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3155" r:id="rId2"/>
    <p:sldId id="3161" r:id="rId3"/>
    <p:sldId id="3162" r:id="rId4"/>
    <p:sldId id="3092" r:id="rId5"/>
    <p:sldId id="3094" r:id="rId6"/>
    <p:sldId id="3099" r:id="rId7"/>
    <p:sldId id="3112" r:id="rId8"/>
    <p:sldId id="3163" r:id="rId9"/>
    <p:sldId id="3100" r:id="rId10"/>
    <p:sldId id="3115" r:id="rId11"/>
    <p:sldId id="3089" r:id="rId12"/>
    <p:sldId id="3090" r:id="rId13"/>
    <p:sldId id="3164" r:id="rId14"/>
    <p:sldId id="3091" r:id="rId15"/>
    <p:sldId id="3101" r:id="rId16"/>
    <p:sldId id="3096" r:id="rId17"/>
    <p:sldId id="3097" r:id="rId18"/>
    <p:sldId id="3165" r:id="rId19"/>
    <p:sldId id="3113" r:id="rId20"/>
    <p:sldId id="3098" r:id="rId21"/>
    <p:sldId id="3108" r:id="rId22"/>
    <p:sldId id="3166" r:id="rId23"/>
    <p:sldId id="313" r:id="rId24"/>
    <p:sldId id="314" r:id="rId25"/>
    <p:sldId id="315" r:id="rId26"/>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640080" indent="-182880" algn="l" rtl="0" fontAlgn="base">
      <a:spcBef>
        <a:spcPct val="0"/>
      </a:spcBef>
      <a:spcAft>
        <a:spcPct val="0"/>
      </a:spcAft>
      <a:defRPr kern="1200">
        <a:solidFill>
          <a:schemeClr val="tx1"/>
        </a:solidFill>
        <a:latin typeface="Calibri" pitchFamily="34" charset="0"/>
        <a:ea typeface="宋体" pitchFamily="2" charset="-122"/>
        <a:cs typeface="+mn-cs"/>
      </a:defRPr>
    </a:lvl2pPr>
    <a:lvl3pPr marL="1282700" indent="-368300" algn="l" rtl="0" fontAlgn="base">
      <a:spcBef>
        <a:spcPct val="0"/>
      </a:spcBef>
      <a:spcAft>
        <a:spcPct val="0"/>
      </a:spcAft>
      <a:defRPr kern="1200">
        <a:solidFill>
          <a:schemeClr val="tx1"/>
        </a:solidFill>
        <a:latin typeface="Calibri" pitchFamily="34" charset="0"/>
        <a:ea typeface="宋体" pitchFamily="2" charset="-122"/>
        <a:cs typeface="+mn-cs"/>
      </a:defRPr>
    </a:lvl3pPr>
    <a:lvl4pPr marL="1925955" indent="-554355" algn="l" rtl="0" fontAlgn="base">
      <a:spcBef>
        <a:spcPct val="0"/>
      </a:spcBef>
      <a:spcAft>
        <a:spcPct val="0"/>
      </a:spcAft>
      <a:defRPr kern="1200">
        <a:solidFill>
          <a:schemeClr val="tx1"/>
        </a:solidFill>
        <a:latin typeface="Calibri" pitchFamily="34" charset="0"/>
        <a:ea typeface="宋体" pitchFamily="2" charset="-122"/>
        <a:cs typeface="+mn-cs"/>
      </a:defRPr>
    </a:lvl4pPr>
    <a:lvl5pPr marL="2568575" indent="-739775"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F2E"/>
    <a:srgbClr val="AD000E"/>
    <a:srgbClr val="1D1953"/>
    <a:srgbClr val="638419"/>
    <a:srgbClr val="900000"/>
    <a:srgbClr val="C00000"/>
    <a:srgbClr val="106A36"/>
    <a:srgbClr val="E7141A"/>
    <a:srgbClr val="EE000A"/>
    <a:srgbClr val="F51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58" autoAdjust="0"/>
    <p:restoredTop sz="92986" autoAdjust="0"/>
  </p:normalViewPr>
  <p:slideViewPr>
    <p:cSldViewPr>
      <p:cViewPr varScale="1">
        <p:scale>
          <a:sx n="105" d="100"/>
          <a:sy n="105" d="100"/>
        </p:scale>
        <p:origin x="678" y="108"/>
      </p:cViewPr>
      <p:guideLst>
        <p:guide orient="horz" pos="328"/>
        <p:guide orient="horz" pos="4183"/>
        <p:guide pos="4050"/>
        <p:guide pos="557"/>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2019/4/8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2019/4/8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23</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1AF021-C975-47EB-9765-E80094CFEF73}"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6" name="矩形 5"/>
          <p:cNvSpPr/>
          <p:nvPr userDrawn="1"/>
        </p:nvSpPr>
        <p:spPr>
          <a:xfrm>
            <a:off x="794" y="446"/>
            <a:ext cx="12857163" cy="72428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
          <p:cNvGrpSpPr/>
          <p:nvPr userDrawn="1"/>
        </p:nvGrpSpPr>
        <p:grpSpPr bwMode="auto">
          <a:xfrm flipH="1">
            <a:off x="-1" y="348756"/>
            <a:ext cx="2527264" cy="713220"/>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cs typeface="+mn-ea"/>
                <a:sym typeface="+mn-lt"/>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9047264"/>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6" y="2246811"/>
            <a:ext cx="10929938" cy="1550332"/>
          </a:xfr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482163" indent="0" algn="ctr">
              <a:buNone/>
              <a:defRPr>
                <a:solidFill>
                  <a:schemeClr val="tx1">
                    <a:tint val="75000"/>
                  </a:schemeClr>
                </a:solidFill>
              </a:defRPr>
            </a:lvl2pPr>
            <a:lvl3pPr marL="964326" indent="0" algn="ctr">
              <a:buNone/>
              <a:defRPr>
                <a:solidFill>
                  <a:schemeClr val="tx1">
                    <a:tint val="75000"/>
                  </a:schemeClr>
                </a:solidFill>
              </a:defRPr>
            </a:lvl3pPr>
            <a:lvl4pPr marL="1446489" indent="0" algn="ctr">
              <a:buNone/>
              <a:defRPr>
                <a:solidFill>
                  <a:schemeClr val="tx1">
                    <a:tint val="75000"/>
                  </a:schemeClr>
                </a:solidFill>
              </a:defRPr>
            </a:lvl4pPr>
            <a:lvl5pPr marL="1928652" indent="0" algn="ctr">
              <a:buNone/>
              <a:defRPr>
                <a:solidFill>
                  <a:schemeClr val="tx1">
                    <a:tint val="75000"/>
                  </a:schemeClr>
                </a:solidFill>
              </a:defRPr>
            </a:lvl5pPr>
            <a:lvl6pPr marL="2410816" indent="0" algn="ctr">
              <a:buNone/>
              <a:defRPr>
                <a:solidFill>
                  <a:schemeClr val="tx1">
                    <a:tint val="75000"/>
                  </a:schemeClr>
                </a:solidFill>
              </a:defRPr>
            </a:lvl6pPr>
            <a:lvl7pPr marL="2892979" indent="0" algn="ctr">
              <a:buNone/>
              <a:defRPr>
                <a:solidFill>
                  <a:schemeClr val="tx1">
                    <a:tint val="75000"/>
                  </a:schemeClr>
                </a:solidFill>
              </a:defRPr>
            </a:lvl7pPr>
            <a:lvl8pPr marL="3375142" indent="0" algn="ctr">
              <a:buNone/>
              <a:defRPr>
                <a:solidFill>
                  <a:schemeClr val="tx1">
                    <a:tint val="75000"/>
                  </a:schemeClr>
                </a:solidFill>
              </a:defRPr>
            </a:lvl8pPr>
            <a:lvl9pPr marL="385730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00244644"/>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2019/4/8</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794" y="446"/>
            <a:ext cx="12857163" cy="724286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a:spLocks noChangeArrowheads="1"/>
          </p:cNvSpPr>
          <p:nvPr/>
        </p:nvSpPr>
        <p:spPr bwMode="auto">
          <a:xfrm>
            <a:off x="2487436" y="5068111"/>
            <a:ext cx="7883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zh-CN" altLang="en-US" cap="all" dirty="0">
                <a:solidFill>
                  <a:srgbClr val="FFC000"/>
                </a:solidFill>
                <a:latin typeface="方正粗谭黑简体" pitchFamily="2" charset="-122"/>
                <a:ea typeface="方正粗谭黑简体" pitchFamily="2" charset="-122"/>
                <a:cs typeface="Arial" pitchFamily="34" charset="0"/>
              </a:rPr>
              <a:t>High-end business</a:t>
            </a:r>
            <a:r>
              <a:rPr lang="en-US" altLang="zh-CN" cap="all" dirty="0">
                <a:solidFill>
                  <a:srgbClr val="FFC000"/>
                </a:solidFill>
                <a:latin typeface="方正粗谭黑简体" pitchFamily="2" charset="-122"/>
                <a:ea typeface="方正粗谭黑简体" pitchFamily="2" charset="-122"/>
                <a:cs typeface="Arial" pitchFamily="34" charset="0"/>
              </a:rPr>
              <a:t>Ppt</a:t>
            </a:r>
            <a:r>
              <a:rPr lang="zh-CN" altLang="en-US" cap="all" dirty="0">
                <a:solidFill>
                  <a:srgbClr val="FFC000"/>
                </a:solidFill>
                <a:latin typeface="方正粗谭黑简体" pitchFamily="2" charset="-122"/>
                <a:ea typeface="方正粗谭黑简体" pitchFamily="2" charset="-122"/>
                <a:cs typeface="Arial" pitchFamily="34" charset="0"/>
              </a:rPr>
              <a:t>Templates</a:t>
            </a:r>
          </a:p>
        </p:txBody>
      </p:sp>
      <p:sp>
        <p:nvSpPr>
          <p:cNvPr id="7" name="矩形 259"/>
          <p:cNvSpPr>
            <a:spLocks noChangeArrowheads="1"/>
          </p:cNvSpPr>
          <p:nvPr/>
        </p:nvSpPr>
        <p:spPr bwMode="auto">
          <a:xfrm>
            <a:off x="5133392" y="3908446"/>
            <a:ext cx="2591967" cy="13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en-US" altLang="zh-CN" sz="8000" cap="all" dirty="0">
                <a:solidFill>
                  <a:srgbClr val="FFC000"/>
                </a:solidFill>
                <a:effectLst>
                  <a:outerShdw blurRad="38100" dist="38100" dir="2700000" algn="tl">
                    <a:srgbClr val="000000">
                      <a:alpha val="43137"/>
                    </a:srgbClr>
                  </a:outerShdw>
                </a:effectLst>
                <a:latin typeface="Arial" pitchFamily="34" charset="0"/>
                <a:ea typeface="方正正准黑简体" pitchFamily="2" charset="-122"/>
                <a:cs typeface="Arial" pitchFamily="34" charset="0"/>
              </a:rPr>
              <a:t>2019</a:t>
            </a:r>
            <a:endParaRPr lang="zh-CN" altLang="en-US" sz="8000" cap="all" dirty="0">
              <a:solidFill>
                <a:srgbClr val="FFC000"/>
              </a:solidFill>
              <a:effectLst>
                <a:outerShdw blurRad="38100" dist="38100" dir="2700000" algn="tl">
                  <a:srgbClr val="000000">
                    <a:alpha val="43137"/>
                  </a:srgbClr>
                </a:outerShdw>
              </a:effectLst>
              <a:latin typeface="Arial" pitchFamily="34" charset="0"/>
              <a:ea typeface="方正正准黑简体" pitchFamily="2" charset="-122"/>
              <a:cs typeface="Arial" pitchFamily="34" charset="0"/>
            </a:endParaRPr>
          </a:p>
        </p:txBody>
      </p:sp>
      <p:pic>
        <p:nvPicPr>
          <p:cNvPr id="2" name="Position Music - Nox Trigger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124575" y="-708746"/>
            <a:ext cx="609600" cy="609600"/>
          </a:xfrm>
          <a:prstGeom prst="rect">
            <a:avLst/>
          </a:prstGeom>
        </p:spPr>
      </p:pic>
      <p:sp>
        <p:nvSpPr>
          <p:cNvPr id="8" name="矩形 259">
            <a:extLst>
              <a:ext uri="{FF2B5EF4-FFF2-40B4-BE49-F238E27FC236}">
                <a16:creationId xmlns:a16="http://schemas.microsoft.com/office/drawing/2014/main" id="{3EA2A023-0A3C-4788-9C31-7C7F5E13BC68}"/>
              </a:ext>
            </a:extLst>
          </p:cNvPr>
          <p:cNvSpPr>
            <a:spLocks noChangeArrowheads="1"/>
          </p:cNvSpPr>
          <p:nvPr/>
        </p:nvSpPr>
        <p:spPr bwMode="auto">
          <a:xfrm>
            <a:off x="2828976" y="5876896"/>
            <a:ext cx="7200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en-US" altLang="zh-CN" sz="1600" spc="600" dirty="0">
                <a:solidFill>
                  <a:srgbClr val="FFC000"/>
                </a:solidFill>
                <a:latin typeface="Agency FB" pitchFamily="34" charset="0"/>
                <a:cs typeface="Arial" pitchFamily="34" charset="0"/>
              </a:rPr>
              <a:t>The year-end summary/and New Year's resolutions</a:t>
            </a:r>
            <a:endParaRPr lang="zh-CN" altLang="en-US" sz="1600" spc="600" dirty="0">
              <a:solidFill>
                <a:srgbClr val="FFC000"/>
              </a:solidFill>
              <a:latin typeface="Agency FB"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a14="http://schemas.microsoft.com/office/drawing/2010/main"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3" presetClass="entr" presetSubtype="288" fill="hold" grpId="0" nodeType="afterEffect">
                                  <p:stCondLst>
                                    <p:cond delay="0"/>
                                  </p:stCondLst>
                                  <p:childTnLst>
                                    <p:set>
                                      <p:cBhvr>
                                        <p:cTn id="9" dur="1" fill="hold">
                                          <p:stCondLst>
                                            <p:cond delay="0"/>
                                          </p:stCondLst>
                                        </p:cTn>
                                        <p:tgtEl>
                                          <p:spTgt spid="332"/>
                                        </p:tgtEl>
                                        <p:attrNameLst>
                                          <p:attrName>style.visibility</p:attrName>
                                        </p:attrNameLst>
                                      </p:cBhvr>
                                      <p:to>
                                        <p:strVal val="visible"/>
                                      </p:to>
                                    </p:set>
                                    <p:anim calcmode="lin" valueType="num">
                                      <p:cBhvr>
                                        <p:cTn id="10" dur="500" fill="hold"/>
                                        <p:tgtEl>
                                          <p:spTgt spid="332"/>
                                        </p:tgtEl>
                                        <p:attrNameLst>
                                          <p:attrName>ppt_w</p:attrName>
                                        </p:attrNameLst>
                                      </p:cBhvr>
                                      <p:tavLst>
                                        <p:tav tm="0">
                                          <p:val>
                                            <p:strVal val="4/3*#ppt_w"/>
                                          </p:val>
                                        </p:tav>
                                        <p:tav tm="100000">
                                          <p:val>
                                            <p:strVal val="#ppt_w"/>
                                          </p:val>
                                        </p:tav>
                                      </p:tavLst>
                                    </p:anim>
                                    <p:anim calcmode="lin" valueType="num">
                                      <p:cBhvr>
                                        <p:cTn id="11" dur="500" fill="hold"/>
                                        <p:tgtEl>
                                          <p:spTgt spid="332"/>
                                        </p:tgtEl>
                                        <p:attrNameLst>
                                          <p:attrName>ppt_h</p:attrName>
                                        </p:attrNameLst>
                                      </p:cBhvr>
                                      <p:tavLst>
                                        <p:tav tm="0">
                                          <p:val>
                                            <p:strVal val="4/3*#ppt_h"/>
                                          </p:val>
                                        </p:tav>
                                        <p:tav tm="100000">
                                          <p:val>
                                            <p:strVal val="#ppt_h"/>
                                          </p:val>
                                        </p:tav>
                                      </p:tavLst>
                                    </p:anim>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7"/>
                                        </p:tgtEl>
                                        <p:attrNameLst>
                                          <p:attrName>ppt_y</p:attrName>
                                        </p:attrNameLst>
                                      </p:cBhvr>
                                      <p:tavLst>
                                        <p:tav tm="0">
                                          <p:val>
                                            <p:strVal val="#ppt_y"/>
                                          </p:val>
                                        </p:tav>
                                        <p:tav tm="100000">
                                          <p:val>
                                            <p:strVal val="#ppt_y"/>
                                          </p:val>
                                        </p:tav>
                                      </p:tavLst>
                                    </p:anim>
                                    <p:anim calcmode="lin" valueType="num">
                                      <p:cBhvr>
                                        <p:cTn id="1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7"/>
                                        </p:tgtEl>
                                      </p:cBhvr>
                                    </p:animEffect>
                                  </p:childTnLst>
                                </p:cTn>
                              </p:par>
                            </p:childTnLst>
                          </p:cTn>
                        </p:par>
                        <p:par>
                          <p:cTn id="20" fill="hold">
                            <p:stCondLst>
                              <p:cond delay="140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7"/>
                                        </p:tgtEl>
                                      </p:cBhvr>
                                    </p:animEffect>
                                    <p:animScale>
                                      <p:cBhvr>
                                        <p:cTn id="23" dur="250" autoRev="1" fill="hold"/>
                                        <p:tgtEl>
                                          <p:spTgt spid="17"/>
                                        </p:tgtEl>
                                      </p:cBhvr>
                                      <p:by x="105000" y="105000"/>
                                    </p:animScale>
                                  </p:childTnLst>
                                </p:cTn>
                              </p:par>
                            </p:childTnLst>
                          </p:cTn>
                        </p:par>
                        <p:par>
                          <p:cTn id="24" fill="hold">
                            <p:stCondLst>
                              <p:cond delay="19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gtEl>
                                      </p:cBhvr>
                                    </p:animEffect>
                                  </p:childTnLst>
                                </p:cTn>
                              </p:par>
                            </p:childTnLst>
                          </p:cTn>
                        </p:par>
                        <p:par>
                          <p:cTn id="32" fill="hold">
                            <p:stCondLst>
                              <p:cond delay="25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7"/>
                                        </p:tgtEl>
                                      </p:cBhvr>
                                    </p:animEffect>
                                    <p:animScale>
                                      <p:cBhvr>
                                        <p:cTn id="35" dur="250" autoRev="1" fill="hold"/>
                                        <p:tgtEl>
                                          <p:spTgt spid="7"/>
                                        </p:tgtEl>
                                      </p:cBhvr>
                                      <p:by x="105000" y="105000"/>
                                    </p:animScale>
                                  </p:childTnLst>
                                </p:cTn>
                              </p:par>
                            </p:childTnLst>
                          </p:cTn>
                        </p:par>
                        <p:par>
                          <p:cTn id="36" fill="hold">
                            <p:stCondLst>
                              <p:cond delay="30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
                                        </p:tgtEl>
                                        <p:attrNameLst>
                                          <p:attrName>ppt_y</p:attrName>
                                        </p:attrNameLst>
                                      </p:cBhvr>
                                      <p:tavLst>
                                        <p:tav tm="0">
                                          <p:val>
                                            <p:strVal val="#ppt_y"/>
                                          </p:val>
                                        </p:tav>
                                        <p:tav tm="100000">
                                          <p:val>
                                            <p:strVal val="#ppt_y"/>
                                          </p:val>
                                        </p:tav>
                                      </p:tavLst>
                                    </p:anim>
                                    <p:anim calcmode="lin" valueType="num">
                                      <p:cBhvr>
                                        <p:cTn id="4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
                                        </p:tgtEl>
                                      </p:cBhvr>
                                    </p:animEffect>
                                  </p:childTnLst>
                                </p:cTn>
                              </p:par>
                            </p:childTnLst>
                          </p:cTn>
                        </p:par>
                        <p:par>
                          <p:cTn id="44" fill="hold">
                            <p:stCondLst>
                              <p:cond delay="5600"/>
                            </p:stCondLst>
                            <p:childTnLst>
                              <p:par>
                                <p:cTn id="45" presetID="26" presetClass="emph" presetSubtype="0" fill="hold" grpId="1" nodeType="afterEffect">
                                  <p:stCondLst>
                                    <p:cond delay="0"/>
                                  </p:stCondLst>
                                  <p:iterate type="lt">
                                    <p:tmPct val="0"/>
                                  </p:iterate>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remove" display="0">
                  <p:stCondLst>
                    <p:cond delay="indefinite"/>
                  </p:stCondLst>
                  <p:endCondLst>
                    <p:cond evt="onStopAudio" delay="0">
                      <p:tgtEl>
                        <p:sldTgt/>
                      </p:tgtEl>
                    </p:cond>
                  </p:endCondLst>
                </p:cTn>
                <p:tgtEl>
                  <p:spTgt spid="2"/>
                </p:tgtEl>
              </p:cMediaNode>
            </p:audio>
          </p:childTnLst>
        </p:cTn>
      </p:par>
    </p:tnLst>
    <p:bldLst>
      <p:bldP spid="332" grpId="0" animBg="1"/>
      <p:bldP spid="17" grpId="0"/>
      <p:bldP spid="17" grpId="1"/>
      <p:bldP spid="7" grpId="0"/>
      <p:bldP spid="7" grpId="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a:off x="180455" y="1775091"/>
            <a:ext cx="3711509" cy="3199579"/>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36" name="Hexagon 35"/>
          <p:cNvSpPr/>
          <p:nvPr/>
        </p:nvSpPr>
        <p:spPr>
          <a:xfrm>
            <a:off x="3120632" y="1775091"/>
            <a:ext cx="3711509" cy="3199579"/>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40" name="Hexagon 39"/>
          <p:cNvSpPr/>
          <p:nvPr/>
        </p:nvSpPr>
        <p:spPr>
          <a:xfrm>
            <a:off x="6060809" y="1775091"/>
            <a:ext cx="3711509" cy="3199579"/>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41" name="Hexagon 40"/>
          <p:cNvSpPr/>
          <p:nvPr/>
        </p:nvSpPr>
        <p:spPr>
          <a:xfrm>
            <a:off x="9000984" y="1775091"/>
            <a:ext cx="3711509" cy="3199579"/>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61" name="TextBox 60"/>
          <p:cNvSpPr txBox="1"/>
          <p:nvPr/>
        </p:nvSpPr>
        <p:spPr>
          <a:xfrm>
            <a:off x="812800" y="5421688"/>
            <a:ext cx="11333831" cy="762901"/>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itchFamily="34" charset="0"/>
                <a:ea typeface="微软雅黑" pitchFamily="34" charset="-122"/>
                <a:sym typeface="Arial" pitchFamily="34" charset="0"/>
              </a:rPr>
              <a:t>Click on the title</a:t>
            </a:r>
          </a:p>
          <a:p>
            <a:pPr>
              <a:lnSpc>
                <a:spcPct val="150000"/>
              </a:lnSpc>
            </a:pPr>
            <a:r>
              <a:rPr lang="zh-CN" altLang="en-US" sz="800" dirty="0">
                <a:solidFill>
                  <a:schemeClr val="bg1">
                    <a:lumMod val="65000"/>
                  </a:schemeClr>
                </a:solidFill>
                <a:latin typeface="Arial" pitchFamily="34" charset="0"/>
                <a:ea typeface="微软雅黑" pitchFamily="34" charset="-122"/>
                <a:sym typeface="Arial" pitchFamily="34" charset="0"/>
              </a:rPr>
              <a:t>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a:t>
            </a:r>
          </a:p>
        </p:txBody>
      </p:sp>
      <p:sp>
        <p:nvSpPr>
          <p:cNvPr id="7"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 13"/>
          <p:cNvGrpSpPr/>
          <p:nvPr/>
        </p:nvGrpSpPr>
        <p:grpSpPr>
          <a:xfrm>
            <a:off x="226467" y="2392189"/>
            <a:ext cx="12639904" cy="2835162"/>
            <a:chOff x="-92647" y="1563638"/>
            <a:chExt cx="8988871" cy="2016226"/>
          </a:xfrm>
          <a:solidFill>
            <a:schemeClr val="bg1">
              <a:lumMod val="75000"/>
            </a:schemeClr>
          </a:solidFill>
        </p:grpSpPr>
        <p:sp>
          <p:nvSpPr>
            <p:cNvPr id="30" name="Yarım Çerçeve 10"/>
            <p:cNvSpPr/>
            <p:nvPr/>
          </p:nvSpPr>
          <p:spPr>
            <a:xfrm>
              <a:off x="5148064" y="1563638"/>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55" y="connsiteY0-156"/>
                </a:cxn>
                <a:cxn ang="0">
                  <a:pos x="connsiteX1-157" y="connsiteY1-158"/>
                </a:cxn>
                <a:cxn ang="0">
                  <a:pos x="connsiteX2-159" y="connsiteY2-160"/>
                </a:cxn>
                <a:cxn ang="0">
                  <a:pos x="connsiteX3-161" y="connsiteY3-162"/>
                </a:cxn>
                <a:cxn ang="0">
                  <a:pos x="connsiteX4-163" y="connsiteY4-164"/>
                </a:cxn>
                <a:cxn ang="0">
                  <a:pos x="connsiteX5-165" y="connsiteY5-166"/>
                </a:cxn>
                <a:cxn ang="0">
                  <a:pos x="connsiteX6-167" y="connsiteY6-168"/>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tr-TR" sz="900">
                <a:solidFill>
                  <a:schemeClr val="tx1"/>
                </a:solidFill>
                <a:latin typeface="Arial" pitchFamily="34" charset="0"/>
                <a:ea typeface="微软雅黑" pitchFamily="34" charset="-122"/>
                <a:cs typeface="+mn-ea"/>
                <a:sym typeface="Arial" pitchFamily="34" charset="0"/>
              </a:endParaRPr>
            </a:p>
          </p:txBody>
        </p:sp>
        <p:sp>
          <p:nvSpPr>
            <p:cNvPr id="11" name="Yarım Çerçeve 10"/>
            <p:cNvSpPr/>
            <p:nvPr/>
          </p:nvSpPr>
          <p:spPr>
            <a:xfrm>
              <a:off x="1619672" y="1563638"/>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55" y="connsiteY0-156"/>
                </a:cxn>
                <a:cxn ang="0">
                  <a:pos x="connsiteX1-157" y="connsiteY1-158"/>
                </a:cxn>
                <a:cxn ang="0">
                  <a:pos x="connsiteX2-159" y="connsiteY2-160"/>
                </a:cxn>
                <a:cxn ang="0">
                  <a:pos x="connsiteX3-161" y="connsiteY3-162"/>
                </a:cxn>
                <a:cxn ang="0">
                  <a:pos x="connsiteX4-163" y="connsiteY4-164"/>
                </a:cxn>
                <a:cxn ang="0">
                  <a:pos x="connsiteX5-165" y="connsiteY5-166"/>
                </a:cxn>
                <a:cxn ang="0">
                  <a:pos x="connsiteX6-167" y="connsiteY6-168"/>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tr-TR" sz="900">
                <a:solidFill>
                  <a:schemeClr val="tx1"/>
                </a:solidFill>
                <a:latin typeface="Arial" pitchFamily="34" charset="0"/>
                <a:ea typeface="微软雅黑" pitchFamily="34" charset="-122"/>
                <a:cs typeface="+mn-ea"/>
                <a:sym typeface="Arial" pitchFamily="34" charset="0"/>
              </a:endParaRPr>
            </a:p>
          </p:txBody>
        </p:sp>
        <p:sp>
          <p:nvSpPr>
            <p:cNvPr id="29" name="Yarım Çerçeve 10"/>
            <p:cNvSpPr/>
            <p:nvPr/>
          </p:nvSpPr>
          <p:spPr>
            <a:xfrm rot="16200000">
              <a:off x="3393677" y="1599643"/>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55" y="connsiteY0-156"/>
                </a:cxn>
                <a:cxn ang="0">
                  <a:pos x="connsiteX1-157" y="connsiteY1-158"/>
                </a:cxn>
                <a:cxn ang="0">
                  <a:pos x="connsiteX2-159" y="connsiteY2-160"/>
                </a:cxn>
                <a:cxn ang="0">
                  <a:pos x="connsiteX3-161" y="connsiteY3-162"/>
                </a:cxn>
                <a:cxn ang="0">
                  <a:pos x="connsiteX4-163" y="connsiteY4-164"/>
                </a:cxn>
                <a:cxn ang="0">
                  <a:pos x="connsiteX5-165" y="connsiteY5-166"/>
                </a:cxn>
                <a:cxn ang="0">
                  <a:pos x="connsiteX6-167" y="connsiteY6-168"/>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tr-TR" sz="900">
                <a:solidFill>
                  <a:schemeClr val="tx1"/>
                </a:solidFill>
                <a:latin typeface="Arial" pitchFamily="34" charset="0"/>
                <a:ea typeface="微软雅黑" pitchFamily="34" charset="-122"/>
                <a:cs typeface="+mn-ea"/>
                <a:sym typeface="Arial" pitchFamily="34" charset="0"/>
              </a:endParaRPr>
            </a:p>
          </p:txBody>
        </p:sp>
        <p:sp>
          <p:nvSpPr>
            <p:cNvPr id="32" name="Yarım Çerçeve 10"/>
            <p:cNvSpPr/>
            <p:nvPr/>
          </p:nvSpPr>
          <p:spPr>
            <a:xfrm rot="16200000">
              <a:off x="-128651" y="1599643"/>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55" y="connsiteY0-156"/>
                </a:cxn>
                <a:cxn ang="0">
                  <a:pos x="connsiteX1-157" y="connsiteY1-158"/>
                </a:cxn>
                <a:cxn ang="0">
                  <a:pos x="connsiteX2-159" y="connsiteY2-160"/>
                </a:cxn>
                <a:cxn ang="0">
                  <a:pos x="connsiteX3-161" y="connsiteY3-162"/>
                </a:cxn>
                <a:cxn ang="0">
                  <a:pos x="connsiteX4-163" y="connsiteY4-164"/>
                </a:cxn>
                <a:cxn ang="0">
                  <a:pos x="connsiteX5-165" y="connsiteY5-166"/>
                </a:cxn>
                <a:cxn ang="0">
                  <a:pos x="connsiteX6-167" y="connsiteY6-168"/>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tr-TR" sz="900">
                <a:solidFill>
                  <a:schemeClr val="tx1"/>
                </a:solidFill>
                <a:latin typeface="Arial" pitchFamily="34" charset="0"/>
                <a:ea typeface="微软雅黑" pitchFamily="34" charset="-122"/>
                <a:cs typeface="+mn-ea"/>
                <a:sym typeface="Arial" pitchFamily="34" charset="0"/>
              </a:endParaRPr>
            </a:p>
          </p:txBody>
        </p:sp>
        <p:sp>
          <p:nvSpPr>
            <p:cNvPr id="33" name="Yarım Çerçeve 10"/>
            <p:cNvSpPr/>
            <p:nvPr/>
          </p:nvSpPr>
          <p:spPr>
            <a:xfrm rot="16200000">
              <a:off x="6916004" y="1599644"/>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55" y="connsiteY0-156"/>
                </a:cxn>
                <a:cxn ang="0">
                  <a:pos x="connsiteX1-157" y="connsiteY1-158"/>
                </a:cxn>
                <a:cxn ang="0">
                  <a:pos x="connsiteX2-159" y="connsiteY2-160"/>
                </a:cxn>
                <a:cxn ang="0">
                  <a:pos x="connsiteX3-161" y="connsiteY3-162"/>
                </a:cxn>
                <a:cxn ang="0">
                  <a:pos x="connsiteX4-163" y="connsiteY4-164"/>
                </a:cxn>
                <a:cxn ang="0">
                  <a:pos x="connsiteX5-165" y="connsiteY5-166"/>
                </a:cxn>
                <a:cxn ang="0">
                  <a:pos x="connsiteX6-167" y="connsiteY6-168"/>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tr-TR" sz="900">
                <a:solidFill>
                  <a:schemeClr val="tx1"/>
                </a:solidFill>
                <a:latin typeface="Arial" pitchFamily="34" charset="0"/>
                <a:ea typeface="微软雅黑" pitchFamily="34" charset="-122"/>
                <a:cs typeface="+mn-ea"/>
                <a:sym typeface="Arial" pitchFamily="34" charset="0"/>
              </a:endParaRPr>
            </a:p>
          </p:txBody>
        </p:sp>
      </p:grpSp>
      <p:sp>
        <p:nvSpPr>
          <p:cNvPr id="16" name="Gözyaşı Damlası 15"/>
          <p:cNvSpPr/>
          <p:nvPr/>
        </p:nvSpPr>
        <p:spPr>
          <a:xfrm>
            <a:off x="1089701" y="2992038"/>
            <a:ext cx="791180" cy="810046"/>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tr-TR" sz="900">
              <a:latin typeface="Arial" pitchFamily="34" charset="0"/>
              <a:ea typeface="微软雅黑" pitchFamily="34" charset="-122"/>
              <a:cs typeface="+mn-ea"/>
              <a:sym typeface="Arial" pitchFamily="34" charset="0"/>
            </a:endParaRPr>
          </a:p>
        </p:txBody>
      </p:sp>
      <p:sp>
        <p:nvSpPr>
          <p:cNvPr id="36" name="AutoShape 29"/>
          <p:cNvSpPr/>
          <p:nvPr/>
        </p:nvSpPr>
        <p:spPr bwMode="auto">
          <a:xfrm>
            <a:off x="1320104" y="3249358"/>
            <a:ext cx="330379" cy="295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42836" tIns="142836" rIns="142836" bIns="142836" anchor="ctr"/>
          <a:lstStyle/>
          <a:p>
            <a:pPr algn="just" defTabSz="1285240">
              <a:lnSpc>
                <a:spcPct val="120000"/>
              </a:lnSpc>
              <a:spcBef>
                <a:spcPts val="0"/>
              </a:spcBef>
              <a:spcAft>
                <a:spcPts val="0"/>
              </a:spcAft>
              <a:defRPr/>
            </a:pPr>
            <a:endParaRPr lang="es-ES" sz="900" dirty="0">
              <a:solidFill>
                <a:srgbClr val="44CEB9"/>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37" name="Gözyaşı Damlası 36"/>
          <p:cNvSpPr/>
          <p:nvPr/>
        </p:nvSpPr>
        <p:spPr>
          <a:xfrm>
            <a:off x="3656272" y="2943545"/>
            <a:ext cx="791180" cy="81004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tr-TR" sz="900">
              <a:latin typeface="Arial" pitchFamily="34" charset="0"/>
              <a:ea typeface="微软雅黑" pitchFamily="34" charset="-122"/>
              <a:cs typeface="+mn-ea"/>
              <a:sym typeface="Arial" pitchFamily="34" charset="0"/>
            </a:endParaRPr>
          </a:p>
        </p:txBody>
      </p:sp>
      <p:sp>
        <p:nvSpPr>
          <p:cNvPr id="41" name="Gözyaşı Damlası 40"/>
          <p:cNvSpPr/>
          <p:nvPr/>
        </p:nvSpPr>
        <p:spPr>
          <a:xfrm>
            <a:off x="6183400" y="2923375"/>
            <a:ext cx="791180" cy="81004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tr-TR" sz="900">
              <a:latin typeface="Arial" pitchFamily="34" charset="0"/>
              <a:ea typeface="微软雅黑" pitchFamily="34" charset="-122"/>
              <a:cs typeface="+mn-ea"/>
              <a:sym typeface="Arial" pitchFamily="34" charset="0"/>
            </a:endParaRPr>
          </a:p>
        </p:txBody>
      </p:sp>
      <p:sp>
        <p:nvSpPr>
          <p:cNvPr id="43" name="Gözyaşı Damlası 42"/>
          <p:cNvSpPr/>
          <p:nvPr/>
        </p:nvSpPr>
        <p:spPr>
          <a:xfrm>
            <a:off x="8823697" y="2943545"/>
            <a:ext cx="791180" cy="810046"/>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tr-TR" sz="900">
              <a:latin typeface="Arial" pitchFamily="34" charset="0"/>
              <a:ea typeface="微软雅黑" pitchFamily="34" charset="-122"/>
              <a:cs typeface="+mn-ea"/>
              <a:sym typeface="Arial" pitchFamily="34" charset="0"/>
            </a:endParaRPr>
          </a:p>
        </p:txBody>
      </p:sp>
      <p:sp>
        <p:nvSpPr>
          <p:cNvPr id="45" name="Gözyaşı Damlası 44"/>
          <p:cNvSpPr/>
          <p:nvPr/>
        </p:nvSpPr>
        <p:spPr>
          <a:xfrm>
            <a:off x="11223958" y="2943545"/>
            <a:ext cx="791180" cy="81004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tr-TR" sz="900">
              <a:latin typeface="Arial" pitchFamily="34" charset="0"/>
              <a:ea typeface="微软雅黑" pitchFamily="34" charset="-122"/>
              <a:cs typeface="+mn-ea"/>
              <a:sym typeface="Arial" pitchFamily="34" charset="0"/>
            </a:endParaRPr>
          </a:p>
        </p:txBody>
      </p:sp>
      <p:sp>
        <p:nvSpPr>
          <p:cNvPr id="48" name="AutoShape 115"/>
          <p:cNvSpPr/>
          <p:nvPr/>
        </p:nvSpPr>
        <p:spPr bwMode="auto">
          <a:xfrm>
            <a:off x="3915621" y="3196685"/>
            <a:ext cx="303767" cy="3037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42836" tIns="142836" rIns="142836" bIns="142836" anchor="ctr"/>
          <a:lstStyle/>
          <a:p>
            <a:pPr algn="just" defTabSz="1285240">
              <a:lnSpc>
                <a:spcPct val="120000"/>
              </a:lnSpc>
              <a:spcBef>
                <a:spcPts val="0"/>
              </a:spcBef>
              <a:spcAft>
                <a:spcPts val="0"/>
              </a:spcAft>
              <a:defRPr/>
            </a:pPr>
            <a:endParaRPr lang="es-ES" sz="900" dirty="0">
              <a:solidFill>
                <a:srgbClr val="44CEB9"/>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49" name="Freeform 78"/>
          <p:cNvSpPr>
            <a:spLocks noEditPoints="1"/>
          </p:cNvSpPr>
          <p:nvPr/>
        </p:nvSpPr>
        <p:spPr bwMode="auto">
          <a:xfrm>
            <a:off x="6410440" y="3164144"/>
            <a:ext cx="337100" cy="328509"/>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257109" tIns="128555" rIns="257109" bIns="128555" numCol="1" anchor="t" anchorCtr="0" compatLnSpc="1"/>
          <a:lstStyle/>
          <a:p>
            <a:pPr algn="just">
              <a:lnSpc>
                <a:spcPct val="120000"/>
              </a:lnSpc>
              <a:spcBef>
                <a:spcPts val="0"/>
              </a:spcBef>
              <a:spcAft>
                <a:spcPts val="0"/>
              </a:spcAft>
            </a:pPr>
            <a:endParaRPr lang="id-ID" sz="900">
              <a:latin typeface="Arial" pitchFamily="34" charset="0"/>
              <a:ea typeface="微软雅黑" pitchFamily="34" charset="-122"/>
              <a:cs typeface="+mn-ea"/>
              <a:sym typeface="Arial" pitchFamily="34" charset="0"/>
            </a:endParaRPr>
          </a:p>
        </p:txBody>
      </p:sp>
      <p:grpSp>
        <p:nvGrpSpPr>
          <p:cNvPr id="50" name="Group 55"/>
          <p:cNvGrpSpPr/>
          <p:nvPr/>
        </p:nvGrpSpPr>
        <p:grpSpPr>
          <a:xfrm>
            <a:off x="9071160" y="3194918"/>
            <a:ext cx="296254" cy="307301"/>
            <a:chOff x="998489" y="2241774"/>
            <a:chExt cx="256404" cy="239742"/>
          </a:xfrm>
          <a:solidFill>
            <a:schemeClr val="bg1"/>
          </a:solidFill>
        </p:grpSpPr>
        <p:sp>
          <p:nvSpPr>
            <p:cNvPr id="51"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spcBef>
                  <a:spcPts val="0"/>
                </a:spcBef>
                <a:spcAft>
                  <a:spcPts val="0"/>
                </a:spcAft>
              </a:pPr>
              <a:endParaRPr lang="id-ID" sz="900">
                <a:latin typeface="Arial" pitchFamily="34" charset="0"/>
                <a:ea typeface="微软雅黑" pitchFamily="34" charset="-122"/>
                <a:cs typeface="+mn-ea"/>
                <a:sym typeface="Arial" pitchFamily="34" charset="0"/>
              </a:endParaRPr>
            </a:p>
          </p:txBody>
        </p:sp>
        <p:sp>
          <p:nvSpPr>
            <p:cNvPr id="52" name="Freeform 59"/>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spcBef>
                  <a:spcPts val="0"/>
                </a:spcBef>
                <a:spcAft>
                  <a:spcPts val="0"/>
                </a:spcAft>
              </a:pPr>
              <a:endParaRPr lang="id-ID" sz="900">
                <a:latin typeface="Arial" pitchFamily="34" charset="0"/>
                <a:ea typeface="微软雅黑" pitchFamily="34" charset="-122"/>
                <a:cs typeface="+mn-ea"/>
                <a:sym typeface="Arial" pitchFamily="34" charset="0"/>
              </a:endParaRPr>
            </a:p>
          </p:txBody>
        </p:sp>
        <p:sp>
          <p:nvSpPr>
            <p:cNvPr id="53" name="Freeform 60"/>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spcBef>
                  <a:spcPts val="0"/>
                </a:spcBef>
                <a:spcAft>
                  <a:spcPts val="0"/>
                </a:spcAft>
              </a:pPr>
              <a:endParaRPr lang="id-ID" sz="900">
                <a:latin typeface="Arial" pitchFamily="34" charset="0"/>
                <a:ea typeface="微软雅黑" pitchFamily="34" charset="-122"/>
                <a:cs typeface="+mn-ea"/>
                <a:sym typeface="Arial" pitchFamily="34" charset="0"/>
              </a:endParaRPr>
            </a:p>
          </p:txBody>
        </p:sp>
        <p:sp>
          <p:nvSpPr>
            <p:cNvPr id="54" name="Freeform 61"/>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spcBef>
                  <a:spcPts val="0"/>
                </a:spcBef>
                <a:spcAft>
                  <a:spcPts val="0"/>
                </a:spcAft>
              </a:pPr>
              <a:endParaRPr lang="id-ID" sz="900">
                <a:latin typeface="Arial" pitchFamily="34" charset="0"/>
                <a:ea typeface="微软雅黑" pitchFamily="34" charset="-122"/>
                <a:cs typeface="+mn-ea"/>
                <a:sym typeface="Arial" pitchFamily="34" charset="0"/>
              </a:endParaRPr>
            </a:p>
          </p:txBody>
        </p:sp>
        <p:sp>
          <p:nvSpPr>
            <p:cNvPr id="55" name="Freeform 62"/>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spcBef>
                  <a:spcPts val="0"/>
                </a:spcBef>
                <a:spcAft>
                  <a:spcPts val="0"/>
                </a:spcAft>
              </a:pPr>
              <a:endParaRPr lang="id-ID" sz="900">
                <a:latin typeface="Arial" pitchFamily="34" charset="0"/>
                <a:ea typeface="微软雅黑" pitchFamily="34" charset="-122"/>
                <a:cs typeface="+mn-ea"/>
                <a:sym typeface="Arial" pitchFamily="34" charset="0"/>
              </a:endParaRPr>
            </a:p>
          </p:txBody>
        </p:sp>
        <p:sp>
          <p:nvSpPr>
            <p:cNvPr id="56" name="Freeform 63"/>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spcBef>
                  <a:spcPts val="0"/>
                </a:spcBef>
                <a:spcAft>
                  <a:spcPts val="0"/>
                </a:spcAft>
              </a:pPr>
              <a:endParaRPr lang="id-ID" sz="900">
                <a:latin typeface="Arial" pitchFamily="34" charset="0"/>
                <a:ea typeface="微软雅黑" pitchFamily="34" charset="-122"/>
                <a:cs typeface="+mn-ea"/>
                <a:sym typeface="Arial" pitchFamily="34" charset="0"/>
              </a:endParaRPr>
            </a:p>
          </p:txBody>
        </p:sp>
        <p:sp>
          <p:nvSpPr>
            <p:cNvPr id="57" name="Freeform 64"/>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spcBef>
                  <a:spcPts val="0"/>
                </a:spcBef>
                <a:spcAft>
                  <a:spcPts val="0"/>
                </a:spcAft>
              </a:pPr>
              <a:endParaRPr lang="id-ID" sz="900">
                <a:latin typeface="Arial" pitchFamily="34" charset="0"/>
                <a:ea typeface="微软雅黑" pitchFamily="34" charset="-122"/>
                <a:cs typeface="+mn-ea"/>
                <a:sym typeface="Arial" pitchFamily="34" charset="0"/>
              </a:endParaRPr>
            </a:p>
          </p:txBody>
        </p:sp>
        <p:sp>
          <p:nvSpPr>
            <p:cNvPr id="58" name="Freeform 65"/>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spcBef>
                  <a:spcPts val="0"/>
                </a:spcBef>
                <a:spcAft>
                  <a:spcPts val="0"/>
                </a:spcAft>
              </a:pPr>
              <a:endParaRPr lang="id-ID" sz="900">
                <a:latin typeface="Arial" pitchFamily="34" charset="0"/>
                <a:ea typeface="微软雅黑" pitchFamily="34" charset="-122"/>
                <a:cs typeface="+mn-ea"/>
                <a:sym typeface="Arial" pitchFamily="34" charset="0"/>
              </a:endParaRPr>
            </a:p>
          </p:txBody>
        </p:sp>
        <p:sp>
          <p:nvSpPr>
            <p:cNvPr id="59"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spcBef>
                  <a:spcPts val="0"/>
                </a:spcBef>
                <a:spcAft>
                  <a:spcPts val="0"/>
                </a:spcAft>
              </a:pPr>
              <a:endParaRPr lang="id-ID" sz="900">
                <a:latin typeface="Arial" pitchFamily="34" charset="0"/>
                <a:ea typeface="微软雅黑" pitchFamily="34" charset="-122"/>
                <a:cs typeface="+mn-ea"/>
                <a:sym typeface="Arial" pitchFamily="34" charset="0"/>
              </a:endParaRPr>
            </a:p>
          </p:txBody>
        </p:sp>
      </p:grpSp>
      <p:sp>
        <p:nvSpPr>
          <p:cNvPr id="60" name="AutoShape 66"/>
          <p:cNvSpPr/>
          <p:nvPr/>
        </p:nvSpPr>
        <p:spPr bwMode="auto">
          <a:xfrm>
            <a:off x="11431911" y="3167147"/>
            <a:ext cx="375275" cy="36284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142836" tIns="142836" rIns="142836" bIns="142836" anchor="ctr"/>
          <a:lstStyle/>
          <a:p>
            <a:pPr algn="just" defTabSz="1285240">
              <a:lnSpc>
                <a:spcPct val="120000"/>
              </a:lnSpc>
              <a:spcBef>
                <a:spcPts val="0"/>
              </a:spcBef>
              <a:spcAft>
                <a:spcPts val="0"/>
              </a:spcAft>
              <a:defRPr/>
            </a:pPr>
            <a:endParaRPr lang="es-ES" sz="900" dirty="0">
              <a:solidFill>
                <a:srgbClr val="44CEB9"/>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18" name="Metin kutusu 17"/>
          <p:cNvSpPr txBox="1"/>
          <p:nvPr/>
        </p:nvSpPr>
        <p:spPr>
          <a:xfrm>
            <a:off x="744359" y="4007437"/>
            <a:ext cx="1721347" cy="683264"/>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itchFamily="34" charset="0"/>
              <a:ea typeface="微软雅黑" pitchFamily="34" charset="-122"/>
              <a:cs typeface="+mn-ea"/>
              <a:sym typeface="Arial" pitchFamily="34" charset="0"/>
            </a:endParaRPr>
          </a:p>
        </p:txBody>
      </p:sp>
      <p:sp>
        <p:nvSpPr>
          <p:cNvPr id="61" name="Metin kutusu 60"/>
          <p:cNvSpPr txBox="1"/>
          <p:nvPr/>
        </p:nvSpPr>
        <p:spPr>
          <a:xfrm>
            <a:off x="3158338" y="4042215"/>
            <a:ext cx="1721347" cy="683264"/>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itchFamily="34" charset="0"/>
              <a:ea typeface="微软雅黑" pitchFamily="34" charset="-122"/>
              <a:cs typeface="+mn-ea"/>
              <a:sym typeface="Arial" pitchFamily="34" charset="0"/>
            </a:endParaRPr>
          </a:p>
        </p:txBody>
      </p:sp>
      <p:sp>
        <p:nvSpPr>
          <p:cNvPr id="62" name="Metin kutusu 61"/>
          <p:cNvSpPr txBox="1"/>
          <p:nvPr/>
        </p:nvSpPr>
        <p:spPr>
          <a:xfrm>
            <a:off x="5750340" y="3974190"/>
            <a:ext cx="1721347" cy="683264"/>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itchFamily="34" charset="0"/>
              <a:ea typeface="微软雅黑" pitchFamily="34" charset="-122"/>
              <a:cs typeface="+mn-ea"/>
              <a:sym typeface="Arial" pitchFamily="34" charset="0"/>
            </a:endParaRPr>
          </a:p>
        </p:txBody>
      </p:sp>
      <p:sp>
        <p:nvSpPr>
          <p:cNvPr id="63" name="Metin kutusu 62"/>
          <p:cNvSpPr txBox="1"/>
          <p:nvPr/>
        </p:nvSpPr>
        <p:spPr>
          <a:xfrm>
            <a:off x="8358614" y="4053179"/>
            <a:ext cx="1721347" cy="683264"/>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itchFamily="34" charset="0"/>
              <a:ea typeface="微软雅黑" pitchFamily="34" charset="-122"/>
              <a:cs typeface="+mn-ea"/>
              <a:sym typeface="Arial" pitchFamily="34" charset="0"/>
            </a:endParaRPr>
          </a:p>
        </p:txBody>
      </p:sp>
      <p:sp>
        <p:nvSpPr>
          <p:cNvPr id="64" name="Metin kutusu 63"/>
          <p:cNvSpPr txBox="1"/>
          <p:nvPr/>
        </p:nvSpPr>
        <p:spPr>
          <a:xfrm>
            <a:off x="10792348" y="4042215"/>
            <a:ext cx="1654401" cy="683264"/>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itchFamily="34" charset="0"/>
              <a:ea typeface="微软雅黑" pitchFamily="34" charset="-122"/>
              <a:cs typeface="+mn-ea"/>
              <a:sym typeface="Arial" pitchFamily="34" charset="0"/>
            </a:endParaRPr>
          </a:p>
        </p:txBody>
      </p:sp>
      <p:sp>
        <p:nvSpPr>
          <p:cNvPr id="42"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1000"/>
                                        <p:tgtEl>
                                          <p:spTgt spid="48"/>
                                        </p:tgtEl>
                                      </p:cBhvr>
                                    </p:animEffect>
                                    <p:anim calcmode="lin" valueType="num">
                                      <p:cBhvr>
                                        <p:cTn id="41" dur="1000" fill="hold"/>
                                        <p:tgtEl>
                                          <p:spTgt spid="48"/>
                                        </p:tgtEl>
                                        <p:attrNameLst>
                                          <p:attrName>ppt_x</p:attrName>
                                        </p:attrNameLst>
                                      </p:cBhvr>
                                      <p:tavLst>
                                        <p:tav tm="0">
                                          <p:val>
                                            <p:strVal val="#ppt_x"/>
                                          </p:val>
                                        </p:tav>
                                        <p:tav tm="100000">
                                          <p:val>
                                            <p:strVal val="#ppt_x"/>
                                          </p:val>
                                        </p:tav>
                                      </p:tavLst>
                                    </p:anim>
                                    <p:anim calcmode="lin" valueType="num">
                                      <p:cBhvr>
                                        <p:cTn id="42" dur="1000" fill="hold"/>
                                        <p:tgtEl>
                                          <p:spTgt spid="4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1000"/>
                                        <p:tgtEl>
                                          <p:spTgt spid="49"/>
                                        </p:tgtEl>
                                      </p:cBhvr>
                                    </p:animEffect>
                                    <p:anim calcmode="lin" valueType="num">
                                      <p:cBhvr>
                                        <p:cTn id="46" dur="1000" fill="hold"/>
                                        <p:tgtEl>
                                          <p:spTgt spid="49"/>
                                        </p:tgtEl>
                                        <p:attrNameLst>
                                          <p:attrName>ppt_x</p:attrName>
                                        </p:attrNameLst>
                                      </p:cBhvr>
                                      <p:tavLst>
                                        <p:tav tm="0">
                                          <p:val>
                                            <p:strVal val="#ppt_x"/>
                                          </p:val>
                                        </p:tav>
                                        <p:tav tm="100000">
                                          <p:val>
                                            <p:strVal val="#ppt_x"/>
                                          </p:val>
                                        </p:tav>
                                      </p:tavLst>
                                    </p:anim>
                                    <p:anim calcmode="lin" valueType="num">
                                      <p:cBhvr>
                                        <p:cTn id="47" dur="1000" fill="hold"/>
                                        <p:tgtEl>
                                          <p:spTgt spid="4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1000"/>
                                        <p:tgtEl>
                                          <p:spTgt spid="50"/>
                                        </p:tgtEl>
                                      </p:cBhvr>
                                    </p:animEffect>
                                    <p:anim calcmode="lin" valueType="num">
                                      <p:cBhvr>
                                        <p:cTn id="51" dur="1000" fill="hold"/>
                                        <p:tgtEl>
                                          <p:spTgt spid="50"/>
                                        </p:tgtEl>
                                        <p:attrNameLst>
                                          <p:attrName>ppt_x</p:attrName>
                                        </p:attrNameLst>
                                      </p:cBhvr>
                                      <p:tavLst>
                                        <p:tav tm="0">
                                          <p:val>
                                            <p:strVal val="#ppt_x"/>
                                          </p:val>
                                        </p:tav>
                                        <p:tav tm="100000">
                                          <p:val>
                                            <p:strVal val="#ppt_x"/>
                                          </p:val>
                                        </p:tav>
                                      </p:tavLst>
                                    </p:anim>
                                    <p:anim calcmode="lin" valueType="num">
                                      <p:cBhvr>
                                        <p:cTn id="52" dur="1000" fill="hold"/>
                                        <p:tgtEl>
                                          <p:spTgt spid="5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1000" fill="hold"/>
                                        <p:tgtEl>
                                          <p:spTgt spid="6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1000"/>
                                        <p:tgtEl>
                                          <p:spTgt spid="61"/>
                                        </p:tgtEl>
                                      </p:cBhvr>
                                    </p:animEffect>
                                    <p:anim calcmode="lin" valueType="num">
                                      <p:cBhvr>
                                        <p:cTn id="66" dur="1000" fill="hold"/>
                                        <p:tgtEl>
                                          <p:spTgt spid="61"/>
                                        </p:tgtEl>
                                        <p:attrNameLst>
                                          <p:attrName>ppt_x</p:attrName>
                                        </p:attrNameLst>
                                      </p:cBhvr>
                                      <p:tavLst>
                                        <p:tav tm="0">
                                          <p:val>
                                            <p:strVal val="#ppt_x"/>
                                          </p:val>
                                        </p:tav>
                                        <p:tav tm="100000">
                                          <p:val>
                                            <p:strVal val="#ppt_x"/>
                                          </p:val>
                                        </p:tav>
                                      </p:tavLst>
                                    </p:anim>
                                    <p:anim calcmode="lin" valueType="num">
                                      <p:cBhvr>
                                        <p:cTn id="67" dur="1000" fill="hold"/>
                                        <p:tgtEl>
                                          <p:spTgt spid="6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1000"/>
                                        <p:tgtEl>
                                          <p:spTgt spid="62"/>
                                        </p:tgtEl>
                                      </p:cBhvr>
                                    </p:animEffect>
                                    <p:anim calcmode="lin" valueType="num">
                                      <p:cBhvr>
                                        <p:cTn id="71" dur="1000" fill="hold"/>
                                        <p:tgtEl>
                                          <p:spTgt spid="62"/>
                                        </p:tgtEl>
                                        <p:attrNameLst>
                                          <p:attrName>ppt_x</p:attrName>
                                        </p:attrNameLst>
                                      </p:cBhvr>
                                      <p:tavLst>
                                        <p:tav tm="0">
                                          <p:val>
                                            <p:strVal val="#ppt_x"/>
                                          </p:val>
                                        </p:tav>
                                        <p:tav tm="100000">
                                          <p:val>
                                            <p:strVal val="#ppt_x"/>
                                          </p:val>
                                        </p:tav>
                                      </p:tavLst>
                                    </p:anim>
                                    <p:anim calcmode="lin" valueType="num">
                                      <p:cBhvr>
                                        <p:cTn id="72" dur="1000" fill="hold"/>
                                        <p:tgtEl>
                                          <p:spTgt spid="6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1000"/>
                                        <p:tgtEl>
                                          <p:spTgt spid="63"/>
                                        </p:tgtEl>
                                      </p:cBhvr>
                                    </p:animEffect>
                                    <p:anim calcmode="lin" valueType="num">
                                      <p:cBhvr>
                                        <p:cTn id="76" dur="1000" fill="hold"/>
                                        <p:tgtEl>
                                          <p:spTgt spid="63"/>
                                        </p:tgtEl>
                                        <p:attrNameLst>
                                          <p:attrName>ppt_x</p:attrName>
                                        </p:attrNameLst>
                                      </p:cBhvr>
                                      <p:tavLst>
                                        <p:tav tm="0">
                                          <p:val>
                                            <p:strVal val="#ppt_x"/>
                                          </p:val>
                                        </p:tav>
                                        <p:tav tm="100000">
                                          <p:val>
                                            <p:strVal val="#ppt_x"/>
                                          </p:val>
                                        </p:tav>
                                      </p:tavLst>
                                    </p:anim>
                                    <p:anim calcmode="lin" valueType="num">
                                      <p:cBhvr>
                                        <p:cTn id="77" dur="1000" fill="hold"/>
                                        <p:tgtEl>
                                          <p:spTgt spid="6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1000"/>
                                        <p:tgtEl>
                                          <p:spTgt spid="64"/>
                                        </p:tgtEl>
                                      </p:cBhvr>
                                    </p:animEffect>
                                    <p:anim calcmode="lin" valueType="num">
                                      <p:cBhvr>
                                        <p:cTn id="81" dur="1000" fill="hold"/>
                                        <p:tgtEl>
                                          <p:spTgt spid="64"/>
                                        </p:tgtEl>
                                        <p:attrNameLst>
                                          <p:attrName>ppt_x</p:attrName>
                                        </p:attrNameLst>
                                      </p:cBhvr>
                                      <p:tavLst>
                                        <p:tav tm="0">
                                          <p:val>
                                            <p:strVal val="#ppt_x"/>
                                          </p:val>
                                        </p:tav>
                                        <p:tav tm="100000">
                                          <p:val>
                                            <p:strVal val="#ppt_x"/>
                                          </p:val>
                                        </p:tav>
                                      </p:tavLst>
                                    </p:anim>
                                    <p:anim calcmode="lin" valueType="num">
                                      <p:cBhvr>
                                        <p:cTn id="8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6" grpId="0" animBg="1"/>
      <p:bldP spid="37" grpId="0" animBg="1"/>
      <p:bldP spid="41" grpId="0" animBg="1"/>
      <p:bldP spid="43" grpId="0" animBg="1"/>
      <p:bldP spid="45" grpId="0" animBg="1"/>
      <p:bldP spid="48" grpId="0" animBg="1"/>
      <p:bldP spid="49" grpId="0" animBg="1"/>
      <p:bldP spid="60" grpId="0" animBg="1"/>
      <p:bldP spid="18"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4"/>
          <p:cNvSpPr/>
          <p:nvPr/>
        </p:nvSpPr>
        <p:spPr bwMode="auto">
          <a:xfrm rot="10800000">
            <a:off x="1643726" y="2286102"/>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1"/>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itchFamily="34" charset="0"/>
              <a:ea typeface="微软雅黑" pitchFamily="34" charset="-122"/>
              <a:cs typeface="+mn-ea"/>
              <a:sym typeface="Arial" pitchFamily="34" charset="0"/>
            </a:endParaRPr>
          </a:p>
        </p:txBody>
      </p:sp>
      <p:sp>
        <p:nvSpPr>
          <p:cNvPr id="8" name="Freeform 24"/>
          <p:cNvSpPr/>
          <p:nvPr/>
        </p:nvSpPr>
        <p:spPr bwMode="auto">
          <a:xfrm rot="5400000" flipH="1">
            <a:off x="1903982" y="4006128"/>
            <a:ext cx="1459769"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2"/>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itchFamily="34" charset="0"/>
              <a:ea typeface="微软雅黑" pitchFamily="34" charset="-122"/>
              <a:cs typeface="+mn-ea"/>
              <a:sym typeface="Arial" pitchFamily="34" charset="0"/>
            </a:endParaRPr>
          </a:p>
        </p:txBody>
      </p:sp>
      <p:sp>
        <p:nvSpPr>
          <p:cNvPr id="11" name="Freeform 24"/>
          <p:cNvSpPr/>
          <p:nvPr/>
        </p:nvSpPr>
        <p:spPr bwMode="auto">
          <a:xfrm flipH="1">
            <a:off x="3624008" y="3745873"/>
            <a:ext cx="1459769"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3"/>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itchFamily="34" charset="0"/>
              <a:ea typeface="微软雅黑" pitchFamily="34" charset="-122"/>
              <a:cs typeface="+mn-ea"/>
              <a:sym typeface="Arial" pitchFamily="34" charset="0"/>
            </a:endParaRPr>
          </a:p>
        </p:txBody>
      </p:sp>
      <p:sp>
        <p:nvSpPr>
          <p:cNvPr id="12" name="Freeform 24"/>
          <p:cNvSpPr/>
          <p:nvPr/>
        </p:nvSpPr>
        <p:spPr bwMode="auto">
          <a:xfrm rot="5400000">
            <a:off x="3884267" y="2025844"/>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4"/>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itchFamily="34" charset="0"/>
              <a:ea typeface="微软雅黑" pitchFamily="34" charset="-122"/>
              <a:cs typeface="+mn-ea"/>
              <a:sym typeface="Arial" pitchFamily="34" charset="0"/>
            </a:endParaRPr>
          </a:p>
        </p:txBody>
      </p:sp>
      <p:sp>
        <p:nvSpPr>
          <p:cNvPr id="13" name="Freeform 24"/>
          <p:cNvSpPr/>
          <p:nvPr/>
        </p:nvSpPr>
        <p:spPr bwMode="auto">
          <a:xfrm rot="10800000">
            <a:off x="5604293" y="2286102"/>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5"/>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itchFamily="34" charset="0"/>
              <a:ea typeface="微软雅黑" pitchFamily="34" charset="-122"/>
              <a:cs typeface="+mn-ea"/>
              <a:sym typeface="Arial" pitchFamily="34" charset="0"/>
            </a:endParaRPr>
          </a:p>
        </p:txBody>
      </p:sp>
      <p:sp>
        <p:nvSpPr>
          <p:cNvPr id="14" name="Freeform 24"/>
          <p:cNvSpPr/>
          <p:nvPr/>
        </p:nvSpPr>
        <p:spPr bwMode="auto">
          <a:xfrm rot="5400000" flipH="1">
            <a:off x="5864549" y="4006127"/>
            <a:ext cx="1459769"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6"/>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itchFamily="34" charset="0"/>
              <a:ea typeface="微软雅黑" pitchFamily="34" charset="-122"/>
              <a:cs typeface="+mn-ea"/>
              <a:sym typeface="Arial" pitchFamily="34" charset="0"/>
            </a:endParaRPr>
          </a:p>
        </p:txBody>
      </p:sp>
      <p:grpSp>
        <p:nvGrpSpPr>
          <p:cNvPr id="34" name="Group 33"/>
          <p:cNvGrpSpPr>
            <a:grpSpLocks noChangeAspect="1"/>
          </p:cNvGrpSpPr>
          <p:nvPr/>
        </p:nvGrpSpPr>
        <p:grpSpPr>
          <a:xfrm>
            <a:off x="1899499" y="2903175"/>
            <a:ext cx="264741" cy="230801"/>
            <a:chOff x="7540014" y="4306907"/>
            <a:chExt cx="389342" cy="339426"/>
          </a:xfrm>
          <a:solidFill>
            <a:schemeClr val="accent1"/>
          </a:solidFill>
        </p:grpSpPr>
        <p:sp>
          <p:nvSpPr>
            <p:cNvPr id="3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3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3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3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3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4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4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4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4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4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4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grpSp>
      <p:grpSp>
        <p:nvGrpSpPr>
          <p:cNvPr id="46" name="Group 45"/>
          <p:cNvGrpSpPr>
            <a:grpSpLocks noChangeAspect="1"/>
          </p:cNvGrpSpPr>
          <p:nvPr/>
        </p:nvGrpSpPr>
        <p:grpSpPr>
          <a:xfrm>
            <a:off x="3875054" y="4880867"/>
            <a:ext cx="226333" cy="230801"/>
            <a:chOff x="7160655" y="2178006"/>
            <a:chExt cx="379359" cy="386846"/>
          </a:xfrm>
          <a:solidFill>
            <a:schemeClr val="accent3"/>
          </a:solidFill>
        </p:grpSpPr>
        <p:sp>
          <p:nvSpPr>
            <p:cNvPr id="4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4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4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grpSp>
      <p:grpSp>
        <p:nvGrpSpPr>
          <p:cNvPr id="50" name="Group 49"/>
          <p:cNvGrpSpPr>
            <a:grpSpLocks noChangeAspect="1"/>
          </p:cNvGrpSpPr>
          <p:nvPr/>
        </p:nvGrpSpPr>
        <p:grpSpPr>
          <a:xfrm>
            <a:off x="2242685" y="4505212"/>
            <a:ext cx="262159" cy="230801"/>
            <a:chOff x="6040049" y="4182118"/>
            <a:chExt cx="521619" cy="459224"/>
          </a:xfrm>
          <a:solidFill>
            <a:schemeClr val="accent2"/>
          </a:solidFill>
        </p:grpSpPr>
        <p:sp>
          <p:nvSpPr>
            <p:cNvPr id="51"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52"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53"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54"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sp>
          <p:nvSpPr>
            <p:cNvPr id="55"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itchFamily="34" charset="0"/>
                <a:ea typeface="微软雅黑" pitchFamily="34" charset="-122"/>
                <a:cs typeface="+mn-ea"/>
                <a:sym typeface="Arial" pitchFamily="34" charset="0"/>
              </a:endParaRPr>
            </a:p>
          </p:txBody>
        </p:sp>
      </p:grpSp>
      <p:sp>
        <p:nvSpPr>
          <p:cNvPr id="56" name="Freeform 21"/>
          <p:cNvSpPr>
            <a:spLocks noChangeAspect="1" noEditPoints="1"/>
          </p:cNvSpPr>
          <p:nvPr/>
        </p:nvSpPr>
        <p:spPr bwMode="auto">
          <a:xfrm>
            <a:off x="4219781" y="3257644"/>
            <a:ext cx="259273" cy="230801"/>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accent4"/>
          </a:solidFill>
          <a:ln>
            <a:noFill/>
          </a:ln>
        </p:spPr>
        <p:txBody>
          <a:bodyPr vert="horz" wrap="square" lIns="83748" tIns="41874" rIns="83748" bIns="41874" numCol="1" anchor="t" anchorCtr="0" compatLnSpc="1"/>
          <a:lstStyle/>
          <a:p>
            <a:pPr algn="just">
              <a:lnSpc>
                <a:spcPct val="120000"/>
              </a:lnSpc>
            </a:pPr>
            <a:endParaRPr lang="en-US" sz="800" dirty="0">
              <a:latin typeface="Arial" pitchFamily="34" charset="0"/>
              <a:ea typeface="微软雅黑" pitchFamily="34" charset="-122"/>
              <a:cs typeface="+mn-ea"/>
              <a:sym typeface="Arial" pitchFamily="34" charset="0"/>
            </a:endParaRPr>
          </a:p>
        </p:txBody>
      </p:sp>
      <p:sp>
        <p:nvSpPr>
          <p:cNvPr id="57" name="Freeform 49"/>
          <p:cNvSpPr>
            <a:spLocks noChangeAspect="1" noEditPoints="1"/>
          </p:cNvSpPr>
          <p:nvPr/>
        </p:nvSpPr>
        <p:spPr bwMode="auto">
          <a:xfrm>
            <a:off x="6198683" y="4501210"/>
            <a:ext cx="270988" cy="230801"/>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accent6"/>
          </a:solidFill>
          <a:ln>
            <a:noFill/>
          </a:ln>
        </p:spPr>
        <p:txBody>
          <a:bodyPr vert="horz" wrap="square" lIns="83748" tIns="41874" rIns="83748" bIns="41874" numCol="1" anchor="t" anchorCtr="0" compatLnSpc="1"/>
          <a:lstStyle/>
          <a:p>
            <a:pPr algn="just">
              <a:lnSpc>
                <a:spcPct val="120000"/>
              </a:lnSpc>
            </a:pPr>
            <a:endParaRPr lang="en-US" sz="800" dirty="0">
              <a:latin typeface="Arial" pitchFamily="34" charset="0"/>
              <a:ea typeface="微软雅黑" pitchFamily="34" charset="-122"/>
              <a:cs typeface="+mn-ea"/>
              <a:sym typeface="Arial" pitchFamily="34" charset="0"/>
            </a:endParaRPr>
          </a:p>
        </p:txBody>
      </p:sp>
      <p:sp>
        <p:nvSpPr>
          <p:cNvPr id="58" name="Freeform 16"/>
          <p:cNvSpPr>
            <a:spLocks noChangeAspect="1" noEditPoints="1"/>
          </p:cNvSpPr>
          <p:nvPr/>
        </p:nvSpPr>
        <p:spPr bwMode="auto">
          <a:xfrm>
            <a:off x="5839823" y="2904872"/>
            <a:ext cx="230259" cy="230801"/>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accent5"/>
          </a:solidFill>
          <a:ln>
            <a:noFill/>
          </a:ln>
        </p:spPr>
        <p:txBody>
          <a:bodyPr vert="horz" wrap="square" lIns="83748" tIns="41874" rIns="83748" bIns="41874" numCol="1" anchor="t" anchorCtr="0" compatLnSpc="1"/>
          <a:lstStyle/>
          <a:p>
            <a:pPr algn="just">
              <a:lnSpc>
                <a:spcPct val="120000"/>
              </a:lnSpc>
            </a:pPr>
            <a:endParaRPr lang="en-US" sz="800" dirty="0">
              <a:latin typeface="Arial" pitchFamily="34" charset="0"/>
              <a:ea typeface="微软雅黑" pitchFamily="34" charset="-122"/>
              <a:cs typeface="+mn-ea"/>
              <a:sym typeface="Arial" pitchFamily="34" charset="0"/>
            </a:endParaRPr>
          </a:p>
        </p:txBody>
      </p:sp>
      <p:sp>
        <p:nvSpPr>
          <p:cNvPr id="59" name="Content Placeholder 2"/>
          <p:cNvSpPr txBox="1"/>
          <p:nvPr/>
        </p:nvSpPr>
        <p:spPr>
          <a:xfrm>
            <a:off x="2216953" y="2888756"/>
            <a:ext cx="886542" cy="25853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dirty="0">
                <a:solidFill>
                  <a:schemeClr val="bg1"/>
                </a:solidFill>
                <a:latin typeface="Arial" pitchFamily="34" charset="0"/>
                <a:ea typeface="微软雅黑" pitchFamily="34" charset="-122"/>
                <a:cs typeface="+mn-ea"/>
                <a:sym typeface="Arial" pitchFamily="34" charset="0"/>
              </a:rPr>
              <a:t>Text content</a:t>
            </a:r>
            <a:endParaRPr lang="en-US" altLang="zh-CN" b="1" dirty="0">
              <a:solidFill>
                <a:schemeClr val="bg1"/>
              </a:solidFill>
              <a:latin typeface="Arial" pitchFamily="34" charset="0"/>
              <a:ea typeface="微软雅黑" pitchFamily="34" charset="-122"/>
              <a:cs typeface="+mn-ea"/>
              <a:sym typeface="Arial" pitchFamily="34" charset="0"/>
            </a:endParaRPr>
          </a:p>
        </p:txBody>
      </p:sp>
      <p:sp>
        <p:nvSpPr>
          <p:cNvPr id="60" name="Content Placeholder 2"/>
          <p:cNvSpPr txBox="1"/>
          <p:nvPr/>
        </p:nvSpPr>
        <p:spPr>
          <a:xfrm>
            <a:off x="1930340" y="4875669"/>
            <a:ext cx="886542" cy="25853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dirty="0">
                <a:solidFill>
                  <a:schemeClr val="bg1"/>
                </a:solidFill>
                <a:latin typeface="Arial" pitchFamily="34" charset="0"/>
                <a:ea typeface="微软雅黑" pitchFamily="34" charset="-122"/>
                <a:cs typeface="+mn-ea"/>
                <a:sym typeface="Arial" pitchFamily="34" charset="0"/>
              </a:rPr>
              <a:t>Text content</a:t>
            </a:r>
            <a:endParaRPr lang="en-US" altLang="zh-CN" b="1" dirty="0">
              <a:solidFill>
                <a:schemeClr val="bg1"/>
              </a:solidFill>
              <a:latin typeface="Arial" pitchFamily="34" charset="0"/>
              <a:ea typeface="微软雅黑" pitchFamily="34" charset="-122"/>
              <a:cs typeface="+mn-ea"/>
              <a:sym typeface="Arial" pitchFamily="34" charset="0"/>
            </a:endParaRPr>
          </a:p>
        </p:txBody>
      </p:sp>
      <p:sp>
        <p:nvSpPr>
          <p:cNvPr id="61" name="Content Placeholder 2"/>
          <p:cNvSpPr txBox="1"/>
          <p:nvPr/>
        </p:nvSpPr>
        <p:spPr>
          <a:xfrm>
            <a:off x="4142403" y="4875669"/>
            <a:ext cx="886542" cy="25853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dirty="0">
                <a:solidFill>
                  <a:schemeClr val="bg1"/>
                </a:solidFill>
                <a:latin typeface="Arial" pitchFamily="34" charset="0"/>
                <a:ea typeface="微软雅黑" pitchFamily="34" charset="-122"/>
                <a:cs typeface="+mn-ea"/>
                <a:sym typeface="Arial" pitchFamily="34" charset="0"/>
              </a:rPr>
              <a:t>Text content</a:t>
            </a:r>
            <a:endParaRPr lang="en-US" altLang="zh-CN" b="1" dirty="0">
              <a:solidFill>
                <a:schemeClr val="bg1"/>
              </a:solidFill>
              <a:latin typeface="Arial" pitchFamily="34" charset="0"/>
              <a:ea typeface="微软雅黑" pitchFamily="34" charset="-122"/>
              <a:cs typeface="+mn-ea"/>
              <a:sym typeface="Arial" pitchFamily="34" charset="0"/>
            </a:endParaRPr>
          </a:p>
        </p:txBody>
      </p:sp>
      <p:sp>
        <p:nvSpPr>
          <p:cNvPr id="62" name="Content Placeholder 2"/>
          <p:cNvSpPr txBox="1"/>
          <p:nvPr/>
        </p:nvSpPr>
        <p:spPr>
          <a:xfrm>
            <a:off x="3849754" y="2893890"/>
            <a:ext cx="1064191" cy="25853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dirty="0">
                <a:solidFill>
                  <a:schemeClr val="bg1"/>
                </a:solidFill>
                <a:latin typeface="Arial" pitchFamily="34" charset="0"/>
                <a:ea typeface="微软雅黑" pitchFamily="34" charset="-122"/>
                <a:cs typeface="+mn-ea"/>
                <a:sym typeface="Arial" pitchFamily="34" charset="0"/>
              </a:rPr>
              <a:t>Text content</a:t>
            </a:r>
            <a:endParaRPr lang="en-US" altLang="zh-CN" b="1" dirty="0">
              <a:solidFill>
                <a:schemeClr val="bg1"/>
              </a:solidFill>
              <a:latin typeface="Arial" pitchFamily="34" charset="0"/>
              <a:ea typeface="微软雅黑" pitchFamily="34" charset="-122"/>
              <a:cs typeface="+mn-ea"/>
              <a:sym typeface="Arial" pitchFamily="34" charset="0"/>
            </a:endParaRPr>
          </a:p>
        </p:txBody>
      </p:sp>
      <p:sp>
        <p:nvSpPr>
          <p:cNvPr id="63" name="Content Placeholder 2"/>
          <p:cNvSpPr txBox="1"/>
          <p:nvPr/>
        </p:nvSpPr>
        <p:spPr>
          <a:xfrm>
            <a:off x="6114496" y="2891016"/>
            <a:ext cx="886542" cy="25853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dirty="0">
                <a:solidFill>
                  <a:schemeClr val="bg1"/>
                </a:solidFill>
                <a:latin typeface="Arial" pitchFamily="34" charset="0"/>
                <a:ea typeface="微软雅黑" pitchFamily="34" charset="-122"/>
                <a:cs typeface="+mn-ea"/>
                <a:sym typeface="Arial" pitchFamily="34" charset="0"/>
              </a:rPr>
              <a:t>Text content</a:t>
            </a:r>
            <a:endParaRPr lang="en-US" altLang="zh-CN" b="1" dirty="0">
              <a:solidFill>
                <a:schemeClr val="bg1"/>
              </a:solidFill>
              <a:latin typeface="Arial" pitchFamily="34" charset="0"/>
              <a:ea typeface="微软雅黑" pitchFamily="34" charset="-122"/>
              <a:cs typeface="+mn-ea"/>
              <a:sym typeface="Arial" pitchFamily="34" charset="0"/>
            </a:endParaRPr>
          </a:p>
        </p:txBody>
      </p:sp>
      <p:sp>
        <p:nvSpPr>
          <p:cNvPr id="64" name="Content Placeholder 2"/>
          <p:cNvSpPr txBox="1"/>
          <p:nvPr/>
        </p:nvSpPr>
        <p:spPr>
          <a:xfrm>
            <a:off x="5890905" y="4875669"/>
            <a:ext cx="886542" cy="25853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dirty="0">
                <a:solidFill>
                  <a:schemeClr val="bg1"/>
                </a:solidFill>
                <a:latin typeface="Arial" pitchFamily="34" charset="0"/>
                <a:ea typeface="微软雅黑" pitchFamily="34" charset="-122"/>
                <a:cs typeface="+mn-ea"/>
                <a:sym typeface="Arial" pitchFamily="34" charset="0"/>
              </a:rPr>
              <a:t>Text content</a:t>
            </a:r>
            <a:endParaRPr lang="en-US" altLang="zh-CN" b="1" dirty="0">
              <a:solidFill>
                <a:schemeClr val="bg1"/>
              </a:solidFill>
              <a:latin typeface="Arial" pitchFamily="34" charset="0"/>
              <a:ea typeface="微软雅黑" pitchFamily="34" charset="-122"/>
              <a:cs typeface="+mn-ea"/>
              <a:sym typeface="Arial" pitchFamily="34" charset="0"/>
            </a:endParaRPr>
          </a:p>
        </p:txBody>
      </p:sp>
      <p:sp>
        <p:nvSpPr>
          <p:cNvPr id="66" name="Content Placeholder 2"/>
          <p:cNvSpPr txBox="1"/>
          <p:nvPr/>
        </p:nvSpPr>
        <p:spPr>
          <a:xfrm>
            <a:off x="7538982" y="2231504"/>
            <a:ext cx="1593794"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US" sz="1400" b="1" dirty="0">
              <a:solidFill>
                <a:schemeClr val="bg1">
                  <a:lumMod val="65000"/>
                </a:schemeClr>
              </a:solidFill>
              <a:latin typeface="Arial" pitchFamily="34" charset="0"/>
              <a:ea typeface="微软雅黑" pitchFamily="34" charset="-122"/>
              <a:cs typeface="+mn-ea"/>
              <a:sym typeface="Arial" pitchFamily="34" charset="0"/>
            </a:endParaRPr>
          </a:p>
        </p:txBody>
      </p:sp>
      <p:sp>
        <p:nvSpPr>
          <p:cNvPr id="67" name="Content Placeholder 2"/>
          <p:cNvSpPr txBox="1"/>
          <p:nvPr/>
        </p:nvSpPr>
        <p:spPr>
          <a:xfrm>
            <a:off x="7538983" y="2496953"/>
            <a:ext cx="3580452"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itchFamily="34" charset="0"/>
                <a:ea typeface="微软雅黑" pitchFamily="34" charset="-122"/>
                <a:cs typeface="+mn-ea"/>
                <a:sym typeface="Arial" pitchFamily="34" charset="0"/>
              </a:rPr>
              <a:t>。</a:t>
            </a: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itchFamily="34" charset="0"/>
                <a:ea typeface="微软雅黑" pitchFamily="34" charset="-122"/>
                <a:cs typeface="+mn-ea"/>
                <a:sym typeface="Arial" pitchFamily="34" charset="0"/>
              </a:rPr>
              <a:t>。</a:t>
            </a:r>
            <a:endParaRPr lang="en-US" altLang="zh-CN" sz="800" b="1" dirty="0">
              <a:solidFill>
                <a:schemeClr val="bg1">
                  <a:lumMod val="65000"/>
                </a:schemeClr>
              </a:solidFill>
              <a:latin typeface="Arial" pitchFamily="34" charset="0"/>
              <a:ea typeface="微软雅黑" pitchFamily="34" charset="-122"/>
              <a:cs typeface="+mn-ea"/>
              <a:sym typeface="Arial" pitchFamily="34" charset="0"/>
            </a:endParaRPr>
          </a:p>
        </p:txBody>
      </p:sp>
      <p:sp>
        <p:nvSpPr>
          <p:cNvPr id="2" name="矩形 1"/>
          <p:cNvSpPr/>
          <p:nvPr/>
        </p:nvSpPr>
        <p:spPr>
          <a:xfrm>
            <a:off x="7538981" y="3299239"/>
            <a:ext cx="3580453" cy="254310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600">
              <a:latin typeface="Arial" pitchFamily="34" charset="0"/>
              <a:ea typeface="微软雅黑" pitchFamily="34" charset="-122"/>
              <a:cs typeface="+mn-ea"/>
              <a:sym typeface="Arial" pitchFamily="34" charset="0"/>
            </a:endParaRPr>
          </a:p>
        </p:txBody>
      </p:sp>
      <p:sp>
        <p:nvSpPr>
          <p:cNvPr id="65"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750" fill="hold"/>
                                        <p:tgtEl>
                                          <p:spTgt spid="34"/>
                                        </p:tgtEl>
                                        <p:attrNameLst>
                                          <p:attrName>ppt_w</p:attrName>
                                        </p:attrNameLst>
                                      </p:cBhvr>
                                      <p:tavLst>
                                        <p:tav tm="0">
                                          <p:val>
                                            <p:fltVal val="0"/>
                                          </p:val>
                                        </p:tav>
                                        <p:tav tm="100000">
                                          <p:val>
                                            <p:strVal val="#ppt_w"/>
                                          </p:val>
                                        </p:tav>
                                      </p:tavLst>
                                    </p:anim>
                                    <p:anim calcmode="lin" valueType="num">
                                      <p:cBhvr>
                                        <p:cTn id="12" dur="750" fill="hold"/>
                                        <p:tgtEl>
                                          <p:spTgt spid="34"/>
                                        </p:tgtEl>
                                        <p:attrNameLst>
                                          <p:attrName>ppt_h</p:attrName>
                                        </p:attrNameLst>
                                      </p:cBhvr>
                                      <p:tavLst>
                                        <p:tav tm="0">
                                          <p:val>
                                            <p:fltVal val="0"/>
                                          </p:val>
                                        </p:tav>
                                        <p:tav tm="100000">
                                          <p:val>
                                            <p:strVal val="#ppt_h"/>
                                          </p:val>
                                        </p:tav>
                                      </p:tavLst>
                                    </p:anim>
                                    <p:animEffect transition="in" filter="fade">
                                      <p:cBhvr>
                                        <p:cTn id="13" dur="750"/>
                                        <p:tgtEl>
                                          <p:spTgt spid="3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750" fill="hold"/>
                                        <p:tgtEl>
                                          <p:spTgt spid="50"/>
                                        </p:tgtEl>
                                        <p:attrNameLst>
                                          <p:attrName>ppt_w</p:attrName>
                                        </p:attrNameLst>
                                      </p:cBhvr>
                                      <p:tavLst>
                                        <p:tav tm="0">
                                          <p:val>
                                            <p:fltVal val="0"/>
                                          </p:val>
                                        </p:tav>
                                        <p:tav tm="100000">
                                          <p:val>
                                            <p:strVal val="#ppt_w"/>
                                          </p:val>
                                        </p:tav>
                                      </p:tavLst>
                                    </p:anim>
                                    <p:anim calcmode="lin" valueType="num">
                                      <p:cBhvr>
                                        <p:cTn id="28" dur="750" fill="hold"/>
                                        <p:tgtEl>
                                          <p:spTgt spid="50"/>
                                        </p:tgtEl>
                                        <p:attrNameLst>
                                          <p:attrName>ppt_h</p:attrName>
                                        </p:attrNameLst>
                                      </p:cBhvr>
                                      <p:tavLst>
                                        <p:tav tm="0">
                                          <p:val>
                                            <p:fltVal val="0"/>
                                          </p:val>
                                        </p:tav>
                                        <p:tav tm="100000">
                                          <p:val>
                                            <p:strVal val="#ppt_h"/>
                                          </p:val>
                                        </p:tav>
                                      </p:tavLst>
                                    </p:anim>
                                    <p:animEffect transition="in" filter="fade">
                                      <p:cBhvr>
                                        <p:cTn id="29" dur="750"/>
                                        <p:tgtEl>
                                          <p:spTgt spid="50"/>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750" fill="hold"/>
                                        <p:tgtEl>
                                          <p:spTgt spid="46"/>
                                        </p:tgtEl>
                                        <p:attrNameLst>
                                          <p:attrName>ppt_w</p:attrName>
                                        </p:attrNameLst>
                                      </p:cBhvr>
                                      <p:tavLst>
                                        <p:tav tm="0">
                                          <p:val>
                                            <p:fltVal val="0"/>
                                          </p:val>
                                        </p:tav>
                                        <p:tav tm="100000">
                                          <p:val>
                                            <p:strVal val="#ppt_w"/>
                                          </p:val>
                                        </p:tav>
                                      </p:tavLst>
                                    </p:anim>
                                    <p:anim calcmode="lin" valueType="num">
                                      <p:cBhvr>
                                        <p:cTn id="44" dur="750" fill="hold"/>
                                        <p:tgtEl>
                                          <p:spTgt spid="46"/>
                                        </p:tgtEl>
                                        <p:attrNameLst>
                                          <p:attrName>ppt_h</p:attrName>
                                        </p:attrNameLst>
                                      </p:cBhvr>
                                      <p:tavLst>
                                        <p:tav tm="0">
                                          <p:val>
                                            <p:fltVal val="0"/>
                                          </p:val>
                                        </p:tav>
                                        <p:tav tm="100000">
                                          <p:val>
                                            <p:strVal val="#ppt_h"/>
                                          </p:val>
                                        </p:tav>
                                      </p:tavLst>
                                    </p:anim>
                                    <p:animEffect transition="in" filter="fade">
                                      <p:cBhvr>
                                        <p:cTn id="45" dur="750"/>
                                        <p:tgtEl>
                                          <p:spTgt spid="46"/>
                                        </p:tgtEl>
                                      </p:cBhvr>
                                    </p:animEffect>
                                  </p:childTnLst>
                                </p:cTn>
                              </p:par>
                            </p:childTnLst>
                          </p:cTn>
                        </p:par>
                        <p:par>
                          <p:cTn id="46" fill="hold">
                            <p:stCondLst>
                              <p:cond delay="550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p:cTn id="59" dur="750" fill="hold"/>
                                        <p:tgtEl>
                                          <p:spTgt spid="56"/>
                                        </p:tgtEl>
                                        <p:attrNameLst>
                                          <p:attrName>ppt_w</p:attrName>
                                        </p:attrNameLst>
                                      </p:cBhvr>
                                      <p:tavLst>
                                        <p:tav tm="0">
                                          <p:val>
                                            <p:fltVal val="0"/>
                                          </p:val>
                                        </p:tav>
                                        <p:tav tm="100000">
                                          <p:val>
                                            <p:strVal val="#ppt_w"/>
                                          </p:val>
                                        </p:tav>
                                      </p:tavLst>
                                    </p:anim>
                                    <p:anim calcmode="lin" valueType="num">
                                      <p:cBhvr>
                                        <p:cTn id="60" dur="750" fill="hold"/>
                                        <p:tgtEl>
                                          <p:spTgt spid="56"/>
                                        </p:tgtEl>
                                        <p:attrNameLst>
                                          <p:attrName>ppt_h</p:attrName>
                                        </p:attrNameLst>
                                      </p:cBhvr>
                                      <p:tavLst>
                                        <p:tav tm="0">
                                          <p:val>
                                            <p:fltVal val="0"/>
                                          </p:val>
                                        </p:tav>
                                        <p:tav tm="100000">
                                          <p:val>
                                            <p:strVal val="#ppt_h"/>
                                          </p:val>
                                        </p:tav>
                                      </p:tavLst>
                                    </p:anim>
                                    <p:animEffect transition="in" filter="fade">
                                      <p:cBhvr>
                                        <p:cTn id="61" dur="750"/>
                                        <p:tgtEl>
                                          <p:spTgt spid="5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p:cTn id="65" dur="500" fill="hold"/>
                                        <p:tgtEl>
                                          <p:spTgt spid="62"/>
                                        </p:tgtEl>
                                        <p:attrNameLst>
                                          <p:attrName>ppt_w</p:attrName>
                                        </p:attrNameLst>
                                      </p:cBhvr>
                                      <p:tavLst>
                                        <p:tav tm="0">
                                          <p:val>
                                            <p:fltVal val="0"/>
                                          </p:val>
                                        </p:tav>
                                        <p:tav tm="100000">
                                          <p:val>
                                            <p:strVal val="#ppt_w"/>
                                          </p:val>
                                        </p:tav>
                                      </p:tavLst>
                                    </p:anim>
                                    <p:anim calcmode="lin" valueType="num">
                                      <p:cBhvr>
                                        <p:cTn id="66" dur="500" fill="hold"/>
                                        <p:tgtEl>
                                          <p:spTgt spid="62"/>
                                        </p:tgtEl>
                                        <p:attrNameLst>
                                          <p:attrName>ppt_h</p:attrName>
                                        </p:attrNameLst>
                                      </p:cBhvr>
                                      <p:tavLst>
                                        <p:tav tm="0">
                                          <p:val>
                                            <p:fltVal val="0"/>
                                          </p:val>
                                        </p:tav>
                                        <p:tav tm="100000">
                                          <p:val>
                                            <p:strVal val="#ppt_h"/>
                                          </p:val>
                                        </p:tav>
                                      </p:tavLst>
                                    </p:anim>
                                    <p:animEffect transition="in" filter="fade">
                                      <p:cBhvr>
                                        <p:cTn id="67" dur="500"/>
                                        <p:tgtEl>
                                          <p:spTgt spid="6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p:cTn id="75" dur="500" fill="hold"/>
                                        <p:tgtEl>
                                          <p:spTgt spid="58"/>
                                        </p:tgtEl>
                                        <p:attrNameLst>
                                          <p:attrName>ppt_w</p:attrName>
                                        </p:attrNameLst>
                                      </p:cBhvr>
                                      <p:tavLst>
                                        <p:tav tm="0">
                                          <p:val>
                                            <p:fltVal val="0"/>
                                          </p:val>
                                        </p:tav>
                                        <p:tav tm="100000">
                                          <p:val>
                                            <p:strVal val="#ppt_w"/>
                                          </p:val>
                                        </p:tav>
                                      </p:tavLst>
                                    </p:anim>
                                    <p:anim calcmode="lin" valueType="num">
                                      <p:cBhvr>
                                        <p:cTn id="76" dur="500" fill="hold"/>
                                        <p:tgtEl>
                                          <p:spTgt spid="58"/>
                                        </p:tgtEl>
                                        <p:attrNameLst>
                                          <p:attrName>ppt_h</p:attrName>
                                        </p:attrNameLst>
                                      </p:cBhvr>
                                      <p:tavLst>
                                        <p:tav tm="0">
                                          <p:val>
                                            <p:fltVal val="0"/>
                                          </p:val>
                                        </p:tav>
                                        <p:tav tm="100000">
                                          <p:val>
                                            <p:strVal val="#ppt_h"/>
                                          </p:val>
                                        </p:tav>
                                      </p:tavLst>
                                    </p:anim>
                                    <p:animEffect transition="in" filter="fade">
                                      <p:cBhvr>
                                        <p:cTn id="77" dur="500"/>
                                        <p:tgtEl>
                                          <p:spTgt spid="58"/>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750" fill="hold"/>
                                        <p:tgtEl>
                                          <p:spTgt spid="57"/>
                                        </p:tgtEl>
                                        <p:attrNameLst>
                                          <p:attrName>ppt_w</p:attrName>
                                        </p:attrNameLst>
                                      </p:cBhvr>
                                      <p:tavLst>
                                        <p:tav tm="0">
                                          <p:val>
                                            <p:fltVal val="0"/>
                                          </p:val>
                                        </p:tav>
                                        <p:tav tm="100000">
                                          <p:val>
                                            <p:strVal val="#ppt_w"/>
                                          </p:val>
                                        </p:tav>
                                      </p:tavLst>
                                    </p:anim>
                                    <p:anim calcmode="lin" valueType="num">
                                      <p:cBhvr>
                                        <p:cTn id="92" dur="750" fill="hold"/>
                                        <p:tgtEl>
                                          <p:spTgt spid="57"/>
                                        </p:tgtEl>
                                        <p:attrNameLst>
                                          <p:attrName>ppt_h</p:attrName>
                                        </p:attrNameLst>
                                      </p:cBhvr>
                                      <p:tavLst>
                                        <p:tav tm="0">
                                          <p:val>
                                            <p:fltVal val="0"/>
                                          </p:val>
                                        </p:tav>
                                        <p:tav tm="100000">
                                          <p:val>
                                            <p:strVal val="#ppt_h"/>
                                          </p:val>
                                        </p:tav>
                                      </p:tavLst>
                                    </p:anim>
                                    <p:animEffect transition="in" filter="fade">
                                      <p:cBhvr>
                                        <p:cTn id="93" dur="750"/>
                                        <p:tgtEl>
                                          <p:spTgt spid="57"/>
                                        </p:tgtEl>
                                      </p:cBhvr>
                                    </p:animEffect>
                                  </p:childTnLst>
                                </p:cTn>
                              </p:par>
                            </p:childTnLst>
                          </p:cTn>
                        </p:par>
                        <p:par>
                          <p:cTn id="94" fill="hold">
                            <p:stCondLst>
                              <p:cond delay="11000"/>
                            </p:stCondLst>
                            <p:childTnLst>
                              <p:par>
                                <p:cTn id="95" presetID="53" presetClass="entr" presetSubtype="16"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anim calcmode="lin" valueType="num">
                                      <p:cBhvr>
                                        <p:cTn id="97" dur="500" fill="hold"/>
                                        <p:tgtEl>
                                          <p:spTgt spid="64"/>
                                        </p:tgtEl>
                                        <p:attrNameLst>
                                          <p:attrName>ppt_w</p:attrName>
                                        </p:attrNameLst>
                                      </p:cBhvr>
                                      <p:tavLst>
                                        <p:tav tm="0">
                                          <p:val>
                                            <p:fltVal val="0"/>
                                          </p:val>
                                        </p:tav>
                                        <p:tav tm="100000">
                                          <p:val>
                                            <p:strVal val="#ppt_w"/>
                                          </p:val>
                                        </p:tav>
                                      </p:tavLst>
                                    </p:anim>
                                    <p:anim calcmode="lin" valueType="num">
                                      <p:cBhvr>
                                        <p:cTn id="98" dur="500" fill="hold"/>
                                        <p:tgtEl>
                                          <p:spTgt spid="64"/>
                                        </p:tgtEl>
                                        <p:attrNameLst>
                                          <p:attrName>ppt_h</p:attrName>
                                        </p:attrNameLst>
                                      </p:cBhvr>
                                      <p:tavLst>
                                        <p:tav tm="0">
                                          <p:val>
                                            <p:fltVal val="0"/>
                                          </p:val>
                                        </p:tav>
                                        <p:tav tm="100000">
                                          <p:val>
                                            <p:strVal val="#ppt_h"/>
                                          </p:val>
                                        </p:tav>
                                      </p:tavLst>
                                    </p:anim>
                                    <p:animEffect transition="in" filter="fade">
                                      <p:cBhvr>
                                        <p:cTn id="99" dur="500"/>
                                        <p:tgtEl>
                                          <p:spTgt spid="64"/>
                                        </p:tgtEl>
                                      </p:cBhvr>
                                    </p:animEffect>
                                  </p:childTnLst>
                                </p:cTn>
                              </p:par>
                            </p:childTnLst>
                          </p:cTn>
                        </p:par>
                        <p:par>
                          <p:cTn id="100" fill="hold">
                            <p:stCondLst>
                              <p:cond delay="11500"/>
                            </p:stCondLst>
                            <p:childTnLst>
                              <p:par>
                                <p:cTn id="101" presetID="22" presetClass="entr" presetSubtype="8"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left)">
                                      <p:cBhvr>
                                        <p:cTn id="103" dur="750"/>
                                        <p:tgtEl>
                                          <p:spTgt spid="66"/>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wipe(left)">
                                      <p:cBhvr>
                                        <p:cTn id="107" dur="750"/>
                                        <p:tgtEl>
                                          <p:spTgt spid="6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56" grpId="0" animBg="1"/>
      <p:bldP spid="57" grpId="0" animBg="1"/>
      <p:bldP spid="58" grpId="0" animBg="1"/>
      <p:bldP spid="59" grpId="0"/>
      <p:bldP spid="60" grpId="0"/>
      <p:bldP spid="61" grpId="0"/>
      <p:bldP spid="62" grpId="0"/>
      <p:bldP spid="63" grpId="0"/>
      <p:bldP spid="64" grpId="0"/>
      <p:bldP spid="66" grpId="0"/>
      <p:bldP spid="67"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794" y="446"/>
            <a:ext cx="12857163" cy="72428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2"/>
          <p:cNvSpPr txBox="1"/>
          <p:nvPr/>
        </p:nvSpPr>
        <p:spPr>
          <a:xfrm>
            <a:off x="3621063" y="3472309"/>
            <a:ext cx="4720213" cy="1261728"/>
          </a:xfrm>
          <a:prstGeom prst="rect">
            <a:avLst/>
          </a:prstGeom>
          <a:noFill/>
        </p:spPr>
        <p:txBody>
          <a:bodyPr wrap="square" rtlCol="0">
            <a:spAutoFit/>
          </a:bodyPr>
          <a:lstStyle/>
          <a:p>
            <a:r>
              <a:rPr lang="en-US" altLang="zh-CN" sz="2800" dirty="0">
                <a:solidFill>
                  <a:srgbClr val="FFC000"/>
                </a:solidFill>
                <a:latin typeface="+mj-ea"/>
                <a:ea typeface="+mj-ea"/>
              </a:rPr>
              <a:t>ADD RELATED</a:t>
            </a:r>
          </a:p>
          <a:p>
            <a:r>
              <a:rPr lang="en-US" altLang="zh-CN" sz="4800" dirty="0">
                <a:solidFill>
                  <a:srgbClr val="FFC000"/>
                </a:solidFill>
                <a:latin typeface="+mj-ea"/>
                <a:ea typeface="+mj-ea"/>
              </a:rPr>
              <a:t>TITLE WORDS</a:t>
            </a:r>
            <a:endParaRPr lang="zh-CN" altLang="en-US" sz="4800" dirty="0">
              <a:solidFill>
                <a:srgbClr val="FFC000"/>
              </a:solidFill>
              <a:latin typeface="+mj-ea"/>
              <a:ea typeface="+mj-ea"/>
              <a:cs typeface="Arial" pitchFamily="34" charset="0"/>
            </a:endParaRPr>
          </a:p>
        </p:txBody>
      </p:sp>
      <p:sp>
        <p:nvSpPr>
          <p:cNvPr id="35" name="TextBox 32"/>
          <p:cNvSpPr txBox="1"/>
          <p:nvPr/>
        </p:nvSpPr>
        <p:spPr>
          <a:xfrm>
            <a:off x="3621062" y="4815919"/>
            <a:ext cx="3869240" cy="523155"/>
          </a:xfrm>
          <a:prstGeom prst="rect">
            <a:avLst/>
          </a:prstGeom>
          <a:noFill/>
        </p:spPr>
        <p:txBody>
          <a:bodyPr wrap="square" rtlCol="0">
            <a:spAutoFit/>
          </a:bodyPr>
          <a:lstStyle/>
          <a:p>
            <a:r>
              <a:rPr lang="zh-CN" altLang="en-US" sz="2800" dirty="0">
                <a:solidFill>
                  <a:srgbClr val="FFC000"/>
                </a:solidFill>
                <a:latin typeface="Franklin Gothic Medium" pitchFamily="34" charset="0"/>
                <a:ea typeface="微软雅黑" pitchFamily="34" charset="-122"/>
                <a:cs typeface="+mn-ea"/>
                <a:sym typeface="+mn-lt"/>
              </a:rPr>
              <a:t>Click Add Title</a:t>
            </a:r>
            <a:endParaRPr lang="zh-CN" altLang="en-US" sz="4800" b="1" dirty="0">
              <a:solidFill>
                <a:srgbClr val="FFC000"/>
              </a:solidFill>
              <a:latin typeface="Impact" pitchFamily="34" charset="0"/>
              <a:ea typeface="微软雅黑" pitchFamily="34" charset="-122"/>
              <a:cs typeface="Arial" pitchFamily="34" charset="0"/>
            </a:endParaRPr>
          </a:p>
        </p:txBody>
      </p:sp>
      <p:sp>
        <p:nvSpPr>
          <p:cNvPr id="6" name="TextBox 32"/>
          <p:cNvSpPr txBox="1"/>
          <p:nvPr/>
        </p:nvSpPr>
        <p:spPr>
          <a:xfrm>
            <a:off x="1857935" y="3318440"/>
            <a:ext cx="1999672" cy="1569466"/>
          </a:xfrm>
          <a:prstGeom prst="rect">
            <a:avLst/>
          </a:prstGeom>
          <a:noFill/>
        </p:spPr>
        <p:txBody>
          <a:bodyPr wrap="square" rtlCol="0">
            <a:spAutoFit/>
          </a:bodyPr>
          <a:lstStyle/>
          <a:p>
            <a:r>
              <a:rPr lang="en-US" altLang="zh-CN" sz="9600" dirty="0">
                <a:solidFill>
                  <a:srgbClr val="FFC000"/>
                </a:solidFill>
                <a:latin typeface="Impact" pitchFamily="34" charset="0"/>
                <a:ea typeface="微软雅黑" pitchFamily="34" charset="-122"/>
              </a:rPr>
              <a:t>03</a:t>
            </a:r>
            <a:endParaRPr lang="zh-CN" altLang="en-US" sz="23900" dirty="0">
              <a:solidFill>
                <a:srgbClr val="FFC000"/>
              </a:solidFill>
              <a:latin typeface="Impact" pitchFamily="34" charset="0"/>
              <a:ea typeface="微软雅黑" pitchFamily="34" charset="-122"/>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250" fill="hold"/>
                                        <p:tgtEl>
                                          <p:spTgt spid="31"/>
                                        </p:tgtEl>
                                        <p:attrNameLst>
                                          <p:attrName>ppt_x</p:attrName>
                                        </p:attrNameLst>
                                      </p:cBhvr>
                                      <p:tavLst>
                                        <p:tav tm="0">
                                          <p:val>
                                            <p:strVal val="#ppt_x"/>
                                          </p:val>
                                        </p:tav>
                                        <p:tav tm="100000">
                                          <p:val>
                                            <p:strVal val="#ppt_x"/>
                                          </p:val>
                                        </p:tav>
                                      </p:tavLst>
                                    </p:anim>
                                    <p:anim calcmode="lin" valueType="num">
                                      <p:cBhvr additive="base">
                                        <p:cTn id="13" dur="25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1"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6"/>
          <p:cNvCxnSpPr/>
          <p:nvPr/>
        </p:nvCxnSpPr>
        <p:spPr>
          <a:xfrm>
            <a:off x="6171220" y="4093589"/>
            <a:ext cx="4315329" cy="0"/>
          </a:xfrm>
          <a:prstGeom prst="line">
            <a:avLst/>
          </a:prstGeom>
          <a:noFill/>
          <a:ln w="19050" cap="rnd">
            <a:solidFill>
              <a:schemeClr val="bg1">
                <a:lumMod val="6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8"/>
          <p:cNvCxnSpPr/>
          <p:nvPr/>
        </p:nvCxnSpPr>
        <p:spPr>
          <a:xfrm>
            <a:off x="8328885" y="2341796"/>
            <a:ext cx="0" cy="3503590"/>
          </a:xfrm>
          <a:prstGeom prst="line">
            <a:avLst/>
          </a:prstGeom>
          <a:noFill/>
          <a:ln w="19050" cap="rnd">
            <a:solidFill>
              <a:schemeClr val="bg1">
                <a:lumMod val="6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7" name="斜纹 47"/>
          <p:cNvSpPr/>
          <p:nvPr/>
        </p:nvSpPr>
        <p:spPr>
          <a:xfrm flipH="1">
            <a:off x="7228735" y="2892593"/>
            <a:ext cx="2250717" cy="2737307"/>
          </a:xfrm>
          <a:custGeom>
            <a:avLst/>
            <a:gdLst/>
            <a:ahLst/>
            <a:cxnLst/>
            <a:rect l="l" t="t" r="r" b="b"/>
            <a:pathLst>
              <a:path w="1991521" h="2422004">
                <a:moveTo>
                  <a:pt x="999704" y="0"/>
                </a:moveTo>
                <a:lnTo>
                  <a:pt x="999416" y="3196"/>
                </a:lnTo>
                <a:cubicBezTo>
                  <a:pt x="941315" y="20326"/>
                  <a:pt x="892227" y="324615"/>
                  <a:pt x="871921" y="750311"/>
                </a:cubicBezTo>
                <a:cubicBezTo>
                  <a:pt x="546229" y="937452"/>
                  <a:pt x="-47874" y="1110302"/>
                  <a:pt x="3077" y="1317103"/>
                </a:cubicBezTo>
                <a:lnTo>
                  <a:pt x="861802" y="1175458"/>
                </a:lnTo>
                <a:cubicBezTo>
                  <a:pt x="861599" y="1181301"/>
                  <a:pt x="861594" y="1187155"/>
                  <a:pt x="861594" y="1193019"/>
                </a:cubicBezTo>
                <a:cubicBezTo>
                  <a:pt x="861594" y="1602301"/>
                  <a:pt x="886320" y="1963404"/>
                  <a:pt x="924247" y="2177679"/>
                </a:cubicBezTo>
                <a:lnTo>
                  <a:pt x="808510" y="2293416"/>
                </a:lnTo>
                <a:lnTo>
                  <a:pt x="808510" y="2422003"/>
                </a:lnTo>
                <a:lnTo>
                  <a:pt x="947135" y="2283379"/>
                </a:lnTo>
                <a:cubicBezTo>
                  <a:pt x="963187" y="2342747"/>
                  <a:pt x="980980" y="2377776"/>
                  <a:pt x="999703" y="2382963"/>
                </a:cubicBezTo>
                <a:cubicBezTo>
                  <a:pt x="999704" y="2383278"/>
                  <a:pt x="999704" y="2383593"/>
                  <a:pt x="999704" y="2383906"/>
                </a:cubicBezTo>
                <a:lnTo>
                  <a:pt x="999704" y="2383904"/>
                </a:lnTo>
                <a:lnTo>
                  <a:pt x="1000820" y="2383434"/>
                </a:lnTo>
                <a:lnTo>
                  <a:pt x="1004469" y="2384971"/>
                </a:lnTo>
                <a:lnTo>
                  <a:pt x="1004469" y="2384973"/>
                </a:lnTo>
                <a:cubicBezTo>
                  <a:pt x="1004469" y="2383956"/>
                  <a:pt x="1004469" y="2382930"/>
                  <a:pt x="1004474" y="2381895"/>
                </a:cubicBezTo>
                <a:cubicBezTo>
                  <a:pt x="1024062" y="2376464"/>
                  <a:pt x="1042631" y="2338373"/>
                  <a:pt x="1059337" y="2273945"/>
                </a:cubicBezTo>
                <a:lnTo>
                  <a:pt x="1207395" y="2422004"/>
                </a:lnTo>
                <a:lnTo>
                  <a:pt x="1207395" y="2293417"/>
                </a:lnTo>
                <a:lnTo>
                  <a:pt x="1081619" y="2167641"/>
                </a:lnTo>
                <a:cubicBezTo>
                  <a:pt x="1118534" y="1952318"/>
                  <a:pt x="1142579" y="1595562"/>
                  <a:pt x="1142579" y="1191952"/>
                </a:cubicBezTo>
                <a:lnTo>
                  <a:pt x="1142409" y="1177552"/>
                </a:lnTo>
                <a:lnTo>
                  <a:pt x="1988444" y="1317104"/>
                </a:lnTo>
                <a:cubicBezTo>
                  <a:pt x="2038725" y="1113022"/>
                  <a:pt x="1460799" y="942003"/>
                  <a:pt x="1132557" y="757724"/>
                </a:cubicBezTo>
                <a:cubicBezTo>
                  <a:pt x="1112573" y="327045"/>
                  <a:pt x="1063124" y="18585"/>
                  <a:pt x="1004558" y="2045"/>
                </a:cubicBezTo>
                <a:lnTo>
                  <a:pt x="1004469" y="1067"/>
                </a:lnTo>
                <a:cubicBezTo>
                  <a:pt x="1004087" y="1067"/>
                  <a:pt x="1003706" y="1080"/>
                  <a:pt x="1003353" y="1537"/>
                </a:cubicBezTo>
                <a:cubicBezTo>
                  <a:pt x="1002305" y="145"/>
                  <a:pt x="1001007" y="0"/>
                  <a:pt x="9997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1116330">
              <a:lnSpc>
                <a:spcPct val="120000"/>
              </a:lnSpc>
              <a:defRPr/>
            </a:pPr>
            <a:endParaRPr lang="zh-CN" altLang="en-US" sz="800">
              <a:solidFill>
                <a:schemeClr val="bg1">
                  <a:lumMod val="65000"/>
                </a:schemeClr>
              </a:solidFill>
              <a:latin typeface="Arial" pitchFamily="34" charset="0"/>
              <a:ea typeface="微软雅黑" pitchFamily="34" charset="-122"/>
              <a:cs typeface="+mn-ea"/>
              <a:sym typeface="Arial" pitchFamily="34" charset="0"/>
            </a:endParaRPr>
          </a:p>
        </p:txBody>
      </p:sp>
      <p:sp>
        <p:nvSpPr>
          <p:cNvPr id="8" name="矩形 7"/>
          <p:cNvSpPr/>
          <p:nvPr/>
        </p:nvSpPr>
        <p:spPr>
          <a:xfrm>
            <a:off x="6084334" y="2341795"/>
            <a:ext cx="600183" cy="6173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16330">
              <a:lnSpc>
                <a:spcPct val="120000"/>
              </a:lnSpc>
              <a:defRPr/>
            </a:pPr>
            <a:r>
              <a:rPr lang="en-US" altLang="zh-CN" sz="1400" b="1" dirty="0">
                <a:solidFill>
                  <a:srgbClr val="FFFFFF"/>
                </a:solidFill>
                <a:latin typeface="Arial" pitchFamily="34" charset="0"/>
                <a:ea typeface="微软雅黑" pitchFamily="34" charset="-122"/>
                <a:cs typeface="+mn-ea"/>
                <a:sym typeface="Arial" pitchFamily="34" charset="0"/>
              </a:rPr>
              <a:t>01</a:t>
            </a:r>
            <a:endParaRPr lang="zh-CN" altLang="en-US" sz="1400" b="1" dirty="0">
              <a:solidFill>
                <a:srgbClr val="FFFFFF"/>
              </a:solidFill>
              <a:latin typeface="Arial" pitchFamily="34" charset="0"/>
              <a:ea typeface="微软雅黑" pitchFamily="34" charset="-122"/>
              <a:cs typeface="+mn-ea"/>
              <a:sym typeface="Arial" pitchFamily="34" charset="0"/>
            </a:endParaRPr>
          </a:p>
        </p:txBody>
      </p:sp>
      <p:sp>
        <p:nvSpPr>
          <p:cNvPr id="12" name="矩形 6"/>
          <p:cNvSpPr>
            <a:spLocks noChangeArrowheads="1"/>
          </p:cNvSpPr>
          <p:nvPr/>
        </p:nvSpPr>
        <p:spPr bwMode="auto">
          <a:xfrm>
            <a:off x="6084333" y="3218244"/>
            <a:ext cx="1594812" cy="57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defTabSz="1116330" eaLnBrk="1" hangingPunct="1">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zh-CN" alt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3" name="矩形 6"/>
          <p:cNvSpPr>
            <a:spLocks noChangeArrowheads="1"/>
          </p:cNvSpPr>
          <p:nvPr/>
        </p:nvSpPr>
        <p:spPr bwMode="auto">
          <a:xfrm>
            <a:off x="9096613" y="3206613"/>
            <a:ext cx="1643292" cy="57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defTabSz="1116330" eaLnBrk="1" hangingPunct="1">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zh-CN" alt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4" name="矩形 6"/>
          <p:cNvSpPr>
            <a:spLocks noChangeArrowheads="1"/>
          </p:cNvSpPr>
          <p:nvPr/>
        </p:nvSpPr>
        <p:spPr bwMode="auto">
          <a:xfrm>
            <a:off x="9096613" y="4622412"/>
            <a:ext cx="1643292" cy="57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defTabSz="1116330" eaLnBrk="1" hangingPunct="1">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zh-CN" alt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5" name="矩形 6"/>
          <p:cNvSpPr>
            <a:spLocks noChangeArrowheads="1"/>
          </p:cNvSpPr>
          <p:nvPr/>
        </p:nvSpPr>
        <p:spPr bwMode="auto">
          <a:xfrm>
            <a:off x="6084333" y="4622412"/>
            <a:ext cx="1594812" cy="57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defTabSz="1116330" eaLnBrk="1" hangingPunct="1">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zh-CN" alt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1" name="矩形 20"/>
          <p:cNvSpPr/>
          <p:nvPr/>
        </p:nvSpPr>
        <p:spPr>
          <a:xfrm>
            <a:off x="10139722" y="2341795"/>
            <a:ext cx="600183" cy="6173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16330">
              <a:lnSpc>
                <a:spcPct val="120000"/>
              </a:lnSpc>
              <a:defRPr/>
            </a:pPr>
            <a:r>
              <a:rPr lang="en-US" altLang="zh-CN" sz="1400" b="1" dirty="0">
                <a:solidFill>
                  <a:srgbClr val="FFFFFF"/>
                </a:solidFill>
                <a:latin typeface="Arial" pitchFamily="34" charset="0"/>
                <a:ea typeface="微软雅黑" pitchFamily="34" charset="-122"/>
                <a:cs typeface="+mn-ea"/>
                <a:sym typeface="Arial" pitchFamily="34" charset="0"/>
              </a:rPr>
              <a:t>02</a:t>
            </a:r>
            <a:endParaRPr lang="zh-CN" altLang="en-US" sz="1400" b="1" dirty="0">
              <a:solidFill>
                <a:srgbClr val="FFFFFF"/>
              </a:solidFill>
              <a:latin typeface="Arial" pitchFamily="34" charset="0"/>
              <a:ea typeface="微软雅黑" pitchFamily="34" charset="-122"/>
              <a:cs typeface="+mn-ea"/>
              <a:sym typeface="Arial" pitchFamily="34" charset="0"/>
            </a:endParaRPr>
          </a:p>
        </p:txBody>
      </p:sp>
      <p:sp>
        <p:nvSpPr>
          <p:cNvPr id="22" name="矩形 21"/>
          <p:cNvSpPr/>
          <p:nvPr/>
        </p:nvSpPr>
        <p:spPr>
          <a:xfrm>
            <a:off x="6084334" y="5226967"/>
            <a:ext cx="600183" cy="6173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16330">
              <a:lnSpc>
                <a:spcPct val="120000"/>
              </a:lnSpc>
              <a:defRPr/>
            </a:pPr>
            <a:r>
              <a:rPr lang="en-US" altLang="zh-CN" sz="1400" b="1" dirty="0">
                <a:solidFill>
                  <a:srgbClr val="FFFFFF"/>
                </a:solidFill>
                <a:latin typeface="Arial" pitchFamily="34" charset="0"/>
                <a:ea typeface="微软雅黑" pitchFamily="34" charset="-122"/>
                <a:cs typeface="+mn-ea"/>
                <a:sym typeface="Arial" pitchFamily="34" charset="0"/>
              </a:rPr>
              <a:t>03</a:t>
            </a:r>
            <a:endParaRPr lang="zh-CN" altLang="en-US" sz="1400" b="1" dirty="0">
              <a:solidFill>
                <a:srgbClr val="FFFFFF"/>
              </a:solidFill>
              <a:latin typeface="Arial" pitchFamily="34" charset="0"/>
              <a:ea typeface="微软雅黑" pitchFamily="34" charset="-122"/>
              <a:cs typeface="+mn-ea"/>
              <a:sym typeface="Arial" pitchFamily="34" charset="0"/>
            </a:endParaRPr>
          </a:p>
        </p:txBody>
      </p:sp>
      <p:sp>
        <p:nvSpPr>
          <p:cNvPr id="23" name="矩形 22"/>
          <p:cNvSpPr/>
          <p:nvPr/>
        </p:nvSpPr>
        <p:spPr>
          <a:xfrm>
            <a:off x="10139722" y="5226967"/>
            <a:ext cx="600183" cy="6173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16330">
              <a:lnSpc>
                <a:spcPct val="120000"/>
              </a:lnSpc>
              <a:defRPr/>
            </a:pPr>
            <a:r>
              <a:rPr lang="en-US" altLang="zh-CN" sz="1400" b="1" dirty="0">
                <a:solidFill>
                  <a:srgbClr val="FFFFFF"/>
                </a:solidFill>
                <a:latin typeface="Arial" pitchFamily="34" charset="0"/>
                <a:ea typeface="微软雅黑" pitchFamily="34" charset="-122"/>
                <a:cs typeface="+mn-ea"/>
                <a:sym typeface="Arial" pitchFamily="34" charset="0"/>
              </a:rPr>
              <a:t>04</a:t>
            </a:r>
            <a:endParaRPr lang="zh-CN" altLang="en-US" sz="1400" b="1" dirty="0">
              <a:solidFill>
                <a:srgbClr val="FFFFFF"/>
              </a:solidFill>
              <a:latin typeface="Arial" pitchFamily="34" charset="0"/>
              <a:ea typeface="微软雅黑" pitchFamily="34" charset="-122"/>
              <a:cs typeface="+mn-ea"/>
              <a:sym typeface="Arial" pitchFamily="34" charset="0"/>
            </a:endParaRPr>
          </a:p>
        </p:txBody>
      </p:sp>
      <p:sp>
        <p:nvSpPr>
          <p:cNvPr id="18" name="Content Placeholder 2"/>
          <p:cNvSpPr txBox="1"/>
          <p:nvPr/>
        </p:nvSpPr>
        <p:spPr>
          <a:xfrm>
            <a:off x="2067138" y="4870217"/>
            <a:ext cx="1893478"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US" sz="1400" b="1" dirty="0">
              <a:solidFill>
                <a:schemeClr val="bg1">
                  <a:lumMod val="65000"/>
                </a:schemeClr>
              </a:solidFill>
              <a:latin typeface="Arial" pitchFamily="34" charset="0"/>
              <a:ea typeface="微软雅黑" pitchFamily="34" charset="-122"/>
              <a:cs typeface="+mn-ea"/>
              <a:sym typeface="Arial" pitchFamily="34" charset="0"/>
            </a:endParaRPr>
          </a:p>
        </p:txBody>
      </p:sp>
      <p:sp>
        <p:nvSpPr>
          <p:cNvPr id="19" name="Content Placeholder 2"/>
          <p:cNvSpPr txBox="1"/>
          <p:nvPr/>
        </p:nvSpPr>
        <p:spPr>
          <a:xfrm>
            <a:off x="2067138" y="5097853"/>
            <a:ext cx="3341651" cy="28277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itchFamily="34" charset="0"/>
                <a:ea typeface="微软雅黑" pitchFamily="34" charset="-122"/>
                <a:cs typeface="+mn-ea"/>
                <a:sym typeface="Arial" pitchFamily="34" charset="0"/>
              </a:rPr>
              <a:t>。</a:t>
            </a:r>
            <a:endParaRPr lang="en-US" altLang="zh-CN" sz="800" b="1" dirty="0">
              <a:solidFill>
                <a:schemeClr val="bg1">
                  <a:lumMod val="65000"/>
                </a:schemeClr>
              </a:solidFill>
              <a:latin typeface="Arial" pitchFamily="34" charset="0"/>
              <a:ea typeface="微软雅黑" pitchFamily="34" charset="-122"/>
              <a:cs typeface="+mn-ea"/>
              <a:sym typeface="Arial" pitchFamily="34" charset="0"/>
            </a:endParaRPr>
          </a:p>
        </p:txBody>
      </p:sp>
      <p:sp>
        <p:nvSpPr>
          <p:cNvPr id="29" name="矩形 28"/>
          <p:cNvSpPr/>
          <p:nvPr/>
        </p:nvSpPr>
        <p:spPr>
          <a:xfrm>
            <a:off x="2141985" y="1936886"/>
            <a:ext cx="3236298" cy="270666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600">
              <a:latin typeface="Arial" pitchFamily="34" charset="0"/>
              <a:ea typeface="微软雅黑" pitchFamily="34" charset="-122"/>
              <a:cs typeface="+mn-ea"/>
              <a:sym typeface="Arial" pitchFamily="34" charset="0"/>
            </a:endParaRPr>
          </a:p>
        </p:txBody>
      </p:sp>
      <p:sp>
        <p:nvSpPr>
          <p:cNvPr id="16"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Horizont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750"/>
                                        <p:tgtEl>
                                          <p:spTgt spid="1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75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4" grpId="0"/>
      <p:bldP spid="15" grpId="0"/>
      <p:bldP spid="21" grpId="0" animBg="1"/>
      <p:bldP spid="22" grpId="0" animBg="1"/>
      <p:bldP spid="23" grpId="0" animBg="1"/>
      <p:bldP spid="18" grpId="0"/>
      <p:bldP spid="19" grpId="0"/>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4629175" y="2812450"/>
            <a:ext cx="939840" cy="590685"/>
            <a:chOff x="686838" y="2184398"/>
            <a:chExt cx="1192213" cy="749301"/>
          </a:xfrm>
          <a:solidFill>
            <a:schemeClr val="accent1"/>
          </a:solidFill>
        </p:grpSpPr>
        <p:sp>
          <p:nvSpPr>
            <p:cNvPr id="155"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itchFamily="34" charset="0"/>
                <a:ea typeface="微软雅黑" pitchFamily="34" charset="-122"/>
                <a:cs typeface="+mn-ea"/>
                <a:sym typeface="Arial" pitchFamily="34" charset="0"/>
              </a:endParaRPr>
            </a:p>
          </p:txBody>
        </p:sp>
        <p:sp>
          <p:nvSpPr>
            <p:cNvPr id="156"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itchFamily="34" charset="0"/>
                <a:ea typeface="微软雅黑" pitchFamily="34" charset="-122"/>
                <a:cs typeface="+mn-ea"/>
                <a:sym typeface="Arial" pitchFamily="34" charset="0"/>
              </a:endParaRPr>
            </a:p>
          </p:txBody>
        </p:sp>
      </p:grpSp>
      <p:grpSp>
        <p:nvGrpSpPr>
          <p:cNvPr id="3" name="Group 148"/>
          <p:cNvGrpSpPr/>
          <p:nvPr/>
        </p:nvGrpSpPr>
        <p:grpSpPr>
          <a:xfrm>
            <a:off x="3593429" y="1559935"/>
            <a:ext cx="721033" cy="1779143"/>
            <a:chOff x="2000250" y="1211262"/>
            <a:chExt cx="512763" cy="1265238"/>
          </a:xfrm>
        </p:grpSpPr>
        <p:grpSp>
          <p:nvGrpSpPr>
            <p:cNvPr id="4" name="Group 145"/>
            <p:cNvGrpSpPr/>
            <p:nvPr/>
          </p:nvGrpSpPr>
          <p:grpSpPr>
            <a:xfrm>
              <a:off x="2000250" y="1279525"/>
              <a:ext cx="512763" cy="1196975"/>
              <a:chOff x="2000250" y="982663"/>
              <a:chExt cx="512763" cy="1196975"/>
            </a:xfrm>
            <a:solidFill>
              <a:schemeClr val="tx1">
                <a:lumMod val="50000"/>
                <a:lumOff val="50000"/>
              </a:schemeClr>
            </a:solidFill>
          </p:grpSpPr>
          <p:sp>
            <p:nvSpPr>
              <p:cNvPr id="1031" name="Oval 7"/>
              <p:cNvSpPr>
                <a:spLocks noChangeArrowheads="1"/>
              </p:cNvSpPr>
              <p:nvPr/>
            </p:nvSpPr>
            <p:spPr bwMode="auto">
              <a:xfrm>
                <a:off x="2192338" y="1081088"/>
                <a:ext cx="23813" cy="25400"/>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33" name="Freeform 9"/>
              <p:cNvSpPr/>
              <p:nvPr/>
            </p:nvSpPr>
            <p:spPr bwMode="auto">
              <a:xfrm>
                <a:off x="2201863" y="1497013"/>
                <a:ext cx="58738" cy="61912"/>
              </a:xfrm>
              <a:custGeom>
                <a:avLst/>
                <a:gdLst/>
                <a:ahLst/>
                <a:cxnLst>
                  <a:cxn ang="0">
                    <a:pos x="0" y="0"/>
                  </a:cxn>
                  <a:cxn ang="0">
                    <a:pos x="17" y="5"/>
                  </a:cxn>
                  <a:cxn ang="0">
                    <a:pos x="32" y="25"/>
                  </a:cxn>
                  <a:cxn ang="0">
                    <a:pos x="10" y="36"/>
                  </a:cxn>
                  <a:cxn ang="0">
                    <a:pos x="0" y="34"/>
                  </a:cxn>
                  <a:cxn ang="0">
                    <a:pos x="0" y="0"/>
                  </a:cxn>
                </a:cxnLst>
                <a:rect l="0" t="0" r="r" b="b"/>
                <a:pathLst>
                  <a:path w="36" h="38">
                    <a:moveTo>
                      <a:pt x="0" y="0"/>
                    </a:moveTo>
                    <a:cubicBezTo>
                      <a:pt x="17" y="5"/>
                      <a:pt x="17" y="5"/>
                      <a:pt x="17" y="5"/>
                    </a:cubicBezTo>
                    <a:cubicBezTo>
                      <a:pt x="27" y="8"/>
                      <a:pt x="36" y="12"/>
                      <a:pt x="32" y="25"/>
                    </a:cubicBezTo>
                    <a:cubicBezTo>
                      <a:pt x="30" y="33"/>
                      <a:pt x="20" y="38"/>
                      <a:pt x="10" y="36"/>
                    </a:cubicBezTo>
                    <a:cubicBezTo>
                      <a:pt x="0" y="34"/>
                      <a:pt x="0" y="34"/>
                      <a:pt x="0" y="34"/>
                    </a:cubicBezTo>
                    <a:cubicBezTo>
                      <a:pt x="0" y="0"/>
                      <a:pt x="0" y="0"/>
                      <a:pt x="0"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34" name="Freeform 10"/>
              <p:cNvSpPr/>
              <p:nvPr/>
            </p:nvSpPr>
            <p:spPr bwMode="auto">
              <a:xfrm>
                <a:off x="2197100" y="1490663"/>
                <a:ext cx="33338" cy="14287"/>
              </a:xfrm>
              <a:custGeom>
                <a:avLst/>
                <a:gdLst/>
                <a:ahLst/>
                <a:cxnLst>
                  <a:cxn ang="0">
                    <a:pos x="0" y="4"/>
                  </a:cxn>
                  <a:cxn ang="0">
                    <a:pos x="4" y="8"/>
                  </a:cxn>
                  <a:cxn ang="0">
                    <a:pos x="16" y="8"/>
                  </a:cxn>
                  <a:cxn ang="0">
                    <a:pos x="20" y="4"/>
                  </a:cxn>
                  <a:cxn ang="0">
                    <a:pos x="16" y="0"/>
                  </a:cxn>
                  <a:cxn ang="0">
                    <a:pos x="4" y="0"/>
                  </a:cxn>
                  <a:cxn ang="0">
                    <a:pos x="0" y="4"/>
                  </a:cxn>
                </a:cxnLst>
                <a:rect l="0" t="0" r="r" b="b"/>
                <a:pathLst>
                  <a:path w="20" h="8">
                    <a:moveTo>
                      <a:pt x="0" y="4"/>
                    </a:moveTo>
                    <a:cubicBezTo>
                      <a:pt x="0" y="6"/>
                      <a:pt x="2" y="8"/>
                      <a:pt x="4" y="8"/>
                    </a:cubicBezTo>
                    <a:cubicBezTo>
                      <a:pt x="16" y="8"/>
                      <a:pt x="16" y="8"/>
                      <a:pt x="16" y="8"/>
                    </a:cubicBezTo>
                    <a:cubicBezTo>
                      <a:pt x="18" y="8"/>
                      <a:pt x="20" y="6"/>
                      <a:pt x="20" y="4"/>
                    </a:cubicBezTo>
                    <a:cubicBezTo>
                      <a:pt x="20" y="2"/>
                      <a:pt x="18" y="0"/>
                      <a:pt x="16" y="0"/>
                    </a:cubicBezTo>
                    <a:cubicBezTo>
                      <a:pt x="4" y="0"/>
                      <a:pt x="4" y="0"/>
                      <a:pt x="4" y="0"/>
                    </a:cubicBezTo>
                    <a:cubicBezTo>
                      <a:pt x="2" y="0"/>
                      <a:pt x="0" y="2"/>
                      <a:pt x="0" y="4"/>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40" name="Freeform 16"/>
              <p:cNvSpPr/>
              <p:nvPr/>
            </p:nvSpPr>
            <p:spPr bwMode="auto">
              <a:xfrm>
                <a:off x="2197100" y="1490663"/>
                <a:ext cx="33338" cy="14287"/>
              </a:xfrm>
              <a:custGeom>
                <a:avLst/>
                <a:gdLst/>
                <a:ahLst/>
                <a:cxnLst>
                  <a:cxn ang="0">
                    <a:pos x="16" y="0"/>
                  </a:cxn>
                  <a:cxn ang="0">
                    <a:pos x="4" y="0"/>
                  </a:cxn>
                  <a:cxn ang="0">
                    <a:pos x="0" y="4"/>
                  </a:cxn>
                  <a:cxn ang="0">
                    <a:pos x="3" y="8"/>
                  </a:cxn>
                  <a:cxn ang="0">
                    <a:pos x="4" y="8"/>
                  </a:cxn>
                  <a:cxn ang="0">
                    <a:pos x="16" y="8"/>
                  </a:cxn>
                  <a:cxn ang="0">
                    <a:pos x="17" y="8"/>
                  </a:cxn>
                  <a:cxn ang="0">
                    <a:pos x="20" y="4"/>
                  </a:cxn>
                  <a:cxn ang="0">
                    <a:pos x="16" y="0"/>
                  </a:cxn>
                </a:cxnLst>
                <a:rect l="0" t="0" r="r" b="b"/>
                <a:pathLst>
                  <a:path w="20" h="8">
                    <a:moveTo>
                      <a:pt x="16" y="0"/>
                    </a:moveTo>
                    <a:cubicBezTo>
                      <a:pt x="4" y="0"/>
                      <a:pt x="4" y="0"/>
                      <a:pt x="4" y="0"/>
                    </a:cubicBezTo>
                    <a:cubicBezTo>
                      <a:pt x="2" y="0"/>
                      <a:pt x="0" y="2"/>
                      <a:pt x="0" y="4"/>
                    </a:cubicBezTo>
                    <a:cubicBezTo>
                      <a:pt x="0" y="6"/>
                      <a:pt x="1" y="7"/>
                      <a:pt x="3" y="8"/>
                    </a:cubicBezTo>
                    <a:cubicBezTo>
                      <a:pt x="3" y="8"/>
                      <a:pt x="4" y="8"/>
                      <a:pt x="4" y="8"/>
                    </a:cubicBezTo>
                    <a:cubicBezTo>
                      <a:pt x="16" y="8"/>
                      <a:pt x="16" y="8"/>
                      <a:pt x="16" y="8"/>
                    </a:cubicBezTo>
                    <a:cubicBezTo>
                      <a:pt x="16" y="8"/>
                      <a:pt x="17" y="8"/>
                      <a:pt x="17" y="8"/>
                    </a:cubicBezTo>
                    <a:cubicBezTo>
                      <a:pt x="19" y="7"/>
                      <a:pt x="20" y="6"/>
                      <a:pt x="20" y="4"/>
                    </a:cubicBezTo>
                    <a:cubicBezTo>
                      <a:pt x="20" y="2"/>
                      <a:pt x="18" y="0"/>
                      <a:pt x="16"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42" name="Freeform 18"/>
              <p:cNvSpPr/>
              <p:nvPr/>
            </p:nvSpPr>
            <p:spPr bwMode="auto">
              <a:xfrm>
                <a:off x="2195513" y="1081088"/>
                <a:ext cx="19050" cy="6350"/>
              </a:xfrm>
              <a:custGeom>
                <a:avLst/>
                <a:gdLst/>
                <a:ahLst/>
                <a:cxnLst>
                  <a:cxn ang="0">
                    <a:pos x="6" y="0"/>
                  </a:cxn>
                  <a:cxn ang="0">
                    <a:pos x="0" y="4"/>
                  </a:cxn>
                  <a:cxn ang="0">
                    <a:pos x="12" y="4"/>
                  </a:cxn>
                  <a:cxn ang="0">
                    <a:pos x="6" y="0"/>
                  </a:cxn>
                </a:cxnLst>
                <a:rect l="0" t="0" r="r" b="b"/>
                <a:pathLst>
                  <a:path w="12" h="4">
                    <a:moveTo>
                      <a:pt x="6" y="0"/>
                    </a:moveTo>
                    <a:cubicBezTo>
                      <a:pt x="4" y="0"/>
                      <a:pt x="2" y="1"/>
                      <a:pt x="0" y="4"/>
                    </a:cubicBezTo>
                    <a:cubicBezTo>
                      <a:pt x="12" y="4"/>
                      <a:pt x="12" y="4"/>
                      <a:pt x="12" y="4"/>
                    </a:cubicBezTo>
                    <a:cubicBezTo>
                      <a:pt x="11" y="1"/>
                      <a:pt x="8" y="0"/>
                      <a:pt x="6"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43" name="Freeform 19"/>
              <p:cNvSpPr/>
              <p:nvPr/>
            </p:nvSpPr>
            <p:spPr bwMode="auto">
              <a:xfrm>
                <a:off x="2201863" y="1504950"/>
                <a:ext cx="42863" cy="6350"/>
              </a:xfrm>
              <a:custGeom>
                <a:avLst/>
                <a:gdLst/>
                <a:ahLst/>
                <a:cxnLst>
                  <a:cxn ang="0">
                    <a:pos x="14" y="0"/>
                  </a:cxn>
                  <a:cxn ang="0">
                    <a:pos x="13" y="0"/>
                  </a:cxn>
                  <a:cxn ang="0">
                    <a:pos x="1" y="0"/>
                  </a:cxn>
                  <a:cxn ang="0">
                    <a:pos x="0" y="0"/>
                  </a:cxn>
                  <a:cxn ang="0">
                    <a:pos x="0" y="4"/>
                  </a:cxn>
                  <a:cxn ang="0">
                    <a:pos x="26" y="4"/>
                  </a:cxn>
                  <a:cxn ang="0">
                    <a:pos x="17" y="0"/>
                  </a:cxn>
                  <a:cxn ang="0">
                    <a:pos x="14" y="0"/>
                  </a:cxn>
                </a:cxnLst>
                <a:rect l="0" t="0" r="r" b="b"/>
                <a:pathLst>
                  <a:path w="26" h="4">
                    <a:moveTo>
                      <a:pt x="14" y="0"/>
                    </a:moveTo>
                    <a:cubicBezTo>
                      <a:pt x="14" y="0"/>
                      <a:pt x="13" y="0"/>
                      <a:pt x="13" y="0"/>
                    </a:cubicBezTo>
                    <a:cubicBezTo>
                      <a:pt x="1" y="0"/>
                      <a:pt x="1" y="0"/>
                      <a:pt x="1" y="0"/>
                    </a:cubicBezTo>
                    <a:cubicBezTo>
                      <a:pt x="1" y="0"/>
                      <a:pt x="0" y="0"/>
                      <a:pt x="0" y="0"/>
                    </a:cubicBezTo>
                    <a:cubicBezTo>
                      <a:pt x="0" y="4"/>
                      <a:pt x="0" y="4"/>
                      <a:pt x="0" y="4"/>
                    </a:cubicBezTo>
                    <a:cubicBezTo>
                      <a:pt x="26" y="4"/>
                      <a:pt x="26" y="4"/>
                      <a:pt x="26" y="4"/>
                    </a:cubicBezTo>
                    <a:cubicBezTo>
                      <a:pt x="24" y="2"/>
                      <a:pt x="20" y="1"/>
                      <a:pt x="17" y="0"/>
                    </a:cubicBezTo>
                    <a:cubicBezTo>
                      <a:pt x="14" y="0"/>
                      <a:pt x="14" y="0"/>
                      <a:pt x="14"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45" name="Freeform 21"/>
              <p:cNvSpPr/>
              <p:nvPr/>
            </p:nvSpPr>
            <p:spPr bwMode="auto">
              <a:xfrm>
                <a:off x="2192338" y="1087438"/>
                <a:ext cx="23813" cy="19050"/>
              </a:xfrm>
              <a:custGeom>
                <a:avLst/>
                <a:gdLst/>
                <a:ahLst/>
                <a:cxnLst>
                  <a:cxn ang="0">
                    <a:pos x="13" y="0"/>
                  </a:cxn>
                  <a:cxn ang="0">
                    <a:pos x="1" y="0"/>
                  </a:cxn>
                  <a:cxn ang="0">
                    <a:pos x="0" y="4"/>
                  </a:cxn>
                  <a:cxn ang="0">
                    <a:pos x="7" y="12"/>
                  </a:cxn>
                  <a:cxn ang="0">
                    <a:pos x="14" y="4"/>
                  </a:cxn>
                  <a:cxn ang="0">
                    <a:pos x="13" y="0"/>
                  </a:cxn>
                </a:cxnLst>
                <a:rect l="0" t="0" r="r" b="b"/>
                <a:pathLst>
                  <a:path w="14" h="12">
                    <a:moveTo>
                      <a:pt x="13" y="0"/>
                    </a:moveTo>
                    <a:cubicBezTo>
                      <a:pt x="1" y="0"/>
                      <a:pt x="1" y="0"/>
                      <a:pt x="1" y="0"/>
                    </a:cubicBezTo>
                    <a:cubicBezTo>
                      <a:pt x="1" y="1"/>
                      <a:pt x="0" y="2"/>
                      <a:pt x="0" y="4"/>
                    </a:cubicBezTo>
                    <a:cubicBezTo>
                      <a:pt x="0" y="8"/>
                      <a:pt x="3" y="12"/>
                      <a:pt x="7" y="12"/>
                    </a:cubicBezTo>
                    <a:cubicBezTo>
                      <a:pt x="11" y="12"/>
                      <a:pt x="14" y="8"/>
                      <a:pt x="14" y="4"/>
                    </a:cubicBezTo>
                    <a:cubicBezTo>
                      <a:pt x="14" y="2"/>
                      <a:pt x="13" y="1"/>
                      <a:pt x="13"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60" name="Freeform 36"/>
              <p:cNvSpPr/>
              <p:nvPr/>
            </p:nvSpPr>
            <p:spPr bwMode="auto">
              <a:xfrm>
                <a:off x="2149475" y="1600200"/>
                <a:ext cx="363538" cy="531812"/>
              </a:xfrm>
              <a:custGeom>
                <a:avLst/>
                <a:gdLst/>
                <a:ahLst/>
                <a:cxnLst>
                  <a:cxn ang="0">
                    <a:pos x="128" y="222"/>
                  </a:cxn>
                  <a:cxn ang="0">
                    <a:pos x="126" y="256"/>
                  </a:cxn>
                  <a:cxn ang="0">
                    <a:pos x="218" y="256"/>
                  </a:cxn>
                  <a:cxn ang="0">
                    <a:pos x="181" y="224"/>
                  </a:cxn>
                  <a:cxn ang="0">
                    <a:pos x="208" y="110"/>
                  </a:cxn>
                  <a:cxn ang="0">
                    <a:pos x="143" y="4"/>
                  </a:cxn>
                  <a:cxn ang="0">
                    <a:pos x="39" y="7"/>
                  </a:cxn>
                  <a:cxn ang="0">
                    <a:pos x="0" y="0"/>
                  </a:cxn>
                  <a:cxn ang="0">
                    <a:pos x="9" y="38"/>
                  </a:cxn>
                  <a:cxn ang="0">
                    <a:pos x="35" y="180"/>
                  </a:cxn>
                  <a:cxn ang="0">
                    <a:pos x="37" y="320"/>
                  </a:cxn>
                  <a:cxn ang="0">
                    <a:pos x="84" y="320"/>
                  </a:cxn>
                  <a:cxn ang="0">
                    <a:pos x="93" y="188"/>
                  </a:cxn>
                  <a:cxn ang="0">
                    <a:pos x="87" y="64"/>
                  </a:cxn>
                  <a:cxn ang="0">
                    <a:pos x="145" y="110"/>
                  </a:cxn>
                  <a:cxn ang="0">
                    <a:pos x="129" y="222"/>
                  </a:cxn>
                  <a:cxn ang="0">
                    <a:pos x="128" y="222"/>
                  </a:cxn>
                </a:cxnLst>
                <a:rect l="0" t="0" r="r" b="b"/>
                <a:pathLst>
                  <a:path w="218" h="320">
                    <a:moveTo>
                      <a:pt x="128" y="222"/>
                    </a:moveTo>
                    <a:cubicBezTo>
                      <a:pt x="126" y="256"/>
                      <a:pt x="126" y="256"/>
                      <a:pt x="126" y="256"/>
                    </a:cubicBezTo>
                    <a:cubicBezTo>
                      <a:pt x="218" y="256"/>
                      <a:pt x="218" y="256"/>
                      <a:pt x="218" y="256"/>
                    </a:cubicBezTo>
                    <a:cubicBezTo>
                      <a:pt x="218" y="256"/>
                      <a:pt x="210" y="230"/>
                      <a:pt x="181" y="224"/>
                    </a:cubicBezTo>
                    <a:cubicBezTo>
                      <a:pt x="208" y="110"/>
                      <a:pt x="208" y="110"/>
                      <a:pt x="208" y="110"/>
                    </a:cubicBezTo>
                    <a:cubicBezTo>
                      <a:pt x="190" y="59"/>
                      <a:pt x="143" y="4"/>
                      <a:pt x="143" y="4"/>
                    </a:cubicBezTo>
                    <a:cubicBezTo>
                      <a:pt x="39" y="7"/>
                      <a:pt x="39" y="7"/>
                      <a:pt x="39" y="7"/>
                    </a:cubicBezTo>
                    <a:cubicBezTo>
                      <a:pt x="0" y="0"/>
                      <a:pt x="0" y="0"/>
                      <a:pt x="0" y="0"/>
                    </a:cubicBezTo>
                    <a:cubicBezTo>
                      <a:pt x="0" y="0"/>
                      <a:pt x="8" y="34"/>
                      <a:pt x="9" y="38"/>
                    </a:cubicBezTo>
                    <a:cubicBezTo>
                      <a:pt x="18" y="76"/>
                      <a:pt x="30" y="137"/>
                      <a:pt x="35" y="180"/>
                    </a:cubicBezTo>
                    <a:cubicBezTo>
                      <a:pt x="40" y="214"/>
                      <a:pt x="37" y="320"/>
                      <a:pt x="37" y="320"/>
                    </a:cubicBezTo>
                    <a:cubicBezTo>
                      <a:pt x="84" y="320"/>
                      <a:pt x="84" y="320"/>
                      <a:pt x="84" y="320"/>
                    </a:cubicBezTo>
                    <a:cubicBezTo>
                      <a:pt x="84" y="320"/>
                      <a:pt x="93" y="225"/>
                      <a:pt x="93" y="188"/>
                    </a:cubicBezTo>
                    <a:cubicBezTo>
                      <a:pt x="93" y="168"/>
                      <a:pt x="90" y="108"/>
                      <a:pt x="87" y="64"/>
                    </a:cubicBezTo>
                    <a:cubicBezTo>
                      <a:pt x="145" y="110"/>
                      <a:pt x="145" y="110"/>
                      <a:pt x="145" y="110"/>
                    </a:cubicBezTo>
                    <a:cubicBezTo>
                      <a:pt x="145" y="151"/>
                      <a:pt x="131" y="212"/>
                      <a:pt x="129" y="222"/>
                    </a:cubicBezTo>
                    <a:lnTo>
                      <a:pt x="128" y="222"/>
                    </a:ln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61" name="Freeform 37"/>
              <p:cNvSpPr/>
              <p:nvPr/>
            </p:nvSpPr>
            <p:spPr bwMode="auto">
              <a:xfrm>
                <a:off x="2208213" y="2132013"/>
                <a:ext cx="149225" cy="47625"/>
              </a:xfrm>
              <a:custGeom>
                <a:avLst/>
                <a:gdLst/>
                <a:ahLst/>
                <a:cxnLst>
                  <a:cxn ang="0">
                    <a:pos x="53" y="0"/>
                  </a:cxn>
                  <a:cxn ang="0">
                    <a:pos x="0" y="0"/>
                  </a:cxn>
                  <a:cxn ang="0">
                    <a:pos x="0" y="29"/>
                  </a:cxn>
                  <a:cxn ang="0">
                    <a:pos x="83" y="29"/>
                  </a:cxn>
                  <a:cxn ang="0">
                    <a:pos x="53" y="0"/>
                  </a:cxn>
                </a:cxnLst>
                <a:rect l="0" t="0" r="r" b="b"/>
                <a:pathLst>
                  <a:path w="90" h="29">
                    <a:moveTo>
                      <a:pt x="53" y="0"/>
                    </a:moveTo>
                    <a:cubicBezTo>
                      <a:pt x="0" y="0"/>
                      <a:pt x="0" y="0"/>
                      <a:pt x="0" y="0"/>
                    </a:cubicBezTo>
                    <a:cubicBezTo>
                      <a:pt x="0" y="29"/>
                      <a:pt x="0" y="29"/>
                      <a:pt x="0" y="29"/>
                    </a:cubicBezTo>
                    <a:cubicBezTo>
                      <a:pt x="83" y="29"/>
                      <a:pt x="83" y="29"/>
                      <a:pt x="83" y="29"/>
                    </a:cubicBezTo>
                    <a:cubicBezTo>
                      <a:pt x="83" y="29"/>
                      <a:pt x="90" y="8"/>
                      <a:pt x="53" y="0"/>
                    </a:cubicBez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62" name="Freeform 38"/>
              <p:cNvSpPr/>
              <p:nvPr/>
            </p:nvSpPr>
            <p:spPr bwMode="auto">
              <a:xfrm>
                <a:off x="2000250" y="982663"/>
                <a:ext cx="449263" cy="635000"/>
              </a:xfrm>
              <a:custGeom>
                <a:avLst/>
                <a:gdLst/>
                <a:ahLst/>
                <a:cxnLst>
                  <a:cxn ang="0">
                    <a:pos x="68" y="63"/>
                  </a:cxn>
                  <a:cxn ang="0">
                    <a:pos x="98" y="111"/>
                  </a:cxn>
                  <a:cxn ang="0">
                    <a:pos x="98" y="121"/>
                  </a:cxn>
                  <a:cxn ang="0">
                    <a:pos x="98" y="135"/>
                  </a:cxn>
                  <a:cxn ang="0">
                    <a:pos x="50" y="160"/>
                  </a:cxn>
                  <a:cxn ang="0">
                    <a:pos x="5" y="281"/>
                  </a:cxn>
                  <a:cxn ang="0">
                    <a:pos x="73" y="326"/>
                  </a:cxn>
                  <a:cxn ang="0">
                    <a:pos x="75" y="382"/>
                  </a:cxn>
                  <a:cxn ang="0">
                    <a:pos x="252" y="375"/>
                  </a:cxn>
                  <a:cxn ang="0">
                    <a:pos x="221" y="255"/>
                  </a:cxn>
                  <a:cxn ang="0">
                    <a:pos x="199" y="167"/>
                  </a:cxn>
                  <a:cxn ang="0">
                    <a:pos x="200" y="168"/>
                  </a:cxn>
                  <a:cxn ang="0">
                    <a:pos x="265" y="148"/>
                  </a:cxn>
                  <a:cxn ang="0">
                    <a:pos x="251" y="8"/>
                  </a:cxn>
                  <a:cxn ang="0">
                    <a:pos x="221" y="15"/>
                  </a:cxn>
                  <a:cxn ang="0">
                    <a:pos x="229" y="117"/>
                  </a:cxn>
                  <a:cxn ang="0">
                    <a:pos x="189" y="126"/>
                  </a:cxn>
                  <a:cxn ang="0">
                    <a:pos x="189" y="125"/>
                  </a:cxn>
                  <a:cxn ang="0">
                    <a:pos x="149" y="108"/>
                  </a:cxn>
                  <a:cxn ang="0">
                    <a:pos x="149" y="104"/>
                  </a:cxn>
                  <a:cxn ang="0">
                    <a:pos x="165" y="94"/>
                  </a:cxn>
                  <a:cxn ang="0">
                    <a:pos x="159" y="62"/>
                  </a:cxn>
                  <a:cxn ang="0">
                    <a:pos x="166" y="57"/>
                  </a:cxn>
                  <a:cxn ang="0">
                    <a:pos x="154" y="45"/>
                  </a:cxn>
                  <a:cxn ang="0">
                    <a:pos x="147" y="24"/>
                  </a:cxn>
                  <a:cxn ang="0">
                    <a:pos x="152" y="15"/>
                  </a:cxn>
                  <a:cxn ang="0">
                    <a:pos x="156" y="0"/>
                  </a:cxn>
                  <a:cxn ang="0">
                    <a:pos x="123" y="4"/>
                  </a:cxn>
                  <a:cxn ang="0">
                    <a:pos x="85" y="8"/>
                  </a:cxn>
                  <a:cxn ang="0">
                    <a:pos x="71" y="24"/>
                  </a:cxn>
                  <a:cxn ang="0">
                    <a:pos x="68" y="63"/>
                  </a:cxn>
                </a:cxnLst>
                <a:rect l="0" t="0" r="r" b="b"/>
                <a:pathLst>
                  <a:path w="270" h="382">
                    <a:moveTo>
                      <a:pt x="68" y="63"/>
                    </a:moveTo>
                    <a:cubicBezTo>
                      <a:pt x="73" y="87"/>
                      <a:pt x="98" y="111"/>
                      <a:pt x="98" y="111"/>
                    </a:cubicBezTo>
                    <a:cubicBezTo>
                      <a:pt x="98" y="121"/>
                      <a:pt x="98" y="121"/>
                      <a:pt x="98" y="121"/>
                    </a:cubicBezTo>
                    <a:cubicBezTo>
                      <a:pt x="98" y="135"/>
                      <a:pt x="98" y="135"/>
                      <a:pt x="98" y="135"/>
                    </a:cubicBezTo>
                    <a:cubicBezTo>
                      <a:pt x="98" y="135"/>
                      <a:pt x="54" y="156"/>
                      <a:pt x="50" y="160"/>
                    </a:cubicBezTo>
                    <a:cubicBezTo>
                      <a:pt x="36" y="174"/>
                      <a:pt x="12" y="253"/>
                      <a:pt x="5" y="281"/>
                    </a:cubicBezTo>
                    <a:cubicBezTo>
                      <a:pt x="0" y="299"/>
                      <a:pt x="39" y="315"/>
                      <a:pt x="73" y="326"/>
                    </a:cubicBezTo>
                    <a:cubicBezTo>
                      <a:pt x="75" y="382"/>
                      <a:pt x="75" y="382"/>
                      <a:pt x="75" y="382"/>
                    </a:cubicBezTo>
                    <a:cubicBezTo>
                      <a:pt x="252" y="375"/>
                      <a:pt x="252" y="375"/>
                      <a:pt x="252" y="375"/>
                    </a:cubicBezTo>
                    <a:cubicBezTo>
                      <a:pt x="252" y="375"/>
                      <a:pt x="233" y="304"/>
                      <a:pt x="221" y="255"/>
                    </a:cubicBezTo>
                    <a:cubicBezTo>
                      <a:pt x="212" y="216"/>
                      <a:pt x="204" y="188"/>
                      <a:pt x="199" y="167"/>
                    </a:cubicBezTo>
                    <a:cubicBezTo>
                      <a:pt x="200" y="168"/>
                      <a:pt x="200" y="168"/>
                      <a:pt x="200" y="168"/>
                    </a:cubicBezTo>
                    <a:cubicBezTo>
                      <a:pt x="200" y="168"/>
                      <a:pt x="261" y="157"/>
                      <a:pt x="265" y="148"/>
                    </a:cubicBezTo>
                    <a:cubicBezTo>
                      <a:pt x="270" y="135"/>
                      <a:pt x="251" y="8"/>
                      <a:pt x="251" y="8"/>
                    </a:cubicBezTo>
                    <a:cubicBezTo>
                      <a:pt x="221" y="15"/>
                      <a:pt x="221" y="15"/>
                      <a:pt x="221" y="15"/>
                    </a:cubicBezTo>
                    <a:cubicBezTo>
                      <a:pt x="221" y="15"/>
                      <a:pt x="229" y="109"/>
                      <a:pt x="229" y="117"/>
                    </a:cubicBezTo>
                    <a:cubicBezTo>
                      <a:pt x="229" y="120"/>
                      <a:pt x="204" y="124"/>
                      <a:pt x="189" y="126"/>
                    </a:cubicBezTo>
                    <a:cubicBezTo>
                      <a:pt x="189" y="125"/>
                      <a:pt x="189" y="125"/>
                      <a:pt x="189" y="125"/>
                    </a:cubicBezTo>
                    <a:cubicBezTo>
                      <a:pt x="149" y="131"/>
                      <a:pt x="149" y="110"/>
                      <a:pt x="149" y="108"/>
                    </a:cubicBezTo>
                    <a:cubicBezTo>
                      <a:pt x="149" y="106"/>
                      <a:pt x="149" y="104"/>
                      <a:pt x="149" y="104"/>
                    </a:cubicBezTo>
                    <a:cubicBezTo>
                      <a:pt x="149" y="104"/>
                      <a:pt x="161" y="103"/>
                      <a:pt x="165" y="94"/>
                    </a:cubicBezTo>
                    <a:cubicBezTo>
                      <a:pt x="167" y="91"/>
                      <a:pt x="163" y="77"/>
                      <a:pt x="159" y="62"/>
                    </a:cubicBezTo>
                    <a:cubicBezTo>
                      <a:pt x="166" y="57"/>
                      <a:pt x="166" y="57"/>
                      <a:pt x="166" y="57"/>
                    </a:cubicBezTo>
                    <a:cubicBezTo>
                      <a:pt x="154" y="45"/>
                      <a:pt x="154" y="45"/>
                      <a:pt x="154" y="45"/>
                    </a:cubicBezTo>
                    <a:cubicBezTo>
                      <a:pt x="152" y="40"/>
                      <a:pt x="148" y="27"/>
                      <a:pt x="147" y="24"/>
                    </a:cubicBezTo>
                    <a:cubicBezTo>
                      <a:pt x="147" y="24"/>
                      <a:pt x="149" y="21"/>
                      <a:pt x="152" y="15"/>
                    </a:cubicBezTo>
                    <a:cubicBezTo>
                      <a:pt x="155" y="8"/>
                      <a:pt x="156" y="0"/>
                      <a:pt x="156" y="0"/>
                    </a:cubicBezTo>
                    <a:cubicBezTo>
                      <a:pt x="156" y="0"/>
                      <a:pt x="140" y="6"/>
                      <a:pt x="123" y="4"/>
                    </a:cubicBezTo>
                    <a:cubicBezTo>
                      <a:pt x="114" y="2"/>
                      <a:pt x="91" y="4"/>
                      <a:pt x="85" y="8"/>
                    </a:cubicBezTo>
                    <a:cubicBezTo>
                      <a:pt x="80" y="11"/>
                      <a:pt x="74" y="16"/>
                      <a:pt x="71" y="24"/>
                    </a:cubicBezTo>
                    <a:cubicBezTo>
                      <a:pt x="68" y="33"/>
                      <a:pt x="64" y="46"/>
                      <a:pt x="68" y="63"/>
                    </a:cubicBez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63" name="Freeform 39"/>
              <p:cNvSpPr/>
              <p:nvPr/>
            </p:nvSpPr>
            <p:spPr bwMode="auto">
              <a:xfrm>
                <a:off x="2082800" y="1374775"/>
                <a:ext cx="34925" cy="93662"/>
              </a:xfrm>
              <a:custGeom>
                <a:avLst/>
                <a:gdLst/>
                <a:ahLst/>
                <a:cxnLst>
                  <a:cxn ang="0">
                    <a:pos x="3" y="33"/>
                  </a:cxn>
                  <a:cxn ang="0">
                    <a:pos x="19" y="0"/>
                  </a:cxn>
                  <a:cxn ang="0">
                    <a:pos x="21" y="56"/>
                  </a:cxn>
                  <a:cxn ang="0">
                    <a:pos x="3" y="33"/>
                  </a:cxn>
                </a:cxnLst>
                <a:rect l="0" t="0" r="r" b="b"/>
                <a:pathLst>
                  <a:path w="21" h="56">
                    <a:moveTo>
                      <a:pt x="3" y="33"/>
                    </a:moveTo>
                    <a:cubicBezTo>
                      <a:pt x="4" y="27"/>
                      <a:pt x="10" y="12"/>
                      <a:pt x="19" y="0"/>
                    </a:cubicBezTo>
                    <a:cubicBezTo>
                      <a:pt x="20" y="22"/>
                      <a:pt x="20" y="41"/>
                      <a:pt x="21" y="56"/>
                    </a:cubicBezTo>
                    <a:cubicBezTo>
                      <a:pt x="9" y="51"/>
                      <a:pt x="0" y="43"/>
                      <a:pt x="3" y="33"/>
                    </a:cubicBezTo>
                    <a:close/>
                  </a:path>
                </a:pathLst>
              </a:custGeom>
              <a:solidFill>
                <a:schemeClr val="tx1">
                  <a:lumMod val="25000"/>
                  <a:lumOff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64" name="Freeform 40"/>
              <p:cNvSpPr/>
              <p:nvPr/>
            </p:nvSpPr>
            <p:spPr bwMode="auto">
              <a:xfrm>
                <a:off x="2200275" y="1155700"/>
                <a:ext cx="1588" cy="1587"/>
              </a:xfrm>
              <a:custGeom>
                <a:avLst/>
                <a:gdLst/>
                <a:ahLst/>
                <a:cxnLst>
                  <a:cxn ang="0">
                    <a:pos x="0" y="1"/>
                  </a:cxn>
                  <a:cxn ang="0">
                    <a:pos x="0" y="0"/>
                  </a:cxn>
                  <a:cxn ang="0">
                    <a:pos x="0" y="1"/>
                  </a:cxn>
                  <a:cxn ang="0">
                    <a:pos x="0" y="1"/>
                  </a:cxn>
                </a:cxnLst>
                <a:rect l="0" t="0" r="r" b="b"/>
                <a:pathLst>
                  <a:path h="1">
                    <a:moveTo>
                      <a:pt x="0" y="1"/>
                    </a:moveTo>
                    <a:lnTo>
                      <a:pt x="0" y="0"/>
                    </a:lnTo>
                    <a:lnTo>
                      <a:pt x="0" y="1"/>
                    </a:lnTo>
                    <a:lnTo>
                      <a:pt x="0" y="1"/>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grpSp>
        <p:grpSp>
          <p:nvGrpSpPr>
            <p:cNvPr id="7" name="Group 143"/>
            <p:cNvGrpSpPr/>
            <p:nvPr/>
          </p:nvGrpSpPr>
          <p:grpSpPr>
            <a:xfrm>
              <a:off x="2265363" y="1211262"/>
              <a:ext cx="246062" cy="158750"/>
              <a:chOff x="2265363" y="914400"/>
              <a:chExt cx="246062" cy="158750"/>
            </a:xfrm>
          </p:grpSpPr>
          <p:sp>
            <p:nvSpPr>
              <p:cNvPr id="1032" name="Freeform 8"/>
              <p:cNvSpPr/>
              <p:nvPr/>
            </p:nvSpPr>
            <p:spPr bwMode="auto">
              <a:xfrm>
                <a:off x="2446338" y="1003300"/>
                <a:ext cx="46038" cy="12700"/>
              </a:xfrm>
              <a:custGeom>
                <a:avLst/>
                <a:gdLst/>
                <a:ahLst/>
                <a:cxnLst>
                  <a:cxn ang="0">
                    <a:pos x="21" y="0"/>
                  </a:cxn>
                  <a:cxn ang="0">
                    <a:pos x="1" y="3"/>
                  </a:cxn>
                  <a:cxn ang="0">
                    <a:pos x="0" y="7"/>
                  </a:cxn>
                  <a:cxn ang="0">
                    <a:pos x="28" y="1"/>
                  </a:cxn>
                  <a:cxn ang="0">
                    <a:pos x="21" y="0"/>
                  </a:cxn>
                </a:cxnLst>
                <a:rect l="0" t="0" r="r" b="b"/>
                <a:pathLst>
                  <a:path w="28" h="7">
                    <a:moveTo>
                      <a:pt x="21" y="0"/>
                    </a:moveTo>
                    <a:cubicBezTo>
                      <a:pt x="1" y="3"/>
                      <a:pt x="1" y="3"/>
                      <a:pt x="1" y="3"/>
                    </a:cubicBezTo>
                    <a:cubicBezTo>
                      <a:pt x="1" y="3"/>
                      <a:pt x="1" y="3"/>
                      <a:pt x="0" y="7"/>
                    </a:cubicBezTo>
                    <a:cubicBezTo>
                      <a:pt x="28" y="1"/>
                      <a:pt x="28" y="1"/>
                      <a:pt x="28" y="1"/>
                    </a:cubicBezTo>
                    <a:cubicBezTo>
                      <a:pt x="28" y="1"/>
                      <a:pt x="23" y="1"/>
                      <a:pt x="21" y="0"/>
                    </a:cubicBezTo>
                  </a:path>
                </a:pathLst>
              </a:custGeom>
              <a:solidFill>
                <a:srgbClr val="B73427"/>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39" name="Freeform 15"/>
              <p:cNvSpPr/>
              <p:nvPr/>
            </p:nvSpPr>
            <p:spPr bwMode="auto">
              <a:xfrm>
                <a:off x="2446338" y="1003300"/>
                <a:ext cx="46038" cy="12700"/>
              </a:xfrm>
              <a:custGeom>
                <a:avLst/>
                <a:gdLst/>
                <a:ahLst/>
                <a:cxnLst>
                  <a:cxn ang="0">
                    <a:pos x="21" y="0"/>
                  </a:cxn>
                  <a:cxn ang="0">
                    <a:pos x="1" y="3"/>
                  </a:cxn>
                  <a:cxn ang="0">
                    <a:pos x="0" y="7"/>
                  </a:cxn>
                  <a:cxn ang="0">
                    <a:pos x="28" y="1"/>
                  </a:cxn>
                  <a:cxn ang="0">
                    <a:pos x="21" y="0"/>
                  </a:cxn>
                </a:cxnLst>
                <a:rect l="0" t="0" r="r" b="b"/>
                <a:pathLst>
                  <a:path w="28" h="7">
                    <a:moveTo>
                      <a:pt x="21" y="0"/>
                    </a:moveTo>
                    <a:cubicBezTo>
                      <a:pt x="1" y="3"/>
                      <a:pt x="1" y="3"/>
                      <a:pt x="1" y="3"/>
                    </a:cubicBezTo>
                    <a:cubicBezTo>
                      <a:pt x="1" y="3"/>
                      <a:pt x="1" y="3"/>
                      <a:pt x="0" y="7"/>
                    </a:cubicBezTo>
                    <a:cubicBezTo>
                      <a:pt x="28" y="1"/>
                      <a:pt x="28" y="1"/>
                      <a:pt x="28" y="1"/>
                    </a:cubicBezTo>
                    <a:cubicBezTo>
                      <a:pt x="28" y="1"/>
                      <a:pt x="23" y="1"/>
                      <a:pt x="21" y="0"/>
                    </a:cubicBezTo>
                  </a:path>
                </a:pathLst>
              </a:custGeom>
              <a:solidFill>
                <a:srgbClr val="ECDFDE"/>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100" name="Freeform 76"/>
              <p:cNvSpPr/>
              <p:nvPr/>
            </p:nvSpPr>
            <p:spPr bwMode="auto">
              <a:xfrm>
                <a:off x="2395538" y="919163"/>
                <a:ext cx="100013" cy="103187"/>
              </a:xfrm>
              <a:custGeom>
                <a:avLst/>
                <a:gdLst/>
                <a:ahLst/>
                <a:cxnLst>
                  <a:cxn ang="0">
                    <a:pos x="42" y="0"/>
                  </a:cxn>
                  <a:cxn ang="0">
                    <a:pos x="0" y="34"/>
                  </a:cxn>
                  <a:cxn ang="0">
                    <a:pos x="15" y="65"/>
                  </a:cxn>
                  <a:cxn ang="0">
                    <a:pos x="63" y="54"/>
                  </a:cxn>
                  <a:cxn ang="0">
                    <a:pos x="42" y="0"/>
                  </a:cxn>
                </a:cxnLst>
                <a:rect l="0" t="0" r="r" b="b"/>
                <a:pathLst>
                  <a:path w="63" h="65">
                    <a:moveTo>
                      <a:pt x="42" y="0"/>
                    </a:moveTo>
                    <a:lnTo>
                      <a:pt x="0" y="34"/>
                    </a:lnTo>
                    <a:lnTo>
                      <a:pt x="15" y="65"/>
                    </a:lnTo>
                    <a:lnTo>
                      <a:pt x="63" y="54"/>
                    </a:lnTo>
                    <a:lnTo>
                      <a:pt x="42" y="0"/>
                    </a:lnTo>
                    <a:close/>
                  </a:path>
                </a:pathLst>
              </a:custGeom>
              <a:solidFill>
                <a:srgbClr val="D6412D"/>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101" name="Freeform 77"/>
              <p:cNvSpPr/>
              <p:nvPr/>
            </p:nvSpPr>
            <p:spPr bwMode="auto">
              <a:xfrm>
                <a:off x="2395538" y="919163"/>
                <a:ext cx="100013" cy="103187"/>
              </a:xfrm>
              <a:custGeom>
                <a:avLst/>
                <a:gdLst/>
                <a:ahLst/>
                <a:cxnLst>
                  <a:cxn ang="0">
                    <a:pos x="42" y="0"/>
                  </a:cxn>
                  <a:cxn ang="0">
                    <a:pos x="0" y="34"/>
                  </a:cxn>
                  <a:cxn ang="0">
                    <a:pos x="15" y="65"/>
                  </a:cxn>
                  <a:cxn ang="0">
                    <a:pos x="63" y="54"/>
                  </a:cxn>
                </a:cxnLst>
                <a:rect l="0" t="0" r="r" b="b"/>
                <a:pathLst>
                  <a:path w="63" h="65">
                    <a:moveTo>
                      <a:pt x="42" y="0"/>
                    </a:moveTo>
                    <a:lnTo>
                      <a:pt x="0" y="34"/>
                    </a:lnTo>
                    <a:lnTo>
                      <a:pt x="15" y="65"/>
                    </a:lnTo>
                    <a:lnTo>
                      <a:pt x="63" y="54"/>
                    </a:lnTo>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102" name="Freeform 78"/>
              <p:cNvSpPr/>
              <p:nvPr/>
            </p:nvSpPr>
            <p:spPr bwMode="auto">
              <a:xfrm>
                <a:off x="2447925" y="914400"/>
                <a:ext cx="63500" cy="96837"/>
              </a:xfrm>
              <a:custGeom>
                <a:avLst/>
                <a:gdLst/>
                <a:ahLst/>
                <a:cxnLst>
                  <a:cxn ang="0">
                    <a:pos x="5" y="34"/>
                  </a:cxn>
                  <a:cxn ang="0">
                    <a:pos x="29" y="55"/>
                  </a:cxn>
                  <a:cxn ang="0">
                    <a:pos x="32" y="24"/>
                  </a:cxn>
                  <a:cxn ang="0">
                    <a:pos x="9" y="3"/>
                  </a:cxn>
                  <a:cxn ang="0">
                    <a:pos x="5" y="34"/>
                  </a:cxn>
                </a:cxnLst>
                <a:rect l="0" t="0" r="r" b="b"/>
                <a:pathLst>
                  <a:path w="38" h="58">
                    <a:moveTo>
                      <a:pt x="5" y="34"/>
                    </a:moveTo>
                    <a:cubicBezTo>
                      <a:pt x="11" y="49"/>
                      <a:pt x="21" y="58"/>
                      <a:pt x="29" y="55"/>
                    </a:cubicBezTo>
                    <a:cubicBezTo>
                      <a:pt x="37" y="52"/>
                      <a:pt x="38" y="38"/>
                      <a:pt x="32" y="24"/>
                    </a:cubicBezTo>
                    <a:cubicBezTo>
                      <a:pt x="27" y="9"/>
                      <a:pt x="16" y="0"/>
                      <a:pt x="9" y="3"/>
                    </a:cubicBezTo>
                    <a:cubicBezTo>
                      <a:pt x="1" y="6"/>
                      <a:pt x="0" y="20"/>
                      <a:pt x="5" y="34"/>
                    </a:cubicBezTo>
                    <a:close/>
                  </a:path>
                </a:pathLst>
              </a:custGeom>
              <a:solidFill>
                <a:srgbClr val="AFE2E2"/>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103" name="Freeform 79"/>
              <p:cNvSpPr/>
              <p:nvPr/>
            </p:nvSpPr>
            <p:spPr bwMode="auto">
              <a:xfrm>
                <a:off x="2284413" y="946150"/>
                <a:ext cx="150813" cy="123825"/>
              </a:xfrm>
              <a:custGeom>
                <a:avLst/>
                <a:gdLst/>
                <a:ahLst/>
                <a:cxnLst>
                  <a:cxn ang="0">
                    <a:pos x="91" y="52"/>
                  </a:cxn>
                  <a:cxn ang="0">
                    <a:pos x="18" y="75"/>
                  </a:cxn>
                  <a:cxn ang="0">
                    <a:pos x="4" y="40"/>
                  </a:cxn>
                  <a:cxn ang="0">
                    <a:pos x="71" y="0"/>
                  </a:cxn>
                </a:cxnLst>
                <a:rect l="0" t="0" r="r" b="b"/>
                <a:pathLst>
                  <a:path w="91" h="75">
                    <a:moveTo>
                      <a:pt x="91" y="52"/>
                    </a:moveTo>
                    <a:cubicBezTo>
                      <a:pt x="18" y="75"/>
                      <a:pt x="18" y="75"/>
                      <a:pt x="18" y="75"/>
                    </a:cubicBezTo>
                    <a:cubicBezTo>
                      <a:pt x="18" y="75"/>
                      <a:pt x="0" y="67"/>
                      <a:pt x="4" y="40"/>
                    </a:cubicBezTo>
                    <a:cubicBezTo>
                      <a:pt x="71" y="0"/>
                      <a:pt x="71" y="0"/>
                      <a:pt x="71" y="0"/>
                    </a:cubicBezTo>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104" name="Freeform 80"/>
              <p:cNvSpPr/>
              <p:nvPr/>
            </p:nvSpPr>
            <p:spPr bwMode="auto">
              <a:xfrm>
                <a:off x="2387600" y="939800"/>
                <a:ext cx="63500" cy="96837"/>
              </a:xfrm>
              <a:custGeom>
                <a:avLst/>
                <a:gdLst/>
                <a:ahLst/>
                <a:cxnLst>
                  <a:cxn ang="0">
                    <a:pos x="5" y="34"/>
                  </a:cxn>
                  <a:cxn ang="0">
                    <a:pos x="29" y="55"/>
                  </a:cxn>
                  <a:cxn ang="0">
                    <a:pos x="33" y="24"/>
                  </a:cxn>
                  <a:cxn ang="0">
                    <a:pos x="9" y="3"/>
                  </a:cxn>
                  <a:cxn ang="0">
                    <a:pos x="5" y="34"/>
                  </a:cxn>
                </a:cxnLst>
                <a:rect l="0" t="0" r="r" b="b"/>
                <a:pathLst>
                  <a:path w="38" h="58">
                    <a:moveTo>
                      <a:pt x="5" y="34"/>
                    </a:moveTo>
                    <a:cubicBezTo>
                      <a:pt x="11" y="48"/>
                      <a:pt x="22" y="58"/>
                      <a:pt x="29" y="55"/>
                    </a:cubicBezTo>
                    <a:cubicBezTo>
                      <a:pt x="37" y="52"/>
                      <a:pt x="38" y="38"/>
                      <a:pt x="33" y="24"/>
                    </a:cubicBezTo>
                    <a:cubicBezTo>
                      <a:pt x="27" y="9"/>
                      <a:pt x="16" y="0"/>
                      <a:pt x="9" y="3"/>
                    </a:cubicBezTo>
                    <a:cubicBezTo>
                      <a:pt x="1" y="6"/>
                      <a:pt x="0" y="20"/>
                      <a:pt x="5" y="34"/>
                    </a:cubicBezTo>
                    <a:close/>
                  </a:path>
                </a:pathLst>
              </a:custGeom>
              <a:solidFill>
                <a:srgbClr val="AFE2E2"/>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106" name="Freeform 82"/>
              <p:cNvSpPr/>
              <p:nvPr/>
            </p:nvSpPr>
            <p:spPr bwMode="auto">
              <a:xfrm>
                <a:off x="2282825" y="1030288"/>
                <a:ext cx="25400" cy="30162"/>
              </a:xfrm>
              <a:custGeom>
                <a:avLst/>
                <a:gdLst/>
                <a:ahLst/>
                <a:cxnLst>
                  <a:cxn ang="0">
                    <a:pos x="16" y="16"/>
                  </a:cxn>
                  <a:cxn ang="0">
                    <a:pos x="5" y="19"/>
                  </a:cxn>
                  <a:cxn ang="0">
                    <a:pos x="0" y="4"/>
                  </a:cxn>
                  <a:cxn ang="0">
                    <a:pos x="8" y="0"/>
                  </a:cxn>
                </a:cxnLst>
                <a:rect l="0" t="0" r="r" b="b"/>
                <a:pathLst>
                  <a:path w="16" h="19">
                    <a:moveTo>
                      <a:pt x="16" y="16"/>
                    </a:moveTo>
                    <a:lnTo>
                      <a:pt x="5" y="19"/>
                    </a:lnTo>
                    <a:lnTo>
                      <a:pt x="0" y="4"/>
                    </a:lnTo>
                    <a:lnTo>
                      <a:pt x="8" y="0"/>
                    </a:lnTo>
                  </a:path>
                </a:pathLst>
              </a:custGeom>
              <a:no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107" name="Freeform 83"/>
              <p:cNvSpPr/>
              <p:nvPr/>
            </p:nvSpPr>
            <p:spPr bwMode="auto">
              <a:xfrm>
                <a:off x="2265363" y="1033463"/>
                <a:ext cx="25400" cy="39687"/>
              </a:xfrm>
              <a:custGeom>
                <a:avLst/>
                <a:gdLst/>
                <a:ahLst/>
                <a:cxnLst>
                  <a:cxn ang="0">
                    <a:pos x="11" y="2"/>
                  </a:cxn>
                  <a:cxn ang="0">
                    <a:pos x="2" y="0"/>
                  </a:cxn>
                  <a:cxn ang="0">
                    <a:pos x="11" y="24"/>
                  </a:cxn>
                  <a:cxn ang="0">
                    <a:pos x="16" y="16"/>
                  </a:cxn>
                </a:cxnLst>
                <a:rect l="0" t="0" r="r" b="b"/>
                <a:pathLst>
                  <a:path w="16" h="24">
                    <a:moveTo>
                      <a:pt x="11" y="2"/>
                    </a:moveTo>
                    <a:cubicBezTo>
                      <a:pt x="2" y="0"/>
                      <a:pt x="2" y="0"/>
                      <a:pt x="2" y="0"/>
                    </a:cubicBezTo>
                    <a:cubicBezTo>
                      <a:pt x="0" y="13"/>
                      <a:pt x="11" y="24"/>
                      <a:pt x="11" y="24"/>
                    </a:cubicBezTo>
                    <a:cubicBezTo>
                      <a:pt x="16" y="16"/>
                      <a:pt x="16" y="16"/>
                      <a:pt x="16" y="16"/>
                    </a:cubicBezTo>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108" name="Freeform 84"/>
              <p:cNvSpPr/>
              <p:nvPr/>
            </p:nvSpPr>
            <p:spPr bwMode="auto">
              <a:xfrm>
                <a:off x="2289175" y="1012825"/>
                <a:ext cx="25400" cy="57150"/>
              </a:xfrm>
              <a:custGeom>
                <a:avLst/>
                <a:gdLst/>
                <a:ahLst/>
                <a:cxnLst>
                  <a:cxn ang="0">
                    <a:pos x="15" y="35"/>
                  </a:cxn>
                  <a:cxn ang="0">
                    <a:pos x="14" y="34"/>
                  </a:cxn>
                  <a:cxn ang="0">
                    <a:pos x="12" y="33"/>
                  </a:cxn>
                  <a:cxn ang="0">
                    <a:pos x="10" y="31"/>
                  </a:cxn>
                  <a:cxn ang="0">
                    <a:pos x="8" y="29"/>
                  </a:cxn>
                  <a:cxn ang="0">
                    <a:pos x="6" y="26"/>
                  </a:cxn>
                  <a:cxn ang="0">
                    <a:pos x="4" y="23"/>
                  </a:cxn>
                  <a:cxn ang="0">
                    <a:pos x="2" y="20"/>
                  </a:cxn>
                  <a:cxn ang="0">
                    <a:pos x="1" y="13"/>
                  </a:cxn>
                  <a:cxn ang="0">
                    <a:pos x="0" y="6"/>
                  </a:cxn>
                  <a:cxn ang="0">
                    <a:pos x="1" y="0"/>
                  </a:cxn>
                  <a:cxn ang="0">
                    <a:pos x="1" y="6"/>
                  </a:cxn>
                  <a:cxn ang="0">
                    <a:pos x="3" y="19"/>
                  </a:cxn>
                  <a:cxn ang="0">
                    <a:pos x="5" y="23"/>
                  </a:cxn>
                  <a:cxn ang="0">
                    <a:pos x="7" y="26"/>
                  </a:cxn>
                  <a:cxn ang="0">
                    <a:pos x="8" y="29"/>
                  </a:cxn>
                  <a:cxn ang="0">
                    <a:pos x="10" y="31"/>
                  </a:cxn>
                  <a:cxn ang="0">
                    <a:pos x="12" y="33"/>
                  </a:cxn>
                  <a:cxn ang="0">
                    <a:pos x="14" y="34"/>
                  </a:cxn>
                  <a:cxn ang="0">
                    <a:pos x="15" y="35"/>
                  </a:cxn>
                </a:cxnLst>
                <a:rect l="0" t="0" r="r" b="b"/>
                <a:pathLst>
                  <a:path w="15" h="35">
                    <a:moveTo>
                      <a:pt x="15" y="35"/>
                    </a:moveTo>
                    <a:cubicBezTo>
                      <a:pt x="15" y="35"/>
                      <a:pt x="15" y="34"/>
                      <a:pt x="14" y="34"/>
                    </a:cubicBezTo>
                    <a:cubicBezTo>
                      <a:pt x="13" y="34"/>
                      <a:pt x="13" y="33"/>
                      <a:pt x="12" y="33"/>
                    </a:cubicBezTo>
                    <a:cubicBezTo>
                      <a:pt x="11" y="32"/>
                      <a:pt x="11" y="32"/>
                      <a:pt x="10" y="31"/>
                    </a:cubicBezTo>
                    <a:cubicBezTo>
                      <a:pt x="9" y="31"/>
                      <a:pt x="9" y="30"/>
                      <a:pt x="8" y="29"/>
                    </a:cubicBezTo>
                    <a:cubicBezTo>
                      <a:pt x="7" y="28"/>
                      <a:pt x="6" y="27"/>
                      <a:pt x="6" y="26"/>
                    </a:cubicBezTo>
                    <a:cubicBezTo>
                      <a:pt x="5" y="25"/>
                      <a:pt x="5" y="24"/>
                      <a:pt x="4" y="23"/>
                    </a:cubicBezTo>
                    <a:cubicBezTo>
                      <a:pt x="3" y="22"/>
                      <a:pt x="3" y="21"/>
                      <a:pt x="2" y="20"/>
                    </a:cubicBezTo>
                    <a:cubicBezTo>
                      <a:pt x="2" y="17"/>
                      <a:pt x="1" y="15"/>
                      <a:pt x="1" y="13"/>
                    </a:cubicBezTo>
                    <a:cubicBezTo>
                      <a:pt x="0" y="10"/>
                      <a:pt x="0" y="8"/>
                      <a:pt x="0" y="6"/>
                    </a:cubicBezTo>
                    <a:cubicBezTo>
                      <a:pt x="1" y="2"/>
                      <a:pt x="1" y="0"/>
                      <a:pt x="1" y="0"/>
                    </a:cubicBezTo>
                    <a:cubicBezTo>
                      <a:pt x="1" y="0"/>
                      <a:pt x="1" y="2"/>
                      <a:pt x="1" y="6"/>
                    </a:cubicBezTo>
                    <a:cubicBezTo>
                      <a:pt x="1" y="10"/>
                      <a:pt x="2" y="15"/>
                      <a:pt x="3" y="19"/>
                    </a:cubicBezTo>
                    <a:cubicBezTo>
                      <a:pt x="4" y="21"/>
                      <a:pt x="4" y="22"/>
                      <a:pt x="5" y="23"/>
                    </a:cubicBezTo>
                    <a:cubicBezTo>
                      <a:pt x="5" y="24"/>
                      <a:pt x="6" y="25"/>
                      <a:pt x="7" y="26"/>
                    </a:cubicBezTo>
                    <a:cubicBezTo>
                      <a:pt x="7" y="27"/>
                      <a:pt x="8" y="28"/>
                      <a:pt x="8" y="29"/>
                    </a:cubicBezTo>
                    <a:cubicBezTo>
                      <a:pt x="9" y="29"/>
                      <a:pt x="10" y="30"/>
                      <a:pt x="10" y="31"/>
                    </a:cubicBezTo>
                    <a:cubicBezTo>
                      <a:pt x="11" y="31"/>
                      <a:pt x="12" y="32"/>
                      <a:pt x="12" y="33"/>
                    </a:cubicBezTo>
                    <a:cubicBezTo>
                      <a:pt x="13" y="33"/>
                      <a:pt x="13" y="33"/>
                      <a:pt x="14" y="34"/>
                    </a:cubicBezTo>
                    <a:cubicBezTo>
                      <a:pt x="15" y="34"/>
                      <a:pt x="15" y="35"/>
                      <a:pt x="15" y="35"/>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110" name="Freeform 86"/>
              <p:cNvSpPr/>
              <p:nvPr/>
            </p:nvSpPr>
            <p:spPr bwMode="auto">
              <a:xfrm>
                <a:off x="2282825" y="1036638"/>
                <a:ext cx="7938" cy="23812"/>
              </a:xfrm>
              <a:custGeom>
                <a:avLst/>
                <a:gdLst/>
                <a:ahLst/>
                <a:cxnLst>
                  <a:cxn ang="0">
                    <a:pos x="5" y="14"/>
                  </a:cxn>
                  <a:cxn ang="0">
                    <a:pos x="3" y="12"/>
                  </a:cxn>
                  <a:cxn ang="0">
                    <a:pos x="2" y="10"/>
                  </a:cxn>
                  <a:cxn ang="0">
                    <a:pos x="1" y="7"/>
                  </a:cxn>
                  <a:cxn ang="0">
                    <a:pos x="0" y="2"/>
                  </a:cxn>
                  <a:cxn ang="0">
                    <a:pos x="0" y="0"/>
                  </a:cxn>
                  <a:cxn ang="0">
                    <a:pos x="0" y="2"/>
                  </a:cxn>
                  <a:cxn ang="0">
                    <a:pos x="1" y="4"/>
                  </a:cxn>
                  <a:cxn ang="0">
                    <a:pos x="2" y="7"/>
                  </a:cxn>
                  <a:cxn ang="0">
                    <a:pos x="4" y="12"/>
                  </a:cxn>
                  <a:cxn ang="0">
                    <a:pos x="5" y="14"/>
                  </a:cxn>
                </a:cxnLst>
                <a:rect l="0" t="0" r="r" b="b"/>
                <a:pathLst>
                  <a:path w="5" h="14">
                    <a:moveTo>
                      <a:pt x="5" y="14"/>
                    </a:moveTo>
                    <a:cubicBezTo>
                      <a:pt x="5" y="14"/>
                      <a:pt x="4" y="13"/>
                      <a:pt x="3" y="12"/>
                    </a:cubicBezTo>
                    <a:cubicBezTo>
                      <a:pt x="3" y="11"/>
                      <a:pt x="2" y="11"/>
                      <a:pt x="2" y="10"/>
                    </a:cubicBezTo>
                    <a:cubicBezTo>
                      <a:pt x="2" y="9"/>
                      <a:pt x="1" y="8"/>
                      <a:pt x="1" y="7"/>
                    </a:cubicBezTo>
                    <a:cubicBezTo>
                      <a:pt x="0" y="5"/>
                      <a:pt x="0" y="4"/>
                      <a:pt x="0" y="2"/>
                    </a:cubicBezTo>
                    <a:cubicBezTo>
                      <a:pt x="0" y="1"/>
                      <a:pt x="0" y="0"/>
                      <a:pt x="0" y="0"/>
                    </a:cubicBezTo>
                    <a:cubicBezTo>
                      <a:pt x="0" y="0"/>
                      <a:pt x="0" y="1"/>
                      <a:pt x="0" y="2"/>
                    </a:cubicBezTo>
                    <a:cubicBezTo>
                      <a:pt x="0" y="3"/>
                      <a:pt x="1" y="4"/>
                      <a:pt x="1" y="4"/>
                    </a:cubicBezTo>
                    <a:cubicBezTo>
                      <a:pt x="1" y="5"/>
                      <a:pt x="1" y="6"/>
                      <a:pt x="2" y="7"/>
                    </a:cubicBezTo>
                    <a:cubicBezTo>
                      <a:pt x="2" y="9"/>
                      <a:pt x="3" y="10"/>
                      <a:pt x="4" y="12"/>
                    </a:cubicBezTo>
                    <a:cubicBezTo>
                      <a:pt x="4" y="13"/>
                      <a:pt x="5" y="14"/>
                      <a:pt x="5" y="1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grpSp>
      </p:grpSp>
      <p:grpSp>
        <p:nvGrpSpPr>
          <p:cNvPr id="9" name="Group 144"/>
          <p:cNvGrpSpPr/>
          <p:nvPr/>
        </p:nvGrpSpPr>
        <p:grpSpPr>
          <a:xfrm>
            <a:off x="3834518" y="2144799"/>
            <a:ext cx="553610" cy="4435578"/>
            <a:chOff x="2171701" y="1331914"/>
            <a:chExt cx="393700" cy="3154362"/>
          </a:xfrm>
          <a:solidFill>
            <a:schemeClr val="accent1"/>
          </a:solidFill>
        </p:grpSpPr>
        <p:sp>
          <p:nvSpPr>
            <p:cNvPr id="1078" name="Freeform 54"/>
            <p:cNvSpPr/>
            <p:nvPr/>
          </p:nvSpPr>
          <p:spPr bwMode="auto">
            <a:xfrm>
              <a:off x="2492376" y="1331914"/>
              <a:ext cx="73025" cy="3154362"/>
            </a:xfrm>
            <a:custGeom>
              <a:avLst/>
              <a:gdLst/>
              <a:ahLst/>
              <a:cxnLst>
                <a:cxn ang="0">
                  <a:pos x="0" y="2063"/>
                </a:cxn>
                <a:cxn ang="0">
                  <a:pos x="12" y="2073"/>
                </a:cxn>
                <a:cxn ang="0">
                  <a:pos x="24" y="2063"/>
                </a:cxn>
                <a:cxn ang="0">
                  <a:pos x="24" y="10"/>
                </a:cxn>
                <a:cxn ang="0">
                  <a:pos x="12" y="0"/>
                </a:cxn>
                <a:cxn ang="0">
                  <a:pos x="0" y="10"/>
                </a:cxn>
                <a:cxn ang="0">
                  <a:pos x="0" y="2063"/>
                </a:cxn>
              </a:cxnLst>
              <a:rect l="0" t="0" r="r" b="b"/>
              <a:pathLst>
                <a:path w="24" h="2073">
                  <a:moveTo>
                    <a:pt x="0" y="2063"/>
                  </a:moveTo>
                  <a:cubicBezTo>
                    <a:pt x="0" y="2069"/>
                    <a:pt x="6" y="2073"/>
                    <a:pt x="12" y="2073"/>
                  </a:cubicBezTo>
                  <a:cubicBezTo>
                    <a:pt x="19" y="2073"/>
                    <a:pt x="24" y="2069"/>
                    <a:pt x="24" y="2063"/>
                  </a:cubicBezTo>
                  <a:cubicBezTo>
                    <a:pt x="24" y="10"/>
                    <a:pt x="24" y="10"/>
                    <a:pt x="24" y="10"/>
                  </a:cubicBezTo>
                  <a:cubicBezTo>
                    <a:pt x="24" y="5"/>
                    <a:pt x="19" y="0"/>
                    <a:pt x="12" y="0"/>
                  </a:cubicBezTo>
                  <a:cubicBezTo>
                    <a:pt x="6" y="0"/>
                    <a:pt x="0" y="5"/>
                    <a:pt x="0" y="10"/>
                  </a:cubicBezTo>
                  <a:lnTo>
                    <a:pt x="0" y="2063"/>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79" name="Rectangle 55"/>
            <p:cNvSpPr>
              <a:spLocks noChangeArrowheads="1"/>
            </p:cNvSpPr>
            <p:nvPr/>
          </p:nvSpPr>
          <p:spPr bwMode="auto">
            <a:xfrm>
              <a:off x="2225675" y="2030413"/>
              <a:ext cx="320675" cy="317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80" name="Rectangle 56"/>
            <p:cNvSpPr>
              <a:spLocks noChangeArrowheads="1"/>
            </p:cNvSpPr>
            <p:nvPr/>
          </p:nvSpPr>
          <p:spPr bwMode="auto">
            <a:xfrm>
              <a:off x="2225675" y="217963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81" name="Rectangle 57"/>
            <p:cNvSpPr>
              <a:spLocks noChangeArrowheads="1"/>
            </p:cNvSpPr>
            <p:nvPr/>
          </p:nvSpPr>
          <p:spPr bwMode="auto">
            <a:xfrm>
              <a:off x="2225675" y="166211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82" name="Rectangle 58"/>
            <p:cNvSpPr>
              <a:spLocks noChangeArrowheads="1"/>
            </p:cNvSpPr>
            <p:nvPr/>
          </p:nvSpPr>
          <p:spPr bwMode="auto">
            <a:xfrm>
              <a:off x="2225675" y="149701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83" name="Rectangle 59"/>
            <p:cNvSpPr>
              <a:spLocks noChangeArrowheads="1"/>
            </p:cNvSpPr>
            <p:nvPr/>
          </p:nvSpPr>
          <p:spPr bwMode="auto">
            <a:xfrm>
              <a:off x="2225675" y="1814513"/>
              <a:ext cx="320675" cy="317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84" name="Rectangle 60"/>
            <p:cNvSpPr>
              <a:spLocks noChangeArrowheads="1"/>
            </p:cNvSpPr>
            <p:nvPr/>
          </p:nvSpPr>
          <p:spPr bwMode="auto">
            <a:xfrm>
              <a:off x="2225675" y="234473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85" name="Rectangle 61"/>
            <p:cNvSpPr>
              <a:spLocks noChangeArrowheads="1"/>
            </p:cNvSpPr>
            <p:nvPr/>
          </p:nvSpPr>
          <p:spPr bwMode="auto">
            <a:xfrm>
              <a:off x="2225675" y="249713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86" name="Rectangle 62"/>
            <p:cNvSpPr>
              <a:spLocks noChangeArrowheads="1"/>
            </p:cNvSpPr>
            <p:nvPr/>
          </p:nvSpPr>
          <p:spPr bwMode="auto">
            <a:xfrm>
              <a:off x="2225675" y="266065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87" name="Rectangle 63"/>
            <p:cNvSpPr>
              <a:spLocks noChangeArrowheads="1"/>
            </p:cNvSpPr>
            <p:nvPr/>
          </p:nvSpPr>
          <p:spPr bwMode="auto">
            <a:xfrm>
              <a:off x="2225675" y="281305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88" name="Rectangle 64"/>
            <p:cNvSpPr>
              <a:spLocks noChangeArrowheads="1"/>
            </p:cNvSpPr>
            <p:nvPr/>
          </p:nvSpPr>
          <p:spPr bwMode="auto">
            <a:xfrm>
              <a:off x="2225675" y="297815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89" name="Rectangle 65"/>
            <p:cNvSpPr>
              <a:spLocks noChangeArrowheads="1"/>
            </p:cNvSpPr>
            <p:nvPr/>
          </p:nvSpPr>
          <p:spPr bwMode="auto">
            <a:xfrm>
              <a:off x="2225675" y="3127375"/>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90" name="Rectangle 66"/>
            <p:cNvSpPr>
              <a:spLocks noChangeArrowheads="1"/>
            </p:cNvSpPr>
            <p:nvPr/>
          </p:nvSpPr>
          <p:spPr bwMode="auto">
            <a:xfrm>
              <a:off x="2225675" y="329406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91" name="Rectangle 67"/>
            <p:cNvSpPr>
              <a:spLocks noChangeArrowheads="1"/>
            </p:cNvSpPr>
            <p:nvPr/>
          </p:nvSpPr>
          <p:spPr bwMode="auto">
            <a:xfrm>
              <a:off x="2225675" y="344328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92" name="Rectangle 68"/>
            <p:cNvSpPr>
              <a:spLocks noChangeArrowheads="1"/>
            </p:cNvSpPr>
            <p:nvPr/>
          </p:nvSpPr>
          <p:spPr bwMode="auto">
            <a:xfrm>
              <a:off x="2225675" y="3609975"/>
              <a:ext cx="320675" cy="317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93" name="Rectangle 69"/>
            <p:cNvSpPr>
              <a:spLocks noChangeArrowheads="1"/>
            </p:cNvSpPr>
            <p:nvPr/>
          </p:nvSpPr>
          <p:spPr bwMode="auto">
            <a:xfrm>
              <a:off x="2225675" y="375920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94" name="Rectangle 70"/>
            <p:cNvSpPr>
              <a:spLocks noChangeArrowheads="1"/>
            </p:cNvSpPr>
            <p:nvPr/>
          </p:nvSpPr>
          <p:spPr bwMode="auto">
            <a:xfrm>
              <a:off x="2225675" y="392430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95" name="Rectangle 71"/>
            <p:cNvSpPr>
              <a:spLocks noChangeArrowheads="1"/>
            </p:cNvSpPr>
            <p:nvPr/>
          </p:nvSpPr>
          <p:spPr bwMode="auto">
            <a:xfrm>
              <a:off x="2225675" y="407670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96" name="Rectangle 72"/>
            <p:cNvSpPr>
              <a:spLocks noChangeArrowheads="1"/>
            </p:cNvSpPr>
            <p:nvPr/>
          </p:nvSpPr>
          <p:spPr bwMode="auto">
            <a:xfrm>
              <a:off x="2225675" y="424021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99" name="Freeform 75"/>
            <p:cNvSpPr/>
            <p:nvPr/>
          </p:nvSpPr>
          <p:spPr bwMode="auto">
            <a:xfrm>
              <a:off x="2171701" y="1331914"/>
              <a:ext cx="73025" cy="3154362"/>
            </a:xfrm>
            <a:custGeom>
              <a:avLst/>
              <a:gdLst/>
              <a:ahLst/>
              <a:cxnLst>
                <a:cxn ang="0">
                  <a:pos x="0" y="2063"/>
                </a:cxn>
                <a:cxn ang="0">
                  <a:pos x="12" y="2073"/>
                </a:cxn>
                <a:cxn ang="0">
                  <a:pos x="24" y="2063"/>
                </a:cxn>
                <a:cxn ang="0">
                  <a:pos x="24" y="10"/>
                </a:cxn>
                <a:cxn ang="0">
                  <a:pos x="12" y="0"/>
                </a:cxn>
                <a:cxn ang="0">
                  <a:pos x="0" y="10"/>
                </a:cxn>
                <a:cxn ang="0">
                  <a:pos x="0" y="2063"/>
                </a:cxn>
              </a:cxnLst>
              <a:rect l="0" t="0" r="r" b="b"/>
              <a:pathLst>
                <a:path w="24" h="2073">
                  <a:moveTo>
                    <a:pt x="0" y="2063"/>
                  </a:moveTo>
                  <a:cubicBezTo>
                    <a:pt x="0" y="2069"/>
                    <a:pt x="5" y="2073"/>
                    <a:pt x="12" y="2073"/>
                  </a:cubicBezTo>
                  <a:cubicBezTo>
                    <a:pt x="18" y="2073"/>
                    <a:pt x="24" y="2069"/>
                    <a:pt x="24" y="2063"/>
                  </a:cubicBezTo>
                  <a:cubicBezTo>
                    <a:pt x="24" y="10"/>
                    <a:pt x="24" y="10"/>
                    <a:pt x="24" y="10"/>
                  </a:cubicBezTo>
                  <a:cubicBezTo>
                    <a:pt x="24" y="5"/>
                    <a:pt x="18" y="0"/>
                    <a:pt x="12" y="0"/>
                  </a:cubicBezTo>
                  <a:cubicBezTo>
                    <a:pt x="5" y="0"/>
                    <a:pt x="0" y="5"/>
                    <a:pt x="0" y="10"/>
                  </a:cubicBezTo>
                  <a:lnTo>
                    <a:pt x="0" y="2063"/>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grpSp>
      <p:grpSp>
        <p:nvGrpSpPr>
          <p:cNvPr id="10" name="Group 149"/>
          <p:cNvGrpSpPr/>
          <p:nvPr/>
        </p:nvGrpSpPr>
        <p:grpSpPr>
          <a:xfrm>
            <a:off x="4961829" y="4803467"/>
            <a:ext cx="817022" cy="1756819"/>
            <a:chOff x="2973388" y="3517900"/>
            <a:chExt cx="581025" cy="1249362"/>
          </a:xfrm>
        </p:grpSpPr>
        <p:sp>
          <p:nvSpPr>
            <p:cNvPr id="1066" name="Rectangle 42"/>
            <p:cNvSpPr>
              <a:spLocks noChangeArrowheads="1"/>
            </p:cNvSpPr>
            <p:nvPr/>
          </p:nvSpPr>
          <p:spPr bwMode="auto">
            <a:xfrm>
              <a:off x="3184525" y="4241800"/>
              <a:ext cx="369888" cy="244475"/>
            </a:xfrm>
            <a:prstGeom prst="rect">
              <a:avLst/>
            </a:prstGeom>
            <a:solidFill>
              <a:schemeClr val="tx1">
                <a:lumMod val="25000"/>
                <a:lumOff val="75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67" name="Freeform 43"/>
            <p:cNvSpPr/>
            <p:nvPr/>
          </p:nvSpPr>
          <p:spPr bwMode="auto">
            <a:xfrm>
              <a:off x="3332163" y="4202113"/>
              <a:ext cx="85725" cy="39687"/>
            </a:xfrm>
            <a:custGeom>
              <a:avLst/>
              <a:gdLst/>
              <a:ahLst/>
              <a:cxnLst>
                <a:cxn ang="0">
                  <a:pos x="51" y="24"/>
                </a:cxn>
                <a:cxn ang="0">
                  <a:pos x="44" y="7"/>
                </a:cxn>
                <a:cxn ang="0">
                  <a:pos x="26" y="0"/>
                </a:cxn>
                <a:cxn ang="0">
                  <a:pos x="24" y="0"/>
                </a:cxn>
                <a:cxn ang="0">
                  <a:pos x="7" y="7"/>
                </a:cxn>
                <a:cxn ang="0">
                  <a:pos x="0" y="24"/>
                </a:cxn>
                <a:cxn ang="0">
                  <a:pos x="8" y="24"/>
                </a:cxn>
                <a:cxn ang="0">
                  <a:pos x="12" y="13"/>
                </a:cxn>
                <a:cxn ang="0">
                  <a:pos x="24" y="8"/>
                </a:cxn>
                <a:cxn ang="0">
                  <a:pos x="26" y="8"/>
                </a:cxn>
                <a:cxn ang="0">
                  <a:pos x="39" y="13"/>
                </a:cxn>
                <a:cxn ang="0">
                  <a:pos x="43" y="24"/>
                </a:cxn>
                <a:cxn ang="0">
                  <a:pos x="51" y="24"/>
                </a:cxn>
              </a:cxnLst>
              <a:rect l="0" t="0" r="r" b="b"/>
              <a:pathLst>
                <a:path w="51" h="24">
                  <a:moveTo>
                    <a:pt x="51" y="24"/>
                  </a:moveTo>
                  <a:cubicBezTo>
                    <a:pt x="51" y="17"/>
                    <a:pt x="49" y="11"/>
                    <a:pt x="44" y="7"/>
                  </a:cubicBezTo>
                  <a:cubicBezTo>
                    <a:pt x="39" y="3"/>
                    <a:pt x="33" y="0"/>
                    <a:pt x="26" y="0"/>
                  </a:cubicBezTo>
                  <a:cubicBezTo>
                    <a:pt x="24" y="0"/>
                    <a:pt x="24" y="0"/>
                    <a:pt x="24" y="0"/>
                  </a:cubicBezTo>
                  <a:cubicBezTo>
                    <a:pt x="18" y="0"/>
                    <a:pt x="11" y="3"/>
                    <a:pt x="7" y="7"/>
                  </a:cubicBezTo>
                  <a:cubicBezTo>
                    <a:pt x="2" y="11"/>
                    <a:pt x="0" y="17"/>
                    <a:pt x="0" y="24"/>
                  </a:cubicBezTo>
                  <a:cubicBezTo>
                    <a:pt x="8" y="24"/>
                    <a:pt x="8" y="24"/>
                    <a:pt x="8" y="24"/>
                  </a:cubicBezTo>
                  <a:cubicBezTo>
                    <a:pt x="8" y="20"/>
                    <a:pt x="9" y="16"/>
                    <a:pt x="12" y="13"/>
                  </a:cubicBezTo>
                  <a:cubicBezTo>
                    <a:pt x="16" y="10"/>
                    <a:pt x="20" y="8"/>
                    <a:pt x="24" y="8"/>
                  </a:cubicBezTo>
                  <a:cubicBezTo>
                    <a:pt x="26" y="8"/>
                    <a:pt x="26" y="8"/>
                    <a:pt x="26" y="8"/>
                  </a:cubicBezTo>
                  <a:cubicBezTo>
                    <a:pt x="31" y="8"/>
                    <a:pt x="35" y="10"/>
                    <a:pt x="39" y="13"/>
                  </a:cubicBezTo>
                  <a:cubicBezTo>
                    <a:pt x="42" y="16"/>
                    <a:pt x="43" y="20"/>
                    <a:pt x="43" y="24"/>
                  </a:cubicBezTo>
                  <a:lnTo>
                    <a:pt x="51" y="24"/>
                  </a:ln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68" name="Rectangle 44"/>
            <p:cNvSpPr>
              <a:spLocks noChangeArrowheads="1"/>
            </p:cNvSpPr>
            <p:nvPr/>
          </p:nvSpPr>
          <p:spPr bwMode="auto">
            <a:xfrm>
              <a:off x="3263900" y="4316413"/>
              <a:ext cx="290513" cy="6350"/>
            </a:xfrm>
            <a:prstGeom prst="rect">
              <a:avLst/>
            </a:prstGeom>
            <a:solidFill>
              <a:srgbClr val="1A1A1A"/>
            </a:solidFill>
            <a:ln w="9525">
              <a:noFill/>
              <a:miter lim="800000"/>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69" name="Freeform 45"/>
            <p:cNvSpPr/>
            <p:nvPr/>
          </p:nvSpPr>
          <p:spPr bwMode="auto">
            <a:xfrm>
              <a:off x="3263900" y="4316413"/>
              <a:ext cx="290513" cy="6350"/>
            </a:xfrm>
            <a:custGeom>
              <a:avLst/>
              <a:gdLst/>
              <a:ahLst/>
              <a:cxnLst>
                <a:cxn ang="0">
                  <a:pos x="0" y="4"/>
                </a:cxn>
                <a:cxn ang="0">
                  <a:pos x="183" y="4"/>
                </a:cxn>
                <a:cxn ang="0">
                  <a:pos x="183" y="0"/>
                </a:cxn>
                <a:cxn ang="0">
                  <a:pos x="0" y="0"/>
                </a:cxn>
              </a:cxnLst>
              <a:rect l="0" t="0" r="r" b="b"/>
              <a:pathLst>
                <a:path w="183" h="4">
                  <a:moveTo>
                    <a:pt x="0" y="4"/>
                  </a:moveTo>
                  <a:lnTo>
                    <a:pt x="183" y="4"/>
                  </a:lnTo>
                  <a:lnTo>
                    <a:pt x="183" y="0"/>
                  </a:lnTo>
                  <a:lnTo>
                    <a:pt x="0" y="0"/>
                  </a:lnTo>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70" name="Freeform 46"/>
            <p:cNvSpPr/>
            <p:nvPr/>
          </p:nvSpPr>
          <p:spPr bwMode="auto">
            <a:xfrm>
              <a:off x="3348038" y="4295775"/>
              <a:ext cx="53975" cy="46037"/>
            </a:xfrm>
            <a:custGeom>
              <a:avLst/>
              <a:gdLst/>
              <a:ahLst/>
              <a:cxnLst>
                <a:cxn ang="0">
                  <a:pos x="8" y="29"/>
                </a:cxn>
                <a:cxn ang="0">
                  <a:pos x="0" y="15"/>
                </a:cxn>
                <a:cxn ang="0">
                  <a:pos x="8" y="0"/>
                </a:cxn>
                <a:cxn ang="0">
                  <a:pos x="25" y="0"/>
                </a:cxn>
                <a:cxn ang="0">
                  <a:pos x="34" y="15"/>
                </a:cxn>
                <a:cxn ang="0">
                  <a:pos x="25" y="29"/>
                </a:cxn>
                <a:cxn ang="0">
                  <a:pos x="8" y="29"/>
                </a:cxn>
              </a:cxnLst>
              <a:rect l="0" t="0" r="r" b="b"/>
              <a:pathLst>
                <a:path w="34" h="29">
                  <a:moveTo>
                    <a:pt x="8" y="29"/>
                  </a:moveTo>
                  <a:lnTo>
                    <a:pt x="0" y="15"/>
                  </a:lnTo>
                  <a:lnTo>
                    <a:pt x="8" y="0"/>
                  </a:lnTo>
                  <a:lnTo>
                    <a:pt x="25" y="0"/>
                  </a:lnTo>
                  <a:lnTo>
                    <a:pt x="34" y="15"/>
                  </a:lnTo>
                  <a:lnTo>
                    <a:pt x="25" y="29"/>
                  </a:lnTo>
                  <a:lnTo>
                    <a:pt x="8" y="29"/>
                  </a:ln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grpSp>
          <p:nvGrpSpPr>
            <p:cNvPr id="11" name="Group 147"/>
            <p:cNvGrpSpPr/>
            <p:nvPr/>
          </p:nvGrpSpPr>
          <p:grpSpPr>
            <a:xfrm>
              <a:off x="2973388" y="3517900"/>
              <a:ext cx="431800" cy="1249362"/>
              <a:chOff x="2973388" y="3517900"/>
              <a:chExt cx="431800" cy="1249362"/>
            </a:xfrm>
            <a:solidFill>
              <a:schemeClr val="tx1">
                <a:lumMod val="50000"/>
                <a:lumOff val="50000"/>
              </a:schemeClr>
            </a:solidFill>
          </p:grpSpPr>
          <p:grpSp>
            <p:nvGrpSpPr>
              <p:cNvPr id="12" name="Group 146"/>
              <p:cNvGrpSpPr/>
              <p:nvPr/>
            </p:nvGrpSpPr>
            <p:grpSpPr>
              <a:xfrm>
                <a:off x="2973388" y="3541713"/>
                <a:ext cx="431800" cy="1225549"/>
                <a:chOff x="2973388" y="3541713"/>
                <a:chExt cx="431800" cy="1225549"/>
              </a:xfrm>
              <a:grpFill/>
            </p:grpSpPr>
            <p:sp>
              <p:nvSpPr>
                <p:cNvPr id="1029" name="Oval 5"/>
                <p:cNvSpPr>
                  <a:spLocks noChangeArrowheads="1"/>
                </p:cNvSpPr>
                <p:nvPr/>
              </p:nvSpPr>
              <p:spPr bwMode="auto">
                <a:xfrm>
                  <a:off x="3224213" y="3619500"/>
                  <a:ext cx="22225" cy="26987"/>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30" name="Freeform 6"/>
                <p:cNvSpPr/>
                <p:nvPr/>
              </p:nvSpPr>
              <p:spPr bwMode="auto">
                <a:xfrm>
                  <a:off x="3146425" y="3694113"/>
                  <a:ext cx="71438" cy="58737"/>
                </a:xfrm>
                <a:custGeom>
                  <a:avLst/>
                  <a:gdLst/>
                  <a:ahLst/>
                  <a:cxnLst>
                    <a:cxn ang="0">
                      <a:pos x="28" y="0"/>
                    </a:cxn>
                    <a:cxn ang="0">
                      <a:pos x="0" y="19"/>
                    </a:cxn>
                    <a:cxn ang="0">
                      <a:pos x="7" y="35"/>
                    </a:cxn>
                    <a:cxn ang="0">
                      <a:pos x="41" y="28"/>
                    </a:cxn>
                    <a:cxn ang="0">
                      <a:pos x="43" y="7"/>
                    </a:cxn>
                  </a:cxnLst>
                  <a:rect l="0" t="0" r="r" b="b"/>
                  <a:pathLst>
                    <a:path w="43" h="35">
                      <a:moveTo>
                        <a:pt x="28" y="0"/>
                      </a:moveTo>
                      <a:cubicBezTo>
                        <a:pt x="28" y="0"/>
                        <a:pt x="30" y="29"/>
                        <a:pt x="0" y="19"/>
                      </a:cubicBezTo>
                      <a:cubicBezTo>
                        <a:pt x="7" y="35"/>
                        <a:pt x="7" y="35"/>
                        <a:pt x="7" y="35"/>
                      </a:cubicBezTo>
                      <a:cubicBezTo>
                        <a:pt x="41" y="28"/>
                        <a:pt x="41" y="28"/>
                        <a:pt x="41" y="28"/>
                      </a:cubicBezTo>
                      <a:cubicBezTo>
                        <a:pt x="43" y="7"/>
                        <a:pt x="43" y="7"/>
                        <a:pt x="43" y="7"/>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71" name="Freeform 47"/>
                <p:cNvSpPr/>
                <p:nvPr/>
              </p:nvSpPr>
              <p:spPr bwMode="auto">
                <a:xfrm>
                  <a:off x="3152775" y="4138613"/>
                  <a:ext cx="150813" cy="581025"/>
                </a:xfrm>
                <a:custGeom>
                  <a:avLst/>
                  <a:gdLst/>
                  <a:ahLst/>
                  <a:cxnLst>
                    <a:cxn ang="0">
                      <a:pos x="90" y="320"/>
                    </a:cxn>
                    <a:cxn ang="0">
                      <a:pos x="68" y="209"/>
                    </a:cxn>
                    <a:cxn ang="0">
                      <a:pos x="71" y="19"/>
                    </a:cxn>
                    <a:cxn ang="0">
                      <a:pos x="71" y="0"/>
                    </a:cxn>
                    <a:cxn ang="0">
                      <a:pos x="7" y="11"/>
                    </a:cxn>
                    <a:cxn ang="0">
                      <a:pos x="18" y="215"/>
                    </a:cxn>
                    <a:cxn ang="0">
                      <a:pos x="37" y="320"/>
                    </a:cxn>
                    <a:cxn ang="0">
                      <a:pos x="8" y="349"/>
                    </a:cxn>
                    <a:cxn ang="0">
                      <a:pos x="90" y="349"/>
                    </a:cxn>
                    <a:cxn ang="0">
                      <a:pos x="90" y="320"/>
                    </a:cxn>
                  </a:cxnLst>
                  <a:rect l="0" t="0" r="r" b="b"/>
                  <a:pathLst>
                    <a:path w="90" h="349">
                      <a:moveTo>
                        <a:pt x="90" y="320"/>
                      </a:moveTo>
                      <a:cubicBezTo>
                        <a:pt x="90" y="320"/>
                        <a:pt x="72" y="243"/>
                        <a:pt x="68" y="209"/>
                      </a:cubicBezTo>
                      <a:cubicBezTo>
                        <a:pt x="64" y="166"/>
                        <a:pt x="69" y="50"/>
                        <a:pt x="71" y="19"/>
                      </a:cubicBezTo>
                      <a:cubicBezTo>
                        <a:pt x="71" y="14"/>
                        <a:pt x="71" y="0"/>
                        <a:pt x="71" y="0"/>
                      </a:cubicBezTo>
                      <a:cubicBezTo>
                        <a:pt x="7" y="11"/>
                        <a:pt x="7" y="11"/>
                        <a:pt x="7" y="11"/>
                      </a:cubicBezTo>
                      <a:cubicBezTo>
                        <a:pt x="7" y="11"/>
                        <a:pt x="14" y="182"/>
                        <a:pt x="18" y="215"/>
                      </a:cubicBezTo>
                      <a:cubicBezTo>
                        <a:pt x="22" y="247"/>
                        <a:pt x="37" y="320"/>
                        <a:pt x="37" y="320"/>
                      </a:cubicBezTo>
                      <a:cubicBezTo>
                        <a:pt x="0" y="329"/>
                        <a:pt x="8" y="349"/>
                        <a:pt x="8" y="349"/>
                      </a:cubicBezTo>
                      <a:cubicBezTo>
                        <a:pt x="90" y="349"/>
                        <a:pt x="90" y="349"/>
                        <a:pt x="90" y="349"/>
                      </a:cubicBezTo>
                      <a:lnTo>
                        <a:pt x="90" y="32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72" name="Freeform 48"/>
                <p:cNvSpPr/>
                <p:nvPr/>
              </p:nvSpPr>
              <p:spPr bwMode="auto">
                <a:xfrm>
                  <a:off x="2973388" y="4146550"/>
                  <a:ext cx="273050" cy="620712"/>
                </a:xfrm>
                <a:custGeom>
                  <a:avLst/>
                  <a:gdLst/>
                  <a:ahLst/>
                  <a:cxnLst>
                    <a:cxn ang="0">
                      <a:pos x="112" y="115"/>
                    </a:cxn>
                    <a:cxn ang="0">
                      <a:pos x="164" y="7"/>
                    </a:cxn>
                    <a:cxn ang="0">
                      <a:pos x="48" y="0"/>
                    </a:cxn>
                    <a:cxn ang="0">
                      <a:pos x="40" y="194"/>
                    </a:cxn>
                    <a:cxn ang="0">
                      <a:pos x="53" y="340"/>
                    </a:cxn>
                    <a:cxn ang="0">
                      <a:pos x="0" y="373"/>
                    </a:cxn>
                    <a:cxn ang="0">
                      <a:pos x="96" y="373"/>
                    </a:cxn>
                    <a:cxn ang="0">
                      <a:pos x="97" y="345"/>
                    </a:cxn>
                    <a:cxn ang="0">
                      <a:pos x="95" y="193"/>
                    </a:cxn>
                    <a:cxn ang="0">
                      <a:pos x="112" y="115"/>
                    </a:cxn>
                  </a:cxnLst>
                  <a:rect l="0" t="0" r="r" b="b"/>
                  <a:pathLst>
                    <a:path w="164" h="373">
                      <a:moveTo>
                        <a:pt x="112" y="115"/>
                      </a:moveTo>
                      <a:cubicBezTo>
                        <a:pt x="164" y="7"/>
                        <a:pt x="164" y="7"/>
                        <a:pt x="164" y="7"/>
                      </a:cubicBezTo>
                      <a:cubicBezTo>
                        <a:pt x="48" y="0"/>
                        <a:pt x="48" y="0"/>
                        <a:pt x="48" y="0"/>
                      </a:cubicBezTo>
                      <a:cubicBezTo>
                        <a:pt x="48" y="0"/>
                        <a:pt x="45" y="132"/>
                        <a:pt x="40" y="194"/>
                      </a:cubicBezTo>
                      <a:cubicBezTo>
                        <a:pt x="38" y="218"/>
                        <a:pt x="50" y="316"/>
                        <a:pt x="53" y="340"/>
                      </a:cubicBezTo>
                      <a:cubicBezTo>
                        <a:pt x="11" y="340"/>
                        <a:pt x="0" y="373"/>
                        <a:pt x="0" y="373"/>
                      </a:cubicBezTo>
                      <a:cubicBezTo>
                        <a:pt x="96" y="373"/>
                        <a:pt x="96" y="373"/>
                        <a:pt x="96" y="373"/>
                      </a:cubicBezTo>
                      <a:cubicBezTo>
                        <a:pt x="97" y="345"/>
                        <a:pt x="97" y="345"/>
                        <a:pt x="97" y="345"/>
                      </a:cubicBezTo>
                      <a:cubicBezTo>
                        <a:pt x="97" y="345"/>
                        <a:pt x="91" y="274"/>
                        <a:pt x="95" y="193"/>
                      </a:cubicBezTo>
                      <a:cubicBezTo>
                        <a:pt x="96" y="174"/>
                        <a:pt x="112" y="115"/>
                        <a:pt x="112" y="11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073" name="Freeform 49"/>
                <p:cNvSpPr>
                  <a:spLocks noEditPoints="1"/>
                </p:cNvSpPr>
                <p:nvPr/>
              </p:nvSpPr>
              <p:spPr bwMode="auto">
                <a:xfrm>
                  <a:off x="2976563" y="3541713"/>
                  <a:ext cx="428625" cy="685800"/>
                </a:xfrm>
                <a:custGeom>
                  <a:avLst/>
                  <a:gdLst/>
                  <a:ahLst/>
                  <a:cxnLst>
                    <a:cxn ang="0">
                      <a:pos x="252" y="390"/>
                    </a:cxn>
                    <a:cxn ang="0">
                      <a:pos x="258" y="390"/>
                    </a:cxn>
                    <a:cxn ang="0">
                      <a:pos x="251" y="252"/>
                    </a:cxn>
                    <a:cxn ang="0">
                      <a:pos x="227" y="144"/>
                    </a:cxn>
                    <a:cxn ang="0">
                      <a:pos x="173" y="115"/>
                    </a:cxn>
                    <a:cxn ang="0">
                      <a:pos x="173" y="109"/>
                    </a:cxn>
                    <a:cxn ang="0">
                      <a:pos x="173" y="109"/>
                    </a:cxn>
                    <a:cxn ang="0">
                      <a:pos x="173" y="99"/>
                    </a:cxn>
                    <a:cxn ang="0">
                      <a:pos x="159" y="93"/>
                    </a:cxn>
                    <a:cxn ang="0">
                      <a:pos x="152" y="25"/>
                    </a:cxn>
                    <a:cxn ang="0">
                      <a:pos x="132" y="13"/>
                    </a:cxn>
                    <a:cxn ang="0">
                      <a:pos x="132" y="13"/>
                    </a:cxn>
                    <a:cxn ang="0">
                      <a:pos x="112" y="4"/>
                    </a:cxn>
                    <a:cxn ang="0">
                      <a:pos x="100" y="0"/>
                    </a:cxn>
                    <a:cxn ang="0">
                      <a:pos x="33" y="19"/>
                    </a:cxn>
                    <a:cxn ang="0">
                      <a:pos x="3" y="39"/>
                    </a:cxn>
                    <a:cxn ang="0">
                      <a:pos x="82" y="152"/>
                    </a:cxn>
                    <a:cxn ang="0">
                      <a:pos x="80" y="159"/>
                    </a:cxn>
                    <a:cxn ang="0">
                      <a:pos x="57" y="244"/>
                    </a:cxn>
                    <a:cxn ang="0">
                      <a:pos x="30" y="370"/>
                    </a:cxn>
                    <a:cxn ang="0">
                      <a:pos x="197" y="370"/>
                    </a:cxn>
                    <a:cxn ang="0">
                      <a:pos x="209" y="231"/>
                    </a:cxn>
                    <a:cxn ang="0">
                      <a:pos x="215" y="262"/>
                    </a:cxn>
                    <a:cxn ang="0">
                      <a:pos x="223" y="390"/>
                    </a:cxn>
                    <a:cxn ang="0">
                      <a:pos x="227" y="390"/>
                    </a:cxn>
                    <a:cxn ang="0">
                      <a:pos x="227" y="395"/>
                    </a:cxn>
                    <a:cxn ang="0">
                      <a:pos x="227" y="396"/>
                    </a:cxn>
                    <a:cxn ang="0">
                      <a:pos x="241" y="411"/>
                    </a:cxn>
                    <a:cxn ang="0">
                      <a:pos x="252" y="394"/>
                    </a:cxn>
                    <a:cxn ang="0">
                      <a:pos x="252" y="393"/>
                    </a:cxn>
                    <a:cxn ang="0">
                      <a:pos x="252" y="390"/>
                    </a:cxn>
                    <a:cxn ang="0">
                      <a:pos x="130" y="103"/>
                    </a:cxn>
                    <a:cxn ang="0">
                      <a:pos x="121" y="112"/>
                    </a:cxn>
                    <a:cxn ang="0">
                      <a:pos x="107" y="113"/>
                    </a:cxn>
                    <a:cxn ang="0">
                      <a:pos x="37" y="45"/>
                    </a:cxn>
                    <a:cxn ang="0">
                      <a:pos x="102" y="27"/>
                    </a:cxn>
                    <a:cxn ang="0">
                      <a:pos x="101" y="21"/>
                    </a:cxn>
                    <a:cxn ang="0">
                      <a:pos x="105" y="22"/>
                    </a:cxn>
                    <a:cxn ang="0">
                      <a:pos x="124" y="25"/>
                    </a:cxn>
                    <a:cxn ang="0">
                      <a:pos x="120" y="32"/>
                    </a:cxn>
                    <a:cxn ang="0">
                      <a:pos x="106" y="38"/>
                    </a:cxn>
                    <a:cxn ang="0">
                      <a:pos x="111" y="47"/>
                    </a:cxn>
                    <a:cxn ang="0">
                      <a:pos x="111" y="47"/>
                    </a:cxn>
                    <a:cxn ang="0">
                      <a:pos x="102" y="72"/>
                    </a:cxn>
                    <a:cxn ang="0">
                      <a:pos x="130" y="92"/>
                    </a:cxn>
                    <a:cxn ang="0">
                      <a:pos x="130" y="103"/>
                    </a:cxn>
                  </a:cxnLst>
                  <a:rect l="0" t="0" r="r" b="b"/>
                  <a:pathLst>
                    <a:path w="258" h="412">
                      <a:moveTo>
                        <a:pt x="252" y="390"/>
                      </a:moveTo>
                      <a:cubicBezTo>
                        <a:pt x="258" y="390"/>
                        <a:pt x="258" y="390"/>
                        <a:pt x="258" y="390"/>
                      </a:cubicBezTo>
                      <a:cubicBezTo>
                        <a:pt x="258" y="390"/>
                        <a:pt x="254" y="283"/>
                        <a:pt x="251" y="252"/>
                      </a:cubicBezTo>
                      <a:cubicBezTo>
                        <a:pt x="243" y="191"/>
                        <a:pt x="231" y="152"/>
                        <a:pt x="227" y="144"/>
                      </a:cubicBezTo>
                      <a:cubicBezTo>
                        <a:pt x="221" y="135"/>
                        <a:pt x="173" y="115"/>
                        <a:pt x="173" y="115"/>
                      </a:cubicBezTo>
                      <a:cubicBezTo>
                        <a:pt x="173" y="109"/>
                        <a:pt x="173" y="109"/>
                        <a:pt x="173" y="109"/>
                      </a:cubicBezTo>
                      <a:cubicBezTo>
                        <a:pt x="173" y="109"/>
                        <a:pt x="173" y="109"/>
                        <a:pt x="173" y="109"/>
                      </a:cubicBezTo>
                      <a:cubicBezTo>
                        <a:pt x="173" y="99"/>
                        <a:pt x="173" y="99"/>
                        <a:pt x="173" y="99"/>
                      </a:cubicBezTo>
                      <a:cubicBezTo>
                        <a:pt x="159" y="93"/>
                        <a:pt x="159" y="93"/>
                        <a:pt x="159" y="93"/>
                      </a:cubicBezTo>
                      <a:cubicBezTo>
                        <a:pt x="159" y="93"/>
                        <a:pt x="156" y="30"/>
                        <a:pt x="152" y="25"/>
                      </a:cubicBezTo>
                      <a:cubicBezTo>
                        <a:pt x="140" y="8"/>
                        <a:pt x="132" y="13"/>
                        <a:pt x="132" y="13"/>
                      </a:cubicBezTo>
                      <a:cubicBezTo>
                        <a:pt x="132" y="13"/>
                        <a:pt x="132" y="13"/>
                        <a:pt x="132" y="13"/>
                      </a:cubicBezTo>
                      <a:cubicBezTo>
                        <a:pt x="126" y="9"/>
                        <a:pt x="116" y="6"/>
                        <a:pt x="112" y="4"/>
                      </a:cubicBezTo>
                      <a:cubicBezTo>
                        <a:pt x="103" y="1"/>
                        <a:pt x="100" y="0"/>
                        <a:pt x="100" y="0"/>
                      </a:cubicBezTo>
                      <a:cubicBezTo>
                        <a:pt x="33" y="19"/>
                        <a:pt x="33" y="19"/>
                        <a:pt x="33" y="19"/>
                      </a:cubicBezTo>
                      <a:cubicBezTo>
                        <a:pt x="33" y="19"/>
                        <a:pt x="4" y="28"/>
                        <a:pt x="3" y="39"/>
                      </a:cubicBezTo>
                      <a:cubicBezTo>
                        <a:pt x="0" y="65"/>
                        <a:pt x="61" y="130"/>
                        <a:pt x="82" y="152"/>
                      </a:cubicBezTo>
                      <a:cubicBezTo>
                        <a:pt x="82" y="154"/>
                        <a:pt x="81" y="156"/>
                        <a:pt x="80" y="159"/>
                      </a:cubicBezTo>
                      <a:cubicBezTo>
                        <a:pt x="74" y="180"/>
                        <a:pt x="66" y="208"/>
                        <a:pt x="57" y="244"/>
                      </a:cubicBezTo>
                      <a:cubicBezTo>
                        <a:pt x="45" y="293"/>
                        <a:pt x="30" y="370"/>
                        <a:pt x="30" y="370"/>
                      </a:cubicBezTo>
                      <a:cubicBezTo>
                        <a:pt x="197" y="370"/>
                        <a:pt x="197" y="370"/>
                        <a:pt x="197" y="370"/>
                      </a:cubicBezTo>
                      <a:cubicBezTo>
                        <a:pt x="197" y="370"/>
                        <a:pt x="199" y="295"/>
                        <a:pt x="209" y="231"/>
                      </a:cubicBezTo>
                      <a:cubicBezTo>
                        <a:pt x="211" y="240"/>
                        <a:pt x="214" y="250"/>
                        <a:pt x="215" y="262"/>
                      </a:cubicBezTo>
                      <a:cubicBezTo>
                        <a:pt x="219" y="290"/>
                        <a:pt x="223" y="390"/>
                        <a:pt x="223" y="390"/>
                      </a:cubicBezTo>
                      <a:cubicBezTo>
                        <a:pt x="227" y="390"/>
                        <a:pt x="227" y="390"/>
                        <a:pt x="227" y="390"/>
                      </a:cubicBezTo>
                      <a:cubicBezTo>
                        <a:pt x="227" y="391"/>
                        <a:pt x="227" y="393"/>
                        <a:pt x="227" y="395"/>
                      </a:cubicBezTo>
                      <a:cubicBezTo>
                        <a:pt x="227" y="396"/>
                        <a:pt x="227" y="396"/>
                        <a:pt x="227" y="396"/>
                      </a:cubicBezTo>
                      <a:cubicBezTo>
                        <a:pt x="228" y="405"/>
                        <a:pt x="234" y="412"/>
                        <a:pt x="241" y="411"/>
                      </a:cubicBezTo>
                      <a:cubicBezTo>
                        <a:pt x="248" y="410"/>
                        <a:pt x="253" y="403"/>
                        <a:pt x="252" y="394"/>
                      </a:cubicBezTo>
                      <a:cubicBezTo>
                        <a:pt x="252" y="393"/>
                        <a:pt x="252" y="393"/>
                        <a:pt x="252" y="393"/>
                      </a:cubicBezTo>
                      <a:cubicBezTo>
                        <a:pt x="252" y="392"/>
                        <a:pt x="252" y="391"/>
                        <a:pt x="252" y="390"/>
                      </a:cubicBezTo>
                      <a:close/>
                      <a:moveTo>
                        <a:pt x="130" y="103"/>
                      </a:moveTo>
                      <a:cubicBezTo>
                        <a:pt x="128" y="108"/>
                        <a:pt x="122" y="112"/>
                        <a:pt x="121" y="112"/>
                      </a:cubicBezTo>
                      <a:cubicBezTo>
                        <a:pt x="115" y="113"/>
                        <a:pt x="111" y="114"/>
                        <a:pt x="107" y="113"/>
                      </a:cubicBezTo>
                      <a:cubicBezTo>
                        <a:pt x="92" y="104"/>
                        <a:pt x="37" y="49"/>
                        <a:pt x="37" y="45"/>
                      </a:cubicBezTo>
                      <a:cubicBezTo>
                        <a:pt x="36" y="42"/>
                        <a:pt x="102" y="27"/>
                        <a:pt x="102" y="27"/>
                      </a:cubicBezTo>
                      <a:cubicBezTo>
                        <a:pt x="101" y="21"/>
                        <a:pt x="101" y="21"/>
                        <a:pt x="101" y="21"/>
                      </a:cubicBezTo>
                      <a:cubicBezTo>
                        <a:pt x="102" y="21"/>
                        <a:pt x="103" y="21"/>
                        <a:pt x="105" y="22"/>
                      </a:cubicBezTo>
                      <a:cubicBezTo>
                        <a:pt x="109" y="23"/>
                        <a:pt x="117" y="25"/>
                        <a:pt x="124" y="25"/>
                      </a:cubicBezTo>
                      <a:cubicBezTo>
                        <a:pt x="123" y="27"/>
                        <a:pt x="121" y="29"/>
                        <a:pt x="120" y="32"/>
                      </a:cubicBezTo>
                      <a:cubicBezTo>
                        <a:pt x="106" y="38"/>
                        <a:pt x="106" y="38"/>
                        <a:pt x="106" y="38"/>
                      </a:cubicBezTo>
                      <a:cubicBezTo>
                        <a:pt x="111" y="47"/>
                        <a:pt x="111" y="47"/>
                        <a:pt x="111" y="47"/>
                      </a:cubicBezTo>
                      <a:cubicBezTo>
                        <a:pt x="111" y="47"/>
                        <a:pt x="111" y="47"/>
                        <a:pt x="111" y="47"/>
                      </a:cubicBezTo>
                      <a:cubicBezTo>
                        <a:pt x="105" y="58"/>
                        <a:pt x="100" y="69"/>
                        <a:pt x="102" y="72"/>
                      </a:cubicBezTo>
                      <a:cubicBezTo>
                        <a:pt x="106" y="80"/>
                        <a:pt x="130" y="92"/>
                        <a:pt x="130" y="92"/>
                      </a:cubicBezTo>
                      <a:cubicBezTo>
                        <a:pt x="130" y="92"/>
                        <a:pt x="131" y="101"/>
                        <a:pt x="130" y="103"/>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grpSp>
          <p:sp>
            <p:nvSpPr>
              <p:cNvPr id="1111" name="Freeform 87"/>
              <p:cNvSpPr/>
              <p:nvPr/>
            </p:nvSpPr>
            <p:spPr bwMode="auto">
              <a:xfrm>
                <a:off x="3182938" y="3517900"/>
                <a:ext cx="146050" cy="207962"/>
              </a:xfrm>
              <a:custGeom>
                <a:avLst/>
                <a:gdLst/>
                <a:ahLst/>
                <a:cxnLst>
                  <a:cxn ang="0">
                    <a:pos x="6" y="30"/>
                  </a:cxn>
                  <a:cxn ang="0">
                    <a:pos x="6" y="3"/>
                  </a:cxn>
                  <a:cxn ang="0">
                    <a:pos x="44" y="9"/>
                  </a:cxn>
                  <a:cxn ang="0">
                    <a:pos x="67" y="14"/>
                  </a:cxn>
                  <a:cxn ang="0">
                    <a:pos x="88" y="56"/>
                  </a:cxn>
                  <a:cxn ang="0">
                    <a:pos x="51" y="112"/>
                  </a:cxn>
                  <a:cxn ang="0">
                    <a:pos x="39" y="125"/>
                  </a:cxn>
                </a:cxnLst>
                <a:rect l="0" t="0" r="r" b="b"/>
                <a:pathLst>
                  <a:path w="88" h="125">
                    <a:moveTo>
                      <a:pt x="6" y="30"/>
                    </a:moveTo>
                    <a:cubicBezTo>
                      <a:pt x="6" y="30"/>
                      <a:pt x="0" y="0"/>
                      <a:pt x="6" y="3"/>
                    </a:cubicBezTo>
                    <a:cubicBezTo>
                      <a:pt x="25" y="11"/>
                      <a:pt x="34" y="7"/>
                      <a:pt x="44" y="9"/>
                    </a:cubicBezTo>
                    <a:cubicBezTo>
                      <a:pt x="55" y="10"/>
                      <a:pt x="58" y="9"/>
                      <a:pt x="67" y="14"/>
                    </a:cubicBezTo>
                    <a:cubicBezTo>
                      <a:pt x="88" y="27"/>
                      <a:pt x="88" y="36"/>
                      <a:pt x="88" y="56"/>
                    </a:cubicBezTo>
                    <a:cubicBezTo>
                      <a:pt x="88" y="94"/>
                      <a:pt x="69" y="95"/>
                      <a:pt x="51" y="112"/>
                    </a:cubicBezTo>
                    <a:cubicBezTo>
                      <a:pt x="39" y="125"/>
                      <a:pt x="39" y="125"/>
                      <a:pt x="39" y="125"/>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grpSp>
      </p:grpSp>
      <p:grpSp>
        <p:nvGrpSpPr>
          <p:cNvPr id="13" name="Group 20"/>
          <p:cNvGrpSpPr/>
          <p:nvPr/>
        </p:nvGrpSpPr>
        <p:grpSpPr>
          <a:xfrm>
            <a:off x="4611357" y="1366167"/>
            <a:ext cx="1629579" cy="1024183"/>
            <a:chOff x="686838" y="2184398"/>
            <a:chExt cx="1192213" cy="749301"/>
          </a:xfrm>
          <a:solidFill>
            <a:schemeClr val="accent2"/>
          </a:solidFill>
        </p:grpSpPr>
        <p:sp>
          <p:nvSpPr>
            <p:cNvPr id="152"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itchFamily="34" charset="0"/>
                <a:ea typeface="微软雅黑" pitchFamily="34" charset="-122"/>
                <a:cs typeface="+mn-ea"/>
                <a:sym typeface="Arial" pitchFamily="34" charset="0"/>
              </a:endParaRPr>
            </a:p>
          </p:txBody>
        </p:sp>
        <p:sp>
          <p:nvSpPr>
            <p:cNvPr id="153"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itchFamily="34" charset="0"/>
                <a:ea typeface="微软雅黑" pitchFamily="34" charset="-122"/>
                <a:cs typeface="+mn-ea"/>
                <a:sym typeface="Arial" pitchFamily="34" charset="0"/>
              </a:endParaRPr>
            </a:p>
          </p:txBody>
        </p:sp>
      </p:grpSp>
      <p:grpSp>
        <p:nvGrpSpPr>
          <p:cNvPr id="14" name="Group 23"/>
          <p:cNvGrpSpPr/>
          <p:nvPr/>
        </p:nvGrpSpPr>
        <p:grpSpPr>
          <a:xfrm>
            <a:off x="2267671" y="2569902"/>
            <a:ext cx="1325758" cy="833233"/>
            <a:chOff x="686838" y="2184398"/>
            <a:chExt cx="1192213" cy="749301"/>
          </a:xfrm>
          <a:solidFill>
            <a:schemeClr val="accent3"/>
          </a:solidFill>
        </p:grpSpPr>
        <p:sp>
          <p:nvSpPr>
            <p:cNvPr id="158"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itchFamily="34" charset="0"/>
                <a:ea typeface="微软雅黑" pitchFamily="34" charset="-122"/>
                <a:cs typeface="+mn-ea"/>
                <a:sym typeface="Arial" pitchFamily="34" charset="0"/>
              </a:endParaRPr>
            </a:p>
          </p:txBody>
        </p:sp>
        <p:sp>
          <p:nvSpPr>
            <p:cNvPr id="159"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itchFamily="34" charset="0"/>
                <a:ea typeface="微软雅黑" pitchFamily="34" charset="-122"/>
                <a:cs typeface="+mn-ea"/>
                <a:sym typeface="Arial" pitchFamily="34" charset="0"/>
              </a:endParaRPr>
            </a:p>
          </p:txBody>
        </p:sp>
      </p:grpSp>
      <p:grpSp>
        <p:nvGrpSpPr>
          <p:cNvPr id="15" name="Group 32"/>
          <p:cNvGrpSpPr/>
          <p:nvPr/>
        </p:nvGrpSpPr>
        <p:grpSpPr>
          <a:xfrm>
            <a:off x="2670610" y="3901060"/>
            <a:ext cx="1038899" cy="652944"/>
            <a:chOff x="686838" y="2184398"/>
            <a:chExt cx="1192213" cy="749301"/>
          </a:xfrm>
          <a:solidFill>
            <a:schemeClr val="accent4"/>
          </a:solidFill>
        </p:grpSpPr>
        <p:sp>
          <p:nvSpPr>
            <p:cNvPr id="161"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itchFamily="34" charset="0"/>
                <a:ea typeface="微软雅黑" pitchFamily="34" charset="-122"/>
                <a:cs typeface="+mn-ea"/>
                <a:sym typeface="Arial" pitchFamily="34" charset="0"/>
              </a:endParaRPr>
            </a:p>
          </p:txBody>
        </p:sp>
        <p:sp>
          <p:nvSpPr>
            <p:cNvPr id="162"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itchFamily="34" charset="0"/>
                <a:ea typeface="微软雅黑" pitchFamily="34" charset="-122"/>
                <a:cs typeface="+mn-ea"/>
                <a:sym typeface="Arial" pitchFamily="34" charset="0"/>
              </a:endParaRPr>
            </a:p>
          </p:txBody>
        </p:sp>
      </p:grpSp>
      <p:sp>
        <p:nvSpPr>
          <p:cNvPr id="163" name="Freeform 46"/>
          <p:cNvSpPr>
            <a:spLocks noEditPoints="1"/>
          </p:cNvSpPr>
          <p:nvPr/>
        </p:nvSpPr>
        <p:spPr bwMode="auto">
          <a:xfrm>
            <a:off x="6446794" y="255611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64" name="Freeform 46"/>
          <p:cNvSpPr>
            <a:spLocks noEditPoints="1"/>
          </p:cNvSpPr>
          <p:nvPr/>
        </p:nvSpPr>
        <p:spPr bwMode="auto">
          <a:xfrm>
            <a:off x="6446794" y="3587427"/>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65" name="Freeform 46"/>
          <p:cNvSpPr>
            <a:spLocks noEditPoints="1"/>
          </p:cNvSpPr>
          <p:nvPr/>
        </p:nvSpPr>
        <p:spPr bwMode="auto">
          <a:xfrm>
            <a:off x="6446794" y="4605477"/>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66" name="Freeform 46"/>
          <p:cNvSpPr>
            <a:spLocks noEditPoints="1"/>
          </p:cNvSpPr>
          <p:nvPr/>
        </p:nvSpPr>
        <p:spPr bwMode="auto">
          <a:xfrm>
            <a:off x="6446794" y="562352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grpSp>
        <p:nvGrpSpPr>
          <p:cNvPr id="16" name="Group 30"/>
          <p:cNvGrpSpPr/>
          <p:nvPr/>
        </p:nvGrpSpPr>
        <p:grpSpPr>
          <a:xfrm>
            <a:off x="7188533" y="2544820"/>
            <a:ext cx="2699107" cy="691063"/>
            <a:chOff x="1224678" y="1233504"/>
            <a:chExt cx="2407799" cy="491450"/>
          </a:xfrm>
        </p:grpSpPr>
        <p:sp>
          <p:nvSpPr>
            <p:cNvPr id="168" name="Text Placeholder 3"/>
            <p:cNvSpPr txBox="1"/>
            <p:nvPr/>
          </p:nvSpPr>
          <p:spPr>
            <a:xfrm>
              <a:off x="1224678" y="1233504"/>
              <a:ext cx="320319"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dirty="0">
                  <a:solidFill>
                    <a:schemeClr val="bg1">
                      <a:lumMod val="65000"/>
                    </a:schemeClr>
                  </a:solidFill>
                  <a:latin typeface="Arial" pitchFamily="34" charset="0"/>
                  <a:ea typeface="微软雅黑" pitchFamily="34" charset="-122"/>
                  <a:cs typeface="+mn-ea"/>
                  <a:sym typeface="Arial" pitchFamily="34" charset="0"/>
                </a:rPr>
                <a:t>Title</a:t>
              </a:r>
              <a:endParaRPr lang="en-US" altLang="zh-CN" dirty="0">
                <a:solidFill>
                  <a:schemeClr val="bg1">
                    <a:lumMod val="65000"/>
                  </a:schemeClr>
                </a:solidFill>
                <a:latin typeface="Arial" pitchFamily="34" charset="0"/>
                <a:ea typeface="微软雅黑" pitchFamily="34" charset="-122"/>
                <a:cs typeface="+mn-ea"/>
                <a:sym typeface="Arial" pitchFamily="34" charset="0"/>
              </a:endParaRPr>
            </a:p>
          </p:txBody>
        </p:sp>
        <p:sp>
          <p:nvSpPr>
            <p:cNvPr id="169" name="Text Placeholder 3"/>
            <p:cNvSpPr txBox="1"/>
            <p:nvPr/>
          </p:nvSpPr>
          <p:spPr>
            <a:xfrm>
              <a:off x="1270277" y="1418802"/>
              <a:ext cx="2362200" cy="3061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p>
          </p:txBody>
        </p:sp>
      </p:grpSp>
      <p:sp>
        <p:nvSpPr>
          <p:cNvPr id="170" name="Text Placeholder 3"/>
          <p:cNvSpPr txBox="1"/>
          <p:nvPr/>
        </p:nvSpPr>
        <p:spPr>
          <a:xfrm>
            <a:off x="10024630" y="2796461"/>
            <a:ext cx="987450" cy="3018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fontAlgn="auto">
              <a:lnSpc>
                <a:spcPct val="120000"/>
              </a:lnSpc>
              <a:spcBef>
                <a:spcPct val="20000"/>
              </a:spcBef>
              <a:spcAft>
                <a:spcPts val="0"/>
              </a:spcAft>
              <a:defRPr/>
            </a:pPr>
            <a:r>
              <a:rPr lang="en-US" sz="1800" dirty="0">
                <a:solidFill>
                  <a:schemeClr val="accent1"/>
                </a:solidFill>
                <a:latin typeface="Arial" pitchFamily="34" charset="0"/>
                <a:ea typeface="微软雅黑" pitchFamily="34" charset="-122"/>
                <a:cs typeface="+mn-ea"/>
                <a:sym typeface="Arial" pitchFamily="34" charset="0"/>
              </a:rPr>
              <a:t>459,769K</a:t>
            </a:r>
          </a:p>
        </p:txBody>
      </p:sp>
      <p:grpSp>
        <p:nvGrpSpPr>
          <p:cNvPr id="17" name="Group 30"/>
          <p:cNvGrpSpPr/>
          <p:nvPr/>
        </p:nvGrpSpPr>
        <p:grpSpPr>
          <a:xfrm>
            <a:off x="7252653" y="3576130"/>
            <a:ext cx="2647991" cy="691062"/>
            <a:chOff x="1270277" y="1233504"/>
            <a:chExt cx="2362200" cy="491449"/>
          </a:xfrm>
        </p:grpSpPr>
        <p:sp>
          <p:nvSpPr>
            <p:cNvPr id="172" name="Text Placeholder 3"/>
            <p:cNvSpPr txBox="1"/>
            <p:nvPr/>
          </p:nvSpPr>
          <p:spPr>
            <a:xfrm>
              <a:off x="1270277" y="1233504"/>
              <a:ext cx="320319"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dirty="0">
                  <a:solidFill>
                    <a:schemeClr val="bg1">
                      <a:lumMod val="65000"/>
                    </a:schemeClr>
                  </a:solidFill>
                  <a:latin typeface="Arial" pitchFamily="34" charset="0"/>
                  <a:ea typeface="微软雅黑" pitchFamily="34" charset="-122"/>
                  <a:cs typeface="+mn-ea"/>
                  <a:sym typeface="Arial" pitchFamily="34" charset="0"/>
                </a:rPr>
                <a:t>Title</a:t>
              </a:r>
              <a:endParaRPr lang="en-US" altLang="zh-CN" dirty="0">
                <a:solidFill>
                  <a:schemeClr val="bg1">
                    <a:lumMod val="65000"/>
                  </a:schemeClr>
                </a:solidFill>
                <a:latin typeface="Arial" pitchFamily="34" charset="0"/>
                <a:ea typeface="微软雅黑" pitchFamily="34" charset="-122"/>
                <a:cs typeface="+mn-ea"/>
                <a:sym typeface="Arial" pitchFamily="34" charset="0"/>
              </a:endParaRPr>
            </a:p>
          </p:txBody>
        </p:sp>
        <p:sp>
          <p:nvSpPr>
            <p:cNvPr id="173" name="Text Placeholder 3"/>
            <p:cNvSpPr txBox="1"/>
            <p:nvPr/>
          </p:nvSpPr>
          <p:spPr>
            <a:xfrm>
              <a:off x="1270277" y="1418801"/>
              <a:ext cx="2362200" cy="3061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p>
          </p:txBody>
        </p:sp>
      </p:grpSp>
      <p:grpSp>
        <p:nvGrpSpPr>
          <p:cNvPr id="18" name="Group 30"/>
          <p:cNvGrpSpPr/>
          <p:nvPr/>
        </p:nvGrpSpPr>
        <p:grpSpPr>
          <a:xfrm>
            <a:off x="7252653" y="4594180"/>
            <a:ext cx="2647991" cy="542431"/>
            <a:chOff x="1270277" y="1233504"/>
            <a:chExt cx="2362200" cy="385750"/>
          </a:xfrm>
        </p:grpSpPr>
        <p:sp>
          <p:nvSpPr>
            <p:cNvPr id="175" name="Text Placeholder 3"/>
            <p:cNvSpPr txBox="1"/>
            <p:nvPr/>
          </p:nvSpPr>
          <p:spPr>
            <a:xfrm>
              <a:off x="1270277" y="1233504"/>
              <a:ext cx="320319"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dirty="0">
                  <a:solidFill>
                    <a:schemeClr val="bg1">
                      <a:lumMod val="65000"/>
                    </a:schemeClr>
                  </a:solidFill>
                  <a:latin typeface="Arial" pitchFamily="34" charset="0"/>
                  <a:ea typeface="微软雅黑" pitchFamily="34" charset="-122"/>
                  <a:cs typeface="+mn-ea"/>
                  <a:sym typeface="Arial" pitchFamily="34" charset="0"/>
                </a:rPr>
                <a:t>Title</a:t>
              </a:r>
              <a:endParaRPr lang="en-US" altLang="zh-CN" dirty="0">
                <a:solidFill>
                  <a:schemeClr val="bg1">
                    <a:lumMod val="65000"/>
                  </a:schemeClr>
                </a:solidFill>
                <a:latin typeface="Arial" pitchFamily="34" charset="0"/>
                <a:ea typeface="微软雅黑" pitchFamily="34" charset="-122"/>
                <a:cs typeface="+mn-ea"/>
                <a:sym typeface="Arial" pitchFamily="34" charset="0"/>
              </a:endParaRPr>
            </a:p>
          </p:txBody>
        </p:sp>
        <p:sp>
          <p:nvSpPr>
            <p:cNvPr id="176" name="Text Placeholder 3"/>
            <p:cNvSpPr txBox="1"/>
            <p:nvPr/>
          </p:nvSpPr>
          <p:spPr>
            <a:xfrm>
              <a:off x="1270277" y="1418801"/>
              <a:ext cx="2362200" cy="20045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p>
          </p:txBody>
        </p:sp>
      </p:grpSp>
      <p:grpSp>
        <p:nvGrpSpPr>
          <p:cNvPr id="19" name="Group 30"/>
          <p:cNvGrpSpPr/>
          <p:nvPr/>
        </p:nvGrpSpPr>
        <p:grpSpPr>
          <a:xfrm>
            <a:off x="7252653" y="5612231"/>
            <a:ext cx="2647991" cy="691062"/>
            <a:chOff x="1270277" y="1233504"/>
            <a:chExt cx="2362200" cy="491449"/>
          </a:xfrm>
        </p:grpSpPr>
        <p:sp>
          <p:nvSpPr>
            <p:cNvPr id="178" name="Text Placeholder 3"/>
            <p:cNvSpPr txBox="1"/>
            <p:nvPr/>
          </p:nvSpPr>
          <p:spPr>
            <a:xfrm>
              <a:off x="1270277" y="1233504"/>
              <a:ext cx="320319"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dirty="0">
                  <a:solidFill>
                    <a:schemeClr val="bg1">
                      <a:lumMod val="65000"/>
                    </a:schemeClr>
                  </a:solidFill>
                  <a:latin typeface="Arial" pitchFamily="34" charset="0"/>
                  <a:ea typeface="微软雅黑" pitchFamily="34" charset="-122"/>
                  <a:cs typeface="+mn-ea"/>
                  <a:sym typeface="Arial" pitchFamily="34" charset="0"/>
                </a:rPr>
                <a:t>Title</a:t>
              </a:r>
              <a:endParaRPr lang="en-US" altLang="zh-CN" dirty="0">
                <a:solidFill>
                  <a:schemeClr val="bg1">
                    <a:lumMod val="65000"/>
                  </a:schemeClr>
                </a:solidFill>
                <a:latin typeface="Arial" pitchFamily="34" charset="0"/>
                <a:ea typeface="微软雅黑" pitchFamily="34" charset="-122"/>
                <a:cs typeface="+mn-ea"/>
                <a:sym typeface="Arial" pitchFamily="34" charset="0"/>
              </a:endParaRPr>
            </a:p>
          </p:txBody>
        </p:sp>
        <p:sp>
          <p:nvSpPr>
            <p:cNvPr id="179" name="Text Placeholder 3"/>
            <p:cNvSpPr txBox="1"/>
            <p:nvPr/>
          </p:nvSpPr>
          <p:spPr>
            <a:xfrm>
              <a:off x="1270277" y="1418801"/>
              <a:ext cx="2362200" cy="3061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p>
          </p:txBody>
        </p:sp>
      </p:grpSp>
      <p:sp>
        <p:nvSpPr>
          <p:cNvPr id="180" name="Text Placeholder 3"/>
          <p:cNvSpPr txBox="1"/>
          <p:nvPr/>
        </p:nvSpPr>
        <p:spPr>
          <a:xfrm>
            <a:off x="10024628" y="3813794"/>
            <a:ext cx="987450" cy="3018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fontAlgn="auto">
              <a:lnSpc>
                <a:spcPct val="120000"/>
              </a:lnSpc>
              <a:spcBef>
                <a:spcPct val="20000"/>
              </a:spcBef>
              <a:spcAft>
                <a:spcPts val="0"/>
              </a:spcAft>
              <a:defRPr/>
            </a:pPr>
            <a:r>
              <a:rPr lang="en-US" sz="1800" dirty="0">
                <a:solidFill>
                  <a:schemeClr val="accent2"/>
                </a:solidFill>
                <a:latin typeface="Arial" pitchFamily="34" charset="0"/>
                <a:ea typeface="微软雅黑" pitchFamily="34" charset="-122"/>
                <a:cs typeface="+mn-ea"/>
                <a:sym typeface="Arial" pitchFamily="34" charset="0"/>
              </a:rPr>
              <a:t>559,700K</a:t>
            </a:r>
          </a:p>
        </p:txBody>
      </p:sp>
      <p:sp>
        <p:nvSpPr>
          <p:cNvPr id="181" name="Text Placeholder 3"/>
          <p:cNvSpPr txBox="1"/>
          <p:nvPr/>
        </p:nvSpPr>
        <p:spPr>
          <a:xfrm>
            <a:off x="10024628" y="4817868"/>
            <a:ext cx="987450" cy="3018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fontAlgn="auto">
              <a:lnSpc>
                <a:spcPct val="120000"/>
              </a:lnSpc>
              <a:spcBef>
                <a:spcPct val="20000"/>
              </a:spcBef>
              <a:spcAft>
                <a:spcPts val="0"/>
              </a:spcAft>
              <a:defRPr/>
            </a:pPr>
            <a:r>
              <a:rPr lang="en-US" sz="1800" dirty="0">
                <a:solidFill>
                  <a:schemeClr val="accent3"/>
                </a:solidFill>
                <a:latin typeface="Arial" pitchFamily="34" charset="0"/>
                <a:ea typeface="微软雅黑" pitchFamily="34" charset="-122"/>
                <a:cs typeface="+mn-ea"/>
                <a:sym typeface="Arial" pitchFamily="34" charset="0"/>
              </a:rPr>
              <a:t>400,809K</a:t>
            </a:r>
          </a:p>
        </p:txBody>
      </p:sp>
      <p:sp>
        <p:nvSpPr>
          <p:cNvPr id="182" name="Text Placeholder 3"/>
          <p:cNvSpPr txBox="1"/>
          <p:nvPr/>
        </p:nvSpPr>
        <p:spPr>
          <a:xfrm>
            <a:off x="10024630" y="5849895"/>
            <a:ext cx="987450" cy="3018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fontAlgn="auto">
              <a:lnSpc>
                <a:spcPct val="120000"/>
              </a:lnSpc>
              <a:spcBef>
                <a:spcPct val="20000"/>
              </a:spcBef>
              <a:spcAft>
                <a:spcPts val="0"/>
              </a:spcAft>
              <a:defRPr/>
            </a:pPr>
            <a:r>
              <a:rPr lang="en-US" sz="1800" dirty="0">
                <a:solidFill>
                  <a:schemeClr val="accent4"/>
                </a:solidFill>
                <a:latin typeface="Arial" pitchFamily="34" charset="0"/>
                <a:ea typeface="微软雅黑" pitchFamily="34" charset="-122"/>
                <a:cs typeface="+mn-ea"/>
                <a:sym typeface="Arial" pitchFamily="34" charset="0"/>
              </a:rPr>
              <a:t>909,369K</a:t>
            </a:r>
          </a:p>
        </p:txBody>
      </p:sp>
      <p:sp>
        <p:nvSpPr>
          <p:cNvPr id="95"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500"/>
                            </p:stCondLst>
                            <p:childTnLst>
                              <p:par>
                                <p:cTn id="29" presetID="53"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500"/>
                            </p:stCondLst>
                            <p:childTnLst>
                              <p:par>
                                <p:cTn id="41" presetID="53" presetClass="entr" presetSubtype="0" fill="hold" grpId="0" nodeType="afterEffect">
                                  <p:stCondLst>
                                    <p:cond delay="0"/>
                                  </p:stCondLst>
                                  <p:childTnLst>
                                    <p:set>
                                      <p:cBhvr>
                                        <p:cTn id="42" dur="1" fill="hold">
                                          <p:stCondLst>
                                            <p:cond delay="0"/>
                                          </p:stCondLst>
                                        </p:cTn>
                                        <p:tgtEl>
                                          <p:spTgt spid="163"/>
                                        </p:tgtEl>
                                        <p:attrNameLst>
                                          <p:attrName>style.visibility</p:attrName>
                                        </p:attrNameLst>
                                      </p:cBhvr>
                                      <p:to>
                                        <p:strVal val="visible"/>
                                      </p:to>
                                    </p:set>
                                    <p:anim calcmode="lin" valueType="num">
                                      <p:cBhvr>
                                        <p:cTn id="43" dur="500" fill="hold"/>
                                        <p:tgtEl>
                                          <p:spTgt spid="163"/>
                                        </p:tgtEl>
                                        <p:attrNameLst>
                                          <p:attrName>ppt_w</p:attrName>
                                        </p:attrNameLst>
                                      </p:cBhvr>
                                      <p:tavLst>
                                        <p:tav tm="0">
                                          <p:val>
                                            <p:fltVal val="0"/>
                                          </p:val>
                                        </p:tav>
                                        <p:tav tm="100000">
                                          <p:val>
                                            <p:strVal val="#ppt_w"/>
                                          </p:val>
                                        </p:tav>
                                      </p:tavLst>
                                    </p:anim>
                                    <p:anim calcmode="lin" valueType="num">
                                      <p:cBhvr>
                                        <p:cTn id="44" dur="500" fill="hold"/>
                                        <p:tgtEl>
                                          <p:spTgt spid="163"/>
                                        </p:tgtEl>
                                        <p:attrNameLst>
                                          <p:attrName>ppt_h</p:attrName>
                                        </p:attrNameLst>
                                      </p:cBhvr>
                                      <p:tavLst>
                                        <p:tav tm="0">
                                          <p:val>
                                            <p:fltVal val="0"/>
                                          </p:val>
                                        </p:tav>
                                        <p:tav tm="100000">
                                          <p:val>
                                            <p:strVal val="#ppt_h"/>
                                          </p:val>
                                        </p:tav>
                                      </p:tavLst>
                                    </p:anim>
                                    <p:animEffect transition="in" filter="fade">
                                      <p:cBhvr>
                                        <p:cTn id="45" dur="500"/>
                                        <p:tgtEl>
                                          <p:spTgt spid="16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4500"/>
                            </p:stCondLst>
                            <p:childTnLst>
                              <p:par>
                                <p:cTn id="51" presetID="53" presetClass="entr" presetSubtype="0" fill="hold" grpId="0" nodeType="afterEffect">
                                  <p:stCondLst>
                                    <p:cond delay="0"/>
                                  </p:stCondLst>
                                  <p:childTnLst>
                                    <p:set>
                                      <p:cBhvr>
                                        <p:cTn id="52" dur="1" fill="hold">
                                          <p:stCondLst>
                                            <p:cond delay="0"/>
                                          </p:stCondLst>
                                        </p:cTn>
                                        <p:tgtEl>
                                          <p:spTgt spid="170"/>
                                        </p:tgtEl>
                                        <p:attrNameLst>
                                          <p:attrName>style.visibility</p:attrName>
                                        </p:attrNameLst>
                                      </p:cBhvr>
                                      <p:to>
                                        <p:strVal val="visible"/>
                                      </p:to>
                                    </p:set>
                                    <p:anim calcmode="lin" valueType="num">
                                      <p:cBhvr>
                                        <p:cTn id="53" dur="500" fill="hold"/>
                                        <p:tgtEl>
                                          <p:spTgt spid="170"/>
                                        </p:tgtEl>
                                        <p:attrNameLst>
                                          <p:attrName>ppt_w</p:attrName>
                                        </p:attrNameLst>
                                      </p:cBhvr>
                                      <p:tavLst>
                                        <p:tav tm="0">
                                          <p:val>
                                            <p:fltVal val="0"/>
                                          </p:val>
                                        </p:tav>
                                        <p:tav tm="100000">
                                          <p:val>
                                            <p:strVal val="#ppt_w"/>
                                          </p:val>
                                        </p:tav>
                                      </p:tavLst>
                                    </p:anim>
                                    <p:anim calcmode="lin" valueType="num">
                                      <p:cBhvr>
                                        <p:cTn id="54" dur="500" fill="hold"/>
                                        <p:tgtEl>
                                          <p:spTgt spid="170"/>
                                        </p:tgtEl>
                                        <p:attrNameLst>
                                          <p:attrName>ppt_h</p:attrName>
                                        </p:attrNameLst>
                                      </p:cBhvr>
                                      <p:tavLst>
                                        <p:tav tm="0">
                                          <p:val>
                                            <p:fltVal val="0"/>
                                          </p:val>
                                        </p:tav>
                                        <p:tav tm="100000">
                                          <p:val>
                                            <p:strVal val="#ppt_h"/>
                                          </p:val>
                                        </p:tav>
                                      </p:tavLst>
                                    </p:anim>
                                    <p:animEffect transition="in" filter="fade">
                                      <p:cBhvr>
                                        <p:cTn id="55" dur="500"/>
                                        <p:tgtEl>
                                          <p:spTgt spid="170"/>
                                        </p:tgtEl>
                                      </p:cBhvr>
                                    </p:animEffect>
                                  </p:childTnLst>
                                </p:cTn>
                              </p:par>
                            </p:childTnLst>
                          </p:cTn>
                        </p:par>
                        <p:par>
                          <p:cTn id="56" fill="hold">
                            <p:stCondLst>
                              <p:cond delay="5000"/>
                            </p:stCondLst>
                            <p:childTnLst>
                              <p:par>
                                <p:cTn id="57" presetID="53" presetClass="entr" presetSubtype="0" fill="hold" grpId="0" nodeType="afterEffect">
                                  <p:stCondLst>
                                    <p:cond delay="0"/>
                                  </p:stCondLst>
                                  <p:childTnLst>
                                    <p:set>
                                      <p:cBhvr>
                                        <p:cTn id="58" dur="1" fill="hold">
                                          <p:stCondLst>
                                            <p:cond delay="0"/>
                                          </p:stCondLst>
                                        </p:cTn>
                                        <p:tgtEl>
                                          <p:spTgt spid="164"/>
                                        </p:tgtEl>
                                        <p:attrNameLst>
                                          <p:attrName>style.visibility</p:attrName>
                                        </p:attrNameLst>
                                      </p:cBhvr>
                                      <p:to>
                                        <p:strVal val="visible"/>
                                      </p:to>
                                    </p:set>
                                    <p:anim calcmode="lin" valueType="num">
                                      <p:cBhvr>
                                        <p:cTn id="59" dur="500" fill="hold"/>
                                        <p:tgtEl>
                                          <p:spTgt spid="164"/>
                                        </p:tgtEl>
                                        <p:attrNameLst>
                                          <p:attrName>ppt_w</p:attrName>
                                        </p:attrNameLst>
                                      </p:cBhvr>
                                      <p:tavLst>
                                        <p:tav tm="0">
                                          <p:val>
                                            <p:fltVal val="0"/>
                                          </p:val>
                                        </p:tav>
                                        <p:tav tm="100000">
                                          <p:val>
                                            <p:strVal val="#ppt_w"/>
                                          </p:val>
                                        </p:tav>
                                      </p:tavLst>
                                    </p:anim>
                                    <p:anim calcmode="lin" valueType="num">
                                      <p:cBhvr>
                                        <p:cTn id="60" dur="500" fill="hold"/>
                                        <p:tgtEl>
                                          <p:spTgt spid="164"/>
                                        </p:tgtEl>
                                        <p:attrNameLst>
                                          <p:attrName>ppt_h</p:attrName>
                                        </p:attrNameLst>
                                      </p:cBhvr>
                                      <p:tavLst>
                                        <p:tav tm="0">
                                          <p:val>
                                            <p:fltVal val="0"/>
                                          </p:val>
                                        </p:tav>
                                        <p:tav tm="100000">
                                          <p:val>
                                            <p:strVal val="#ppt_h"/>
                                          </p:val>
                                        </p:tav>
                                      </p:tavLst>
                                    </p:anim>
                                    <p:animEffect transition="in" filter="fade">
                                      <p:cBhvr>
                                        <p:cTn id="61" dur="500"/>
                                        <p:tgtEl>
                                          <p:spTgt spid="164"/>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par>
                          <p:cTn id="66" fill="hold">
                            <p:stCondLst>
                              <p:cond delay="6000"/>
                            </p:stCondLst>
                            <p:childTnLst>
                              <p:par>
                                <p:cTn id="67" presetID="53" presetClass="entr" presetSubtype="0" fill="hold" grpId="0" nodeType="afterEffect">
                                  <p:stCondLst>
                                    <p:cond delay="0"/>
                                  </p:stCondLst>
                                  <p:childTnLst>
                                    <p:set>
                                      <p:cBhvr>
                                        <p:cTn id="68" dur="1" fill="hold">
                                          <p:stCondLst>
                                            <p:cond delay="0"/>
                                          </p:stCondLst>
                                        </p:cTn>
                                        <p:tgtEl>
                                          <p:spTgt spid="180"/>
                                        </p:tgtEl>
                                        <p:attrNameLst>
                                          <p:attrName>style.visibility</p:attrName>
                                        </p:attrNameLst>
                                      </p:cBhvr>
                                      <p:to>
                                        <p:strVal val="visible"/>
                                      </p:to>
                                    </p:set>
                                    <p:anim calcmode="lin" valueType="num">
                                      <p:cBhvr>
                                        <p:cTn id="69" dur="500" fill="hold"/>
                                        <p:tgtEl>
                                          <p:spTgt spid="180"/>
                                        </p:tgtEl>
                                        <p:attrNameLst>
                                          <p:attrName>ppt_w</p:attrName>
                                        </p:attrNameLst>
                                      </p:cBhvr>
                                      <p:tavLst>
                                        <p:tav tm="0">
                                          <p:val>
                                            <p:fltVal val="0"/>
                                          </p:val>
                                        </p:tav>
                                        <p:tav tm="100000">
                                          <p:val>
                                            <p:strVal val="#ppt_w"/>
                                          </p:val>
                                        </p:tav>
                                      </p:tavLst>
                                    </p:anim>
                                    <p:anim calcmode="lin" valueType="num">
                                      <p:cBhvr>
                                        <p:cTn id="70" dur="500" fill="hold"/>
                                        <p:tgtEl>
                                          <p:spTgt spid="180"/>
                                        </p:tgtEl>
                                        <p:attrNameLst>
                                          <p:attrName>ppt_h</p:attrName>
                                        </p:attrNameLst>
                                      </p:cBhvr>
                                      <p:tavLst>
                                        <p:tav tm="0">
                                          <p:val>
                                            <p:fltVal val="0"/>
                                          </p:val>
                                        </p:tav>
                                        <p:tav tm="100000">
                                          <p:val>
                                            <p:strVal val="#ppt_h"/>
                                          </p:val>
                                        </p:tav>
                                      </p:tavLst>
                                    </p:anim>
                                    <p:animEffect transition="in" filter="fade">
                                      <p:cBhvr>
                                        <p:cTn id="71" dur="500"/>
                                        <p:tgtEl>
                                          <p:spTgt spid="180"/>
                                        </p:tgtEl>
                                      </p:cBhvr>
                                    </p:animEffect>
                                  </p:childTnLst>
                                </p:cTn>
                              </p:par>
                            </p:childTnLst>
                          </p:cTn>
                        </p:par>
                        <p:par>
                          <p:cTn id="72" fill="hold">
                            <p:stCondLst>
                              <p:cond delay="6500"/>
                            </p:stCondLst>
                            <p:childTnLst>
                              <p:par>
                                <p:cTn id="73" presetID="53" presetClass="entr" presetSubtype="0" fill="hold" grpId="0" nodeType="afterEffect">
                                  <p:stCondLst>
                                    <p:cond delay="0"/>
                                  </p:stCondLst>
                                  <p:childTnLst>
                                    <p:set>
                                      <p:cBhvr>
                                        <p:cTn id="74" dur="1" fill="hold">
                                          <p:stCondLst>
                                            <p:cond delay="0"/>
                                          </p:stCondLst>
                                        </p:cTn>
                                        <p:tgtEl>
                                          <p:spTgt spid="165"/>
                                        </p:tgtEl>
                                        <p:attrNameLst>
                                          <p:attrName>style.visibility</p:attrName>
                                        </p:attrNameLst>
                                      </p:cBhvr>
                                      <p:to>
                                        <p:strVal val="visible"/>
                                      </p:to>
                                    </p:set>
                                    <p:anim calcmode="lin" valueType="num">
                                      <p:cBhvr>
                                        <p:cTn id="75" dur="500" fill="hold"/>
                                        <p:tgtEl>
                                          <p:spTgt spid="165"/>
                                        </p:tgtEl>
                                        <p:attrNameLst>
                                          <p:attrName>ppt_w</p:attrName>
                                        </p:attrNameLst>
                                      </p:cBhvr>
                                      <p:tavLst>
                                        <p:tav tm="0">
                                          <p:val>
                                            <p:fltVal val="0"/>
                                          </p:val>
                                        </p:tav>
                                        <p:tav tm="100000">
                                          <p:val>
                                            <p:strVal val="#ppt_w"/>
                                          </p:val>
                                        </p:tav>
                                      </p:tavLst>
                                    </p:anim>
                                    <p:anim calcmode="lin" valueType="num">
                                      <p:cBhvr>
                                        <p:cTn id="76" dur="500" fill="hold"/>
                                        <p:tgtEl>
                                          <p:spTgt spid="165"/>
                                        </p:tgtEl>
                                        <p:attrNameLst>
                                          <p:attrName>ppt_h</p:attrName>
                                        </p:attrNameLst>
                                      </p:cBhvr>
                                      <p:tavLst>
                                        <p:tav tm="0">
                                          <p:val>
                                            <p:fltVal val="0"/>
                                          </p:val>
                                        </p:tav>
                                        <p:tav tm="100000">
                                          <p:val>
                                            <p:strVal val="#ppt_h"/>
                                          </p:val>
                                        </p:tav>
                                      </p:tavLst>
                                    </p:anim>
                                    <p:animEffect transition="in" filter="fade">
                                      <p:cBhvr>
                                        <p:cTn id="77" dur="500"/>
                                        <p:tgtEl>
                                          <p:spTgt spid="165"/>
                                        </p:tgtEl>
                                      </p:cBhvr>
                                    </p:animEffect>
                                  </p:childTnLst>
                                </p:cTn>
                              </p:par>
                            </p:childTnLst>
                          </p:cTn>
                        </p:par>
                        <p:par>
                          <p:cTn id="78" fill="hold">
                            <p:stCondLst>
                              <p:cond delay="7000"/>
                            </p:stCondLst>
                            <p:childTnLst>
                              <p:par>
                                <p:cTn id="79" presetID="22" presetClass="entr" presetSubtype="8"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childTnLst>
                          </p:cTn>
                        </p:par>
                        <p:par>
                          <p:cTn id="82" fill="hold">
                            <p:stCondLst>
                              <p:cond delay="7500"/>
                            </p:stCondLst>
                            <p:childTnLst>
                              <p:par>
                                <p:cTn id="83" presetID="53" presetClass="entr" presetSubtype="0" fill="hold" grpId="0" nodeType="afterEffect">
                                  <p:stCondLst>
                                    <p:cond delay="0"/>
                                  </p:stCondLst>
                                  <p:childTnLst>
                                    <p:set>
                                      <p:cBhvr>
                                        <p:cTn id="84" dur="1" fill="hold">
                                          <p:stCondLst>
                                            <p:cond delay="0"/>
                                          </p:stCondLst>
                                        </p:cTn>
                                        <p:tgtEl>
                                          <p:spTgt spid="181"/>
                                        </p:tgtEl>
                                        <p:attrNameLst>
                                          <p:attrName>style.visibility</p:attrName>
                                        </p:attrNameLst>
                                      </p:cBhvr>
                                      <p:to>
                                        <p:strVal val="visible"/>
                                      </p:to>
                                    </p:set>
                                    <p:anim calcmode="lin" valueType="num">
                                      <p:cBhvr>
                                        <p:cTn id="85" dur="500" fill="hold"/>
                                        <p:tgtEl>
                                          <p:spTgt spid="181"/>
                                        </p:tgtEl>
                                        <p:attrNameLst>
                                          <p:attrName>ppt_w</p:attrName>
                                        </p:attrNameLst>
                                      </p:cBhvr>
                                      <p:tavLst>
                                        <p:tav tm="0">
                                          <p:val>
                                            <p:fltVal val="0"/>
                                          </p:val>
                                        </p:tav>
                                        <p:tav tm="100000">
                                          <p:val>
                                            <p:strVal val="#ppt_w"/>
                                          </p:val>
                                        </p:tav>
                                      </p:tavLst>
                                    </p:anim>
                                    <p:anim calcmode="lin" valueType="num">
                                      <p:cBhvr>
                                        <p:cTn id="86" dur="500" fill="hold"/>
                                        <p:tgtEl>
                                          <p:spTgt spid="181"/>
                                        </p:tgtEl>
                                        <p:attrNameLst>
                                          <p:attrName>ppt_h</p:attrName>
                                        </p:attrNameLst>
                                      </p:cBhvr>
                                      <p:tavLst>
                                        <p:tav tm="0">
                                          <p:val>
                                            <p:fltVal val="0"/>
                                          </p:val>
                                        </p:tav>
                                        <p:tav tm="100000">
                                          <p:val>
                                            <p:strVal val="#ppt_h"/>
                                          </p:val>
                                        </p:tav>
                                      </p:tavLst>
                                    </p:anim>
                                    <p:animEffect transition="in" filter="fade">
                                      <p:cBhvr>
                                        <p:cTn id="87" dur="500"/>
                                        <p:tgtEl>
                                          <p:spTgt spid="181"/>
                                        </p:tgtEl>
                                      </p:cBhvr>
                                    </p:animEffect>
                                  </p:childTnLst>
                                </p:cTn>
                              </p:par>
                            </p:childTnLst>
                          </p:cTn>
                        </p:par>
                        <p:par>
                          <p:cTn id="88" fill="hold">
                            <p:stCondLst>
                              <p:cond delay="8000"/>
                            </p:stCondLst>
                            <p:childTnLst>
                              <p:par>
                                <p:cTn id="89" presetID="53" presetClass="entr" presetSubtype="0" fill="hold" grpId="0" nodeType="afterEffect">
                                  <p:stCondLst>
                                    <p:cond delay="0"/>
                                  </p:stCondLst>
                                  <p:childTnLst>
                                    <p:set>
                                      <p:cBhvr>
                                        <p:cTn id="90" dur="1" fill="hold">
                                          <p:stCondLst>
                                            <p:cond delay="0"/>
                                          </p:stCondLst>
                                        </p:cTn>
                                        <p:tgtEl>
                                          <p:spTgt spid="166"/>
                                        </p:tgtEl>
                                        <p:attrNameLst>
                                          <p:attrName>style.visibility</p:attrName>
                                        </p:attrNameLst>
                                      </p:cBhvr>
                                      <p:to>
                                        <p:strVal val="visible"/>
                                      </p:to>
                                    </p:set>
                                    <p:anim calcmode="lin" valueType="num">
                                      <p:cBhvr>
                                        <p:cTn id="91" dur="500" fill="hold"/>
                                        <p:tgtEl>
                                          <p:spTgt spid="166"/>
                                        </p:tgtEl>
                                        <p:attrNameLst>
                                          <p:attrName>ppt_w</p:attrName>
                                        </p:attrNameLst>
                                      </p:cBhvr>
                                      <p:tavLst>
                                        <p:tav tm="0">
                                          <p:val>
                                            <p:fltVal val="0"/>
                                          </p:val>
                                        </p:tav>
                                        <p:tav tm="100000">
                                          <p:val>
                                            <p:strVal val="#ppt_w"/>
                                          </p:val>
                                        </p:tav>
                                      </p:tavLst>
                                    </p:anim>
                                    <p:anim calcmode="lin" valueType="num">
                                      <p:cBhvr>
                                        <p:cTn id="92" dur="500" fill="hold"/>
                                        <p:tgtEl>
                                          <p:spTgt spid="166"/>
                                        </p:tgtEl>
                                        <p:attrNameLst>
                                          <p:attrName>ppt_h</p:attrName>
                                        </p:attrNameLst>
                                      </p:cBhvr>
                                      <p:tavLst>
                                        <p:tav tm="0">
                                          <p:val>
                                            <p:fltVal val="0"/>
                                          </p:val>
                                        </p:tav>
                                        <p:tav tm="100000">
                                          <p:val>
                                            <p:strVal val="#ppt_h"/>
                                          </p:val>
                                        </p:tav>
                                      </p:tavLst>
                                    </p:anim>
                                    <p:animEffect transition="in" filter="fade">
                                      <p:cBhvr>
                                        <p:cTn id="93" dur="500"/>
                                        <p:tgtEl>
                                          <p:spTgt spid="166"/>
                                        </p:tgtEl>
                                      </p:cBhvr>
                                    </p:animEffect>
                                  </p:childTnLst>
                                </p:cTn>
                              </p:par>
                            </p:childTnLst>
                          </p:cTn>
                        </p:par>
                        <p:par>
                          <p:cTn id="94" fill="hold">
                            <p:stCondLst>
                              <p:cond delay="8500"/>
                            </p:stCondLst>
                            <p:childTnLst>
                              <p:par>
                                <p:cTn id="95" presetID="22" presetClass="entr" presetSubtype="8" fill="hold"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childTnLst>
                          </p:cTn>
                        </p:par>
                        <p:par>
                          <p:cTn id="98" fill="hold">
                            <p:stCondLst>
                              <p:cond delay="9000"/>
                            </p:stCondLst>
                            <p:childTnLst>
                              <p:par>
                                <p:cTn id="99" presetID="53" presetClass="entr" presetSubtype="0"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165" grpId="0" animBg="1"/>
      <p:bldP spid="166" grpId="0" animBg="1"/>
      <p:bldP spid="170" grpId="0"/>
      <p:bldP spid="180" grpId="0"/>
      <p:bldP spid="181" grpId="0"/>
      <p:bldP spid="1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3858"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itchFamily="34" charset="0"/>
                <a:ea typeface="微软雅黑" pitchFamily="34" charset="-122"/>
                <a:cs typeface="+mn-ea"/>
                <a:sym typeface="Arial" pitchFamily="34" charset="0"/>
              </a:rPr>
              <a:t>10%</a:t>
            </a:r>
            <a:endParaRPr lang="en-GB">
              <a:solidFill>
                <a:schemeClr val="bg1">
                  <a:lumMod val="65000"/>
                </a:schemeClr>
              </a:solidFill>
              <a:latin typeface="Arial" pitchFamily="34" charset="0"/>
              <a:ea typeface="微软雅黑" pitchFamily="34" charset="-122"/>
              <a:cs typeface="+mn-ea"/>
              <a:sym typeface="Arial" pitchFamily="34" charset="0"/>
            </a:endParaRPr>
          </a:p>
        </p:txBody>
      </p:sp>
      <p:sp>
        <p:nvSpPr>
          <p:cNvPr id="12" name="TextBox 11"/>
          <p:cNvSpPr txBox="1"/>
          <p:nvPr/>
        </p:nvSpPr>
        <p:spPr>
          <a:xfrm>
            <a:off x="210633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itchFamily="34" charset="0"/>
                <a:ea typeface="微软雅黑" pitchFamily="34" charset="-122"/>
                <a:cs typeface="+mn-ea"/>
                <a:sym typeface="Arial" pitchFamily="34" charset="0"/>
              </a:rPr>
              <a:t>20%</a:t>
            </a:r>
            <a:endParaRPr lang="en-GB">
              <a:solidFill>
                <a:schemeClr val="bg1">
                  <a:lumMod val="65000"/>
                </a:schemeClr>
              </a:solidFill>
              <a:latin typeface="Arial" pitchFamily="34" charset="0"/>
              <a:ea typeface="微软雅黑" pitchFamily="34" charset="-122"/>
              <a:cs typeface="+mn-ea"/>
              <a:sym typeface="Arial" pitchFamily="34" charset="0"/>
            </a:endParaRPr>
          </a:p>
        </p:txBody>
      </p:sp>
      <p:sp>
        <p:nvSpPr>
          <p:cNvPr id="13" name="TextBox 12"/>
          <p:cNvSpPr txBox="1"/>
          <p:nvPr/>
        </p:nvSpPr>
        <p:spPr>
          <a:xfrm>
            <a:off x="3428814"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itchFamily="34" charset="0"/>
                <a:ea typeface="微软雅黑" pitchFamily="34" charset="-122"/>
                <a:cs typeface="+mn-ea"/>
                <a:sym typeface="Arial" pitchFamily="34" charset="0"/>
              </a:rPr>
              <a:t>30%</a:t>
            </a:r>
            <a:endParaRPr lang="en-GB">
              <a:solidFill>
                <a:schemeClr val="bg1">
                  <a:lumMod val="65000"/>
                </a:schemeClr>
              </a:solidFill>
              <a:latin typeface="Arial" pitchFamily="34" charset="0"/>
              <a:ea typeface="微软雅黑" pitchFamily="34" charset="-122"/>
              <a:cs typeface="+mn-ea"/>
              <a:sym typeface="Arial" pitchFamily="34" charset="0"/>
            </a:endParaRPr>
          </a:p>
        </p:txBody>
      </p:sp>
      <p:sp>
        <p:nvSpPr>
          <p:cNvPr id="14" name="TextBox 13"/>
          <p:cNvSpPr txBox="1"/>
          <p:nvPr/>
        </p:nvSpPr>
        <p:spPr>
          <a:xfrm>
            <a:off x="4751292" y="5671262"/>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itchFamily="34" charset="0"/>
                <a:ea typeface="微软雅黑" pitchFamily="34" charset="-122"/>
                <a:cs typeface="+mn-ea"/>
                <a:sym typeface="Arial" pitchFamily="34" charset="0"/>
              </a:rPr>
              <a:t>40%</a:t>
            </a:r>
            <a:endParaRPr lang="en-GB">
              <a:solidFill>
                <a:schemeClr val="bg1">
                  <a:lumMod val="65000"/>
                </a:schemeClr>
              </a:solidFill>
              <a:latin typeface="Arial" pitchFamily="34" charset="0"/>
              <a:ea typeface="微软雅黑" pitchFamily="34" charset="-122"/>
              <a:cs typeface="+mn-ea"/>
              <a:sym typeface="Arial" pitchFamily="34" charset="0"/>
            </a:endParaRPr>
          </a:p>
        </p:txBody>
      </p:sp>
      <p:sp>
        <p:nvSpPr>
          <p:cNvPr id="15" name="TextBox 14"/>
          <p:cNvSpPr txBox="1"/>
          <p:nvPr/>
        </p:nvSpPr>
        <p:spPr>
          <a:xfrm>
            <a:off x="6073770"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itchFamily="34" charset="0"/>
                <a:ea typeface="微软雅黑" pitchFamily="34" charset="-122"/>
                <a:cs typeface="+mn-ea"/>
                <a:sym typeface="Arial" pitchFamily="34" charset="0"/>
              </a:rPr>
              <a:t>50%</a:t>
            </a:r>
            <a:endParaRPr lang="en-GB">
              <a:solidFill>
                <a:schemeClr val="bg1">
                  <a:lumMod val="65000"/>
                </a:schemeClr>
              </a:solidFill>
              <a:latin typeface="Arial" pitchFamily="34" charset="0"/>
              <a:ea typeface="微软雅黑" pitchFamily="34" charset="-122"/>
              <a:cs typeface="+mn-ea"/>
              <a:sym typeface="Arial" pitchFamily="34" charset="0"/>
            </a:endParaRPr>
          </a:p>
        </p:txBody>
      </p:sp>
      <p:sp>
        <p:nvSpPr>
          <p:cNvPr id="16" name="TextBox 15"/>
          <p:cNvSpPr txBox="1"/>
          <p:nvPr/>
        </p:nvSpPr>
        <p:spPr>
          <a:xfrm>
            <a:off x="7396248"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itchFamily="34" charset="0"/>
                <a:ea typeface="微软雅黑" pitchFamily="34" charset="-122"/>
                <a:cs typeface="+mn-ea"/>
                <a:sym typeface="Arial" pitchFamily="34" charset="0"/>
              </a:rPr>
              <a:t>60%</a:t>
            </a:r>
            <a:endParaRPr lang="en-GB">
              <a:solidFill>
                <a:schemeClr val="bg1">
                  <a:lumMod val="65000"/>
                </a:schemeClr>
              </a:solidFill>
              <a:latin typeface="Arial" pitchFamily="34" charset="0"/>
              <a:ea typeface="微软雅黑" pitchFamily="34" charset="-122"/>
              <a:cs typeface="+mn-ea"/>
              <a:sym typeface="Arial" pitchFamily="34" charset="0"/>
            </a:endParaRPr>
          </a:p>
        </p:txBody>
      </p:sp>
      <p:sp>
        <p:nvSpPr>
          <p:cNvPr id="17" name="TextBox 16"/>
          <p:cNvSpPr txBox="1"/>
          <p:nvPr/>
        </p:nvSpPr>
        <p:spPr>
          <a:xfrm>
            <a:off x="871872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itchFamily="34" charset="0"/>
                <a:ea typeface="微软雅黑" pitchFamily="34" charset="-122"/>
                <a:cs typeface="+mn-ea"/>
                <a:sym typeface="Arial" pitchFamily="34" charset="0"/>
              </a:rPr>
              <a:t>70%</a:t>
            </a:r>
            <a:endParaRPr lang="en-GB">
              <a:solidFill>
                <a:schemeClr val="bg1">
                  <a:lumMod val="65000"/>
                </a:schemeClr>
              </a:solidFill>
              <a:latin typeface="Arial" pitchFamily="34" charset="0"/>
              <a:ea typeface="微软雅黑" pitchFamily="34" charset="-122"/>
              <a:cs typeface="+mn-ea"/>
              <a:sym typeface="Arial" pitchFamily="34" charset="0"/>
            </a:endParaRPr>
          </a:p>
        </p:txBody>
      </p:sp>
      <p:sp>
        <p:nvSpPr>
          <p:cNvPr id="18" name="TextBox 17"/>
          <p:cNvSpPr txBox="1"/>
          <p:nvPr/>
        </p:nvSpPr>
        <p:spPr>
          <a:xfrm>
            <a:off x="10041204"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itchFamily="34" charset="0"/>
                <a:ea typeface="微软雅黑" pitchFamily="34" charset="-122"/>
                <a:cs typeface="+mn-ea"/>
                <a:sym typeface="Arial" pitchFamily="34" charset="0"/>
              </a:rPr>
              <a:t>80%</a:t>
            </a:r>
            <a:endParaRPr lang="en-GB">
              <a:solidFill>
                <a:schemeClr val="bg1">
                  <a:lumMod val="65000"/>
                </a:schemeClr>
              </a:solidFill>
              <a:latin typeface="Arial" pitchFamily="34" charset="0"/>
              <a:ea typeface="微软雅黑" pitchFamily="34" charset="-122"/>
              <a:cs typeface="+mn-ea"/>
              <a:sym typeface="Arial" pitchFamily="34" charset="0"/>
            </a:endParaRPr>
          </a:p>
        </p:txBody>
      </p:sp>
      <p:sp>
        <p:nvSpPr>
          <p:cNvPr id="19" name="TextBox 18"/>
          <p:cNvSpPr txBox="1"/>
          <p:nvPr/>
        </p:nvSpPr>
        <p:spPr>
          <a:xfrm>
            <a:off x="1136368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itchFamily="34" charset="0"/>
                <a:ea typeface="微软雅黑" pitchFamily="34" charset="-122"/>
                <a:cs typeface="+mn-ea"/>
                <a:sym typeface="Arial" pitchFamily="34" charset="0"/>
              </a:rPr>
              <a:t>90%</a:t>
            </a:r>
            <a:endParaRPr lang="en-GB">
              <a:solidFill>
                <a:schemeClr val="bg1">
                  <a:lumMod val="65000"/>
                </a:schemeClr>
              </a:solidFill>
              <a:latin typeface="Arial" pitchFamily="34" charset="0"/>
              <a:ea typeface="微软雅黑" pitchFamily="34" charset="-122"/>
              <a:cs typeface="+mn-ea"/>
              <a:sym typeface="Arial" pitchFamily="34" charset="0"/>
            </a:endParaRPr>
          </a:p>
        </p:txBody>
      </p:sp>
      <p:sp>
        <p:nvSpPr>
          <p:cNvPr id="20" name="Rectangle 19"/>
          <p:cNvSpPr/>
          <p:nvPr/>
        </p:nvSpPr>
        <p:spPr>
          <a:xfrm>
            <a:off x="984787" y="4993808"/>
            <a:ext cx="2225309" cy="578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itchFamily="34" charset="0"/>
                <a:ea typeface="微软雅黑" pitchFamily="34" charset="-122"/>
                <a:cs typeface="+mn-ea"/>
                <a:sym typeface="Arial" pitchFamily="34" charset="0"/>
              </a:rPr>
              <a:t>2013</a:t>
            </a:r>
            <a:endParaRPr lang="en-GB" sz="2000">
              <a:latin typeface="Arial" pitchFamily="34" charset="0"/>
              <a:ea typeface="微软雅黑" pitchFamily="34" charset="-122"/>
              <a:cs typeface="+mn-ea"/>
              <a:sym typeface="Arial" pitchFamily="34" charset="0"/>
            </a:endParaRPr>
          </a:p>
        </p:txBody>
      </p:sp>
      <p:sp>
        <p:nvSpPr>
          <p:cNvPr id="21" name="Rectangle 20"/>
          <p:cNvSpPr/>
          <p:nvPr/>
        </p:nvSpPr>
        <p:spPr>
          <a:xfrm>
            <a:off x="3210095" y="4993808"/>
            <a:ext cx="3619836" cy="57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itchFamily="34" charset="0"/>
                <a:ea typeface="微软雅黑" pitchFamily="34" charset="-122"/>
                <a:cs typeface="+mn-ea"/>
                <a:sym typeface="Arial" pitchFamily="34" charset="0"/>
              </a:rPr>
              <a:t>2014</a:t>
            </a:r>
            <a:endParaRPr lang="en-GB" sz="2000">
              <a:latin typeface="Arial" pitchFamily="34" charset="0"/>
              <a:ea typeface="微软雅黑" pitchFamily="34" charset="-122"/>
              <a:cs typeface="+mn-ea"/>
              <a:sym typeface="Arial" pitchFamily="34" charset="0"/>
            </a:endParaRPr>
          </a:p>
        </p:txBody>
      </p:sp>
      <p:sp>
        <p:nvSpPr>
          <p:cNvPr id="22" name="Rectangle 21"/>
          <p:cNvSpPr/>
          <p:nvPr/>
        </p:nvSpPr>
        <p:spPr>
          <a:xfrm>
            <a:off x="6829932" y="4993808"/>
            <a:ext cx="5044032" cy="578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itchFamily="34" charset="0"/>
                <a:ea typeface="微软雅黑" pitchFamily="34" charset="-122"/>
                <a:cs typeface="+mn-ea"/>
                <a:sym typeface="Arial" pitchFamily="34" charset="0"/>
              </a:rPr>
              <a:t>2015</a:t>
            </a:r>
            <a:endParaRPr lang="en-GB" sz="2000">
              <a:latin typeface="Arial" pitchFamily="34" charset="0"/>
              <a:ea typeface="微软雅黑" pitchFamily="34" charset="-122"/>
              <a:cs typeface="+mn-ea"/>
              <a:sym typeface="Arial" pitchFamily="34" charset="0"/>
            </a:endParaRPr>
          </a:p>
        </p:txBody>
      </p:sp>
      <p:sp>
        <p:nvSpPr>
          <p:cNvPr id="23" name="Freeform 22"/>
          <p:cNvSpPr>
            <a:spLocks noEditPoints="1"/>
          </p:cNvSpPr>
          <p:nvPr/>
        </p:nvSpPr>
        <p:spPr bwMode="auto">
          <a:xfrm>
            <a:off x="9786124" y="2591918"/>
            <a:ext cx="565710" cy="601066"/>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sp>
        <p:nvSpPr>
          <p:cNvPr id="24" name="Freeform 23"/>
          <p:cNvSpPr>
            <a:spLocks noEditPoints="1"/>
          </p:cNvSpPr>
          <p:nvPr/>
        </p:nvSpPr>
        <p:spPr bwMode="auto">
          <a:xfrm>
            <a:off x="6083173" y="2612543"/>
            <a:ext cx="692404" cy="5598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sp>
        <p:nvSpPr>
          <p:cNvPr id="25" name="Freeform 24"/>
          <p:cNvSpPr>
            <a:spLocks noEditPoints="1"/>
          </p:cNvSpPr>
          <p:nvPr/>
        </p:nvSpPr>
        <p:spPr bwMode="auto">
          <a:xfrm>
            <a:off x="2553095" y="2553615"/>
            <a:ext cx="462585" cy="677673"/>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grpSp>
        <p:nvGrpSpPr>
          <p:cNvPr id="4" name="Group 3"/>
          <p:cNvGrpSpPr/>
          <p:nvPr/>
        </p:nvGrpSpPr>
        <p:grpSpPr>
          <a:xfrm>
            <a:off x="1624696" y="3425754"/>
            <a:ext cx="2319384" cy="825847"/>
            <a:chOff x="1469669" y="2631524"/>
            <a:chExt cx="2339926" cy="853899"/>
          </a:xfrm>
        </p:grpSpPr>
        <p:sp>
          <p:nvSpPr>
            <p:cNvPr id="26" name="TextBox 25"/>
            <p:cNvSpPr txBox="1"/>
            <p:nvPr/>
          </p:nvSpPr>
          <p:spPr>
            <a:xfrm>
              <a:off x="2274788" y="2631524"/>
              <a:ext cx="548555" cy="339711"/>
            </a:xfrm>
            <a:prstGeom prst="rect">
              <a:avLst/>
            </a:prstGeom>
            <a:noFill/>
          </p:spPr>
          <p:txBody>
            <a:bodyPr wrap="none" rtlCol="0">
              <a:spAutoFit/>
            </a:bodyPr>
            <a:lstStyle/>
            <a:p>
              <a:pPr algn="just">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7" name="Rectangle 26"/>
            <p:cNvSpPr/>
            <p:nvPr/>
          </p:nvSpPr>
          <p:spPr>
            <a:xfrm>
              <a:off x="1469669"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itchFamily="34" charset="0"/>
                  <a:ea typeface="微软雅黑" pitchFamily="34" charset="-122"/>
                  <a:cs typeface="+mn-ea"/>
                  <a:sym typeface="Arial" pitchFamily="34" charset="0"/>
                </a:rPr>
                <a:t>。</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5" name="Group 4"/>
          <p:cNvGrpSpPr/>
          <p:nvPr/>
        </p:nvGrpSpPr>
        <p:grpSpPr>
          <a:xfrm>
            <a:off x="5269685" y="3425755"/>
            <a:ext cx="2319384" cy="825847"/>
            <a:chOff x="4926037" y="2631524"/>
            <a:chExt cx="2339926" cy="853899"/>
          </a:xfrm>
        </p:grpSpPr>
        <p:sp>
          <p:nvSpPr>
            <p:cNvPr id="28" name="TextBox 27"/>
            <p:cNvSpPr txBox="1"/>
            <p:nvPr/>
          </p:nvSpPr>
          <p:spPr>
            <a:xfrm>
              <a:off x="5731156" y="2631524"/>
              <a:ext cx="548555" cy="339711"/>
            </a:xfrm>
            <a:prstGeom prst="rect">
              <a:avLst/>
            </a:prstGeom>
            <a:noFill/>
          </p:spPr>
          <p:txBody>
            <a:bodyPr wrap="none" rtlCol="0">
              <a:spAutoFit/>
            </a:bodyPr>
            <a:lstStyle/>
            <a:p>
              <a:pPr algn="just">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9" name="Rectangle 28"/>
            <p:cNvSpPr/>
            <p:nvPr/>
          </p:nvSpPr>
          <p:spPr>
            <a:xfrm>
              <a:off x="4926037"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itchFamily="34" charset="0"/>
                  <a:ea typeface="微软雅黑" pitchFamily="34" charset="-122"/>
                  <a:cs typeface="+mn-ea"/>
                  <a:sym typeface="Arial" pitchFamily="34" charset="0"/>
                </a:rPr>
                <a:t>。</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6" name="Group 5"/>
          <p:cNvGrpSpPr/>
          <p:nvPr/>
        </p:nvGrpSpPr>
        <p:grpSpPr>
          <a:xfrm>
            <a:off x="8914673" y="3425755"/>
            <a:ext cx="2319384" cy="825847"/>
            <a:chOff x="8382405" y="2631524"/>
            <a:chExt cx="2339926" cy="853899"/>
          </a:xfrm>
        </p:grpSpPr>
        <p:sp>
          <p:nvSpPr>
            <p:cNvPr id="32" name="TextBox 31"/>
            <p:cNvSpPr txBox="1"/>
            <p:nvPr/>
          </p:nvSpPr>
          <p:spPr>
            <a:xfrm>
              <a:off x="9187524" y="2631524"/>
              <a:ext cx="548555" cy="339711"/>
            </a:xfrm>
            <a:prstGeom prst="rect">
              <a:avLst/>
            </a:prstGeom>
            <a:noFill/>
          </p:spPr>
          <p:txBody>
            <a:bodyPr wrap="none" rtlCol="0">
              <a:spAutoFit/>
            </a:bodyPr>
            <a:lstStyle/>
            <a:p>
              <a:pPr algn="just">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3" name="Rectangle 32"/>
            <p:cNvSpPr/>
            <p:nvPr/>
          </p:nvSpPr>
          <p:spPr>
            <a:xfrm>
              <a:off x="8382405"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itchFamily="34" charset="0"/>
                  <a:ea typeface="微软雅黑" pitchFamily="34" charset="-122"/>
                  <a:cs typeface="+mn-ea"/>
                  <a:sym typeface="Arial" pitchFamily="34" charset="0"/>
                </a:rPr>
                <a:t>。</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sp>
        <p:nvSpPr>
          <p:cNvPr id="30"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ppt_y</p:attrName>
                                        </p:attrNameLst>
                                      </p:cBhvr>
                                      <p:tavLst>
                                        <p:tav tm="0">
                                          <p:val>
                                            <p:strVal val="#ppt_y+#ppt_h*1.125000"/>
                                          </p:val>
                                        </p:tav>
                                        <p:tav tm="100000">
                                          <p:val>
                                            <p:strVal val="#ppt_y"/>
                                          </p:val>
                                        </p:tav>
                                      </p:tavLst>
                                    </p:anim>
                                    <p:animEffect transition="in" filter="wipe(up)">
                                      <p:cBhvr>
                                        <p:cTn id="17" dur="500"/>
                                        <p:tgtEl>
                                          <p:spTgt spid="24"/>
                                        </p:tgtEl>
                                      </p:cBhvr>
                                    </p:animEffect>
                                  </p:childTnLst>
                                </p:cTn>
                              </p:par>
                              <p:par>
                                <p:cTn id="18" presetID="1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up)">
                                      <p:cBhvr>
                                        <p:cTn id="26" dur="500"/>
                                        <p:tgtEl>
                                          <p:spTgt spid="23"/>
                                        </p:tgtEl>
                                      </p:cBhvr>
                                    </p:animEffect>
                                  </p:childTnLst>
                                </p:cTn>
                              </p:par>
                              <p:par>
                                <p:cTn id="27" presetID="12" presetClass="entr" presetSubtype="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down)">
                                      <p:cBhvr>
                                        <p:cTn id="30" dur="500"/>
                                        <p:tgtEl>
                                          <p:spTgt spid="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07" y="4715489"/>
            <a:ext cx="12857339" cy="2516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1" name="Oval 20"/>
          <p:cNvSpPr/>
          <p:nvPr/>
        </p:nvSpPr>
        <p:spPr>
          <a:xfrm>
            <a:off x="2732290" y="4561860"/>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2" name="Oval 21"/>
          <p:cNvSpPr/>
          <p:nvPr/>
        </p:nvSpPr>
        <p:spPr>
          <a:xfrm>
            <a:off x="6290928" y="4561860"/>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3" name="Oval 22"/>
          <p:cNvSpPr/>
          <p:nvPr/>
        </p:nvSpPr>
        <p:spPr>
          <a:xfrm>
            <a:off x="9854837" y="4561860"/>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grpSp>
        <p:nvGrpSpPr>
          <p:cNvPr id="7" name="Group 6"/>
          <p:cNvGrpSpPr/>
          <p:nvPr/>
        </p:nvGrpSpPr>
        <p:grpSpPr>
          <a:xfrm>
            <a:off x="943931" y="1565031"/>
            <a:ext cx="10674174" cy="2735266"/>
            <a:chOff x="894415" y="1483855"/>
            <a:chExt cx="10121809" cy="2593722"/>
          </a:xfrm>
        </p:grpSpPr>
        <p:sp>
          <p:nvSpPr>
            <p:cNvPr id="4" name="Oval 3"/>
            <p:cNvSpPr/>
            <p:nvPr/>
          </p:nvSpPr>
          <p:spPr>
            <a:xfrm>
              <a:off x="10101824" y="2729424"/>
              <a:ext cx="914400" cy="91440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6" name="Oval 5"/>
            <p:cNvSpPr/>
            <p:nvPr/>
          </p:nvSpPr>
          <p:spPr>
            <a:xfrm>
              <a:off x="7643389" y="2578091"/>
              <a:ext cx="1217066" cy="121706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5" name="Oval 4"/>
            <p:cNvSpPr/>
            <p:nvPr/>
          </p:nvSpPr>
          <p:spPr>
            <a:xfrm>
              <a:off x="8598927" y="2295670"/>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 name="Oval 8"/>
            <p:cNvSpPr/>
            <p:nvPr/>
          </p:nvSpPr>
          <p:spPr>
            <a:xfrm>
              <a:off x="6725685" y="2729423"/>
              <a:ext cx="914400" cy="91440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0" name="Oval 9"/>
            <p:cNvSpPr/>
            <p:nvPr/>
          </p:nvSpPr>
          <p:spPr>
            <a:xfrm>
              <a:off x="4267250" y="2578090"/>
              <a:ext cx="1217066" cy="1217066"/>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1" name="Oval 10"/>
            <p:cNvSpPr/>
            <p:nvPr/>
          </p:nvSpPr>
          <p:spPr>
            <a:xfrm>
              <a:off x="5222788" y="2295669"/>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3" name="Oval 12"/>
            <p:cNvSpPr/>
            <p:nvPr/>
          </p:nvSpPr>
          <p:spPr>
            <a:xfrm>
              <a:off x="3352850" y="2729424"/>
              <a:ext cx="914400" cy="91440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4" name="Oval 13"/>
            <p:cNvSpPr/>
            <p:nvPr/>
          </p:nvSpPr>
          <p:spPr>
            <a:xfrm>
              <a:off x="894415" y="2578091"/>
              <a:ext cx="1217066" cy="1217066"/>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5" name="Oval 14"/>
            <p:cNvSpPr/>
            <p:nvPr/>
          </p:nvSpPr>
          <p:spPr>
            <a:xfrm>
              <a:off x="1849953" y="2295670"/>
              <a:ext cx="1781907" cy="17819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7" name="Oval 16"/>
            <p:cNvSpPr/>
            <p:nvPr/>
          </p:nvSpPr>
          <p:spPr>
            <a:xfrm>
              <a:off x="3859822" y="2683701"/>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8" name="Oval 17"/>
            <p:cNvSpPr/>
            <p:nvPr/>
          </p:nvSpPr>
          <p:spPr>
            <a:xfrm>
              <a:off x="7229898" y="2683701"/>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8" name="Freeform 6"/>
            <p:cNvSpPr/>
            <p:nvPr/>
          </p:nvSpPr>
          <p:spPr bwMode="auto">
            <a:xfrm>
              <a:off x="4176615" y="3002513"/>
              <a:ext cx="351924" cy="368215"/>
            </a:xfrm>
            <a:custGeom>
              <a:avLst/>
              <a:gdLst>
                <a:gd name="T0" fmla="*/ 174 w 181"/>
                <a:gd name="T1" fmla="*/ 78 h 190"/>
                <a:gd name="T2" fmla="*/ 105 w 181"/>
                <a:gd name="T3" fmla="*/ 9 h 190"/>
                <a:gd name="T4" fmla="*/ 73 w 181"/>
                <a:gd name="T5" fmla="*/ 9 h 190"/>
                <a:gd name="T6" fmla="*/ 73 w 181"/>
                <a:gd name="T7" fmla="*/ 41 h 190"/>
                <a:gd name="T8" fmla="*/ 100 w 181"/>
                <a:gd name="T9" fmla="*/ 68 h 190"/>
                <a:gd name="T10" fmla="*/ 26 w 181"/>
                <a:gd name="T11" fmla="*/ 68 h 190"/>
                <a:gd name="T12" fmla="*/ 0 w 181"/>
                <a:gd name="T13" fmla="*/ 92 h 190"/>
                <a:gd name="T14" fmla="*/ 26 w 181"/>
                <a:gd name="T15" fmla="*/ 116 h 190"/>
                <a:gd name="T16" fmla="*/ 104 w 181"/>
                <a:gd name="T17" fmla="*/ 116 h 190"/>
                <a:gd name="T18" fmla="*/ 73 w 181"/>
                <a:gd name="T19" fmla="*/ 148 h 190"/>
                <a:gd name="T20" fmla="*/ 73 w 181"/>
                <a:gd name="T21" fmla="*/ 181 h 190"/>
                <a:gd name="T22" fmla="*/ 105 w 181"/>
                <a:gd name="T23" fmla="*/ 181 h 190"/>
                <a:gd name="T24" fmla="*/ 174 w 181"/>
                <a:gd name="T25" fmla="*/ 112 h 190"/>
                <a:gd name="T26" fmla="*/ 181 w 181"/>
                <a:gd name="T27" fmla="*/ 95 h 190"/>
                <a:gd name="T28" fmla="*/ 174 w 181"/>
                <a:gd name="T29" fmla="*/ 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90">
                  <a:moveTo>
                    <a:pt x="174" y="78"/>
                  </a:moveTo>
                  <a:cubicBezTo>
                    <a:pt x="105" y="9"/>
                    <a:pt x="105" y="9"/>
                    <a:pt x="105" y="9"/>
                  </a:cubicBezTo>
                  <a:cubicBezTo>
                    <a:pt x="96" y="0"/>
                    <a:pt x="82" y="0"/>
                    <a:pt x="73" y="9"/>
                  </a:cubicBezTo>
                  <a:cubicBezTo>
                    <a:pt x="64" y="18"/>
                    <a:pt x="64" y="32"/>
                    <a:pt x="73" y="41"/>
                  </a:cubicBezTo>
                  <a:cubicBezTo>
                    <a:pt x="100" y="68"/>
                    <a:pt x="100" y="68"/>
                    <a:pt x="100" y="68"/>
                  </a:cubicBezTo>
                  <a:cubicBezTo>
                    <a:pt x="26" y="68"/>
                    <a:pt x="26" y="68"/>
                    <a:pt x="26" y="68"/>
                  </a:cubicBezTo>
                  <a:cubicBezTo>
                    <a:pt x="12" y="68"/>
                    <a:pt x="0" y="78"/>
                    <a:pt x="0" y="92"/>
                  </a:cubicBezTo>
                  <a:cubicBezTo>
                    <a:pt x="0" y="106"/>
                    <a:pt x="12" y="116"/>
                    <a:pt x="26" y="116"/>
                  </a:cubicBezTo>
                  <a:cubicBezTo>
                    <a:pt x="104" y="116"/>
                    <a:pt x="104" y="116"/>
                    <a:pt x="104" y="116"/>
                  </a:cubicBezTo>
                  <a:cubicBezTo>
                    <a:pt x="73" y="148"/>
                    <a:pt x="73" y="148"/>
                    <a:pt x="73" y="148"/>
                  </a:cubicBezTo>
                  <a:cubicBezTo>
                    <a:pt x="64" y="157"/>
                    <a:pt x="64" y="172"/>
                    <a:pt x="73" y="181"/>
                  </a:cubicBezTo>
                  <a:cubicBezTo>
                    <a:pt x="82" y="190"/>
                    <a:pt x="96" y="190"/>
                    <a:pt x="105" y="181"/>
                  </a:cubicBezTo>
                  <a:cubicBezTo>
                    <a:pt x="174" y="112"/>
                    <a:pt x="174" y="112"/>
                    <a:pt x="174" y="112"/>
                  </a:cubicBezTo>
                  <a:cubicBezTo>
                    <a:pt x="179" y="107"/>
                    <a:pt x="181" y="101"/>
                    <a:pt x="181" y="95"/>
                  </a:cubicBezTo>
                  <a:cubicBezTo>
                    <a:pt x="181" y="89"/>
                    <a:pt x="179" y="83"/>
                    <a:pt x="174"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9" name="Freeform 6"/>
            <p:cNvSpPr/>
            <p:nvPr/>
          </p:nvSpPr>
          <p:spPr bwMode="auto">
            <a:xfrm>
              <a:off x="7550112" y="3002513"/>
              <a:ext cx="351924" cy="368215"/>
            </a:xfrm>
            <a:custGeom>
              <a:avLst/>
              <a:gdLst>
                <a:gd name="T0" fmla="*/ 174 w 181"/>
                <a:gd name="T1" fmla="*/ 78 h 190"/>
                <a:gd name="T2" fmla="*/ 105 w 181"/>
                <a:gd name="T3" fmla="*/ 9 h 190"/>
                <a:gd name="T4" fmla="*/ 73 w 181"/>
                <a:gd name="T5" fmla="*/ 9 h 190"/>
                <a:gd name="T6" fmla="*/ 73 w 181"/>
                <a:gd name="T7" fmla="*/ 41 h 190"/>
                <a:gd name="T8" fmla="*/ 100 w 181"/>
                <a:gd name="T9" fmla="*/ 68 h 190"/>
                <a:gd name="T10" fmla="*/ 26 w 181"/>
                <a:gd name="T11" fmla="*/ 68 h 190"/>
                <a:gd name="T12" fmla="*/ 0 w 181"/>
                <a:gd name="T13" fmla="*/ 92 h 190"/>
                <a:gd name="T14" fmla="*/ 26 w 181"/>
                <a:gd name="T15" fmla="*/ 116 h 190"/>
                <a:gd name="T16" fmla="*/ 104 w 181"/>
                <a:gd name="T17" fmla="*/ 116 h 190"/>
                <a:gd name="T18" fmla="*/ 73 w 181"/>
                <a:gd name="T19" fmla="*/ 148 h 190"/>
                <a:gd name="T20" fmla="*/ 73 w 181"/>
                <a:gd name="T21" fmla="*/ 181 h 190"/>
                <a:gd name="T22" fmla="*/ 105 w 181"/>
                <a:gd name="T23" fmla="*/ 181 h 190"/>
                <a:gd name="T24" fmla="*/ 174 w 181"/>
                <a:gd name="T25" fmla="*/ 112 h 190"/>
                <a:gd name="T26" fmla="*/ 181 w 181"/>
                <a:gd name="T27" fmla="*/ 95 h 190"/>
                <a:gd name="T28" fmla="*/ 174 w 181"/>
                <a:gd name="T29" fmla="*/ 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90">
                  <a:moveTo>
                    <a:pt x="174" y="78"/>
                  </a:moveTo>
                  <a:cubicBezTo>
                    <a:pt x="105" y="9"/>
                    <a:pt x="105" y="9"/>
                    <a:pt x="105" y="9"/>
                  </a:cubicBezTo>
                  <a:cubicBezTo>
                    <a:pt x="96" y="0"/>
                    <a:pt x="82" y="0"/>
                    <a:pt x="73" y="9"/>
                  </a:cubicBezTo>
                  <a:cubicBezTo>
                    <a:pt x="64" y="18"/>
                    <a:pt x="64" y="32"/>
                    <a:pt x="73" y="41"/>
                  </a:cubicBezTo>
                  <a:cubicBezTo>
                    <a:pt x="100" y="68"/>
                    <a:pt x="100" y="68"/>
                    <a:pt x="100" y="68"/>
                  </a:cubicBezTo>
                  <a:cubicBezTo>
                    <a:pt x="26" y="68"/>
                    <a:pt x="26" y="68"/>
                    <a:pt x="26" y="68"/>
                  </a:cubicBezTo>
                  <a:cubicBezTo>
                    <a:pt x="12" y="68"/>
                    <a:pt x="0" y="78"/>
                    <a:pt x="0" y="92"/>
                  </a:cubicBezTo>
                  <a:cubicBezTo>
                    <a:pt x="0" y="106"/>
                    <a:pt x="12" y="116"/>
                    <a:pt x="26" y="116"/>
                  </a:cubicBezTo>
                  <a:cubicBezTo>
                    <a:pt x="104" y="116"/>
                    <a:pt x="104" y="116"/>
                    <a:pt x="104" y="116"/>
                  </a:cubicBezTo>
                  <a:cubicBezTo>
                    <a:pt x="73" y="148"/>
                    <a:pt x="73" y="148"/>
                    <a:pt x="73" y="148"/>
                  </a:cubicBezTo>
                  <a:cubicBezTo>
                    <a:pt x="64" y="157"/>
                    <a:pt x="64" y="172"/>
                    <a:pt x="73" y="181"/>
                  </a:cubicBezTo>
                  <a:cubicBezTo>
                    <a:pt x="82" y="190"/>
                    <a:pt x="96" y="190"/>
                    <a:pt x="105" y="181"/>
                  </a:cubicBezTo>
                  <a:cubicBezTo>
                    <a:pt x="174" y="112"/>
                    <a:pt x="174" y="112"/>
                    <a:pt x="174" y="112"/>
                  </a:cubicBezTo>
                  <a:cubicBezTo>
                    <a:pt x="179" y="107"/>
                    <a:pt x="181" y="101"/>
                    <a:pt x="181" y="95"/>
                  </a:cubicBezTo>
                  <a:cubicBezTo>
                    <a:pt x="181" y="89"/>
                    <a:pt x="179" y="83"/>
                    <a:pt x="174"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30" name="Freeform 29"/>
            <p:cNvSpPr>
              <a:spLocks noChangeAspect="1" noChangeArrowheads="1"/>
            </p:cNvSpPr>
            <p:nvPr/>
          </p:nvSpPr>
          <p:spPr bwMode="auto">
            <a:xfrm>
              <a:off x="5945027" y="2670448"/>
              <a:ext cx="423005" cy="383365"/>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lgn="just">
                <a:lnSpc>
                  <a:spcPct val="120000"/>
                </a:lnSpc>
                <a:defRPr/>
              </a:pPr>
              <a:endParaRPr lang="en-US" sz="950" dirty="0">
                <a:latin typeface="Arial" pitchFamily="34" charset="0"/>
                <a:ea typeface="微软雅黑" pitchFamily="34" charset="-122"/>
                <a:cs typeface="+mn-ea"/>
                <a:sym typeface="Arial" pitchFamily="34" charset="0"/>
              </a:endParaRPr>
            </a:p>
          </p:txBody>
        </p:sp>
        <p:sp>
          <p:nvSpPr>
            <p:cNvPr id="31" name="AutoShape 19"/>
            <p:cNvSpPr>
              <a:spLocks noChangeAspect="1"/>
            </p:cNvSpPr>
            <p:nvPr/>
          </p:nvSpPr>
          <p:spPr bwMode="auto">
            <a:xfrm>
              <a:off x="9319630" y="2660204"/>
              <a:ext cx="393506" cy="39360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3561" tIns="53561" rIns="53561" bIns="53561" anchor="ctr"/>
            <a:lstStyle/>
            <a:p>
              <a:pPr algn="just" defTabSz="481965">
                <a:lnSpc>
                  <a:spcPct val="120000"/>
                </a:lnSpc>
                <a:defRPr/>
              </a:pPr>
              <a:endParaRPr lang="es-ES" sz="950" dirty="0">
                <a:solidFill>
                  <a:schemeClr val="bg1"/>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32" name="Freeform 31"/>
            <p:cNvSpPr>
              <a:spLocks noChangeAspect="1" noChangeArrowheads="1"/>
            </p:cNvSpPr>
            <p:nvPr/>
          </p:nvSpPr>
          <p:spPr bwMode="auto">
            <a:xfrm>
              <a:off x="2550053" y="2639691"/>
              <a:ext cx="371709" cy="444880"/>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lgn="just">
                <a:lnSpc>
                  <a:spcPct val="120000"/>
                </a:lnSpc>
                <a:defRPr/>
              </a:pPr>
              <a:endParaRPr lang="en-US" sz="950" dirty="0">
                <a:latin typeface="Arial" pitchFamily="34" charset="0"/>
                <a:ea typeface="微软雅黑" pitchFamily="34" charset="-122"/>
                <a:cs typeface="+mn-ea"/>
                <a:sym typeface="Arial" pitchFamily="34" charset="0"/>
              </a:endParaRPr>
            </a:p>
          </p:txBody>
        </p:sp>
        <p:sp>
          <p:nvSpPr>
            <p:cNvPr id="33" name="Rectangle 32"/>
            <p:cNvSpPr/>
            <p:nvPr/>
          </p:nvSpPr>
          <p:spPr>
            <a:xfrm>
              <a:off x="2178843" y="3053813"/>
              <a:ext cx="1194018" cy="915192"/>
            </a:xfrm>
            <a:prstGeom prst="rect">
              <a:avLst/>
            </a:prstGeom>
          </p:spPr>
          <p:txBody>
            <a:bodyPr wrap="square">
              <a:spAutoFit/>
            </a:bodyPr>
            <a:lstStyle/>
            <a:p>
              <a:pPr algn="just">
                <a:lnSpc>
                  <a:spcPct val="120000"/>
                </a:lnSpc>
              </a:pPr>
              <a:r>
                <a:rPr lang="en-US" altLang="zh-CN" sz="800" dirty="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solidFill>
                <a:latin typeface="Arial" pitchFamily="34" charset="0"/>
                <a:ea typeface="微软雅黑" pitchFamily="34" charset="-122"/>
                <a:cs typeface="+mn-ea"/>
                <a:sym typeface="Arial" pitchFamily="34" charset="0"/>
              </a:endParaRPr>
            </a:p>
          </p:txBody>
        </p:sp>
        <p:sp>
          <p:nvSpPr>
            <p:cNvPr id="34" name="Rectangle 33"/>
            <p:cNvSpPr/>
            <p:nvPr/>
          </p:nvSpPr>
          <p:spPr>
            <a:xfrm>
              <a:off x="5576704" y="3072348"/>
              <a:ext cx="1194018" cy="915192"/>
            </a:xfrm>
            <a:prstGeom prst="rect">
              <a:avLst/>
            </a:prstGeom>
          </p:spPr>
          <p:txBody>
            <a:bodyPr wrap="square">
              <a:spAutoFit/>
            </a:bodyPr>
            <a:lstStyle/>
            <a:p>
              <a:pPr algn="just">
                <a:lnSpc>
                  <a:spcPct val="120000"/>
                </a:lnSpc>
              </a:pPr>
              <a:r>
                <a:rPr lang="en-US" altLang="zh-CN" sz="800" dirty="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solidFill>
                <a:latin typeface="Arial" pitchFamily="34" charset="0"/>
                <a:ea typeface="微软雅黑" pitchFamily="34" charset="-122"/>
                <a:cs typeface="+mn-ea"/>
                <a:sym typeface="Arial" pitchFamily="34" charset="0"/>
              </a:endParaRPr>
            </a:p>
          </p:txBody>
        </p:sp>
        <p:sp>
          <p:nvSpPr>
            <p:cNvPr id="35" name="Rectangle 34"/>
            <p:cNvSpPr/>
            <p:nvPr/>
          </p:nvSpPr>
          <p:spPr>
            <a:xfrm>
              <a:off x="9004867" y="3090377"/>
              <a:ext cx="1194018" cy="915192"/>
            </a:xfrm>
            <a:prstGeom prst="rect">
              <a:avLst/>
            </a:prstGeom>
          </p:spPr>
          <p:txBody>
            <a:bodyPr wrap="square">
              <a:spAutoFit/>
            </a:bodyPr>
            <a:lstStyle/>
            <a:p>
              <a:pPr algn="just">
                <a:lnSpc>
                  <a:spcPct val="120000"/>
                </a:lnSpc>
              </a:pPr>
              <a:r>
                <a:rPr lang="en-US" altLang="zh-CN" sz="800" dirty="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solidFill>
                <a:latin typeface="Arial" pitchFamily="34" charset="0"/>
                <a:ea typeface="微软雅黑" pitchFamily="34" charset="-122"/>
                <a:cs typeface="+mn-ea"/>
                <a:sym typeface="Arial" pitchFamily="34" charset="0"/>
              </a:endParaRPr>
            </a:p>
          </p:txBody>
        </p:sp>
        <p:cxnSp>
          <p:nvCxnSpPr>
            <p:cNvPr id="37" name="Straight Connector 36"/>
            <p:cNvCxnSpPr>
              <a:stCxn id="17" idx="0"/>
              <a:endCxn id="38" idx="4"/>
            </p:cNvCxnSpPr>
            <p:nvPr/>
          </p:nvCxnSpPr>
          <p:spPr>
            <a:xfrm flipV="1">
              <a:off x="4362742" y="2240783"/>
              <a:ext cx="1" cy="44291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984891" y="148508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41" name="Oval 40"/>
            <p:cNvSpPr/>
            <p:nvPr/>
          </p:nvSpPr>
          <p:spPr>
            <a:xfrm>
              <a:off x="7354967" y="1483855"/>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cxnSp>
          <p:nvCxnSpPr>
            <p:cNvPr id="42" name="Straight Connector 41"/>
            <p:cNvCxnSpPr>
              <a:stCxn id="18" idx="0"/>
              <a:endCxn id="41" idx="4"/>
            </p:cNvCxnSpPr>
            <p:nvPr/>
          </p:nvCxnSpPr>
          <p:spPr>
            <a:xfrm flipV="1">
              <a:off x="7732818" y="2239558"/>
              <a:ext cx="1" cy="444143"/>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046138" y="1621003"/>
              <a:ext cx="633211" cy="496145"/>
            </a:xfrm>
            <a:prstGeom prst="rect">
              <a:avLst/>
            </a:prstGeom>
            <a:noFill/>
          </p:spPr>
          <p:txBody>
            <a:bodyPr wrap="square" rtlCol="0">
              <a:spAutoFit/>
            </a:bodyPr>
            <a:lstStyle/>
            <a:p>
              <a:pPr algn="ctr"/>
              <a:r>
                <a:rPr lang="zh-CN" altLang="en-US" sz="1400" dirty="0">
                  <a:solidFill>
                    <a:schemeClr val="bg1"/>
                  </a:solidFill>
                  <a:latin typeface="Arial" pitchFamily="34" charset="0"/>
                  <a:ea typeface="微软雅黑" pitchFamily="34" charset="-122"/>
                  <a:cs typeface="+mn-ea"/>
                  <a:sym typeface="Arial" pitchFamily="34" charset="0"/>
                </a:rPr>
                <a:t>Text content</a:t>
              </a:r>
              <a:endParaRPr lang="en-GB" altLang="zh-CN" sz="1400" dirty="0">
                <a:solidFill>
                  <a:schemeClr val="bg1"/>
                </a:solidFill>
                <a:latin typeface="Arial" pitchFamily="34" charset="0"/>
                <a:ea typeface="微软雅黑" pitchFamily="34" charset="-122"/>
                <a:cs typeface="+mn-ea"/>
                <a:sym typeface="Arial" pitchFamily="34" charset="0"/>
              </a:endParaRPr>
            </a:p>
          </p:txBody>
        </p:sp>
        <p:sp>
          <p:nvSpPr>
            <p:cNvPr id="52" name="TextBox 51"/>
            <p:cNvSpPr txBox="1"/>
            <p:nvPr/>
          </p:nvSpPr>
          <p:spPr>
            <a:xfrm>
              <a:off x="7406890" y="1629881"/>
              <a:ext cx="651855" cy="496145"/>
            </a:xfrm>
            <a:prstGeom prst="rect">
              <a:avLst/>
            </a:prstGeom>
            <a:noFill/>
          </p:spPr>
          <p:txBody>
            <a:bodyPr wrap="square" rtlCol="0">
              <a:spAutoFit/>
            </a:bodyPr>
            <a:lstStyle/>
            <a:p>
              <a:pPr algn="ctr"/>
              <a:r>
                <a:rPr lang="zh-CN" altLang="en-US" sz="1400" b="1" dirty="0">
                  <a:solidFill>
                    <a:schemeClr val="bg1"/>
                  </a:solidFill>
                  <a:latin typeface="Arial" pitchFamily="34" charset="0"/>
                  <a:ea typeface="微软雅黑" pitchFamily="34" charset="-122"/>
                  <a:cs typeface="+mn-ea"/>
                  <a:sym typeface="Arial" pitchFamily="34" charset="0"/>
                </a:rPr>
                <a:t>Text content</a:t>
              </a:r>
              <a:endParaRPr lang="en-GB" sz="1400" b="1" dirty="0">
                <a:solidFill>
                  <a:schemeClr val="bg1"/>
                </a:solidFill>
                <a:latin typeface="Arial" pitchFamily="34" charset="0"/>
                <a:ea typeface="微软雅黑" pitchFamily="34" charset="-122"/>
                <a:cs typeface="+mn-ea"/>
                <a:sym typeface="Arial" pitchFamily="34" charset="0"/>
              </a:endParaRPr>
            </a:p>
          </p:txBody>
        </p:sp>
      </p:grpSp>
      <p:sp>
        <p:nvSpPr>
          <p:cNvPr id="53" name="Rectangle 52"/>
          <p:cNvSpPr/>
          <p:nvPr/>
        </p:nvSpPr>
        <p:spPr>
          <a:xfrm>
            <a:off x="1573895" y="5523656"/>
            <a:ext cx="2623048" cy="535531"/>
          </a:xfrm>
          <a:prstGeom prst="rect">
            <a:avLst/>
          </a:prstGeom>
        </p:spPr>
        <p:txBody>
          <a:bodyPr wrap="square">
            <a:spAutoFit/>
          </a:bodyPr>
          <a:lstStyle/>
          <a:p>
            <a:pPr algn="just">
              <a:lnSpc>
                <a:spcPct val="120000"/>
              </a:lnSpc>
            </a:pPr>
            <a:r>
              <a:rPr lang="en-US" altLang="zh-CN" sz="800" dirty="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a:solidFill>
                  <a:schemeClr val="bg1"/>
                </a:solidFill>
                <a:latin typeface="Arial" pitchFamily="34" charset="0"/>
                <a:ea typeface="微软雅黑" pitchFamily="34" charset="-122"/>
                <a:cs typeface="+mn-ea"/>
                <a:sym typeface="Arial" pitchFamily="34" charset="0"/>
              </a:rPr>
              <a:t>。</a:t>
            </a:r>
            <a:endParaRPr lang="en-GB" altLang="zh-CN" sz="800" dirty="0">
              <a:solidFill>
                <a:schemeClr val="bg1"/>
              </a:solidFill>
              <a:latin typeface="Arial" pitchFamily="34" charset="0"/>
              <a:ea typeface="微软雅黑" pitchFamily="34" charset="-122"/>
              <a:cs typeface="+mn-ea"/>
              <a:sym typeface="Arial" pitchFamily="34" charset="0"/>
            </a:endParaRPr>
          </a:p>
        </p:txBody>
      </p:sp>
      <p:sp>
        <p:nvSpPr>
          <p:cNvPr id="54" name="TextBox 53"/>
          <p:cNvSpPr txBox="1"/>
          <p:nvPr/>
        </p:nvSpPr>
        <p:spPr>
          <a:xfrm>
            <a:off x="2523781" y="5266440"/>
            <a:ext cx="543739" cy="328551"/>
          </a:xfrm>
          <a:prstGeom prst="rect">
            <a:avLst/>
          </a:prstGeom>
          <a:noFill/>
        </p:spPr>
        <p:txBody>
          <a:bodyPr wrap="none" rtlCol="0">
            <a:spAutoFit/>
          </a:bodyPr>
          <a:lstStyle/>
          <a:p>
            <a:pPr algn="just">
              <a:lnSpc>
                <a:spcPct val="120000"/>
              </a:lnSpc>
            </a:pPr>
            <a:r>
              <a:rPr lang="zh-CN" altLang="en-US" sz="1400" b="1" dirty="0">
                <a:solidFill>
                  <a:schemeClr val="bg2"/>
                </a:solidFill>
                <a:latin typeface="Arial" pitchFamily="34" charset="0"/>
                <a:ea typeface="微软雅黑" pitchFamily="34" charset="-122"/>
                <a:cs typeface="+mn-ea"/>
                <a:sym typeface="Arial" pitchFamily="34" charset="0"/>
              </a:rPr>
              <a:t>Title</a:t>
            </a:r>
            <a:endParaRPr lang="en-GB" sz="1400" b="1" dirty="0">
              <a:solidFill>
                <a:schemeClr val="bg2"/>
              </a:solidFill>
              <a:latin typeface="Arial" pitchFamily="34" charset="0"/>
              <a:ea typeface="微软雅黑" pitchFamily="34" charset="-122"/>
              <a:cs typeface="+mn-ea"/>
              <a:sym typeface="Arial" pitchFamily="34" charset="0"/>
            </a:endParaRPr>
          </a:p>
        </p:txBody>
      </p:sp>
      <p:sp>
        <p:nvSpPr>
          <p:cNvPr id="55" name="Rectangle 54"/>
          <p:cNvSpPr/>
          <p:nvPr/>
        </p:nvSpPr>
        <p:spPr>
          <a:xfrm>
            <a:off x="8724890" y="5523656"/>
            <a:ext cx="2623048" cy="535531"/>
          </a:xfrm>
          <a:prstGeom prst="rect">
            <a:avLst/>
          </a:prstGeom>
        </p:spPr>
        <p:txBody>
          <a:bodyPr wrap="square">
            <a:spAutoFit/>
          </a:bodyPr>
          <a:lstStyle/>
          <a:p>
            <a:pPr algn="just">
              <a:lnSpc>
                <a:spcPct val="120000"/>
              </a:lnSpc>
            </a:pPr>
            <a:r>
              <a:rPr lang="en-US" altLang="zh-CN" sz="800" dirty="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a:solidFill>
                  <a:schemeClr val="bg1"/>
                </a:solidFill>
                <a:latin typeface="Arial" pitchFamily="34" charset="0"/>
                <a:ea typeface="微软雅黑" pitchFamily="34" charset="-122"/>
                <a:cs typeface="+mn-ea"/>
                <a:sym typeface="Arial" pitchFamily="34" charset="0"/>
              </a:rPr>
              <a:t>。</a:t>
            </a:r>
            <a:endParaRPr lang="en-GB" altLang="zh-CN" sz="800" dirty="0">
              <a:solidFill>
                <a:schemeClr val="bg1"/>
              </a:solidFill>
              <a:latin typeface="Arial" pitchFamily="34" charset="0"/>
              <a:ea typeface="微软雅黑" pitchFamily="34" charset="-122"/>
              <a:cs typeface="+mn-ea"/>
              <a:sym typeface="Arial" pitchFamily="34" charset="0"/>
            </a:endParaRPr>
          </a:p>
        </p:txBody>
      </p:sp>
      <p:sp>
        <p:nvSpPr>
          <p:cNvPr id="56" name="Rectangle 55"/>
          <p:cNvSpPr/>
          <p:nvPr/>
        </p:nvSpPr>
        <p:spPr>
          <a:xfrm>
            <a:off x="5136560" y="5523656"/>
            <a:ext cx="2623048" cy="535531"/>
          </a:xfrm>
          <a:prstGeom prst="rect">
            <a:avLst/>
          </a:prstGeom>
        </p:spPr>
        <p:txBody>
          <a:bodyPr wrap="square">
            <a:spAutoFit/>
          </a:bodyPr>
          <a:lstStyle/>
          <a:p>
            <a:pPr algn="just">
              <a:lnSpc>
                <a:spcPct val="120000"/>
              </a:lnSpc>
            </a:pPr>
            <a:r>
              <a:rPr lang="en-US" altLang="zh-CN" sz="800" dirty="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a:solidFill>
                  <a:schemeClr val="bg1"/>
                </a:solidFill>
                <a:latin typeface="Arial" pitchFamily="34" charset="0"/>
                <a:ea typeface="微软雅黑" pitchFamily="34" charset="-122"/>
                <a:cs typeface="+mn-ea"/>
                <a:sym typeface="Arial" pitchFamily="34" charset="0"/>
              </a:rPr>
              <a:t>。</a:t>
            </a:r>
            <a:endParaRPr lang="en-GB" altLang="zh-CN" sz="800" dirty="0">
              <a:solidFill>
                <a:schemeClr val="bg1"/>
              </a:solidFill>
              <a:latin typeface="Arial" pitchFamily="34" charset="0"/>
              <a:ea typeface="微软雅黑" pitchFamily="34" charset="-122"/>
              <a:cs typeface="+mn-ea"/>
              <a:sym typeface="Arial" pitchFamily="34" charset="0"/>
            </a:endParaRPr>
          </a:p>
        </p:txBody>
      </p:sp>
      <p:sp>
        <p:nvSpPr>
          <p:cNvPr id="57" name="TextBox 56"/>
          <p:cNvSpPr txBox="1"/>
          <p:nvPr/>
        </p:nvSpPr>
        <p:spPr>
          <a:xfrm>
            <a:off x="6067737" y="5266440"/>
            <a:ext cx="543739" cy="328551"/>
          </a:xfrm>
          <a:prstGeom prst="rect">
            <a:avLst/>
          </a:prstGeom>
          <a:noFill/>
        </p:spPr>
        <p:txBody>
          <a:bodyPr wrap="none" rtlCol="0">
            <a:spAutoFit/>
          </a:bodyPr>
          <a:lstStyle/>
          <a:p>
            <a:pPr algn="just">
              <a:lnSpc>
                <a:spcPct val="120000"/>
              </a:lnSpc>
            </a:pPr>
            <a:r>
              <a:rPr lang="zh-CN" altLang="en-US" sz="1400" b="1" dirty="0">
                <a:solidFill>
                  <a:schemeClr val="bg2"/>
                </a:solidFill>
                <a:latin typeface="Arial" pitchFamily="34" charset="0"/>
                <a:ea typeface="微软雅黑" pitchFamily="34" charset="-122"/>
                <a:cs typeface="+mn-ea"/>
                <a:sym typeface="Arial" pitchFamily="34" charset="0"/>
              </a:rPr>
              <a:t>Title</a:t>
            </a:r>
            <a:endParaRPr lang="en-GB" sz="1400" b="1" dirty="0">
              <a:solidFill>
                <a:schemeClr val="bg2"/>
              </a:solidFill>
              <a:latin typeface="Arial" pitchFamily="34" charset="0"/>
              <a:ea typeface="微软雅黑" pitchFamily="34" charset="-122"/>
              <a:cs typeface="+mn-ea"/>
              <a:sym typeface="Arial" pitchFamily="34" charset="0"/>
            </a:endParaRPr>
          </a:p>
        </p:txBody>
      </p:sp>
      <p:sp>
        <p:nvSpPr>
          <p:cNvPr id="58" name="TextBox 57"/>
          <p:cNvSpPr txBox="1"/>
          <p:nvPr/>
        </p:nvSpPr>
        <p:spPr>
          <a:xfrm>
            <a:off x="9646826" y="5266440"/>
            <a:ext cx="543739" cy="328551"/>
          </a:xfrm>
          <a:prstGeom prst="rect">
            <a:avLst/>
          </a:prstGeom>
          <a:noFill/>
        </p:spPr>
        <p:txBody>
          <a:bodyPr wrap="none" rtlCol="0">
            <a:spAutoFit/>
          </a:bodyPr>
          <a:lstStyle/>
          <a:p>
            <a:pPr algn="just">
              <a:lnSpc>
                <a:spcPct val="120000"/>
              </a:lnSpc>
            </a:pPr>
            <a:r>
              <a:rPr lang="zh-CN" altLang="en-US" sz="1400" b="1" dirty="0">
                <a:solidFill>
                  <a:schemeClr val="bg2"/>
                </a:solidFill>
                <a:latin typeface="Arial" pitchFamily="34" charset="0"/>
                <a:ea typeface="微软雅黑" pitchFamily="34" charset="-122"/>
                <a:cs typeface="+mn-ea"/>
                <a:sym typeface="Arial" pitchFamily="34" charset="0"/>
              </a:rPr>
              <a:t>Title</a:t>
            </a:r>
            <a:endParaRPr lang="en-GB" sz="1400" b="1" dirty="0">
              <a:solidFill>
                <a:schemeClr val="bg2"/>
              </a:solidFill>
              <a:latin typeface="Arial" pitchFamily="34" charset="0"/>
              <a:ea typeface="微软雅黑" pitchFamily="34" charset="-122"/>
              <a:cs typeface="+mn-ea"/>
              <a:sym typeface="Arial" pitchFamily="34" charset="0"/>
            </a:endParaRPr>
          </a:p>
        </p:txBody>
      </p:sp>
      <p:sp>
        <p:nvSpPr>
          <p:cNvPr id="39"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794" y="446"/>
            <a:ext cx="12857163" cy="72428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2"/>
          <p:cNvSpPr txBox="1"/>
          <p:nvPr/>
        </p:nvSpPr>
        <p:spPr>
          <a:xfrm>
            <a:off x="3621063" y="3472309"/>
            <a:ext cx="4720213" cy="1261728"/>
          </a:xfrm>
          <a:prstGeom prst="rect">
            <a:avLst/>
          </a:prstGeom>
          <a:noFill/>
        </p:spPr>
        <p:txBody>
          <a:bodyPr wrap="square" rtlCol="0">
            <a:spAutoFit/>
          </a:bodyPr>
          <a:lstStyle/>
          <a:p>
            <a:r>
              <a:rPr lang="en-US" altLang="zh-CN" sz="2800" dirty="0">
                <a:solidFill>
                  <a:srgbClr val="FFC000"/>
                </a:solidFill>
                <a:latin typeface="+mn-ea"/>
                <a:ea typeface="+mn-ea"/>
              </a:rPr>
              <a:t>ADD RELATED</a:t>
            </a:r>
          </a:p>
          <a:p>
            <a:r>
              <a:rPr lang="en-US" altLang="zh-CN" sz="4800" dirty="0">
                <a:solidFill>
                  <a:srgbClr val="FFC000"/>
                </a:solidFill>
                <a:latin typeface="+mn-ea"/>
                <a:ea typeface="+mn-ea"/>
              </a:rPr>
              <a:t>TITLE WORDS</a:t>
            </a:r>
            <a:endParaRPr lang="zh-CN" altLang="en-US" sz="4800" dirty="0">
              <a:solidFill>
                <a:srgbClr val="FFC000"/>
              </a:solidFill>
              <a:latin typeface="+mn-ea"/>
              <a:ea typeface="+mn-ea"/>
              <a:cs typeface="Arial" pitchFamily="34" charset="0"/>
            </a:endParaRPr>
          </a:p>
        </p:txBody>
      </p:sp>
      <p:sp>
        <p:nvSpPr>
          <p:cNvPr id="35" name="TextBox 32"/>
          <p:cNvSpPr txBox="1"/>
          <p:nvPr/>
        </p:nvSpPr>
        <p:spPr>
          <a:xfrm>
            <a:off x="3621062" y="4815919"/>
            <a:ext cx="3869240" cy="523155"/>
          </a:xfrm>
          <a:prstGeom prst="rect">
            <a:avLst/>
          </a:prstGeom>
          <a:noFill/>
        </p:spPr>
        <p:txBody>
          <a:bodyPr wrap="square" rtlCol="0">
            <a:spAutoFit/>
          </a:bodyPr>
          <a:lstStyle/>
          <a:p>
            <a:r>
              <a:rPr lang="zh-CN" altLang="en-US" sz="2800" dirty="0">
                <a:solidFill>
                  <a:srgbClr val="FFC000"/>
                </a:solidFill>
                <a:latin typeface="Franklin Gothic Medium" pitchFamily="34" charset="0"/>
                <a:ea typeface="微软雅黑" pitchFamily="34" charset="-122"/>
                <a:cs typeface="+mn-ea"/>
                <a:sym typeface="+mn-lt"/>
              </a:rPr>
              <a:t>Click Add Title</a:t>
            </a:r>
            <a:endParaRPr lang="zh-CN" altLang="en-US" sz="4800" b="1" dirty="0">
              <a:solidFill>
                <a:srgbClr val="FFC000"/>
              </a:solidFill>
              <a:latin typeface="Impact" pitchFamily="34" charset="0"/>
              <a:ea typeface="微软雅黑" pitchFamily="34" charset="-122"/>
              <a:cs typeface="Arial" pitchFamily="34" charset="0"/>
            </a:endParaRPr>
          </a:p>
        </p:txBody>
      </p:sp>
      <p:sp>
        <p:nvSpPr>
          <p:cNvPr id="6" name="TextBox 32"/>
          <p:cNvSpPr txBox="1"/>
          <p:nvPr/>
        </p:nvSpPr>
        <p:spPr>
          <a:xfrm>
            <a:off x="1857935" y="3318440"/>
            <a:ext cx="1999672" cy="1569466"/>
          </a:xfrm>
          <a:prstGeom prst="rect">
            <a:avLst/>
          </a:prstGeom>
          <a:noFill/>
        </p:spPr>
        <p:txBody>
          <a:bodyPr wrap="square" rtlCol="0">
            <a:spAutoFit/>
          </a:bodyPr>
          <a:lstStyle/>
          <a:p>
            <a:r>
              <a:rPr lang="en-US" altLang="zh-CN" sz="9600" dirty="0">
                <a:solidFill>
                  <a:srgbClr val="FFC000"/>
                </a:solidFill>
                <a:latin typeface="Impact" pitchFamily="34" charset="0"/>
                <a:ea typeface="微软雅黑" pitchFamily="34" charset="-122"/>
              </a:rPr>
              <a:t>04</a:t>
            </a:r>
            <a:endParaRPr lang="zh-CN" altLang="en-US" sz="23900" dirty="0">
              <a:solidFill>
                <a:srgbClr val="FFC000"/>
              </a:solidFill>
              <a:latin typeface="Impact" pitchFamily="34" charset="0"/>
              <a:ea typeface="微软雅黑" pitchFamily="34" charset="-122"/>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250" fill="hold"/>
                                        <p:tgtEl>
                                          <p:spTgt spid="31"/>
                                        </p:tgtEl>
                                        <p:attrNameLst>
                                          <p:attrName>ppt_x</p:attrName>
                                        </p:attrNameLst>
                                      </p:cBhvr>
                                      <p:tavLst>
                                        <p:tav tm="0">
                                          <p:val>
                                            <p:strVal val="#ppt_x"/>
                                          </p:val>
                                        </p:tav>
                                        <p:tav tm="100000">
                                          <p:val>
                                            <p:strVal val="#ppt_x"/>
                                          </p:val>
                                        </p:tav>
                                      </p:tavLst>
                                    </p:anim>
                                    <p:anim calcmode="lin" valueType="num">
                                      <p:cBhvr additive="base">
                                        <p:cTn id="13" dur="25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1"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spect="1"/>
          </p:cNvSpPr>
          <p:nvPr/>
        </p:nvSpPr>
        <p:spPr>
          <a:xfrm>
            <a:off x="1369869" y="2358983"/>
            <a:ext cx="1898571" cy="189857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itchFamily="34" charset="-122"/>
              <a:ea typeface="微软雅黑" pitchFamily="34" charset="-122"/>
            </a:endParaRPr>
          </a:p>
        </p:txBody>
      </p:sp>
      <p:sp>
        <p:nvSpPr>
          <p:cNvPr id="9" name="Oval 8"/>
          <p:cNvSpPr>
            <a:spLocks noChangeAspect="1"/>
          </p:cNvSpPr>
          <p:nvPr/>
        </p:nvSpPr>
        <p:spPr>
          <a:xfrm>
            <a:off x="5518597" y="2358983"/>
            <a:ext cx="1898571" cy="189857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itchFamily="34" charset="-122"/>
              <a:ea typeface="微软雅黑" pitchFamily="34" charset="-122"/>
            </a:endParaRPr>
          </a:p>
        </p:txBody>
      </p:sp>
      <p:sp>
        <p:nvSpPr>
          <p:cNvPr id="11" name="Oval 10"/>
          <p:cNvSpPr>
            <a:spLocks noChangeAspect="1"/>
          </p:cNvSpPr>
          <p:nvPr/>
        </p:nvSpPr>
        <p:spPr>
          <a:xfrm>
            <a:off x="9667326" y="2358983"/>
            <a:ext cx="1898571" cy="1898571"/>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itchFamily="34" charset="-122"/>
              <a:ea typeface="微软雅黑" pitchFamily="34" charset="-122"/>
            </a:endParaRPr>
          </a:p>
        </p:txBody>
      </p:sp>
      <p:cxnSp>
        <p:nvCxnSpPr>
          <p:cNvPr id="12" name="Straight Connector 11"/>
          <p:cNvCxnSpPr/>
          <p:nvPr/>
        </p:nvCxnSpPr>
        <p:spPr>
          <a:xfrm>
            <a:off x="2319154" y="4371401"/>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13"/>
          <p:cNvSpPr txBox="1"/>
          <p:nvPr/>
        </p:nvSpPr>
        <p:spPr bwMode="auto">
          <a:xfrm>
            <a:off x="1369869" y="4761495"/>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150000"/>
              </a:lnSpc>
            </a:pPr>
            <a:r>
              <a:rPr lang="zh-CN" altLang="en-US" sz="1400" dirty="0">
                <a:solidFill>
                  <a:schemeClr val="bg1">
                    <a:lumMod val="65000"/>
                  </a:schemeClr>
                </a:solidFill>
                <a:latin typeface="Arial" pitchFamily="34" charset="0"/>
                <a:ea typeface="微软雅黑" pitchFamily="34" charset="-122"/>
                <a:sym typeface="Arial" pitchFamily="34" charset="0"/>
              </a:rPr>
              <a:t>Click on the title</a:t>
            </a:r>
          </a:p>
          <a:p>
            <a:pPr>
              <a:lnSpc>
                <a:spcPct val="150000"/>
              </a:lnSpc>
            </a:pPr>
            <a:r>
              <a:rPr lang="zh-CN" altLang="en-US" sz="800" dirty="0">
                <a:solidFill>
                  <a:schemeClr val="bg1">
                    <a:lumMod val="65000"/>
                  </a:schemeClr>
                </a:solidFill>
                <a:latin typeface="Arial" pitchFamily="34" charset="0"/>
                <a:ea typeface="微软雅黑" pitchFamily="34" charset="-122"/>
                <a:sym typeface="Arial" pitchFamily="34" charset="0"/>
              </a:rPr>
              <a:t>Title, click Add Title, modify text content, or you can copy your content directly here.</a:t>
            </a:r>
          </a:p>
        </p:txBody>
      </p:sp>
      <p:cxnSp>
        <p:nvCxnSpPr>
          <p:cNvPr id="14" name="Straight Connector 13"/>
          <p:cNvCxnSpPr/>
          <p:nvPr/>
        </p:nvCxnSpPr>
        <p:spPr>
          <a:xfrm>
            <a:off x="4393518" y="4637602"/>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itle 13"/>
          <p:cNvSpPr txBox="1"/>
          <p:nvPr/>
        </p:nvSpPr>
        <p:spPr bwMode="auto">
          <a:xfrm>
            <a:off x="3444234" y="4801677"/>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150000"/>
              </a:lnSpc>
            </a:pPr>
            <a:r>
              <a:rPr lang="zh-CN" altLang="en-US" sz="1400" dirty="0">
                <a:solidFill>
                  <a:schemeClr val="bg1">
                    <a:lumMod val="65000"/>
                  </a:schemeClr>
                </a:solidFill>
                <a:latin typeface="Arial" pitchFamily="34" charset="0"/>
                <a:ea typeface="微软雅黑" pitchFamily="34" charset="-122"/>
                <a:sym typeface="Arial" pitchFamily="34" charset="0"/>
              </a:rPr>
              <a:t>Click on the title</a:t>
            </a:r>
          </a:p>
          <a:p>
            <a:pPr>
              <a:lnSpc>
                <a:spcPct val="150000"/>
              </a:lnSpc>
            </a:pPr>
            <a:r>
              <a:rPr lang="zh-CN" altLang="en-US" sz="800" dirty="0">
                <a:solidFill>
                  <a:schemeClr val="bg1">
                    <a:lumMod val="65000"/>
                  </a:schemeClr>
                </a:solidFill>
                <a:latin typeface="Arial" pitchFamily="34" charset="0"/>
                <a:ea typeface="微软雅黑" pitchFamily="34" charset="-122"/>
                <a:sym typeface="Arial" pitchFamily="34" charset="0"/>
              </a:rPr>
              <a:t>Title, click Add Title, modify text content, or you can copy your content directly here.</a:t>
            </a:r>
          </a:p>
        </p:txBody>
      </p:sp>
      <p:cxnSp>
        <p:nvCxnSpPr>
          <p:cNvPr id="16" name="Straight Connector 15"/>
          <p:cNvCxnSpPr/>
          <p:nvPr/>
        </p:nvCxnSpPr>
        <p:spPr>
          <a:xfrm>
            <a:off x="6466208" y="4411583"/>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itle 13"/>
          <p:cNvSpPr txBox="1"/>
          <p:nvPr/>
        </p:nvSpPr>
        <p:spPr bwMode="auto">
          <a:xfrm>
            <a:off x="5516923" y="4801677"/>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150000"/>
              </a:lnSpc>
            </a:pPr>
            <a:r>
              <a:rPr lang="zh-CN" altLang="en-US" sz="1400" dirty="0">
                <a:solidFill>
                  <a:schemeClr val="bg1">
                    <a:lumMod val="65000"/>
                  </a:schemeClr>
                </a:solidFill>
                <a:latin typeface="Arial" pitchFamily="34" charset="0"/>
                <a:ea typeface="微软雅黑" pitchFamily="34" charset="-122"/>
                <a:sym typeface="Arial" pitchFamily="34" charset="0"/>
              </a:rPr>
              <a:t>Click on the title</a:t>
            </a:r>
          </a:p>
          <a:p>
            <a:pPr>
              <a:lnSpc>
                <a:spcPct val="150000"/>
              </a:lnSpc>
            </a:pPr>
            <a:r>
              <a:rPr lang="zh-CN" altLang="en-US" sz="800" dirty="0">
                <a:solidFill>
                  <a:schemeClr val="bg1">
                    <a:lumMod val="65000"/>
                  </a:schemeClr>
                </a:solidFill>
                <a:latin typeface="Arial" pitchFamily="34" charset="0"/>
                <a:ea typeface="微软雅黑" pitchFamily="34" charset="-122"/>
                <a:sym typeface="Arial" pitchFamily="34" charset="0"/>
              </a:rPr>
              <a:t>Title, click Add Title, modify text content, or you can copy your content directly here.</a:t>
            </a:r>
          </a:p>
        </p:txBody>
      </p:sp>
      <p:cxnSp>
        <p:nvCxnSpPr>
          <p:cNvPr id="18" name="Straight Connector 17"/>
          <p:cNvCxnSpPr/>
          <p:nvPr/>
        </p:nvCxnSpPr>
        <p:spPr>
          <a:xfrm>
            <a:off x="8537224" y="4679458"/>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itle 13"/>
          <p:cNvSpPr txBox="1"/>
          <p:nvPr/>
        </p:nvSpPr>
        <p:spPr bwMode="auto">
          <a:xfrm>
            <a:off x="7589613" y="4843533"/>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150000"/>
              </a:lnSpc>
            </a:pPr>
            <a:r>
              <a:rPr lang="zh-CN" altLang="en-US" sz="1400" dirty="0">
                <a:solidFill>
                  <a:schemeClr val="bg1">
                    <a:lumMod val="65000"/>
                  </a:schemeClr>
                </a:solidFill>
                <a:latin typeface="Arial" pitchFamily="34" charset="0"/>
                <a:ea typeface="微软雅黑" pitchFamily="34" charset="-122"/>
                <a:sym typeface="Arial" pitchFamily="34" charset="0"/>
              </a:rPr>
              <a:t>Click on the title</a:t>
            </a:r>
          </a:p>
          <a:p>
            <a:pPr>
              <a:lnSpc>
                <a:spcPct val="150000"/>
              </a:lnSpc>
            </a:pPr>
            <a:r>
              <a:rPr lang="zh-CN" altLang="en-US" sz="800" dirty="0">
                <a:solidFill>
                  <a:schemeClr val="bg1">
                    <a:lumMod val="65000"/>
                  </a:schemeClr>
                </a:solidFill>
                <a:latin typeface="Arial" pitchFamily="34" charset="0"/>
                <a:ea typeface="微软雅黑" pitchFamily="34" charset="-122"/>
                <a:sym typeface="Arial" pitchFamily="34" charset="0"/>
              </a:rPr>
              <a:t>Title, click Add Title, modify text content, or you can copy your content directly here.</a:t>
            </a:r>
          </a:p>
        </p:txBody>
      </p:sp>
      <p:cxnSp>
        <p:nvCxnSpPr>
          <p:cNvPr id="23" name="Straight Connector 22"/>
          <p:cNvCxnSpPr/>
          <p:nvPr/>
        </p:nvCxnSpPr>
        <p:spPr>
          <a:xfrm>
            <a:off x="10608239" y="4453437"/>
            <a:ext cx="0" cy="430276"/>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3"/>
          <p:cNvSpPr txBox="1"/>
          <p:nvPr/>
        </p:nvSpPr>
        <p:spPr bwMode="auto">
          <a:xfrm>
            <a:off x="9660629" y="4843533"/>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150000"/>
              </a:lnSpc>
            </a:pPr>
            <a:r>
              <a:rPr lang="zh-CN" altLang="en-US" sz="1400" dirty="0">
                <a:solidFill>
                  <a:schemeClr val="bg1">
                    <a:lumMod val="65000"/>
                  </a:schemeClr>
                </a:solidFill>
                <a:latin typeface="Arial" pitchFamily="34" charset="0"/>
                <a:ea typeface="微软雅黑" pitchFamily="34" charset="-122"/>
                <a:sym typeface="Arial" pitchFamily="34" charset="0"/>
              </a:rPr>
              <a:t>Click on the title</a:t>
            </a:r>
          </a:p>
          <a:p>
            <a:pPr>
              <a:lnSpc>
                <a:spcPct val="150000"/>
              </a:lnSpc>
            </a:pPr>
            <a:r>
              <a:rPr lang="zh-CN" altLang="en-US" sz="800" dirty="0">
                <a:solidFill>
                  <a:schemeClr val="bg1">
                    <a:lumMod val="65000"/>
                  </a:schemeClr>
                </a:solidFill>
                <a:latin typeface="Arial" pitchFamily="34" charset="0"/>
                <a:ea typeface="微软雅黑" pitchFamily="34" charset="-122"/>
                <a:sym typeface="Arial" pitchFamily="34" charset="0"/>
              </a:rPr>
              <a:t>Title, click Add Title, modify text content, or you can copy your content directly here.</a:t>
            </a:r>
          </a:p>
        </p:txBody>
      </p:sp>
      <p:sp>
        <p:nvSpPr>
          <p:cNvPr id="8" name="Oval 7"/>
          <p:cNvSpPr>
            <a:spLocks noChangeAspect="1"/>
          </p:cNvSpPr>
          <p:nvPr/>
        </p:nvSpPr>
        <p:spPr>
          <a:xfrm>
            <a:off x="3060836" y="1893548"/>
            <a:ext cx="2656995" cy="2658669"/>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itchFamily="34" charset="-122"/>
              <a:ea typeface="微软雅黑" pitchFamily="34" charset="-122"/>
            </a:endParaRPr>
          </a:p>
        </p:txBody>
      </p:sp>
      <p:sp>
        <p:nvSpPr>
          <p:cNvPr id="10" name="Oval 9"/>
          <p:cNvSpPr>
            <a:spLocks noChangeAspect="1"/>
          </p:cNvSpPr>
          <p:nvPr/>
        </p:nvSpPr>
        <p:spPr>
          <a:xfrm>
            <a:off x="7209564" y="1923684"/>
            <a:ext cx="2656995" cy="265866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itchFamily="34" charset="-122"/>
              <a:ea typeface="微软雅黑" pitchFamily="34" charset="-122"/>
            </a:endParaRPr>
          </a:p>
        </p:txBody>
      </p:sp>
      <p:sp>
        <p:nvSpPr>
          <p:cNvPr id="22" name="TextBox 4"/>
          <p:cNvSpPr txBox="1"/>
          <p:nvPr/>
        </p:nvSpPr>
        <p:spPr>
          <a:xfrm>
            <a:off x="3896275" y="1086572"/>
            <a:ext cx="5066203" cy="905889"/>
          </a:xfrm>
          <a:prstGeom prst="rect">
            <a:avLst/>
          </a:prstGeom>
          <a:noFill/>
        </p:spPr>
        <p:txBody>
          <a:bodyPr>
            <a:spAutoFit/>
          </a:bodyPr>
          <a:lstStyle/>
          <a:p>
            <a:pPr>
              <a:lnSpc>
                <a:spcPct val="150000"/>
              </a:lnSpc>
            </a:pPr>
            <a:r>
              <a:rPr lang="zh-CN" altLang="en-US" sz="4000" dirty="0">
                <a:solidFill>
                  <a:schemeClr val="bg1">
                    <a:lumMod val="65000"/>
                  </a:schemeClr>
                </a:solidFill>
                <a:latin typeface="Arial" pitchFamily="34" charset="0"/>
                <a:ea typeface="微软雅黑" pitchFamily="34" charset="-122"/>
                <a:sym typeface="Arial" pitchFamily="34" charset="0"/>
              </a:rPr>
              <a:t>Click on the title</a:t>
            </a:r>
          </a:p>
        </p:txBody>
      </p:sp>
      <p:sp>
        <p:nvSpPr>
          <p:cNvPr id="19"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150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150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150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par>
                                <p:cTn id="43" presetID="22" presetClass="entr" presetSubtype="4" fill="hold" nodeType="withEffect">
                                  <p:stCondLst>
                                    <p:cond delay="50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par>
                                <p:cTn id="49" presetID="22" presetClass="entr" presetSubtype="4" fill="hold" nodeType="with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150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par>
                                <p:cTn id="55" presetID="22" presetClass="entr" presetSubtype="8" fill="hold" grpId="0" nodeType="withEffect">
                                  <p:stCondLst>
                                    <p:cond delay="100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p:bldP spid="15" grpId="0"/>
      <p:bldP spid="17" grpId="0"/>
      <p:bldP spid="20" grpId="0"/>
      <p:bldP spid="24" grpId="0"/>
      <p:bldP spid="8" grpId="0" animBg="1"/>
      <p:bldP spid="1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794" y="446"/>
            <a:ext cx="12857163" cy="72428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4"/>
          <p:cNvSpPr>
            <a:spLocks noChangeArrowheads="1"/>
          </p:cNvSpPr>
          <p:nvPr/>
        </p:nvSpPr>
        <p:spPr bwMode="auto">
          <a:xfrm>
            <a:off x="5233917" y="1984591"/>
            <a:ext cx="2564735" cy="36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400" dirty="0">
                <a:solidFill>
                  <a:schemeClr val="bg1">
                    <a:lumMod val="65000"/>
                  </a:schemeClr>
                </a:solidFill>
                <a:ea typeface="微软雅黑" pitchFamily="34" charset="-122"/>
                <a:sym typeface="Arial" pitchFamily="34" charset="0"/>
              </a:rPr>
              <a:t>Title</a:t>
            </a:r>
            <a:endParaRPr lang="zh-CN" altLang="en-US" dirty="0">
              <a:solidFill>
                <a:schemeClr val="bg1">
                  <a:lumMod val="65000"/>
                </a:schemeClr>
              </a:solidFill>
              <a:ea typeface="微软雅黑" pitchFamily="34" charset="-122"/>
              <a:sym typeface="Arial" pitchFamily="34" charset="0"/>
            </a:endParaRPr>
          </a:p>
        </p:txBody>
      </p:sp>
      <p:grpSp>
        <p:nvGrpSpPr>
          <p:cNvPr id="9" name="Group 5"/>
          <p:cNvGrpSpPr/>
          <p:nvPr/>
        </p:nvGrpSpPr>
        <p:grpSpPr bwMode="auto">
          <a:xfrm>
            <a:off x="4053111" y="1744117"/>
            <a:ext cx="816965" cy="816965"/>
            <a:chOff x="0" y="0"/>
            <a:chExt cx="366" cy="366"/>
          </a:xfrm>
        </p:grpSpPr>
        <p:sp>
          <p:nvSpPr>
            <p:cNvPr id="10" name="Oval 6"/>
            <p:cNvSpPr>
              <a:spLocks noChangeArrowheads="1"/>
            </p:cNvSpPr>
            <p:nvPr/>
          </p:nvSpPr>
          <p:spPr bwMode="auto">
            <a:xfrm>
              <a:off x="0" y="0"/>
              <a:ext cx="366" cy="366"/>
            </a:xfrm>
            <a:prstGeom prst="ellipse">
              <a:avLst/>
            </a:prstGeom>
            <a:solidFill>
              <a:schemeClr val="accent1"/>
            </a:solidFill>
            <a:ln w="12700">
              <a:noFill/>
              <a:rou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670">
                <a:ea typeface="微软雅黑" pitchFamily="34" charset="-122"/>
                <a:sym typeface="Arial" pitchFamily="34" charset="0"/>
              </a:endParaRPr>
            </a:p>
          </p:txBody>
        </p:sp>
        <p:sp>
          <p:nvSpPr>
            <p:cNvPr id="11" name="Freeform 7"/>
            <p:cNvSpPr>
              <a:spLocks noEditPoints="1"/>
            </p:cNvSpPr>
            <p:nvPr/>
          </p:nvSpPr>
          <p:spPr bwMode="auto">
            <a:xfrm>
              <a:off x="108" y="100"/>
              <a:ext cx="148" cy="164"/>
            </a:xfrm>
            <a:custGeom>
              <a:avLst/>
              <a:gdLst>
                <a:gd name="T0" fmla="*/ 140 w 71"/>
                <a:gd name="T1" fmla="*/ 21 h 79"/>
                <a:gd name="T2" fmla="*/ 144 w 71"/>
                <a:gd name="T3" fmla="*/ 6 h 79"/>
                <a:gd name="T4" fmla="*/ 148 w 71"/>
                <a:gd name="T5" fmla="*/ 17 h 79"/>
                <a:gd name="T6" fmla="*/ 15 w 71"/>
                <a:gd name="T7" fmla="*/ 6 h 79"/>
                <a:gd name="T8" fmla="*/ 60 w 71"/>
                <a:gd name="T9" fmla="*/ 0 h 79"/>
                <a:gd name="T10" fmla="*/ 90 w 71"/>
                <a:gd name="T11" fmla="*/ 6 h 79"/>
                <a:gd name="T12" fmla="*/ 135 w 71"/>
                <a:gd name="T13" fmla="*/ 21 h 79"/>
                <a:gd name="T14" fmla="*/ 15 w 71"/>
                <a:gd name="T15" fmla="*/ 6 h 79"/>
                <a:gd name="T16" fmla="*/ 0 w 71"/>
                <a:gd name="T17" fmla="*/ 10 h 79"/>
                <a:gd name="T18" fmla="*/ 10 w 71"/>
                <a:gd name="T19" fmla="*/ 6 h 79"/>
                <a:gd name="T20" fmla="*/ 6 w 71"/>
                <a:gd name="T21" fmla="*/ 21 h 79"/>
                <a:gd name="T22" fmla="*/ 133 w 71"/>
                <a:gd name="T23" fmla="*/ 27 h 79"/>
                <a:gd name="T24" fmla="*/ 17 w 71"/>
                <a:gd name="T25" fmla="*/ 118 h 79"/>
                <a:gd name="T26" fmla="*/ 133 w 71"/>
                <a:gd name="T27" fmla="*/ 27 h 79"/>
                <a:gd name="T28" fmla="*/ 108 w 71"/>
                <a:gd name="T29" fmla="*/ 102 h 79"/>
                <a:gd name="T30" fmla="*/ 85 w 71"/>
                <a:gd name="T31" fmla="*/ 95 h 79"/>
                <a:gd name="T32" fmla="*/ 85 w 71"/>
                <a:gd name="T33" fmla="*/ 89 h 79"/>
                <a:gd name="T34" fmla="*/ 123 w 71"/>
                <a:gd name="T35" fmla="*/ 83 h 79"/>
                <a:gd name="T36" fmla="*/ 85 w 71"/>
                <a:gd name="T37" fmla="*/ 89 h 79"/>
                <a:gd name="T38" fmla="*/ 123 w 71"/>
                <a:gd name="T39" fmla="*/ 73 h 79"/>
                <a:gd name="T40" fmla="*/ 85 w 71"/>
                <a:gd name="T41" fmla="*/ 66 h 79"/>
                <a:gd name="T42" fmla="*/ 52 w 71"/>
                <a:gd name="T43" fmla="*/ 108 h 79"/>
                <a:gd name="T44" fmla="*/ 48 w 71"/>
                <a:gd name="T45" fmla="*/ 89 h 79"/>
                <a:gd name="T46" fmla="*/ 29 w 71"/>
                <a:gd name="T47" fmla="*/ 85 h 79"/>
                <a:gd name="T48" fmla="*/ 79 w 71"/>
                <a:gd name="T49" fmla="*/ 83 h 79"/>
                <a:gd name="T50" fmla="*/ 54 w 71"/>
                <a:gd name="T51" fmla="*/ 83 h 79"/>
                <a:gd name="T52" fmla="*/ 27 w 71"/>
                <a:gd name="T53" fmla="*/ 46 h 79"/>
                <a:gd name="T54" fmla="*/ 79 w 71"/>
                <a:gd name="T55" fmla="*/ 35 h 79"/>
                <a:gd name="T56" fmla="*/ 27 w 71"/>
                <a:gd name="T57" fmla="*/ 46 h 79"/>
                <a:gd name="T58" fmla="*/ 10 w 71"/>
                <a:gd name="T59" fmla="*/ 135 h 79"/>
                <a:gd name="T60" fmla="*/ 142 w 71"/>
                <a:gd name="T61" fmla="*/ 125 h 79"/>
                <a:gd name="T62" fmla="*/ 65 w 71"/>
                <a:gd name="T63" fmla="*/ 139 h 79"/>
                <a:gd name="T64" fmla="*/ 33 w 71"/>
                <a:gd name="T65" fmla="*/ 164 h 79"/>
                <a:gd name="T66" fmla="*/ 65 w 71"/>
                <a:gd name="T67" fmla="*/ 139 h 79"/>
                <a:gd name="T68" fmla="*/ 100 w 71"/>
                <a:gd name="T69" fmla="*/ 164 h 79"/>
                <a:gd name="T70" fmla="*/ 100 w 71"/>
                <a:gd name="T71" fmla="*/ 139 h 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79">
                  <a:moveTo>
                    <a:pt x="69" y="10"/>
                  </a:moveTo>
                  <a:cubicBezTo>
                    <a:pt x="67" y="10"/>
                    <a:pt x="67" y="10"/>
                    <a:pt x="67" y="10"/>
                  </a:cubicBezTo>
                  <a:cubicBezTo>
                    <a:pt x="67" y="3"/>
                    <a:pt x="67" y="3"/>
                    <a:pt x="67" y="3"/>
                  </a:cubicBezTo>
                  <a:cubicBezTo>
                    <a:pt x="69" y="3"/>
                    <a:pt x="69" y="3"/>
                    <a:pt x="69" y="3"/>
                  </a:cubicBezTo>
                  <a:cubicBezTo>
                    <a:pt x="71" y="5"/>
                    <a:pt x="71" y="5"/>
                    <a:pt x="71" y="5"/>
                  </a:cubicBezTo>
                  <a:cubicBezTo>
                    <a:pt x="71" y="8"/>
                    <a:pt x="71" y="8"/>
                    <a:pt x="71" y="8"/>
                  </a:cubicBezTo>
                  <a:lnTo>
                    <a:pt x="69" y="10"/>
                  </a:lnTo>
                  <a:close/>
                  <a:moveTo>
                    <a:pt x="7" y="3"/>
                  </a:moveTo>
                  <a:cubicBezTo>
                    <a:pt x="29" y="3"/>
                    <a:pt x="29" y="3"/>
                    <a:pt x="29" y="3"/>
                  </a:cubicBezTo>
                  <a:cubicBezTo>
                    <a:pt x="29" y="0"/>
                    <a:pt x="29" y="0"/>
                    <a:pt x="29" y="0"/>
                  </a:cubicBezTo>
                  <a:cubicBezTo>
                    <a:pt x="43" y="0"/>
                    <a:pt x="43" y="0"/>
                    <a:pt x="43" y="0"/>
                  </a:cubicBezTo>
                  <a:cubicBezTo>
                    <a:pt x="43" y="3"/>
                    <a:pt x="43" y="3"/>
                    <a:pt x="43" y="3"/>
                  </a:cubicBezTo>
                  <a:cubicBezTo>
                    <a:pt x="65" y="3"/>
                    <a:pt x="65" y="3"/>
                    <a:pt x="65" y="3"/>
                  </a:cubicBezTo>
                  <a:cubicBezTo>
                    <a:pt x="65" y="10"/>
                    <a:pt x="65" y="10"/>
                    <a:pt x="65" y="10"/>
                  </a:cubicBezTo>
                  <a:cubicBezTo>
                    <a:pt x="7" y="10"/>
                    <a:pt x="7" y="10"/>
                    <a:pt x="7" y="10"/>
                  </a:cubicBezTo>
                  <a:lnTo>
                    <a:pt x="7" y="3"/>
                  </a:lnTo>
                  <a:close/>
                  <a:moveTo>
                    <a:pt x="0" y="8"/>
                  </a:moveTo>
                  <a:cubicBezTo>
                    <a:pt x="0" y="5"/>
                    <a:pt x="0" y="5"/>
                    <a:pt x="0" y="5"/>
                  </a:cubicBezTo>
                  <a:cubicBezTo>
                    <a:pt x="3" y="3"/>
                    <a:pt x="3" y="3"/>
                    <a:pt x="3" y="3"/>
                  </a:cubicBezTo>
                  <a:cubicBezTo>
                    <a:pt x="5" y="3"/>
                    <a:pt x="5" y="3"/>
                    <a:pt x="5" y="3"/>
                  </a:cubicBezTo>
                  <a:cubicBezTo>
                    <a:pt x="5" y="10"/>
                    <a:pt x="5" y="10"/>
                    <a:pt x="5" y="10"/>
                  </a:cubicBezTo>
                  <a:cubicBezTo>
                    <a:pt x="3" y="10"/>
                    <a:pt x="3" y="10"/>
                    <a:pt x="3" y="10"/>
                  </a:cubicBezTo>
                  <a:lnTo>
                    <a:pt x="0" y="8"/>
                  </a:lnTo>
                  <a:close/>
                  <a:moveTo>
                    <a:pt x="64" y="13"/>
                  </a:moveTo>
                  <a:cubicBezTo>
                    <a:pt x="64" y="57"/>
                    <a:pt x="64" y="57"/>
                    <a:pt x="64" y="57"/>
                  </a:cubicBezTo>
                  <a:cubicBezTo>
                    <a:pt x="8" y="57"/>
                    <a:pt x="8" y="57"/>
                    <a:pt x="8" y="57"/>
                  </a:cubicBezTo>
                  <a:cubicBezTo>
                    <a:pt x="8" y="13"/>
                    <a:pt x="8" y="13"/>
                    <a:pt x="8" y="13"/>
                  </a:cubicBezTo>
                  <a:lnTo>
                    <a:pt x="64" y="13"/>
                  </a:lnTo>
                  <a:close/>
                  <a:moveTo>
                    <a:pt x="41" y="49"/>
                  </a:moveTo>
                  <a:cubicBezTo>
                    <a:pt x="52" y="49"/>
                    <a:pt x="52" y="49"/>
                    <a:pt x="52" y="49"/>
                  </a:cubicBezTo>
                  <a:cubicBezTo>
                    <a:pt x="52" y="46"/>
                    <a:pt x="52" y="46"/>
                    <a:pt x="52" y="46"/>
                  </a:cubicBezTo>
                  <a:cubicBezTo>
                    <a:pt x="41" y="46"/>
                    <a:pt x="41" y="46"/>
                    <a:pt x="41" y="46"/>
                  </a:cubicBezTo>
                  <a:lnTo>
                    <a:pt x="41" y="49"/>
                  </a:lnTo>
                  <a:close/>
                  <a:moveTo>
                    <a:pt x="41" y="43"/>
                  </a:moveTo>
                  <a:cubicBezTo>
                    <a:pt x="59" y="43"/>
                    <a:pt x="59" y="43"/>
                    <a:pt x="59" y="43"/>
                  </a:cubicBezTo>
                  <a:cubicBezTo>
                    <a:pt x="59" y="40"/>
                    <a:pt x="59" y="40"/>
                    <a:pt x="59" y="40"/>
                  </a:cubicBezTo>
                  <a:cubicBezTo>
                    <a:pt x="41" y="40"/>
                    <a:pt x="41" y="40"/>
                    <a:pt x="41" y="40"/>
                  </a:cubicBezTo>
                  <a:lnTo>
                    <a:pt x="41" y="43"/>
                  </a:lnTo>
                  <a:close/>
                  <a:moveTo>
                    <a:pt x="41" y="35"/>
                  </a:moveTo>
                  <a:cubicBezTo>
                    <a:pt x="59" y="35"/>
                    <a:pt x="59" y="35"/>
                    <a:pt x="59" y="35"/>
                  </a:cubicBezTo>
                  <a:cubicBezTo>
                    <a:pt x="59" y="32"/>
                    <a:pt x="59" y="32"/>
                    <a:pt x="59" y="32"/>
                  </a:cubicBezTo>
                  <a:cubicBezTo>
                    <a:pt x="41" y="32"/>
                    <a:pt x="41" y="32"/>
                    <a:pt x="41" y="32"/>
                  </a:cubicBezTo>
                  <a:lnTo>
                    <a:pt x="41" y="35"/>
                  </a:lnTo>
                  <a:close/>
                  <a:moveTo>
                    <a:pt x="25" y="52"/>
                  </a:moveTo>
                  <a:cubicBezTo>
                    <a:pt x="30" y="52"/>
                    <a:pt x="35" y="48"/>
                    <a:pt x="36" y="43"/>
                  </a:cubicBezTo>
                  <a:cubicBezTo>
                    <a:pt x="23" y="43"/>
                    <a:pt x="23" y="43"/>
                    <a:pt x="23" y="43"/>
                  </a:cubicBezTo>
                  <a:cubicBezTo>
                    <a:pt x="23" y="30"/>
                    <a:pt x="23" y="30"/>
                    <a:pt x="23" y="30"/>
                  </a:cubicBezTo>
                  <a:cubicBezTo>
                    <a:pt x="17" y="30"/>
                    <a:pt x="14" y="35"/>
                    <a:pt x="14" y="41"/>
                  </a:cubicBezTo>
                  <a:cubicBezTo>
                    <a:pt x="14" y="47"/>
                    <a:pt x="18" y="52"/>
                    <a:pt x="25" y="52"/>
                  </a:cubicBezTo>
                  <a:close/>
                  <a:moveTo>
                    <a:pt x="38" y="40"/>
                  </a:moveTo>
                  <a:cubicBezTo>
                    <a:pt x="38" y="40"/>
                    <a:pt x="38" y="27"/>
                    <a:pt x="26" y="27"/>
                  </a:cubicBezTo>
                  <a:cubicBezTo>
                    <a:pt x="26" y="40"/>
                    <a:pt x="26" y="40"/>
                    <a:pt x="26" y="40"/>
                  </a:cubicBezTo>
                  <a:lnTo>
                    <a:pt x="38" y="40"/>
                  </a:lnTo>
                  <a:close/>
                  <a:moveTo>
                    <a:pt x="13" y="22"/>
                  </a:moveTo>
                  <a:cubicBezTo>
                    <a:pt x="38" y="22"/>
                    <a:pt x="38" y="22"/>
                    <a:pt x="38" y="22"/>
                  </a:cubicBezTo>
                  <a:cubicBezTo>
                    <a:pt x="38" y="17"/>
                    <a:pt x="38" y="17"/>
                    <a:pt x="38" y="17"/>
                  </a:cubicBezTo>
                  <a:cubicBezTo>
                    <a:pt x="13" y="17"/>
                    <a:pt x="13" y="17"/>
                    <a:pt x="13" y="17"/>
                  </a:cubicBezTo>
                  <a:lnTo>
                    <a:pt x="13" y="22"/>
                  </a:lnTo>
                  <a:close/>
                  <a:moveTo>
                    <a:pt x="68" y="65"/>
                  </a:moveTo>
                  <a:cubicBezTo>
                    <a:pt x="5" y="65"/>
                    <a:pt x="5" y="65"/>
                    <a:pt x="5" y="65"/>
                  </a:cubicBezTo>
                  <a:cubicBezTo>
                    <a:pt x="5" y="60"/>
                    <a:pt x="5" y="60"/>
                    <a:pt x="5" y="60"/>
                  </a:cubicBezTo>
                  <a:cubicBezTo>
                    <a:pt x="68" y="60"/>
                    <a:pt x="68" y="60"/>
                    <a:pt x="68" y="60"/>
                  </a:cubicBezTo>
                  <a:lnTo>
                    <a:pt x="68" y="65"/>
                  </a:lnTo>
                  <a:close/>
                  <a:moveTo>
                    <a:pt x="31" y="67"/>
                  </a:moveTo>
                  <a:cubicBezTo>
                    <a:pt x="23" y="79"/>
                    <a:pt x="23" y="79"/>
                    <a:pt x="23" y="79"/>
                  </a:cubicBezTo>
                  <a:cubicBezTo>
                    <a:pt x="16" y="79"/>
                    <a:pt x="16" y="79"/>
                    <a:pt x="16" y="79"/>
                  </a:cubicBezTo>
                  <a:cubicBezTo>
                    <a:pt x="23" y="67"/>
                    <a:pt x="23" y="67"/>
                    <a:pt x="23" y="67"/>
                  </a:cubicBezTo>
                  <a:lnTo>
                    <a:pt x="31" y="67"/>
                  </a:lnTo>
                  <a:close/>
                  <a:moveTo>
                    <a:pt x="55" y="79"/>
                  </a:moveTo>
                  <a:cubicBezTo>
                    <a:pt x="48" y="79"/>
                    <a:pt x="48" y="79"/>
                    <a:pt x="48" y="79"/>
                  </a:cubicBezTo>
                  <a:cubicBezTo>
                    <a:pt x="41" y="67"/>
                    <a:pt x="41" y="67"/>
                    <a:pt x="41" y="67"/>
                  </a:cubicBezTo>
                  <a:cubicBezTo>
                    <a:pt x="48" y="67"/>
                    <a:pt x="48" y="67"/>
                    <a:pt x="48" y="67"/>
                  </a:cubicBezTo>
                  <a:lnTo>
                    <a:pt x="55" y="79"/>
                  </a:lnTo>
                  <a:close/>
                </a:path>
              </a:pathLst>
            </a:custGeom>
            <a:solidFill>
              <a:srgbClr val="FFFFFF"/>
            </a:solidFill>
            <a:ln w="9525">
              <a:noFill/>
              <a:round/>
            </a:ln>
          </p:spPr>
          <p:txBody>
            <a:bodyPr/>
            <a:lstStyle/>
            <a:p>
              <a:endParaRPr lang="zh-CN" altLang="en-US" sz="2670">
                <a:latin typeface="Arial" pitchFamily="34" charset="0"/>
                <a:ea typeface="微软雅黑" pitchFamily="34" charset="-122"/>
                <a:sym typeface="Arial" pitchFamily="34" charset="0"/>
              </a:endParaRPr>
            </a:p>
          </p:txBody>
        </p:sp>
      </p:grpSp>
      <p:sp>
        <p:nvSpPr>
          <p:cNvPr id="12" name="Rectangle 8"/>
          <p:cNvSpPr>
            <a:spLocks noChangeArrowheads="1"/>
          </p:cNvSpPr>
          <p:nvPr/>
        </p:nvSpPr>
        <p:spPr bwMode="auto">
          <a:xfrm>
            <a:off x="5233917" y="3251707"/>
            <a:ext cx="2564735" cy="36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400" dirty="0">
                <a:solidFill>
                  <a:schemeClr val="bg1">
                    <a:lumMod val="65000"/>
                  </a:schemeClr>
                </a:solidFill>
                <a:ea typeface="微软雅黑" pitchFamily="34" charset="-122"/>
                <a:sym typeface="Arial" pitchFamily="34" charset="0"/>
              </a:rPr>
              <a:t>Title</a:t>
            </a:r>
            <a:endParaRPr lang="zh-CN" altLang="en-US" dirty="0">
              <a:solidFill>
                <a:schemeClr val="bg1">
                  <a:lumMod val="65000"/>
                </a:schemeClr>
              </a:solidFill>
              <a:ea typeface="微软雅黑" pitchFamily="34" charset="-122"/>
              <a:sym typeface="Arial" pitchFamily="34" charset="0"/>
            </a:endParaRPr>
          </a:p>
        </p:txBody>
      </p:sp>
      <p:grpSp>
        <p:nvGrpSpPr>
          <p:cNvPr id="13" name="Group 9"/>
          <p:cNvGrpSpPr/>
          <p:nvPr/>
        </p:nvGrpSpPr>
        <p:grpSpPr bwMode="auto">
          <a:xfrm>
            <a:off x="4075432" y="3043227"/>
            <a:ext cx="816965" cy="816965"/>
            <a:chOff x="0" y="0"/>
            <a:chExt cx="366" cy="366"/>
          </a:xfrm>
        </p:grpSpPr>
        <p:sp>
          <p:nvSpPr>
            <p:cNvPr id="14" name="Oval 10"/>
            <p:cNvSpPr>
              <a:spLocks noChangeArrowheads="1"/>
            </p:cNvSpPr>
            <p:nvPr/>
          </p:nvSpPr>
          <p:spPr bwMode="auto">
            <a:xfrm>
              <a:off x="0" y="0"/>
              <a:ext cx="366" cy="366"/>
            </a:xfrm>
            <a:prstGeom prst="ellipse">
              <a:avLst/>
            </a:prstGeom>
            <a:solidFill>
              <a:schemeClr val="accent1"/>
            </a:solidFill>
            <a:ln w="12700">
              <a:noFill/>
              <a:rou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670">
                <a:ea typeface="微软雅黑" pitchFamily="34" charset="-122"/>
                <a:sym typeface="Arial" pitchFamily="34" charset="0"/>
              </a:endParaRPr>
            </a:p>
          </p:txBody>
        </p:sp>
        <p:sp>
          <p:nvSpPr>
            <p:cNvPr id="15" name="Freeform 11"/>
            <p:cNvSpPr>
              <a:spLocks noEditPoints="1"/>
            </p:cNvSpPr>
            <p:nvPr/>
          </p:nvSpPr>
          <p:spPr bwMode="auto">
            <a:xfrm>
              <a:off x="108" y="100"/>
              <a:ext cx="152" cy="164"/>
            </a:xfrm>
            <a:custGeom>
              <a:avLst/>
              <a:gdLst>
                <a:gd name="T0" fmla="*/ 112 w 73"/>
                <a:gd name="T1" fmla="*/ 164 h 79"/>
                <a:gd name="T2" fmla="*/ 108 w 73"/>
                <a:gd name="T3" fmla="*/ 85 h 79"/>
                <a:gd name="T4" fmla="*/ 102 w 73"/>
                <a:gd name="T5" fmla="*/ 75 h 79"/>
                <a:gd name="T6" fmla="*/ 121 w 73"/>
                <a:gd name="T7" fmla="*/ 69 h 79"/>
                <a:gd name="T8" fmla="*/ 115 w 73"/>
                <a:gd name="T9" fmla="*/ 75 h 79"/>
                <a:gd name="T10" fmla="*/ 137 w 73"/>
                <a:gd name="T11" fmla="*/ 93 h 79"/>
                <a:gd name="T12" fmla="*/ 152 w 73"/>
                <a:gd name="T13" fmla="*/ 93 h 79"/>
                <a:gd name="T14" fmla="*/ 152 w 73"/>
                <a:gd name="T15" fmla="*/ 125 h 79"/>
                <a:gd name="T16" fmla="*/ 79 w 73"/>
                <a:gd name="T17" fmla="*/ 125 h 79"/>
                <a:gd name="T18" fmla="*/ 146 w 73"/>
                <a:gd name="T19" fmla="*/ 125 h 79"/>
                <a:gd name="T20" fmla="*/ 115 w 73"/>
                <a:gd name="T21" fmla="*/ 131 h 79"/>
                <a:gd name="T22" fmla="*/ 108 w 73"/>
                <a:gd name="T23" fmla="*/ 135 h 79"/>
                <a:gd name="T24" fmla="*/ 104 w 73"/>
                <a:gd name="T25" fmla="*/ 125 h 79"/>
                <a:gd name="T26" fmla="*/ 108 w 73"/>
                <a:gd name="T27" fmla="*/ 102 h 79"/>
                <a:gd name="T28" fmla="*/ 115 w 73"/>
                <a:gd name="T29" fmla="*/ 118 h 79"/>
                <a:gd name="T30" fmla="*/ 115 w 73"/>
                <a:gd name="T31" fmla="*/ 131 h 79"/>
                <a:gd name="T32" fmla="*/ 67 w 73"/>
                <a:gd name="T33" fmla="*/ 102 h 79"/>
                <a:gd name="T34" fmla="*/ 23 w 73"/>
                <a:gd name="T35" fmla="*/ 112 h 79"/>
                <a:gd name="T36" fmla="*/ 23 w 73"/>
                <a:gd name="T37" fmla="*/ 102 h 79"/>
                <a:gd name="T38" fmla="*/ 23 w 73"/>
                <a:gd name="T39" fmla="*/ 95 h 79"/>
                <a:gd name="T40" fmla="*/ 23 w 73"/>
                <a:gd name="T41" fmla="*/ 85 h 79"/>
                <a:gd name="T42" fmla="*/ 69 w 73"/>
                <a:gd name="T43" fmla="*/ 95 h 79"/>
                <a:gd name="T44" fmla="*/ 19 w 73"/>
                <a:gd name="T45" fmla="*/ 58 h 79"/>
                <a:gd name="T46" fmla="*/ 90 w 73"/>
                <a:gd name="T47" fmla="*/ 52 h 79"/>
                <a:gd name="T48" fmla="*/ 90 w 73"/>
                <a:gd name="T49" fmla="*/ 62 h 79"/>
                <a:gd name="T50" fmla="*/ 23 w 73"/>
                <a:gd name="T51" fmla="*/ 79 h 79"/>
                <a:gd name="T52" fmla="*/ 23 w 73"/>
                <a:gd name="T53" fmla="*/ 69 h 79"/>
                <a:gd name="T54" fmla="*/ 92 w 73"/>
                <a:gd name="T55" fmla="*/ 69 h 79"/>
                <a:gd name="T56" fmla="*/ 90 w 73"/>
                <a:gd name="T57" fmla="*/ 79 h 79"/>
                <a:gd name="T58" fmla="*/ 104 w 73"/>
                <a:gd name="T59" fmla="*/ 44 h 79"/>
                <a:gd name="T60" fmla="*/ 87 w 73"/>
                <a:gd name="T61" fmla="*/ 27 h 79"/>
                <a:gd name="T62" fmla="*/ 77 w 73"/>
                <a:gd name="T63" fmla="*/ 39 h 79"/>
                <a:gd name="T64" fmla="*/ 25 w 73"/>
                <a:gd name="T65" fmla="*/ 29 h 79"/>
                <a:gd name="T66" fmla="*/ 25 w 73"/>
                <a:gd name="T67" fmla="*/ 27 h 79"/>
                <a:gd name="T68" fmla="*/ 8 w 73"/>
                <a:gd name="T69" fmla="*/ 139 h 79"/>
                <a:gd name="T70" fmla="*/ 71 w 73"/>
                <a:gd name="T71" fmla="*/ 154 h 79"/>
                <a:gd name="T72" fmla="*/ 19 w 73"/>
                <a:gd name="T73" fmla="*/ 164 h 79"/>
                <a:gd name="T74" fmla="*/ 0 w 73"/>
                <a:gd name="T75" fmla="*/ 35 h 79"/>
                <a:gd name="T76" fmla="*/ 29 w 73"/>
                <a:gd name="T77" fmla="*/ 21 h 79"/>
                <a:gd name="T78" fmla="*/ 37 w 73"/>
                <a:gd name="T79" fmla="*/ 17 h 79"/>
                <a:gd name="T80" fmla="*/ 75 w 73"/>
                <a:gd name="T81" fmla="*/ 17 h 79"/>
                <a:gd name="T82" fmla="*/ 85 w 73"/>
                <a:gd name="T83" fmla="*/ 21 h 79"/>
                <a:gd name="T84" fmla="*/ 115 w 73"/>
                <a:gd name="T85" fmla="*/ 35 h 79"/>
                <a:gd name="T86" fmla="*/ 104 w 73"/>
                <a:gd name="T87" fmla="*/ 66 h 79"/>
                <a:gd name="T88" fmla="*/ 56 w 73"/>
                <a:gd name="T89" fmla="*/ 8 h 79"/>
                <a:gd name="T90" fmla="*/ 56 w 73"/>
                <a:gd name="T91" fmla="*/ 27 h 79"/>
                <a:gd name="T92" fmla="*/ 56 w 73"/>
                <a:gd name="T93" fmla="*/ 8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3" h="79">
                  <a:moveTo>
                    <a:pt x="73" y="60"/>
                  </a:moveTo>
                  <a:cubicBezTo>
                    <a:pt x="73" y="71"/>
                    <a:pt x="65" y="79"/>
                    <a:pt x="54" y="79"/>
                  </a:cubicBezTo>
                  <a:cubicBezTo>
                    <a:pt x="43" y="79"/>
                    <a:pt x="35" y="71"/>
                    <a:pt x="35" y="60"/>
                  </a:cubicBezTo>
                  <a:cubicBezTo>
                    <a:pt x="35" y="50"/>
                    <a:pt x="42" y="42"/>
                    <a:pt x="52" y="41"/>
                  </a:cubicBezTo>
                  <a:cubicBezTo>
                    <a:pt x="52" y="36"/>
                    <a:pt x="52" y="36"/>
                    <a:pt x="52" y="36"/>
                  </a:cubicBezTo>
                  <a:cubicBezTo>
                    <a:pt x="49" y="36"/>
                    <a:pt x="49" y="36"/>
                    <a:pt x="49" y="36"/>
                  </a:cubicBezTo>
                  <a:cubicBezTo>
                    <a:pt x="49" y="33"/>
                    <a:pt x="49" y="33"/>
                    <a:pt x="49" y="33"/>
                  </a:cubicBezTo>
                  <a:cubicBezTo>
                    <a:pt x="58" y="33"/>
                    <a:pt x="58" y="33"/>
                    <a:pt x="58" y="33"/>
                  </a:cubicBezTo>
                  <a:cubicBezTo>
                    <a:pt x="58" y="36"/>
                    <a:pt x="58" y="36"/>
                    <a:pt x="58" y="36"/>
                  </a:cubicBezTo>
                  <a:cubicBezTo>
                    <a:pt x="55" y="36"/>
                    <a:pt x="55" y="36"/>
                    <a:pt x="55" y="36"/>
                  </a:cubicBezTo>
                  <a:cubicBezTo>
                    <a:pt x="55" y="41"/>
                    <a:pt x="55" y="41"/>
                    <a:pt x="55" y="41"/>
                  </a:cubicBezTo>
                  <a:cubicBezTo>
                    <a:pt x="59" y="41"/>
                    <a:pt x="63" y="43"/>
                    <a:pt x="66" y="45"/>
                  </a:cubicBezTo>
                  <a:cubicBezTo>
                    <a:pt x="69" y="41"/>
                    <a:pt x="69" y="41"/>
                    <a:pt x="69" y="41"/>
                  </a:cubicBezTo>
                  <a:cubicBezTo>
                    <a:pt x="73" y="45"/>
                    <a:pt x="73" y="45"/>
                    <a:pt x="73" y="45"/>
                  </a:cubicBezTo>
                  <a:cubicBezTo>
                    <a:pt x="69" y="48"/>
                    <a:pt x="69" y="48"/>
                    <a:pt x="69" y="48"/>
                  </a:cubicBezTo>
                  <a:cubicBezTo>
                    <a:pt x="72" y="52"/>
                    <a:pt x="73" y="56"/>
                    <a:pt x="73" y="60"/>
                  </a:cubicBezTo>
                  <a:close/>
                  <a:moveTo>
                    <a:pt x="54" y="44"/>
                  </a:moveTo>
                  <a:cubicBezTo>
                    <a:pt x="45" y="44"/>
                    <a:pt x="38" y="51"/>
                    <a:pt x="38" y="60"/>
                  </a:cubicBezTo>
                  <a:cubicBezTo>
                    <a:pt x="38" y="69"/>
                    <a:pt x="45" y="76"/>
                    <a:pt x="54" y="76"/>
                  </a:cubicBezTo>
                  <a:cubicBezTo>
                    <a:pt x="63" y="76"/>
                    <a:pt x="70" y="69"/>
                    <a:pt x="70" y="60"/>
                  </a:cubicBezTo>
                  <a:cubicBezTo>
                    <a:pt x="70" y="51"/>
                    <a:pt x="63" y="44"/>
                    <a:pt x="54" y="44"/>
                  </a:cubicBezTo>
                  <a:close/>
                  <a:moveTo>
                    <a:pt x="55" y="63"/>
                  </a:moveTo>
                  <a:cubicBezTo>
                    <a:pt x="55" y="65"/>
                    <a:pt x="55" y="65"/>
                    <a:pt x="55" y="65"/>
                  </a:cubicBezTo>
                  <a:cubicBezTo>
                    <a:pt x="52" y="65"/>
                    <a:pt x="52" y="65"/>
                    <a:pt x="52" y="65"/>
                  </a:cubicBezTo>
                  <a:cubicBezTo>
                    <a:pt x="52" y="63"/>
                    <a:pt x="52" y="63"/>
                    <a:pt x="52" y="63"/>
                  </a:cubicBezTo>
                  <a:cubicBezTo>
                    <a:pt x="51" y="62"/>
                    <a:pt x="50" y="61"/>
                    <a:pt x="50" y="60"/>
                  </a:cubicBezTo>
                  <a:cubicBezTo>
                    <a:pt x="50" y="59"/>
                    <a:pt x="51" y="58"/>
                    <a:pt x="52" y="57"/>
                  </a:cubicBezTo>
                  <a:cubicBezTo>
                    <a:pt x="52" y="49"/>
                    <a:pt x="52" y="49"/>
                    <a:pt x="52" y="49"/>
                  </a:cubicBezTo>
                  <a:cubicBezTo>
                    <a:pt x="55" y="49"/>
                    <a:pt x="55" y="49"/>
                    <a:pt x="55" y="49"/>
                  </a:cubicBezTo>
                  <a:cubicBezTo>
                    <a:pt x="55" y="57"/>
                    <a:pt x="55" y="57"/>
                    <a:pt x="55" y="57"/>
                  </a:cubicBezTo>
                  <a:cubicBezTo>
                    <a:pt x="56" y="58"/>
                    <a:pt x="57" y="59"/>
                    <a:pt x="57" y="60"/>
                  </a:cubicBezTo>
                  <a:cubicBezTo>
                    <a:pt x="57" y="61"/>
                    <a:pt x="56" y="62"/>
                    <a:pt x="55" y="63"/>
                  </a:cubicBezTo>
                  <a:close/>
                  <a:moveTo>
                    <a:pt x="11" y="49"/>
                  </a:moveTo>
                  <a:cubicBezTo>
                    <a:pt x="32" y="49"/>
                    <a:pt x="32" y="49"/>
                    <a:pt x="32" y="49"/>
                  </a:cubicBezTo>
                  <a:cubicBezTo>
                    <a:pt x="31" y="51"/>
                    <a:pt x="30" y="52"/>
                    <a:pt x="30" y="54"/>
                  </a:cubicBezTo>
                  <a:cubicBezTo>
                    <a:pt x="11" y="54"/>
                    <a:pt x="11" y="54"/>
                    <a:pt x="11" y="54"/>
                  </a:cubicBezTo>
                  <a:cubicBezTo>
                    <a:pt x="10" y="54"/>
                    <a:pt x="9" y="53"/>
                    <a:pt x="9" y="51"/>
                  </a:cubicBezTo>
                  <a:cubicBezTo>
                    <a:pt x="9" y="50"/>
                    <a:pt x="10" y="49"/>
                    <a:pt x="11" y="49"/>
                  </a:cubicBezTo>
                  <a:close/>
                  <a:moveTo>
                    <a:pt x="33" y="46"/>
                  </a:moveTo>
                  <a:cubicBezTo>
                    <a:pt x="11" y="46"/>
                    <a:pt x="11" y="46"/>
                    <a:pt x="11" y="46"/>
                  </a:cubicBezTo>
                  <a:cubicBezTo>
                    <a:pt x="10" y="46"/>
                    <a:pt x="9" y="45"/>
                    <a:pt x="9" y="44"/>
                  </a:cubicBezTo>
                  <a:cubicBezTo>
                    <a:pt x="9" y="42"/>
                    <a:pt x="10" y="41"/>
                    <a:pt x="11" y="41"/>
                  </a:cubicBezTo>
                  <a:cubicBezTo>
                    <a:pt x="38" y="41"/>
                    <a:pt x="38" y="41"/>
                    <a:pt x="38" y="41"/>
                  </a:cubicBezTo>
                  <a:cubicBezTo>
                    <a:pt x="36" y="43"/>
                    <a:pt x="35" y="44"/>
                    <a:pt x="33" y="46"/>
                  </a:cubicBezTo>
                  <a:close/>
                  <a:moveTo>
                    <a:pt x="11" y="30"/>
                  </a:moveTo>
                  <a:cubicBezTo>
                    <a:pt x="10" y="30"/>
                    <a:pt x="9" y="29"/>
                    <a:pt x="9" y="28"/>
                  </a:cubicBezTo>
                  <a:cubicBezTo>
                    <a:pt x="9" y="26"/>
                    <a:pt x="10" y="25"/>
                    <a:pt x="11" y="25"/>
                  </a:cubicBezTo>
                  <a:cubicBezTo>
                    <a:pt x="43" y="25"/>
                    <a:pt x="43" y="25"/>
                    <a:pt x="43" y="25"/>
                  </a:cubicBezTo>
                  <a:cubicBezTo>
                    <a:pt x="44" y="25"/>
                    <a:pt x="45" y="26"/>
                    <a:pt x="45" y="28"/>
                  </a:cubicBezTo>
                  <a:cubicBezTo>
                    <a:pt x="45" y="29"/>
                    <a:pt x="44" y="30"/>
                    <a:pt x="43" y="30"/>
                  </a:cubicBezTo>
                  <a:lnTo>
                    <a:pt x="11" y="30"/>
                  </a:lnTo>
                  <a:close/>
                  <a:moveTo>
                    <a:pt x="11" y="38"/>
                  </a:moveTo>
                  <a:cubicBezTo>
                    <a:pt x="10" y="38"/>
                    <a:pt x="9" y="37"/>
                    <a:pt x="9" y="36"/>
                  </a:cubicBezTo>
                  <a:cubicBezTo>
                    <a:pt x="9" y="34"/>
                    <a:pt x="10" y="33"/>
                    <a:pt x="11" y="33"/>
                  </a:cubicBezTo>
                  <a:cubicBezTo>
                    <a:pt x="43" y="33"/>
                    <a:pt x="43" y="33"/>
                    <a:pt x="43" y="33"/>
                  </a:cubicBezTo>
                  <a:cubicBezTo>
                    <a:pt x="43" y="33"/>
                    <a:pt x="44" y="33"/>
                    <a:pt x="44" y="33"/>
                  </a:cubicBezTo>
                  <a:cubicBezTo>
                    <a:pt x="44" y="37"/>
                    <a:pt x="44" y="37"/>
                    <a:pt x="44" y="37"/>
                  </a:cubicBezTo>
                  <a:cubicBezTo>
                    <a:pt x="43" y="38"/>
                    <a:pt x="43" y="38"/>
                    <a:pt x="43" y="38"/>
                  </a:cubicBezTo>
                  <a:lnTo>
                    <a:pt x="11" y="38"/>
                  </a:lnTo>
                  <a:close/>
                  <a:moveTo>
                    <a:pt x="50" y="21"/>
                  </a:moveTo>
                  <a:cubicBezTo>
                    <a:pt x="50" y="16"/>
                    <a:pt x="47" y="13"/>
                    <a:pt x="42" y="13"/>
                  </a:cubicBezTo>
                  <a:cubicBezTo>
                    <a:pt x="42" y="13"/>
                    <a:pt x="42" y="13"/>
                    <a:pt x="42" y="13"/>
                  </a:cubicBezTo>
                  <a:cubicBezTo>
                    <a:pt x="42" y="13"/>
                    <a:pt x="42" y="13"/>
                    <a:pt x="42" y="14"/>
                  </a:cubicBezTo>
                  <a:cubicBezTo>
                    <a:pt x="42" y="17"/>
                    <a:pt x="40" y="19"/>
                    <a:pt x="37" y="19"/>
                  </a:cubicBezTo>
                  <a:cubicBezTo>
                    <a:pt x="18" y="19"/>
                    <a:pt x="18" y="19"/>
                    <a:pt x="18" y="19"/>
                  </a:cubicBezTo>
                  <a:cubicBezTo>
                    <a:pt x="15" y="19"/>
                    <a:pt x="12" y="17"/>
                    <a:pt x="12" y="14"/>
                  </a:cubicBezTo>
                  <a:cubicBezTo>
                    <a:pt x="12" y="13"/>
                    <a:pt x="12" y="13"/>
                    <a:pt x="12" y="13"/>
                  </a:cubicBezTo>
                  <a:cubicBezTo>
                    <a:pt x="12" y="13"/>
                    <a:pt x="12" y="13"/>
                    <a:pt x="12" y="13"/>
                  </a:cubicBezTo>
                  <a:cubicBezTo>
                    <a:pt x="8" y="13"/>
                    <a:pt x="4" y="16"/>
                    <a:pt x="4" y="21"/>
                  </a:cubicBezTo>
                  <a:cubicBezTo>
                    <a:pt x="4" y="67"/>
                    <a:pt x="4" y="67"/>
                    <a:pt x="4" y="67"/>
                  </a:cubicBezTo>
                  <a:cubicBezTo>
                    <a:pt x="4" y="71"/>
                    <a:pt x="8" y="74"/>
                    <a:pt x="12" y="74"/>
                  </a:cubicBezTo>
                  <a:cubicBezTo>
                    <a:pt x="34" y="74"/>
                    <a:pt x="34" y="74"/>
                    <a:pt x="34" y="74"/>
                  </a:cubicBezTo>
                  <a:cubicBezTo>
                    <a:pt x="36" y="76"/>
                    <a:pt x="38" y="78"/>
                    <a:pt x="39" y="79"/>
                  </a:cubicBezTo>
                  <a:cubicBezTo>
                    <a:pt x="9" y="79"/>
                    <a:pt x="9" y="79"/>
                    <a:pt x="9" y="79"/>
                  </a:cubicBezTo>
                  <a:cubicBezTo>
                    <a:pt x="5" y="79"/>
                    <a:pt x="0" y="76"/>
                    <a:pt x="0" y="71"/>
                  </a:cubicBezTo>
                  <a:cubicBezTo>
                    <a:pt x="0" y="17"/>
                    <a:pt x="0" y="17"/>
                    <a:pt x="0" y="17"/>
                  </a:cubicBezTo>
                  <a:cubicBezTo>
                    <a:pt x="0" y="13"/>
                    <a:pt x="5" y="10"/>
                    <a:pt x="9" y="10"/>
                  </a:cubicBezTo>
                  <a:cubicBezTo>
                    <a:pt x="14" y="10"/>
                    <a:pt x="14" y="10"/>
                    <a:pt x="14" y="10"/>
                  </a:cubicBezTo>
                  <a:cubicBezTo>
                    <a:pt x="15" y="9"/>
                    <a:pt x="16" y="8"/>
                    <a:pt x="18" y="8"/>
                  </a:cubicBezTo>
                  <a:cubicBezTo>
                    <a:pt x="18" y="8"/>
                    <a:pt x="18" y="8"/>
                    <a:pt x="18" y="8"/>
                  </a:cubicBezTo>
                  <a:cubicBezTo>
                    <a:pt x="19" y="4"/>
                    <a:pt x="23" y="0"/>
                    <a:pt x="27" y="0"/>
                  </a:cubicBezTo>
                  <a:cubicBezTo>
                    <a:pt x="32" y="0"/>
                    <a:pt x="35" y="4"/>
                    <a:pt x="36" y="8"/>
                  </a:cubicBezTo>
                  <a:cubicBezTo>
                    <a:pt x="37" y="8"/>
                    <a:pt x="37" y="8"/>
                    <a:pt x="37" y="8"/>
                  </a:cubicBezTo>
                  <a:cubicBezTo>
                    <a:pt x="38" y="8"/>
                    <a:pt x="40" y="9"/>
                    <a:pt x="41" y="10"/>
                  </a:cubicBezTo>
                  <a:cubicBezTo>
                    <a:pt x="45" y="10"/>
                    <a:pt x="45" y="10"/>
                    <a:pt x="45" y="10"/>
                  </a:cubicBezTo>
                  <a:cubicBezTo>
                    <a:pt x="50" y="10"/>
                    <a:pt x="55" y="13"/>
                    <a:pt x="55" y="17"/>
                  </a:cubicBezTo>
                  <a:cubicBezTo>
                    <a:pt x="55" y="32"/>
                    <a:pt x="55" y="32"/>
                    <a:pt x="55" y="32"/>
                  </a:cubicBezTo>
                  <a:cubicBezTo>
                    <a:pt x="50" y="32"/>
                    <a:pt x="50" y="32"/>
                    <a:pt x="50" y="32"/>
                  </a:cubicBezTo>
                  <a:lnTo>
                    <a:pt x="50" y="21"/>
                  </a:lnTo>
                  <a:close/>
                  <a:moveTo>
                    <a:pt x="27" y="4"/>
                  </a:moveTo>
                  <a:cubicBezTo>
                    <a:pt x="25" y="4"/>
                    <a:pt x="23" y="6"/>
                    <a:pt x="23" y="9"/>
                  </a:cubicBezTo>
                  <a:cubicBezTo>
                    <a:pt x="23" y="11"/>
                    <a:pt x="25" y="13"/>
                    <a:pt x="27" y="13"/>
                  </a:cubicBezTo>
                  <a:cubicBezTo>
                    <a:pt x="30" y="13"/>
                    <a:pt x="32" y="11"/>
                    <a:pt x="32" y="9"/>
                  </a:cubicBezTo>
                  <a:cubicBezTo>
                    <a:pt x="32" y="6"/>
                    <a:pt x="30" y="4"/>
                    <a:pt x="27" y="4"/>
                  </a:cubicBezTo>
                  <a:close/>
                </a:path>
              </a:pathLst>
            </a:custGeom>
            <a:solidFill>
              <a:srgbClr val="FFFFFF"/>
            </a:solidFill>
            <a:ln w="9525">
              <a:noFill/>
              <a:round/>
            </a:ln>
          </p:spPr>
          <p:txBody>
            <a:bodyPr/>
            <a:lstStyle/>
            <a:p>
              <a:endParaRPr lang="zh-CN" altLang="en-US" sz="2670">
                <a:latin typeface="Arial" pitchFamily="34" charset="0"/>
                <a:ea typeface="微软雅黑" pitchFamily="34" charset="-122"/>
                <a:sym typeface="Arial" pitchFamily="34" charset="0"/>
              </a:endParaRPr>
            </a:p>
          </p:txBody>
        </p:sp>
      </p:grpSp>
      <p:sp>
        <p:nvSpPr>
          <p:cNvPr id="16" name="Rectangle 12"/>
          <p:cNvSpPr>
            <a:spLocks noChangeArrowheads="1"/>
          </p:cNvSpPr>
          <p:nvPr/>
        </p:nvSpPr>
        <p:spPr bwMode="auto">
          <a:xfrm>
            <a:off x="5260703" y="4518823"/>
            <a:ext cx="2564735" cy="36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400" dirty="0">
                <a:solidFill>
                  <a:schemeClr val="bg1">
                    <a:lumMod val="65000"/>
                  </a:schemeClr>
                </a:solidFill>
                <a:ea typeface="微软雅黑" pitchFamily="34" charset="-122"/>
                <a:sym typeface="Arial" pitchFamily="34" charset="0"/>
              </a:rPr>
              <a:t>Title</a:t>
            </a:r>
            <a:endParaRPr lang="zh-CN" altLang="en-US" dirty="0">
              <a:solidFill>
                <a:schemeClr val="bg1">
                  <a:lumMod val="65000"/>
                </a:schemeClr>
              </a:solidFill>
              <a:ea typeface="微软雅黑" pitchFamily="34" charset="-122"/>
              <a:sym typeface="Arial" pitchFamily="34" charset="0"/>
            </a:endParaRPr>
          </a:p>
        </p:txBody>
      </p:sp>
      <p:grpSp>
        <p:nvGrpSpPr>
          <p:cNvPr id="20" name="Group 13"/>
          <p:cNvGrpSpPr/>
          <p:nvPr/>
        </p:nvGrpSpPr>
        <p:grpSpPr bwMode="auto">
          <a:xfrm>
            <a:off x="4075432" y="4311085"/>
            <a:ext cx="816965" cy="816965"/>
            <a:chOff x="0" y="0"/>
            <a:chExt cx="366" cy="366"/>
          </a:xfrm>
        </p:grpSpPr>
        <p:sp>
          <p:nvSpPr>
            <p:cNvPr id="21" name="Oval 14"/>
            <p:cNvSpPr>
              <a:spLocks noChangeArrowheads="1"/>
            </p:cNvSpPr>
            <p:nvPr/>
          </p:nvSpPr>
          <p:spPr bwMode="auto">
            <a:xfrm>
              <a:off x="0" y="0"/>
              <a:ext cx="366" cy="366"/>
            </a:xfrm>
            <a:prstGeom prst="ellipse">
              <a:avLst/>
            </a:prstGeom>
            <a:solidFill>
              <a:schemeClr val="accent1"/>
            </a:solidFill>
            <a:ln w="12700">
              <a:noFill/>
              <a:rou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670">
                <a:ea typeface="微软雅黑" pitchFamily="34" charset="-122"/>
                <a:sym typeface="Arial" pitchFamily="34" charset="0"/>
              </a:endParaRPr>
            </a:p>
          </p:txBody>
        </p:sp>
        <p:sp>
          <p:nvSpPr>
            <p:cNvPr id="22" name="Freeform 15"/>
            <p:cNvSpPr>
              <a:spLocks noEditPoints="1"/>
            </p:cNvSpPr>
            <p:nvPr/>
          </p:nvSpPr>
          <p:spPr bwMode="auto">
            <a:xfrm>
              <a:off x="102" y="102"/>
              <a:ext cx="162" cy="162"/>
            </a:xfrm>
            <a:custGeom>
              <a:avLst/>
              <a:gdLst>
                <a:gd name="T0" fmla="*/ 104 w 78"/>
                <a:gd name="T1" fmla="*/ 83 h 78"/>
                <a:gd name="T2" fmla="*/ 120 w 78"/>
                <a:gd name="T3" fmla="*/ 85 h 78"/>
                <a:gd name="T4" fmla="*/ 162 w 78"/>
                <a:gd name="T5" fmla="*/ 44 h 78"/>
                <a:gd name="T6" fmla="*/ 162 w 78"/>
                <a:gd name="T7" fmla="*/ 37 h 78"/>
                <a:gd name="T8" fmla="*/ 133 w 78"/>
                <a:gd name="T9" fmla="*/ 69 h 78"/>
                <a:gd name="T10" fmla="*/ 104 w 78"/>
                <a:gd name="T11" fmla="*/ 64 h 78"/>
                <a:gd name="T12" fmla="*/ 96 w 78"/>
                <a:gd name="T13" fmla="*/ 37 h 78"/>
                <a:gd name="T14" fmla="*/ 127 w 78"/>
                <a:gd name="T15" fmla="*/ 4 h 78"/>
                <a:gd name="T16" fmla="*/ 120 w 78"/>
                <a:gd name="T17" fmla="*/ 2 h 78"/>
                <a:gd name="T18" fmla="*/ 79 w 78"/>
                <a:gd name="T19" fmla="*/ 44 h 78"/>
                <a:gd name="T20" fmla="*/ 83 w 78"/>
                <a:gd name="T21" fmla="*/ 60 h 78"/>
                <a:gd name="T22" fmla="*/ 44 w 78"/>
                <a:gd name="T23" fmla="*/ 110 h 78"/>
                <a:gd name="T24" fmla="*/ 35 w 78"/>
                <a:gd name="T25" fmla="*/ 108 h 78"/>
                <a:gd name="T26" fmla="*/ 10 w 78"/>
                <a:gd name="T27" fmla="*/ 133 h 78"/>
                <a:gd name="T28" fmla="*/ 35 w 78"/>
                <a:gd name="T29" fmla="*/ 160 h 78"/>
                <a:gd name="T30" fmla="*/ 60 w 78"/>
                <a:gd name="T31" fmla="*/ 133 h 78"/>
                <a:gd name="T32" fmla="*/ 60 w 78"/>
                <a:gd name="T33" fmla="*/ 125 h 78"/>
                <a:gd name="T34" fmla="*/ 104 w 78"/>
                <a:gd name="T35" fmla="*/ 83 h 78"/>
                <a:gd name="T36" fmla="*/ 35 w 78"/>
                <a:gd name="T37" fmla="*/ 147 h 78"/>
                <a:gd name="T38" fmla="*/ 23 w 78"/>
                <a:gd name="T39" fmla="*/ 133 h 78"/>
                <a:gd name="T40" fmla="*/ 35 w 78"/>
                <a:gd name="T41" fmla="*/ 120 h 78"/>
                <a:gd name="T42" fmla="*/ 50 w 78"/>
                <a:gd name="T43" fmla="*/ 133 h 78"/>
                <a:gd name="T44" fmla="*/ 35 w 78"/>
                <a:gd name="T45" fmla="*/ 147 h 78"/>
                <a:gd name="T46" fmla="*/ 37 w 78"/>
                <a:gd name="T47" fmla="*/ 50 h 78"/>
                <a:gd name="T48" fmla="*/ 62 w 78"/>
                <a:gd name="T49" fmla="*/ 75 h 78"/>
                <a:gd name="T50" fmla="*/ 75 w 78"/>
                <a:gd name="T51" fmla="*/ 64 h 78"/>
                <a:gd name="T52" fmla="*/ 50 w 78"/>
                <a:gd name="T53" fmla="*/ 39 h 78"/>
                <a:gd name="T54" fmla="*/ 56 w 78"/>
                <a:gd name="T55" fmla="*/ 33 h 78"/>
                <a:gd name="T56" fmla="*/ 23 w 78"/>
                <a:gd name="T57" fmla="*/ 0 h 78"/>
                <a:gd name="T58" fmla="*/ 0 w 78"/>
                <a:gd name="T59" fmla="*/ 25 h 78"/>
                <a:gd name="T60" fmla="*/ 33 w 78"/>
                <a:gd name="T61" fmla="*/ 56 h 78"/>
                <a:gd name="T62" fmla="*/ 37 w 78"/>
                <a:gd name="T63" fmla="*/ 50 h 78"/>
                <a:gd name="T64" fmla="*/ 114 w 78"/>
                <a:gd name="T65" fmla="*/ 87 h 78"/>
                <a:gd name="T66" fmla="*/ 79 w 78"/>
                <a:gd name="T67" fmla="*/ 118 h 78"/>
                <a:gd name="T68" fmla="*/ 116 w 78"/>
                <a:gd name="T69" fmla="*/ 156 h 78"/>
                <a:gd name="T70" fmla="*/ 139 w 78"/>
                <a:gd name="T71" fmla="*/ 156 h 78"/>
                <a:gd name="T72" fmla="*/ 150 w 78"/>
                <a:gd name="T73" fmla="*/ 145 h 78"/>
                <a:gd name="T74" fmla="*/ 150 w 78"/>
                <a:gd name="T75" fmla="*/ 123 h 78"/>
                <a:gd name="T76" fmla="*/ 114 w 78"/>
                <a:gd name="T77" fmla="*/ 87 h 78"/>
                <a:gd name="T78" fmla="*/ 129 w 78"/>
                <a:gd name="T79" fmla="*/ 147 h 78"/>
                <a:gd name="T80" fmla="*/ 125 w 78"/>
                <a:gd name="T81" fmla="*/ 147 h 78"/>
                <a:gd name="T82" fmla="*/ 93 w 78"/>
                <a:gd name="T83" fmla="*/ 118 h 78"/>
                <a:gd name="T84" fmla="*/ 93 w 78"/>
                <a:gd name="T85" fmla="*/ 112 h 78"/>
                <a:gd name="T86" fmla="*/ 100 w 78"/>
                <a:gd name="T87" fmla="*/ 112 h 78"/>
                <a:gd name="T88" fmla="*/ 129 w 78"/>
                <a:gd name="T89" fmla="*/ 143 h 78"/>
                <a:gd name="T90" fmla="*/ 129 w 78"/>
                <a:gd name="T91" fmla="*/ 147 h 78"/>
                <a:gd name="T92" fmla="*/ 143 w 78"/>
                <a:gd name="T93" fmla="*/ 135 h 78"/>
                <a:gd name="T94" fmla="*/ 137 w 78"/>
                <a:gd name="T95" fmla="*/ 135 h 78"/>
                <a:gd name="T96" fmla="*/ 108 w 78"/>
                <a:gd name="T97" fmla="*/ 106 h 78"/>
                <a:gd name="T98" fmla="*/ 108 w 78"/>
                <a:gd name="T99" fmla="*/ 100 h 78"/>
                <a:gd name="T100" fmla="*/ 112 w 78"/>
                <a:gd name="T101" fmla="*/ 100 h 78"/>
                <a:gd name="T102" fmla="*/ 143 w 78"/>
                <a:gd name="T103" fmla="*/ 129 h 78"/>
                <a:gd name="T104" fmla="*/ 143 w 78"/>
                <a:gd name="T105" fmla="*/ 135 h 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8" h="78">
                  <a:moveTo>
                    <a:pt x="50" y="40"/>
                  </a:moveTo>
                  <a:cubicBezTo>
                    <a:pt x="53" y="41"/>
                    <a:pt x="55" y="41"/>
                    <a:pt x="58" y="41"/>
                  </a:cubicBezTo>
                  <a:cubicBezTo>
                    <a:pt x="69" y="41"/>
                    <a:pt x="78" y="32"/>
                    <a:pt x="78" y="21"/>
                  </a:cubicBezTo>
                  <a:cubicBezTo>
                    <a:pt x="78" y="20"/>
                    <a:pt x="78" y="19"/>
                    <a:pt x="78" y="18"/>
                  </a:cubicBezTo>
                  <a:cubicBezTo>
                    <a:pt x="64" y="33"/>
                    <a:pt x="64" y="33"/>
                    <a:pt x="64" y="33"/>
                  </a:cubicBezTo>
                  <a:cubicBezTo>
                    <a:pt x="50" y="31"/>
                    <a:pt x="50" y="31"/>
                    <a:pt x="50" y="31"/>
                  </a:cubicBezTo>
                  <a:cubicBezTo>
                    <a:pt x="46" y="18"/>
                    <a:pt x="46" y="18"/>
                    <a:pt x="46" y="18"/>
                  </a:cubicBezTo>
                  <a:cubicBezTo>
                    <a:pt x="61" y="2"/>
                    <a:pt x="61" y="2"/>
                    <a:pt x="61" y="2"/>
                  </a:cubicBezTo>
                  <a:cubicBezTo>
                    <a:pt x="60" y="2"/>
                    <a:pt x="59" y="1"/>
                    <a:pt x="58" y="1"/>
                  </a:cubicBezTo>
                  <a:cubicBezTo>
                    <a:pt x="47" y="1"/>
                    <a:pt x="38" y="10"/>
                    <a:pt x="38" y="21"/>
                  </a:cubicBezTo>
                  <a:cubicBezTo>
                    <a:pt x="38" y="24"/>
                    <a:pt x="39" y="27"/>
                    <a:pt x="40" y="29"/>
                  </a:cubicBezTo>
                  <a:cubicBezTo>
                    <a:pt x="34" y="40"/>
                    <a:pt x="24" y="49"/>
                    <a:pt x="21" y="53"/>
                  </a:cubicBezTo>
                  <a:cubicBezTo>
                    <a:pt x="20" y="52"/>
                    <a:pt x="18" y="52"/>
                    <a:pt x="17" y="52"/>
                  </a:cubicBezTo>
                  <a:cubicBezTo>
                    <a:pt x="10" y="52"/>
                    <a:pt x="5" y="58"/>
                    <a:pt x="5" y="64"/>
                  </a:cubicBezTo>
                  <a:cubicBezTo>
                    <a:pt x="5" y="71"/>
                    <a:pt x="10" y="77"/>
                    <a:pt x="17" y="77"/>
                  </a:cubicBezTo>
                  <a:cubicBezTo>
                    <a:pt x="24" y="77"/>
                    <a:pt x="29" y="71"/>
                    <a:pt x="29" y="64"/>
                  </a:cubicBezTo>
                  <a:cubicBezTo>
                    <a:pt x="29" y="63"/>
                    <a:pt x="29" y="61"/>
                    <a:pt x="29" y="60"/>
                  </a:cubicBezTo>
                  <a:cubicBezTo>
                    <a:pt x="31" y="56"/>
                    <a:pt x="39" y="47"/>
                    <a:pt x="50" y="40"/>
                  </a:cubicBezTo>
                  <a:close/>
                  <a:moveTo>
                    <a:pt x="17" y="71"/>
                  </a:moveTo>
                  <a:cubicBezTo>
                    <a:pt x="14" y="71"/>
                    <a:pt x="11" y="68"/>
                    <a:pt x="11" y="64"/>
                  </a:cubicBezTo>
                  <a:cubicBezTo>
                    <a:pt x="11" y="61"/>
                    <a:pt x="14" y="58"/>
                    <a:pt x="17" y="58"/>
                  </a:cubicBezTo>
                  <a:cubicBezTo>
                    <a:pt x="21" y="58"/>
                    <a:pt x="24" y="61"/>
                    <a:pt x="24" y="64"/>
                  </a:cubicBezTo>
                  <a:cubicBezTo>
                    <a:pt x="24" y="68"/>
                    <a:pt x="21" y="71"/>
                    <a:pt x="17" y="71"/>
                  </a:cubicBezTo>
                  <a:close/>
                  <a:moveTo>
                    <a:pt x="18" y="24"/>
                  </a:moveTo>
                  <a:cubicBezTo>
                    <a:pt x="30" y="36"/>
                    <a:pt x="30" y="36"/>
                    <a:pt x="30" y="36"/>
                  </a:cubicBezTo>
                  <a:cubicBezTo>
                    <a:pt x="36" y="31"/>
                    <a:pt x="36" y="31"/>
                    <a:pt x="36" y="31"/>
                  </a:cubicBezTo>
                  <a:cubicBezTo>
                    <a:pt x="24" y="19"/>
                    <a:pt x="24" y="19"/>
                    <a:pt x="24" y="19"/>
                  </a:cubicBezTo>
                  <a:cubicBezTo>
                    <a:pt x="27" y="16"/>
                    <a:pt x="27" y="16"/>
                    <a:pt x="27" y="16"/>
                  </a:cubicBezTo>
                  <a:cubicBezTo>
                    <a:pt x="11" y="0"/>
                    <a:pt x="11" y="0"/>
                    <a:pt x="11" y="0"/>
                  </a:cubicBezTo>
                  <a:cubicBezTo>
                    <a:pt x="0" y="12"/>
                    <a:pt x="0" y="12"/>
                    <a:pt x="0" y="12"/>
                  </a:cubicBezTo>
                  <a:cubicBezTo>
                    <a:pt x="16" y="27"/>
                    <a:pt x="16" y="27"/>
                    <a:pt x="16" y="27"/>
                  </a:cubicBezTo>
                  <a:lnTo>
                    <a:pt x="18" y="24"/>
                  </a:lnTo>
                  <a:close/>
                  <a:moveTo>
                    <a:pt x="55" y="42"/>
                  </a:moveTo>
                  <a:cubicBezTo>
                    <a:pt x="55" y="42"/>
                    <a:pt x="45" y="45"/>
                    <a:pt x="38" y="57"/>
                  </a:cubicBezTo>
                  <a:cubicBezTo>
                    <a:pt x="38" y="56"/>
                    <a:pt x="56" y="75"/>
                    <a:pt x="56" y="75"/>
                  </a:cubicBezTo>
                  <a:cubicBezTo>
                    <a:pt x="59" y="78"/>
                    <a:pt x="64" y="78"/>
                    <a:pt x="67" y="75"/>
                  </a:cubicBezTo>
                  <a:cubicBezTo>
                    <a:pt x="72" y="70"/>
                    <a:pt x="72" y="70"/>
                    <a:pt x="72" y="70"/>
                  </a:cubicBezTo>
                  <a:cubicBezTo>
                    <a:pt x="75" y="67"/>
                    <a:pt x="75" y="62"/>
                    <a:pt x="72" y="59"/>
                  </a:cubicBezTo>
                  <a:lnTo>
                    <a:pt x="55" y="42"/>
                  </a:lnTo>
                  <a:close/>
                  <a:moveTo>
                    <a:pt x="62" y="71"/>
                  </a:moveTo>
                  <a:cubicBezTo>
                    <a:pt x="62" y="72"/>
                    <a:pt x="60" y="72"/>
                    <a:pt x="60" y="71"/>
                  </a:cubicBezTo>
                  <a:cubicBezTo>
                    <a:pt x="45" y="57"/>
                    <a:pt x="45" y="57"/>
                    <a:pt x="45" y="57"/>
                  </a:cubicBezTo>
                  <a:cubicBezTo>
                    <a:pt x="44" y="56"/>
                    <a:pt x="44" y="55"/>
                    <a:pt x="45" y="54"/>
                  </a:cubicBezTo>
                  <a:cubicBezTo>
                    <a:pt x="46" y="54"/>
                    <a:pt x="47" y="54"/>
                    <a:pt x="48" y="54"/>
                  </a:cubicBezTo>
                  <a:cubicBezTo>
                    <a:pt x="62" y="69"/>
                    <a:pt x="62" y="69"/>
                    <a:pt x="62" y="69"/>
                  </a:cubicBezTo>
                  <a:cubicBezTo>
                    <a:pt x="63" y="69"/>
                    <a:pt x="63" y="71"/>
                    <a:pt x="62" y="71"/>
                  </a:cubicBezTo>
                  <a:close/>
                  <a:moveTo>
                    <a:pt x="69" y="65"/>
                  </a:moveTo>
                  <a:cubicBezTo>
                    <a:pt x="68" y="66"/>
                    <a:pt x="67" y="66"/>
                    <a:pt x="66" y="65"/>
                  </a:cubicBezTo>
                  <a:cubicBezTo>
                    <a:pt x="52" y="51"/>
                    <a:pt x="52" y="51"/>
                    <a:pt x="52" y="51"/>
                  </a:cubicBezTo>
                  <a:cubicBezTo>
                    <a:pt x="51" y="50"/>
                    <a:pt x="51" y="49"/>
                    <a:pt x="52" y="48"/>
                  </a:cubicBezTo>
                  <a:cubicBezTo>
                    <a:pt x="52" y="47"/>
                    <a:pt x="54" y="47"/>
                    <a:pt x="54" y="48"/>
                  </a:cubicBezTo>
                  <a:cubicBezTo>
                    <a:pt x="69" y="62"/>
                    <a:pt x="69" y="62"/>
                    <a:pt x="69" y="62"/>
                  </a:cubicBezTo>
                  <a:cubicBezTo>
                    <a:pt x="69" y="63"/>
                    <a:pt x="69" y="64"/>
                    <a:pt x="69" y="65"/>
                  </a:cubicBezTo>
                  <a:close/>
                </a:path>
              </a:pathLst>
            </a:custGeom>
            <a:solidFill>
              <a:srgbClr val="FFFFFF"/>
            </a:solidFill>
            <a:ln w="9525">
              <a:noFill/>
              <a:round/>
            </a:ln>
          </p:spPr>
          <p:txBody>
            <a:bodyPr/>
            <a:lstStyle/>
            <a:p>
              <a:endParaRPr lang="zh-CN" altLang="en-US" sz="2670">
                <a:latin typeface="Arial" pitchFamily="34" charset="0"/>
                <a:ea typeface="微软雅黑" pitchFamily="34" charset="-122"/>
                <a:sym typeface="Arial" pitchFamily="34" charset="0"/>
              </a:endParaRPr>
            </a:p>
          </p:txBody>
        </p:sp>
      </p:grpSp>
      <p:sp>
        <p:nvSpPr>
          <p:cNvPr id="23" name="Rectangle 16"/>
          <p:cNvSpPr>
            <a:spLocks noChangeArrowheads="1"/>
          </p:cNvSpPr>
          <p:nvPr/>
        </p:nvSpPr>
        <p:spPr bwMode="auto">
          <a:xfrm>
            <a:off x="5260703" y="5785938"/>
            <a:ext cx="2564735" cy="36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400" dirty="0">
                <a:solidFill>
                  <a:schemeClr val="bg1">
                    <a:lumMod val="65000"/>
                  </a:schemeClr>
                </a:solidFill>
                <a:ea typeface="微软雅黑" pitchFamily="34" charset="-122"/>
                <a:sym typeface="Arial" pitchFamily="34" charset="0"/>
              </a:rPr>
              <a:t>Title</a:t>
            </a:r>
            <a:endParaRPr lang="zh-CN" altLang="en-US" dirty="0">
              <a:solidFill>
                <a:schemeClr val="bg1">
                  <a:lumMod val="65000"/>
                </a:schemeClr>
              </a:solidFill>
              <a:ea typeface="微软雅黑" pitchFamily="34" charset="-122"/>
              <a:sym typeface="Arial" pitchFamily="34" charset="0"/>
            </a:endParaRPr>
          </a:p>
        </p:txBody>
      </p:sp>
      <p:grpSp>
        <p:nvGrpSpPr>
          <p:cNvPr id="24" name="Group 18"/>
          <p:cNvGrpSpPr/>
          <p:nvPr/>
        </p:nvGrpSpPr>
        <p:grpSpPr bwMode="auto">
          <a:xfrm>
            <a:off x="4077663" y="5545463"/>
            <a:ext cx="812502" cy="816965"/>
            <a:chOff x="0" y="0"/>
            <a:chExt cx="364" cy="366"/>
          </a:xfrm>
        </p:grpSpPr>
        <p:sp>
          <p:nvSpPr>
            <p:cNvPr id="25" name="Oval 19"/>
            <p:cNvSpPr>
              <a:spLocks noChangeArrowheads="1"/>
            </p:cNvSpPr>
            <p:nvPr/>
          </p:nvSpPr>
          <p:spPr bwMode="auto">
            <a:xfrm>
              <a:off x="0" y="0"/>
              <a:ext cx="364" cy="366"/>
            </a:xfrm>
            <a:prstGeom prst="ellipse">
              <a:avLst/>
            </a:prstGeom>
            <a:solidFill>
              <a:schemeClr val="accent1"/>
            </a:solidFill>
            <a:ln w="12700">
              <a:noFill/>
              <a:rou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670">
                <a:ea typeface="微软雅黑" pitchFamily="34" charset="-122"/>
                <a:sym typeface="Arial" pitchFamily="34" charset="0"/>
              </a:endParaRPr>
            </a:p>
          </p:txBody>
        </p:sp>
        <p:sp>
          <p:nvSpPr>
            <p:cNvPr id="26" name="Freeform 20"/>
            <p:cNvSpPr>
              <a:spLocks noEditPoints="1"/>
            </p:cNvSpPr>
            <p:nvPr/>
          </p:nvSpPr>
          <p:spPr bwMode="auto">
            <a:xfrm>
              <a:off x="108" y="106"/>
              <a:ext cx="148" cy="154"/>
            </a:xfrm>
            <a:custGeom>
              <a:avLst/>
              <a:gdLst>
                <a:gd name="T0" fmla="*/ 135 w 71"/>
                <a:gd name="T1" fmla="*/ 12 h 74"/>
                <a:gd name="T2" fmla="*/ 135 w 71"/>
                <a:gd name="T3" fmla="*/ 10 h 74"/>
                <a:gd name="T4" fmla="*/ 106 w 71"/>
                <a:gd name="T5" fmla="*/ 0 h 74"/>
                <a:gd name="T6" fmla="*/ 79 w 71"/>
                <a:gd name="T7" fmla="*/ 10 h 74"/>
                <a:gd name="T8" fmla="*/ 67 w 71"/>
                <a:gd name="T9" fmla="*/ 23 h 74"/>
                <a:gd name="T10" fmla="*/ 67 w 71"/>
                <a:gd name="T11" fmla="*/ 40 h 74"/>
                <a:gd name="T12" fmla="*/ 85 w 71"/>
                <a:gd name="T13" fmla="*/ 40 h 74"/>
                <a:gd name="T14" fmla="*/ 96 w 71"/>
                <a:gd name="T15" fmla="*/ 27 h 74"/>
                <a:gd name="T16" fmla="*/ 106 w 71"/>
                <a:gd name="T17" fmla="*/ 23 h 74"/>
                <a:gd name="T18" fmla="*/ 117 w 71"/>
                <a:gd name="T19" fmla="*/ 27 h 74"/>
                <a:gd name="T20" fmla="*/ 119 w 71"/>
                <a:gd name="T21" fmla="*/ 29 h 74"/>
                <a:gd name="T22" fmla="*/ 123 w 71"/>
                <a:gd name="T23" fmla="*/ 40 h 74"/>
                <a:gd name="T24" fmla="*/ 119 w 71"/>
                <a:gd name="T25" fmla="*/ 50 h 74"/>
                <a:gd name="T26" fmla="*/ 92 w 71"/>
                <a:gd name="T27" fmla="*/ 79 h 74"/>
                <a:gd name="T28" fmla="*/ 79 w 71"/>
                <a:gd name="T29" fmla="*/ 83 h 74"/>
                <a:gd name="T30" fmla="*/ 69 w 71"/>
                <a:gd name="T31" fmla="*/ 79 h 74"/>
                <a:gd name="T32" fmla="*/ 69 w 71"/>
                <a:gd name="T33" fmla="*/ 77 h 74"/>
                <a:gd name="T34" fmla="*/ 52 w 71"/>
                <a:gd name="T35" fmla="*/ 94 h 74"/>
                <a:gd name="T36" fmla="*/ 52 w 71"/>
                <a:gd name="T37" fmla="*/ 96 h 74"/>
                <a:gd name="T38" fmla="*/ 79 w 71"/>
                <a:gd name="T39" fmla="*/ 106 h 74"/>
                <a:gd name="T40" fmla="*/ 79 w 71"/>
                <a:gd name="T41" fmla="*/ 106 h 74"/>
                <a:gd name="T42" fmla="*/ 108 w 71"/>
                <a:gd name="T43" fmla="*/ 96 h 74"/>
                <a:gd name="T44" fmla="*/ 135 w 71"/>
                <a:gd name="T45" fmla="*/ 67 h 74"/>
                <a:gd name="T46" fmla="*/ 148 w 71"/>
                <a:gd name="T47" fmla="*/ 40 h 74"/>
                <a:gd name="T48" fmla="*/ 135 w 71"/>
                <a:gd name="T49" fmla="*/ 12 h 74"/>
                <a:gd name="T50" fmla="*/ 65 w 71"/>
                <a:gd name="T51" fmla="*/ 114 h 74"/>
                <a:gd name="T52" fmla="*/ 52 w 71"/>
                <a:gd name="T53" fmla="*/ 127 h 74"/>
                <a:gd name="T54" fmla="*/ 42 w 71"/>
                <a:gd name="T55" fmla="*/ 131 h 74"/>
                <a:gd name="T56" fmla="*/ 31 w 71"/>
                <a:gd name="T57" fmla="*/ 127 h 74"/>
                <a:gd name="T58" fmla="*/ 29 w 71"/>
                <a:gd name="T59" fmla="*/ 125 h 74"/>
                <a:gd name="T60" fmla="*/ 25 w 71"/>
                <a:gd name="T61" fmla="*/ 114 h 74"/>
                <a:gd name="T62" fmla="*/ 29 w 71"/>
                <a:gd name="T63" fmla="*/ 104 h 74"/>
                <a:gd name="T64" fmla="*/ 56 w 71"/>
                <a:gd name="T65" fmla="*/ 75 h 74"/>
                <a:gd name="T66" fmla="*/ 69 w 71"/>
                <a:gd name="T67" fmla="*/ 71 h 74"/>
                <a:gd name="T68" fmla="*/ 79 w 71"/>
                <a:gd name="T69" fmla="*/ 75 h 74"/>
                <a:gd name="T70" fmla="*/ 79 w 71"/>
                <a:gd name="T71" fmla="*/ 77 h 74"/>
                <a:gd name="T72" fmla="*/ 79 w 71"/>
                <a:gd name="T73" fmla="*/ 77 h 74"/>
                <a:gd name="T74" fmla="*/ 96 w 71"/>
                <a:gd name="T75" fmla="*/ 60 h 74"/>
                <a:gd name="T76" fmla="*/ 96 w 71"/>
                <a:gd name="T77" fmla="*/ 58 h 74"/>
                <a:gd name="T78" fmla="*/ 94 w 71"/>
                <a:gd name="T79" fmla="*/ 56 h 74"/>
                <a:gd name="T80" fmla="*/ 90 w 71"/>
                <a:gd name="T81" fmla="*/ 54 h 74"/>
                <a:gd name="T82" fmla="*/ 69 w 71"/>
                <a:gd name="T83" fmla="*/ 48 h 74"/>
                <a:gd name="T84" fmla="*/ 40 w 71"/>
                <a:gd name="T85" fmla="*/ 58 h 74"/>
                <a:gd name="T86" fmla="*/ 13 w 71"/>
                <a:gd name="T87" fmla="*/ 87 h 74"/>
                <a:gd name="T88" fmla="*/ 0 w 71"/>
                <a:gd name="T89" fmla="*/ 114 h 74"/>
                <a:gd name="T90" fmla="*/ 13 w 71"/>
                <a:gd name="T91" fmla="*/ 142 h 74"/>
                <a:gd name="T92" fmla="*/ 13 w 71"/>
                <a:gd name="T93" fmla="*/ 144 h 74"/>
                <a:gd name="T94" fmla="*/ 42 w 71"/>
                <a:gd name="T95" fmla="*/ 154 h 74"/>
                <a:gd name="T96" fmla="*/ 42 w 71"/>
                <a:gd name="T97" fmla="*/ 154 h 74"/>
                <a:gd name="T98" fmla="*/ 69 w 71"/>
                <a:gd name="T99" fmla="*/ 144 h 74"/>
                <a:gd name="T100" fmla="*/ 81 w 71"/>
                <a:gd name="T101" fmla="*/ 131 h 74"/>
                <a:gd name="T102" fmla="*/ 81 w 71"/>
                <a:gd name="T103" fmla="*/ 114 h 74"/>
                <a:gd name="T104" fmla="*/ 65 w 71"/>
                <a:gd name="T105" fmla="*/ 114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1" h="74">
                  <a:moveTo>
                    <a:pt x="65" y="6"/>
                  </a:moveTo>
                  <a:cubicBezTo>
                    <a:pt x="65" y="5"/>
                    <a:pt x="65" y="5"/>
                    <a:pt x="65" y="5"/>
                  </a:cubicBezTo>
                  <a:cubicBezTo>
                    <a:pt x="61" y="1"/>
                    <a:pt x="56" y="0"/>
                    <a:pt x="51" y="0"/>
                  </a:cubicBezTo>
                  <a:cubicBezTo>
                    <a:pt x="47" y="0"/>
                    <a:pt x="42" y="1"/>
                    <a:pt x="38" y="5"/>
                  </a:cubicBezTo>
                  <a:cubicBezTo>
                    <a:pt x="32" y="11"/>
                    <a:pt x="32" y="11"/>
                    <a:pt x="32" y="11"/>
                  </a:cubicBezTo>
                  <a:cubicBezTo>
                    <a:pt x="30" y="13"/>
                    <a:pt x="30" y="17"/>
                    <a:pt x="32" y="19"/>
                  </a:cubicBezTo>
                  <a:cubicBezTo>
                    <a:pt x="35" y="21"/>
                    <a:pt x="38" y="21"/>
                    <a:pt x="41" y="19"/>
                  </a:cubicBezTo>
                  <a:cubicBezTo>
                    <a:pt x="46" y="13"/>
                    <a:pt x="46" y="13"/>
                    <a:pt x="46" y="13"/>
                  </a:cubicBezTo>
                  <a:cubicBezTo>
                    <a:pt x="48" y="12"/>
                    <a:pt x="50" y="11"/>
                    <a:pt x="51" y="11"/>
                  </a:cubicBezTo>
                  <a:cubicBezTo>
                    <a:pt x="53" y="11"/>
                    <a:pt x="55" y="12"/>
                    <a:pt x="56" y="13"/>
                  </a:cubicBezTo>
                  <a:cubicBezTo>
                    <a:pt x="57" y="14"/>
                    <a:pt x="57" y="14"/>
                    <a:pt x="57" y="14"/>
                  </a:cubicBezTo>
                  <a:cubicBezTo>
                    <a:pt x="58" y="15"/>
                    <a:pt x="59" y="17"/>
                    <a:pt x="59" y="19"/>
                  </a:cubicBezTo>
                  <a:cubicBezTo>
                    <a:pt x="59" y="21"/>
                    <a:pt x="58" y="23"/>
                    <a:pt x="57" y="24"/>
                  </a:cubicBezTo>
                  <a:cubicBezTo>
                    <a:pt x="44" y="38"/>
                    <a:pt x="44" y="38"/>
                    <a:pt x="44" y="38"/>
                  </a:cubicBezTo>
                  <a:cubicBezTo>
                    <a:pt x="42" y="39"/>
                    <a:pt x="40" y="40"/>
                    <a:pt x="38" y="40"/>
                  </a:cubicBezTo>
                  <a:cubicBezTo>
                    <a:pt x="37" y="40"/>
                    <a:pt x="35" y="39"/>
                    <a:pt x="33" y="38"/>
                  </a:cubicBezTo>
                  <a:cubicBezTo>
                    <a:pt x="33" y="37"/>
                    <a:pt x="33" y="37"/>
                    <a:pt x="33" y="37"/>
                  </a:cubicBezTo>
                  <a:cubicBezTo>
                    <a:pt x="25" y="45"/>
                    <a:pt x="25" y="45"/>
                    <a:pt x="25" y="45"/>
                  </a:cubicBezTo>
                  <a:cubicBezTo>
                    <a:pt x="25" y="46"/>
                    <a:pt x="25" y="46"/>
                    <a:pt x="25" y="46"/>
                  </a:cubicBezTo>
                  <a:cubicBezTo>
                    <a:pt x="29" y="50"/>
                    <a:pt x="34" y="51"/>
                    <a:pt x="38" y="51"/>
                  </a:cubicBezTo>
                  <a:cubicBezTo>
                    <a:pt x="38" y="51"/>
                    <a:pt x="38" y="51"/>
                    <a:pt x="38" y="51"/>
                  </a:cubicBezTo>
                  <a:cubicBezTo>
                    <a:pt x="43" y="51"/>
                    <a:pt x="48" y="50"/>
                    <a:pt x="52" y="46"/>
                  </a:cubicBezTo>
                  <a:cubicBezTo>
                    <a:pt x="65" y="32"/>
                    <a:pt x="65" y="32"/>
                    <a:pt x="65" y="32"/>
                  </a:cubicBezTo>
                  <a:cubicBezTo>
                    <a:pt x="69" y="29"/>
                    <a:pt x="71" y="24"/>
                    <a:pt x="71" y="19"/>
                  </a:cubicBezTo>
                  <a:cubicBezTo>
                    <a:pt x="71" y="14"/>
                    <a:pt x="69" y="9"/>
                    <a:pt x="65" y="6"/>
                  </a:cubicBezTo>
                  <a:close/>
                  <a:moveTo>
                    <a:pt x="31" y="55"/>
                  </a:moveTo>
                  <a:cubicBezTo>
                    <a:pt x="25" y="61"/>
                    <a:pt x="25" y="61"/>
                    <a:pt x="25" y="61"/>
                  </a:cubicBezTo>
                  <a:cubicBezTo>
                    <a:pt x="23" y="62"/>
                    <a:pt x="21" y="63"/>
                    <a:pt x="20" y="63"/>
                  </a:cubicBezTo>
                  <a:cubicBezTo>
                    <a:pt x="18" y="63"/>
                    <a:pt x="16" y="62"/>
                    <a:pt x="15" y="61"/>
                  </a:cubicBezTo>
                  <a:cubicBezTo>
                    <a:pt x="14" y="60"/>
                    <a:pt x="14" y="60"/>
                    <a:pt x="14" y="60"/>
                  </a:cubicBezTo>
                  <a:cubicBezTo>
                    <a:pt x="13" y="59"/>
                    <a:pt x="12" y="57"/>
                    <a:pt x="12" y="55"/>
                  </a:cubicBezTo>
                  <a:cubicBezTo>
                    <a:pt x="12" y="53"/>
                    <a:pt x="13" y="51"/>
                    <a:pt x="14" y="50"/>
                  </a:cubicBezTo>
                  <a:cubicBezTo>
                    <a:pt x="27" y="36"/>
                    <a:pt x="27" y="36"/>
                    <a:pt x="27" y="36"/>
                  </a:cubicBezTo>
                  <a:cubicBezTo>
                    <a:pt x="29" y="35"/>
                    <a:pt x="31" y="34"/>
                    <a:pt x="33" y="34"/>
                  </a:cubicBezTo>
                  <a:cubicBezTo>
                    <a:pt x="34" y="34"/>
                    <a:pt x="36" y="35"/>
                    <a:pt x="38" y="36"/>
                  </a:cubicBezTo>
                  <a:cubicBezTo>
                    <a:pt x="38" y="37"/>
                    <a:pt x="38" y="37"/>
                    <a:pt x="38" y="37"/>
                  </a:cubicBezTo>
                  <a:cubicBezTo>
                    <a:pt x="38" y="37"/>
                    <a:pt x="38" y="37"/>
                    <a:pt x="38" y="37"/>
                  </a:cubicBezTo>
                  <a:cubicBezTo>
                    <a:pt x="46" y="29"/>
                    <a:pt x="46" y="29"/>
                    <a:pt x="46" y="29"/>
                  </a:cubicBezTo>
                  <a:cubicBezTo>
                    <a:pt x="46" y="28"/>
                    <a:pt x="46" y="28"/>
                    <a:pt x="46" y="28"/>
                  </a:cubicBezTo>
                  <a:cubicBezTo>
                    <a:pt x="45" y="27"/>
                    <a:pt x="45" y="27"/>
                    <a:pt x="45" y="27"/>
                  </a:cubicBezTo>
                  <a:cubicBezTo>
                    <a:pt x="44" y="27"/>
                    <a:pt x="44" y="26"/>
                    <a:pt x="43" y="26"/>
                  </a:cubicBezTo>
                  <a:cubicBezTo>
                    <a:pt x="40" y="24"/>
                    <a:pt x="36" y="23"/>
                    <a:pt x="33" y="23"/>
                  </a:cubicBezTo>
                  <a:cubicBezTo>
                    <a:pt x="28" y="23"/>
                    <a:pt x="23" y="24"/>
                    <a:pt x="19" y="28"/>
                  </a:cubicBezTo>
                  <a:cubicBezTo>
                    <a:pt x="6" y="42"/>
                    <a:pt x="6" y="42"/>
                    <a:pt x="6" y="42"/>
                  </a:cubicBezTo>
                  <a:cubicBezTo>
                    <a:pt x="2" y="45"/>
                    <a:pt x="0" y="50"/>
                    <a:pt x="0" y="55"/>
                  </a:cubicBezTo>
                  <a:cubicBezTo>
                    <a:pt x="0" y="60"/>
                    <a:pt x="2" y="65"/>
                    <a:pt x="6" y="68"/>
                  </a:cubicBezTo>
                  <a:cubicBezTo>
                    <a:pt x="6" y="69"/>
                    <a:pt x="6" y="69"/>
                    <a:pt x="6" y="69"/>
                  </a:cubicBezTo>
                  <a:cubicBezTo>
                    <a:pt x="10" y="73"/>
                    <a:pt x="15" y="74"/>
                    <a:pt x="20" y="74"/>
                  </a:cubicBezTo>
                  <a:cubicBezTo>
                    <a:pt x="20" y="74"/>
                    <a:pt x="20" y="74"/>
                    <a:pt x="20" y="74"/>
                  </a:cubicBezTo>
                  <a:cubicBezTo>
                    <a:pt x="24" y="74"/>
                    <a:pt x="29" y="73"/>
                    <a:pt x="33" y="69"/>
                  </a:cubicBezTo>
                  <a:cubicBezTo>
                    <a:pt x="39" y="63"/>
                    <a:pt x="39" y="63"/>
                    <a:pt x="39" y="63"/>
                  </a:cubicBezTo>
                  <a:cubicBezTo>
                    <a:pt x="41" y="61"/>
                    <a:pt x="41" y="57"/>
                    <a:pt x="39" y="55"/>
                  </a:cubicBezTo>
                  <a:cubicBezTo>
                    <a:pt x="37" y="53"/>
                    <a:pt x="33" y="53"/>
                    <a:pt x="31" y="55"/>
                  </a:cubicBezTo>
                  <a:close/>
                </a:path>
              </a:pathLst>
            </a:custGeom>
            <a:solidFill>
              <a:schemeClr val="bg1"/>
            </a:solidFill>
            <a:ln w="9525">
              <a:noFill/>
              <a:round/>
            </a:ln>
          </p:spPr>
          <p:txBody>
            <a:bodyPr/>
            <a:lstStyle/>
            <a:p>
              <a:endParaRPr lang="zh-CN" altLang="en-US" sz="2670">
                <a:latin typeface="Arial" pitchFamily="34" charset="0"/>
                <a:ea typeface="微软雅黑" pitchFamily="34" charset="-122"/>
                <a:sym typeface="Arial" pitchFamily="34" charset="0"/>
              </a:endParaRPr>
            </a:p>
          </p:txBody>
        </p:sp>
      </p:grpSp>
      <p:sp>
        <p:nvSpPr>
          <p:cNvPr id="27" name="Text Box 24"/>
          <p:cNvSpPr txBox="1">
            <a:spLocks noChangeArrowheads="1"/>
          </p:cNvSpPr>
          <p:nvPr/>
        </p:nvSpPr>
        <p:spPr bwMode="auto">
          <a:xfrm>
            <a:off x="2769628" y="1654831"/>
            <a:ext cx="986045" cy="95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5625">
                <a:solidFill>
                  <a:schemeClr val="bg1"/>
                </a:solidFill>
                <a:effectLst>
                  <a:outerShdw blurRad="38100" dist="38100" dir="2700000" algn="tl">
                    <a:srgbClr val="000000">
                      <a:alpha val="43137"/>
                    </a:srgbClr>
                  </a:outerShdw>
                </a:effectLst>
                <a:ea typeface="微软雅黑" pitchFamily="34" charset="-122"/>
                <a:sym typeface="Arial" pitchFamily="34" charset="0"/>
              </a:rPr>
              <a:t>01</a:t>
            </a:r>
          </a:p>
        </p:txBody>
      </p:sp>
      <p:sp>
        <p:nvSpPr>
          <p:cNvPr id="28" name="Text Box 25"/>
          <p:cNvSpPr txBox="1">
            <a:spLocks noChangeArrowheads="1"/>
          </p:cNvSpPr>
          <p:nvPr/>
        </p:nvSpPr>
        <p:spPr bwMode="auto">
          <a:xfrm>
            <a:off x="2769628" y="2920459"/>
            <a:ext cx="986045" cy="95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5625">
                <a:solidFill>
                  <a:schemeClr val="bg1"/>
                </a:solidFill>
                <a:effectLst>
                  <a:outerShdw blurRad="38100" dist="38100" dir="2700000" algn="tl">
                    <a:srgbClr val="000000">
                      <a:alpha val="43137"/>
                    </a:srgbClr>
                  </a:outerShdw>
                </a:effectLst>
                <a:ea typeface="微软雅黑" pitchFamily="34" charset="-122"/>
                <a:sym typeface="Arial" pitchFamily="34" charset="0"/>
              </a:rPr>
              <a:t>02</a:t>
            </a:r>
          </a:p>
        </p:txBody>
      </p:sp>
      <p:sp>
        <p:nvSpPr>
          <p:cNvPr id="29" name="Text Box 26"/>
          <p:cNvSpPr txBox="1">
            <a:spLocks noChangeArrowheads="1"/>
          </p:cNvSpPr>
          <p:nvPr/>
        </p:nvSpPr>
        <p:spPr bwMode="auto">
          <a:xfrm>
            <a:off x="2769628" y="4208407"/>
            <a:ext cx="986045" cy="95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5625">
                <a:solidFill>
                  <a:schemeClr val="bg1"/>
                </a:solidFill>
                <a:effectLst>
                  <a:outerShdw blurRad="38100" dist="38100" dir="2700000" algn="tl">
                    <a:srgbClr val="000000">
                      <a:alpha val="43137"/>
                    </a:srgbClr>
                  </a:outerShdw>
                </a:effectLst>
                <a:ea typeface="微软雅黑" pitchFamily="34" charset="-122"/>
                <a:sym typeface="Arial" pitchFamily="34" charset="0"/>
              </a:rPr>
              <a:t>03</a:t>
            </a:r>
          </a:p>
        </p:txBody>
      </p:sp>
      <p:sp>
        <p:nvSpPr>
          <p:cNvPr id="30" name="Text Box 27"/>
          <p:cNvSpPr txBox="1">
            <a:spLocks noChangeArrowheads="1"/>
          </p:cNvSpPr>
          <p:nvPr/>
        </p:nvSpPr>
        <p:spPr bwMode="auto">
          <a:xfrm>
            <a:off x="2769628" y="5429391"/>
            <a:ext cx="986045" cy="95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5625">
                <a:solidFill>
                  <a:schemeClr val="bg1"/>
                </a:solidFill>
                <a:effectLst>
                  <a:outerShdw blurRad="38100" dist="38100" dir="2700000" algn="tl">
                    <a:srgbClr val="000000">
                      <a:alpha val="43137"/>
                    </a:srgbClr>
                  </a:outerShdw>
                </a:effectLst>
                <a:ea typeface="微软雅黑" pitchFamily="34" charset="-122"/>
                <a:sym typeface="Arial" pitchFamily="34" charset="0"/>
              </a:rPr>
              <a:t>04</a:t>
            </a:r>
          </a:p>
        </p:txBody>
      </p:sp>
      <p:sp>
        <p:nvSpPr>
          <p:cNvPr id="32" name="Text Box 30"/>
          <p:cNvSpPr txBox="1">
            <a:spLocks noChangeArrowheads="1"/>
          </p:cNvSpPr>
          <p:nvPr/>
        </p:nvSpPr>
        <p:spPr bwMode="auto">
          <a:xfrm>
            <a:off x="3134267" y="795966"/>
            <a:ext cx="923216" cy="55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3600" b="1" dirty="0">
                <a:solidFill>
                  <a:srgbClr val="FFC000"/>
                </a:solidFill>
                <a:effectLst>
                  <a:outerShdw blurRad="38100" dist="38100" dir="2700000" algn="tl">
                    <a:srgbClr val="000000">
                      <a:alpha val="43137"/>
                    </a:srgbClr>
                  </a:outerShdw>
                </a:effectLst>
                <a:ea typeface="微软雅黑" pitchFamily="34" charset="-122"/>
                <a:sym typeface="Arial" pitchFamily="34" charset="0"/>
              </a:rPr>
              <a:t>Directory</a:t>
            </a:r>
            <a:endParaRPr lang="zh-CN" altLang="zh-CN" sz="3600" b="1" dirty="0">
              <a:solidFill>
                <a:srgbClr val="FFC000"/>
              </a:solidFill>
              <a:effectLst>
                <a:outerShdw blurRad="38100" dist="38100" dir="2700000" algn="tl">
                  <a:srgbClr val="000000">
                    <a:alpha val="43137"/>
                  </a:srgbClr>
                </a:outerShdw>
              </a:effectLst>
              <a:ea typeface="微软雅黑" pitchFamily="34" charset="-122"/>
              <a:sym typeface="Arial" pitchFamily="34" charset="0"/>
            </a:endParaRPr>
          </a:p>
        </p:txBody>
      </p:sp>
      <p:sp>
        <p:nvSpPr>
          <p:cNvPr id="33" name="Text Box 31"/>
          <p:cNvSpPr txBox="1">
            <a:spLocks noChangeArrowheads="1"/>
          </p:cNvSpPr>
          <p:nvPr/>
        </p:nvSpPr>
        <p:spPr bwMode="auto">
          <a:xfrm>
            <a:off x="4913036" y="919062"/>
            <a:ext cx="1974656" cy="43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800" dirty="0">
                <a:solidFill>
                  <a:srgbClr val="FFC000"/>
                </a:solidFill>
                <a:effectLst>
                  <a:outerShdw blurRad="38100" dist="38100" dir="2700000" algn="tl">
                    <a:srgbClr val="000000">
                      <a:alpha val="43137"/>
                    </a:srgbClr>
                  </a:outerShdw>
                </a:effectLst>
                <a:ea typeface="微软雅黑" pitchFamily="34" charset="-122"/>
                <a:sym typeface="Arial" pitchFamily="34" charset="0"/>
              </a:rPr>
              <a:t>CONTENTS</a:t>
            </a:r>
            <a:endParaRPr lang="zh-CN" altLang="zh-CN" sz="2800" dirty="0">
              <a:solidFill>
                <a:srgbClr val="FFC000"/>
              </a:solidFill>
              <a:effectLst>
                <a:outerShdw blurRad="38100" dist="38100" dir="2700000" algn="tl">
                  <a:srgbClr val="000000">
                    <a:alpha val="43137"/>
                  </a:srgbClr>
                </a:outerShdw>
              </a:effectLst>
              <a:ea typeface="微软雅黑" pitchFamily="34" charset="-122"/>
              <a:sym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32"/>
                                        </p:tgtEl>
                                        <p:attrNameLst>
                                          <p:attrName>style.visibility</p:attrName>
                                        </p:attrNameLst>
                                      </p:cBhvr>
                                      <p:to>
                                        <p:strVal val="visible"/>
                                      </p:to>
                                    </p:set>
                                    <p:anim by="(-#ppt_w*2)" calcmode="lin" valueType="num">
                                      <p:cBhvr rctx="PPT">
                                        <p:cTn id="13" dur="500" autoRev="1" fill="hold">
                                          <p:stCondLst>
                                            <p:cond delay="0"/>
                                          </p:stCondLst>
                                        </p:cTn>
                                        <p:tgtEl>
                                          <p:spTgt spid="32"/>
                                        </p:tgtEl>
                                        <p:attrNameLst>
                                          <p:attrName>ppt_w</p:attrName>
                                        </p:attrNameLst>
                                      </p:cBhvr>
                                    </p:anim>
                                    <p:anim by="(#ppt_w*0.50)" calcmode="lin" valueType="num">
                                      <p:cBhvr>
                                        <p:cTn id="14" dur="500" decel="50000" autoRev="1" fill="hold">
                                          <p:stCondLst>
                                            <p:cond delay="0"/>
                                          </p:stCondLst>
                                        </p:cTn>
                                        <p:tgtEl>
                                          <p:spTgt spid="32"/>
                                        </p:tgtEl>
                                        <p:attrNameLst>
                                          <p:attrName>ppt_x</p:attrName>
                                        </p:attrNameLst>
                                      </p:cBhvr>
                                    </p:anim>
                                    <p:anim from="(-#ppt_h/2)" to="(#ppt_y)" calcmode="lin" valueType="num">
                                      <p:cBhvr>
                                        <p:cTn id="15" dur="1000" fill="hold">
                                          <p:stCondLst>
                                            <p:cond delay="0"/>
                                          </p:stCondLst>
                                        </p:cTn>
                                        <p:tgtEl>
                                          <p:spTgt spid="32"/>
                                        </p:tgtEl>
                                        <p:attrNameLst>
                                          <p:attrName>ppt_y</p:attrName>
                                        </p:attrNameLst>
                                      </p:cBhvr>
                                    </p:anim>
                                    <p:animRot by="21600000">
                                      <p:cBhvr>
                                        <p:cTn id="16" dur="1000" fill="hold">
                                          <p:stCondLst>
                                            <p:cond delay="0"/>
                                          </p:stCondLst>
                                        </p:cTn>
                                        <p:tgtEl>
                                          <p:spTgt spid="3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3"/>
                                        </p:tgtEl>
                                        <p:attrNameLst>
                                          <p:attrName>style.visibility</p:attrName>
                                        </p:attrNameLst>
                                      </p:cBhvr>
                                      <p:to>
                                        <p:strVal val="visible"/>
                                      </p:to>
                                    </p:set>
                                    <p:anim by="(-#ppt_w*2)" calcmode="lin" valueType="num">
                                      <p:cBhvr rctx="PPT">
                                        <p:cTn id="21" dur="500" autoRev="1" fill="hold">
                                          <p:stCondLst>
                                            <p:cond delay="0"/>
                                          </p:stCondLst>
                                        </p:cTn>
                                        <p:tgtEl>
                                          <p:spTgt spid="33"/>
                                        </p:tgtEl>
                                        <p:attrNameLst>
                                          <p:attrName>ppt_w</p:attrName>
                                        </p:attrNameLst>
                                      </p:cBhvr>
                                    </p:anim>
                                    <p:anim by="(#ppt_w*0.50)" calcmode="lin" valueType="num">
                                      <p:cBhvr>
                                        <p:cTn id="22" dur="500" decel="50000" autoRev="1" fill="hold">
                                          <p:stCondLst>
                                            <p:cond delay="0"/>
                                          </p:stCondLst>
                                        </p:cTn>
                                        <p:tgtEl>
                                          <p:spTgt spid="33"/>
                                        </p:tgtEl>
                                        <p:attrNameLst>
                                          <p:attrName>ppt_x</p:attrName>
                                        </p:attrNameLst>
                                      </p:cBhvr>
                                    </p:anim>
                                    <p:anim from="(-#ppt_h/2)" to="(#ppt_y)" calcmode="lin" valueType="num">
                                      <p:cBhvr>
                                        <p:cTn id="23" dur="1000" fill="hold">
                                          <p:stCondLst>
                                            <p:cond delay="0"/>
                                          </p:stCondLst>
                                        </p:cTn>
                                        <p:tgtEl>
                                          <p:spTgt spid="33"/>
                                        </p:tgtEl>
                                        <p:attrNameLst>
                                          <p:attrName>ppt_y</p:attrName>
                                        </p:attrNameLst>
                                      </p:cBhvr>
                                    </p:anim>
                                    <p:animRot by="21600000">
                                      <p:cBhvr>
                                        <p:cTn id="24" dur="1000" fill="hold">
                                          <p:stCondLst>
                                            <p:cond delay="0"/>
                                          </p:stCondLst>
                                        </p:cTn>
                                        <p:tgtEl>
                                          <p:spTgt spid="3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1+#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1+#ppt_w/2"/>
                                          </p:val>
                                        </p:tav>
                                        <p:tav tm="100000">
                                          <p:val>
                                            <p:strVal val="#ppt_x"/>
                                          </p:val>
                                        </p:tav>
                                      </p:tavLst>
                                    </p:anim>
                                    <p:anim calcmode="lin" valueType="num">
                                      <p:cBhvr additive="base">
                                        <p:cTn id="62" dur="500" fill="hold"/>
                                        <p:tgtEl>
                                          <p:spTgt spid="2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1+#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1+#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1+#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8" grpId="0"/>
      <p:bldP spid="12" grpId="0"/>
      <p:bldP spid="16" grpId="0"/>
      <p:bldP spid="23" grpId="0"/>
      <p:bldP spid="27" grpId="0"/>
      <p:bldP spid="28" grpId="0"/>
      <p:bldP spid="29" grpId="0"/>
      <p:bldP spid="30"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53448" y="2083074"/>
            <a:ext cx="4828807" cy="4037259"/>
            <a:chOff x="6268472" y="1942824"/>
            <a:chExt cx="4831523" cy="4039530"/>
          </a:xfrm>
        </p:grpSpPr>
        <p:sp>
          <p:nvSpPr>
            <p:cNvPr id="6" name="Freeform 11"/>
            <p:cNvSpPr/>
            <p:nvPr/>
          </p:nvSpPr>
          <p:spPr bwMode="auto">
            <a:xfrm>
              <a:off x="7641912" y="2865795"/>
              <a:ext cx="3357094" cy="1790858"/>
            </a:xfrm>
            <a:custGeom>
              <a:avLst/>
              <a:gdLst>
                <a:gd name="T0" fmla="*/ 374 w 2320"/>
                <a:gd name="T1" fmla="*/ 611 h 1237"/>
                <a:gd name="T2" fmla="*/ 846 w 2320"/>
                <a:gd name="T3" fmla="*/ 313 h 1237"/>
                <a:gd name="T4" fmla="*/ 1265 w 2320"/>
                <a:gd name="T5" fmla="*/ 14 h 1237"/>
                <a:gd name="T6" fmla="*/ 1597 w 2320"/>
                <a:gd name="T7" fmla="*/ 279 h 1237"/>
                <a:gd name="T8" fmla="*/ 2199 w 2320"/>
                <a:gd name="T9" fmla="*/ 554 h 1237"/>
                <a:gd name="T10" fmla="*/ 2051 w 2320"/>
                <a:gd name="T11" fmla="*/ 1014 h 1237"/>
                <a:gd name="T12" fmla="*/ 1780 w 2320"/>
                <a:gd name="T13" fmla="*/ 1054 h 1237"/>
                <a:gd name="T14" fmla="*/ 1303 w 2320"/>
                <a:gd name="T15" fmla="*/ 1237 h 1237"/>
                <a:gd name="T16" fmla="*/ 815 w 2320"/>
                <a:gd name="T17" fmla="*/ 1083 h 1237"/>
                <a:gd name="T18" fmla="*/ 200 w 2320"/>
                <a:gd name="T19" fmla="*/ 953 h 1237"/>
                <a:gd name="T20" fmla="*/ 374 w 2320"/>
                <a:gd name="T21" fmla="*/ 611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0" h="1237">
                  <a:moveTo>
                    <a:pt x="374" y="611"/>
                  </a:moveTo>
                  <a:cubicBezTo>
                    <a:pt x="374" y="611"/>
                    <a:pt x="268" y="269"/>
                    <a:pt x="846" y="313"/>
                  </a:cubicBezTo>
                  <a:cubicBezTo>
                    <a:pt x="846" y="313"/>
                    <a:pt x="904" y="0"/>
                    <a:pt x="1265" y="14"/>
                  </a:cubicBezTo>
                  <a:cubicBezTo>
                    <a:pt x="1265" y="14"/>
                    <a:pt x="1592" y="24"/>
                    <a:pt x="1597" y="279"/>
                  </a:cubicBezTo>
                  <a:cubicBezTo>
                    <a:pt x="1597" y="279"/>
                    <a:pt x="2031" y="187"/>
                    <a:pt x="2199" y="554"/>
                  </a:cubicBezTo>
                  <a:cubicBezTo>
                    <a:pt x="2199" y="554"/>
                    <a:pt x="2320" y="869"/>
                    <a:pt x="2051" y="1014"/>
                  </a:cubicBezTo>
                  <a:cubicBezTo>
                    <a:pt x="2051" y="1014"/>
                    <a:pt x="1912" y="1085"/>
                    <a:pt x="1780" y="1054"/>
                  </a:cubicBezTo>
                  <a:cubicBezTo>
                    <a:pt x="1780" y="1054"/>
                    <a:pt x="1646" y="1225"/>
                    <a:pt x="1303" y="1237"/>
                  </a:cubicBezTo>
                  <a:cubicBezTo>
                    <a:pt x="1303" y="1237"/>
                    <a:pt x="972" y="1237"/>
                    <a:pt x="815" y="1083"/>
                  </a:cubicBezTo>
                  <a:cubicBezTo>
                    <a:pt x="815" y="1083"/>
                    <a:pt x="383" y="1184"/>
                    <a:pt x="200" y="953"/>
                  </a:cubicBezTo>
                  <a:cubicBezTo>
                    <a:pt x="200" y="953"/>
                    <a:pt x="0" y="685"/>
                    <a:pt x="374" y="611"/>
                  </a:cubicBezTo>
                  <a:close/>
                </a:path>
              </a:pathLst>
            </a:custGeom>
            <a:solidFill>
              <a:schemeClr val="bg1">
                <a:lumMod val="85000"/>
              </a:schemeClr>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7" name="Freeform 13"/>
            <p:cNvSpPr/>
            <p:nvPr/>
          </p:nvSpPr>
          <p:spPr bwMode="auto">
            <a:xfrm>
              <a:off x="8857444" y="3517629"/>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8" name="Freeform 14"/>
            <p:cNvSpPr/>
            <p:nvPr/>
          </p:nvSpPr>
          <p:spPr bwMode="auto">
            <a:xfrm>
              <a:off x="9401556" y="3502939"/>
              <a:ext cx="503105"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 name="Freeform 15"/>
            <p:cNvSpPr/>
            <p:nvPr/>
          </p:nvSpPr>
          <p:spPr bwMode="auto">
            <a:xfrm>
              <a:off x="8851323" y="3529258"/>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0" name="Freeform 16"/>
            <p:cNvSpPr/>
            <p:nvPr/>
          </p:nvSpPr>
          <p:spPr bwMode="auto">
            <a:xfrm>
              <a:off x="9395436" y="3514568"/>
              <a:ext cx="503717"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1" name="Freeform 17"/>
            <p:cNvSpPr/>
            <p:nvPr/>
          </p:nvSpPr>
          <p:spPr bwMode="auto">
            <a:xfrm>
              <a:off x="6849920" y="2178463"/>
              <a:ext cx="398445" cy="242984"/>
            </a:xfrm>
            <a:custGeom>
              <a:avLst/>
              <a:gdLst>
                <a:gd name="T0" fmla="*/ 0 w 651"/>
                <a:gd name="T1" fmla="*/ 2 h 397"/>
                <a:gd name="T2" fmla="*/ 3 w 651"/>
                <a:gd name="T3" fmla="*/ 390 h 397"/>
                <a:gd name="T4" fmla="*/ 644 w 651"/>
                <a:gd name="T5" fmla="*/ 397 h 397"/>
                <a:gd name="T6" fmla="*/ 651 w 651"/>
                <a:gd name="T7" fmla="*/ 0 h 397"/>
                <a:gd name="T8" fmla="*/ 0 w 651"/>
                <a:gd name="T9" fmla="*/ 2 h 397"/>
              </a:gdLst>
              <a:ahLst/>
              <a:cxnLst>
                <a:cxn ang="0">
                  <a:pos x="T0" y="T1"/>
                </a:cxn>
                <a:cxn ang="0">
                  <a:pos x="T2" y="T3"/>
                </a:cxn>
                <a:cxn ang="0">
                  <a:pos x="T4" y="T5"/>
                </a:cxn>
                <a:cxn ang="0">
                  <a:pos x="T6" y="T7"/>
                </a:cxn>
                <a:cxn ang="0">
                  <a:pos x="T8" y="T9"/>
                </a:cxn>
              </a:cxnLst>
              <a:rect l="0" t="0" r="r" b="b"/>
              <a:pathLst>
                <a:path w="651" h="397">
                  <a:moveTo>
                    <a:pt x="0" y="2"/>
                  </a:moveTo>
                  <a:lnTo>
                    <a:pt x="3" y="390"/>
                  </a:lnTo>
                  <a:lnTo>
                    <a:pt x="644" y="397"/>
                  </a:lnTo>
                  <a:lnTo>
                    <a:pt x="651" y="0"/>
                  </a:lnTo>
                  <a:lnTo>
                    <a:pt x="0" y="2"/>
                  </a:lnTo>
                  <a:close/>
                </a:path>
              </a:pathLst>
            </a:custGeom>
            <a:solidFill>
              <a:schemeClr val="accent1">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2" name="Freeform 18"/>
            <p:cNvSpPr/>
            <p:nvPr/>
          </p:nvSpPr>
          <p:spPr bwMode="auto">
            <a:xfrm>
              <a:off x="6799731" y="2458170"/>
              <a:ext cx="509226" cy="85075"/>
            </a:xfrm>
            <a:custGeom>
              <a:avLst/>
              <a:gdLst>
                <a:gd name="T0" fmla="*/ 0 w 832"/>
                <a:gd name="T1" fmla="*/ 139 h 139"/>
                <a:gd name="T2" fmla="*/ 832 w 832"/>
                <a:gd name="T3" fmla="*/ 137 h 139"/>
                <a:gd name="T4" fmla="*/ 737 w 832"/>
                <a:gd name="T5" fmla="*/ 0 h 139"/>
                <a:gd name="T6" fmla="*/ 82 w 832"/>
                <a:gd name="T7" fmla="*/ 4 h 139"/>
                <a:gd name="T8" fmla="*/ 0 w 832"/>
                <a:gd name="T9" fmla="*/ 139 h 139"/>
              </a:gdLst>
              <a:ahLst/>
              <a:cxnLst>
                <a:cxn ang="0">
                  <a:pos x="T0" y="T1"/>
                </a:cxn>
                <a:cxn ang="0">
                  <a:pos x="T2" y="T3"/>
                </a:cxn>
                <a:cxn ang="0">
                  <a:pos x="T4" y="T5"/>
                </a:cxn>
                <a:cxn ang="0">
                  <a:pos x="T6" y="T7"/>
                </a:cxn>
                <a:cxn ang="0">
                  <a:pos x="T8" y="T9"/>
                </a:cxn>
              </a:cxnLst>
              <a:rect l="0" t="0" r="r" b="b"/>
              <a:pathLst>
                <a:path w="832" h="139">
                  <a:moveTo>
                    <a:pt x="0" y="139"/>
                  </a:moveTo>
                  <a:lnTo>
                    <a:pt x="832" y="137"/>
                  </a:lnTo>
                  <a:lnTo>
                    <a:pt x="737" y="0"/>
                  </a:lnTo>
                  <a:lnTo>
                    <a:pt x="82" y="4"/>
                  </a:lnTo>
                  <a:lnTo>
                    <a:pt x="0" y="139"/>
                  </a:lnTo>
                  <a:close/>
                </a:path>
              </a:pathLst>
            </a:custGeom>
            <a:solidFill>
              <a:schemeClr val="accent1">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3" name="Freeform 19"/>
            <p:cNvSpPr>
              <a:spLocks noEditPoints="1"/>
            </p:cNvSpPr>
            <p:nvPr/>
          </p:nvSpPr>
          <p:spPr bwMode="auto">
            <a:xfrm>
              <a:off x="6829722" y="2162550"/>
              <a:ext cx="438840" cy="274810"/>
            </a:xfrm>
            <a:custGeom>
              <a:avLst/>
              <a:gdLst>
                <a:gd name="T0" fmla="*/ 288 w 303"/>
                <a:gd name="T1" fmla="*/ 0 h 190"/>
                <a:gd name="T2" fmla="*/ 15 w 303"/>
                <a:gd name="T3" fmla="*/ 0 h 190"/>
                <a:gd name="T4" fmla="*/ 0 w 303"/>
                <a:gd name="T5" fmla="*/ 16 h 190"/>
                <a:gd name="T6" fmla="*/ 0 w 303"/>
                <a:gd name="T7" fmla="*/ 174 h 190"/>
                <a:gd name="T8" fmla="*/ 15 w 303"/>
                <a:gd name="T9" fmla="*/ 190 h 190"/>
                <a:gd name="T10" fmla="*/ 288 w 303"/>
                <a:gd name="T11" fmla="*/ 190 h 190"/>
                <a:gd name="T12" fmla="*/ 303 w 303"/>
                <a:gd name="T13" fmla="*/ 174 h 190"/>
                <a:gd name="T14" fmla="*/ 303 w 303"/>
                <a:gd name="T15" fmla="*/ 16 h 190"/>
                <a:gd name="T16" fmla="*/ 288 w 303"/>
                <a:gd name="T17" fmla="*/ 0 h 190"/>
                <a:gd name="T18" fmla="*/ 279 w 303"/>
                <a:gd name="T19" fmla="*/ 168 h 190"/>
                <a:gd name="T20" fmla="*/ 23 w 303"/>
                <a:gd name="T21" fmla="*/ 168 h 190"/>
                <a:gd name="T22" fmla="*/ 23 w 303"/>
                <a:gd name="T23" fmla="*/ 20 h 190"/>
                <a:gd name="T24" fmla="*/ 279 w 303"/>
                <a:gd name="T25" fmla="*/ 20 h 190"/>
                <a:gd name="T26" fmla="*/ 279 w 303"/>
                <a:gd name="T27" fmla="*/ 16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90">
                  <a:moveTo>
                    <a:pt x="288" y="0"/>
                  </a:moveTo>
                  <a:cubicBezTo>
                    <a:pt x="15" y="0"/>
                    <a:pt x="15" y="0"/>
                    <a:pt x="15" y="0"/>
                  </a:cubicBezTo>
                  <a:cubicBezTo>
                    <a:pt x="7" y="0"/>
                    <a:pt x="0" y="7"/>
                    <a:pt x="0" y="16"/>
                  </a:cubicBezTo>
                  <a:cubicBezTo>
                    <a:pt x="0" y="174"/>
                    <a:pt x="0" y="174"/>
                    <a:pt x="0" y="174"/>
                  </a:cubicBezTo>
                  <a:cubicBezTo>
                    <a:pt x="0" y="183"/>
                    <a:pt x="7" y="190"/>
                    <a:pt x="15" y="190"/>
                  </a:cubicBezTo>
                  <a:cubicBezTo>
                    <a:pt x="288" y="190"/>
                    <a:pt x="288" y="190"/>
                    <a:pt x="288" y="190"/>
                  </a:cubicBezTo>
                  <a:cubicBezTo>
                    <a:pt x="296" y="190"/>
                    <a:pt x="303" y="183"/>
                    <a:pt x="303" y="174"/>
                  </a:cubicBezTo>
                  <a:cubicBezTo>
                    <a:pt x="303" y="16"/>
                    <a:pt x="303" y="16"/>
                    <a:pt x="303" y="16"/>
                  </a:cubicBezTo>
                  <a:cubicBezTo>
                    <a:pt x="303" y="7"/>
                    <a:pt x="296" y="0"/>
                    <a:pt x="288" y="0"/>
                  </a:cubicBezTo>
                  <a:close/>
                  <a:moveTo>
                    <a:pt x="279" y="168"/>
                  </a:moveTo>
                  <a:cubicBezTo>
                    <a:pt x="23" y="168"/>
                    <a:pt x="23" y="168"/>
                    <a:pt x="23" y="168"/>
                  </a:cubicBezTo>
                  <a:cubicBezTo>
                    <a:pt x="23" y="20"/>
                    <a:pt x="23" y="20"/>
                    <a:pt x="23" y="20"/>
                  </a:cubicBezTo>
                  <a:cubicBezTo>
                    <a:pt x="279" y="20"/>
                    <a:pt x="279" y="20"/>
                    <a:pt x="279" y="20"/>
                  </a:cubicBezTo>
                  <a:lnTo>
                    <a:pt x="279" y="168"/>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4" name="Freeform 20"/>
            <p:cNvSpPr>
              <a:spLocks noEditPoints="1"/>
            </p:cNvSpPr>
            <p:nvPr/>
          </p:nvSpPr>
          <p:spPr bwMode="auto">
            <a:xfrm>
              <a:off x="6788102" y="2450825"/>
              <a:ext cx="537992" cy="93644"/>
            </a:xfrm>
            <a:custGeom>
              <a:avLst/>
              <a:gdLst>
                <a:gd name="T0" fmla="*/ 370 w 372"/>
                <a:gd name="T1" fmla="*/ 65 h 65"/>
                <a:gd name="T2" fmla="*/ 371 w 372"/>
                <a:gd name="T3" fmla="*/ 65 h 65"/>
                <a:gd name="T4" fmla="*/ 372 w 372"/>
                <a:gd name="T5" fmla="*/ 65 h 65"/>
                <a:gd name="T6" fmla="*/ 327 w 372"/>
                <a:gd name="T7" fmla="*/ 0 h 65"/>
                <a:gd name="T8" fmla="*/ 34 w 372"/>
                <a:gd name="T9" fmla="*/ 0 h 65"/>
                <a:gd name="T10" fmla="*/ 0 w 372"/>
                <a:gd name="T11" fmla="*/ 65 h 65"/>
                <a:gd name="T12" fmla="*/ 1 w 372"/>
                <a:gd name="T13" fmla="*/ 65 h 65"/>
                <a:gd name="T14" fmla="*/ 2 w 372"/>
                <a:gd name="T15" fmla="*/ 65 h 65"/>
                <a:gd name="T16" fmla="*/ 370 w 372"/>
                <a:gd name="T17" fmla="*/ 65 h 65"/>
                <a:gd name="T18" fmla="*/ 146 w 372"/>
                <a:gd name="T19" fmla="*/ 57 h 65"/>
                <a:gd name="T20" fmla="*/ 151 w 372"/>
                <a:gd name="T21" fmla="*/ 48 h 65"/>
                <a:gd name="T22" fmla="*/ 217 w 372"/>
                <a:gd name="T23" fmla="*/ 49 h 65"/>
                <a:gd name="T24" fmla="*/ 223 w 372"/>
                <a:gd name="T25" fmla="*/ 57 h 65"/>
                <a:gd name="T26" fmla="*/ 146 w 372"/>
                <a:gd name="T27" fmla="*/ 57 h 65"/>
                <a:gd name="T28" fmla="*/ 50 w 372"/>
                <a:gd name="T29" fmla="*/ 9 h 65"/>
                <a:gd name="T30" fmla="*/ 309 w 372"/>
                <a:gd name="T31" fmla="*/ 9 h 65"/>
                <a:gd name="T32" fmla="*/ 332 w 372"/>
                <a:gd name="T33" fmla="*/ 41 h 65"/>
                <a:gd name="T34" fmla="*/ 34 w 372"/>
                <a:gd name="T35" fmla="*/ 41 h 65"/>
                <a:gd name="T36" fmla="*/ 50 w 372"/>
                <a:gd name="T37"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65">
                  <a:moveTo>
                    <a:pt x="370" y="65"/>
                  </a:moveTo>
                  <a:cubicBezTo>
                    <a:pt x="370" y="65"/>
                    <a:pt x="370" y="65"/>
                    <a:pt x="371" y="65"/>
                  </a:cubicBezTo>
                  <a:cubicBezTo>
                    <a:pt x="372" y="65"/>
                    <a:pt x="372" y="65"/>
                    <a:pt x="372" y="65"/>
                  </a:cubicBezTo>
                  <a:cubicBezTo>
                    <a:pt x="327" y="0"/>
                    <a:pt x="327" y="0"/>
                    <a:pt x="327" y="0"/>
                  </a:cubicBezTo>
                  <a:cubicBezTo>
                    <a:pt x="34" y="0"/>
                    <a:pt x="34" y="0"/>
                    <a:pt x="34" y="0"/>
                  </a:cubicBezTo>
                  <a:cubicBezTo>
                    <a:pt x="0" y="65"/>
                    <a:pt x="0" y="65"/>
                    <a:pt x="0" y="65"/>
                  </a:cubicBezTo>
                  <a:cubicBezTo>
                    <a:pt x="1" y="65"/>
                    <a:pt x="1" y="65"/>
                    <a:pt x="1" y="65"/>
                  </a:cubicBezTo>
                  <a:cubicBezTo>
                    <a:pt x="1" y="65"/>
                    <a:pt x="2" y="65"/>
                    <a:pt x="2" y="65"/>
                  </a:cubicBezTo>
                  <a:lnTo>
                    <a:pt x="370" y="65"/>
                  </a:lnTo>
                  <a:close/>
                  <a:moveTo>
                    <a:pt x="146" y="57"/>
                  </a:moveTo>
                  <a:cubicBezTo>
                    <a:pt x="151" y="48"/>
                    <a:pt x="151" y="48"/>
                    <a:pt x="151" y="48"/>
                  </a:cubicBezTo>
                  <a:cubicBezTo>
                    <a:pt x="217" y="49"/>
                    <a:pt x="217" y="49"/>
                    <a:pt x="217" y="49"/>
                  </a:cubicBezTo>
                  <a:cubicBezTo>
                    <a:pt x="223" y="57"/>
                    <a:pt x="223" y="57"/>
                    <a:pt x="223" y="57"/>
                  </a:cubicBezTo>
                  <a:lnTo>
                    <a:pt x="146" y="57"/>
                  </a:lnTo>
                  <a:close/>
                  <a:moveTo>
                    <a:pt x="50" y="9"/>
                  </a:moveTo>
                  <a:cubicBezTo>
                    <a:pt x="309" y="9"/>
                    <a:pt x="309" y="9"/>
                    <a:pt x="309" y="9"/>
                  </a:cubicBezTo>
                  <a:cubicBezTo>
                    <a:pt x="332" y="41"/>
                    <a:pt x="332" y="41"/>
                    <a:pt x="332" y="41"/>
                  </a:cubicBezTo>
                  <a:cubicBezTo>
                    <a:pt x="34" y="41"/>
                    <a:pt x="34" y="41"/>
                    <a:pt x="34" y="41"/>
                  </a:cubicBezTo>
                  <a:lnTo>
                    <a:pt x="50" y="9"/>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5" name="Freeform 21"/>
            <p:cNvSpPr/>
            <p:nvPr/>
          </p:nvSpPr>
          <p:spPr bwMode="auto">
            <a:xfrm>
              <a:off x="6785042" y="2557934"/>
              <a:ext cx="544112" cy="25706"/>
            </a:xfrm>
            <a:custGeom>
              <a:avLst/>
              <a:gdLst>
                <a:gd name="T0" fmla="*/ 373 w 376"/>
                <a:gd name="T1" fmla="*/ 0 h 18"/>
                <a:gd name="T2" fmla="*/ 3 w 376"/>
                <a:gd name="T3" fmla="*/ 0 h 18"/>
                <a:gd name="T4" fmla="*/ 0 w 376"/>
                <a:gd name="T5" fmla="*/ 9 h 18"/>
                <a:gd name="T6" fmla="*/ 4 w 376"/>
                <a:gd name="T7" fmla="*/ 18 h 18"/>
                <a:gd name="T8" fmla="*/ 372 w 376"/>
                <a:gd name="T9" fmla="*/ 18 h 18"/>
                <a:gd name="T10" fmla="*/ 376 w 376"/>
                <a:gd name="T11" fmla="*/ 9 h 18"/>
                <a:gd name="T12" fmla="*/ 373 w 37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76" h="18">
                  <a:moveTo>
                    <a:pt x="373" y="0"/>
                  </a:moveTo>
                  <a:cubicBezTo>
                    <a:pt x="3" y="0"/>
                    <a:pt x="3" y="0"/>
                    <a:pt x="3" y="0"/>
                  </a:cubicBezTo>
                  <a:cubicBezTo>
                    <a:pt x="1" y="1"/>
                    <a:pt x="0" y="5"/>
                    <a:pt x="0" y="9"/>
                  </a:cubicBezTo>
                  <a:cubicBezTo>
                    <a:pt x="0" y="14"/>
                    <a:pt x="2" y="18"/>
                    <a:pt x="4" y="18"/>
                  </a:cubicBezTo>
                  <a:cubicBezTo>
                    <a:pt x="372" y="18"/>
                    <a:pt x="372" y="18"/>
                    <a:pt x="372" y="18"/>
                  </a:cubicBezTo>
                  <a:cubicBezTo>
                    <a:pt x="374" y="18"/>
                    <a:pt x="376" y="14"/>
                    <a:pt x="376" y="9"/>
                  </a:cubicBezTo>
                  <a:cubicBezTo>
                    <a:pt x="376" y="5"/>
                    <a:pt x="375" y="1"/>
                    <a:pt x="373" y="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6" name="Freeform 22"/>
            <p:cNvSpPr>
              <a:spLocks noEditPoints="1"/>
            </p:cNvSpPr>
            <p:nvPr/>
          </p:nvSpPr>
          <p:spPr bwMode="auto">
            <a:xfrm>
              <a:off x="6622849" y="1942824"/>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4" y="18"/>
                    <a:pt x="18" y="145"/>
                    <a:pt x="18" y="300"/>
                  </a:cubicBezTo>
                  <a:cubicBezTo>
                    <a:pt x="18" y="455"/>
                    <a:pt x="144" y="582"/>
                    <a:pt x="300" y="582"/>
                  </a:cubicBezTo>
                  <a:cubicBezTo>
                    <a:pt x="455" y="582"/>
                    <a:pt x="582" y="455"/>
                    <a:pt x="582" y="300"/>
                  </a:cubicBezTo>
                  <a:cubicBezTo>
                    <a:pt x="582" y="145"/>
                    <a:pt x="455" y="18"/>
                    <a:pt x="300" y="1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7" name="Freeform 23"/>
            <p:cNvSpPr/>
            <p:nvPr/>
          </p:nvSpPr>
          <p:spPr bwMode="auto">
            <a:xfrm>
              <a:off x="6535938" y="3469889"/>
              <a:ext cx="308473" cy="503717"/>
            </a:xfrm>
            <a:custGeom>
              <a:avLst/>
              <a:gdLst>
                <a:gd name="T0" fmla="*/ 0 w 504"/>
                <a:gd name="T1" fmla="*/ 723 h 823"/>
                <a:gd name="T2" fmla="*/ 45 w 504"/>
                <a:gd name="T3" fmla="*/ 0 h 823"/>
                <a:gd name="T4" fmla="*/ 504 w 504"/>
                <a:gd name="T5" fmla="*/ 7 h 823"/>
                <a:gd name="T6" fmla="*/ 492 w 504"/>
                <a:gd name="T7" fmla="*/ 811 h 823"/>
                <a:gd name="T8" fmla="*/ 166 w 504"/>
                <a:gd name="T9" fmla="*/ 823 h 823"/>
                <a:gd name="T10" fmla="*/ 0 w 504"/>
                <a:gd name="T11" fmla="*/ 723 h 823"/>
              </a:gdLst>
              <a:ahLst/>
              <a:cxnLst>
                <a:cxn ang="0">
                  <a:pos x="T0" y="T1"/>
                </a:cxn>
                <a:cxn ang="0">
                  <a:pos x="T2" y="T3"/>
                </a:cxn>
                <a:cxn ang="0">
                  <a:pos x="T4" y="T5"/>
                </a:cxn>
                <a:cxn ang="0">
                  <a:pos x="T6" y="T7"/>
                </a:cxn>
                <a:cxn ang="0">
                  <a:pos x="T8" y="T9"/>
                </a:cxn>
                <a:cxn ang="0">
                  <a:pos x="T10" y="T11"/>
                </a:cxn>
              </a:cxnLst>
              <a:rect l="0" t="0" r="r" b="b"/>
              <a:pathLst>
                <a:path w="504" h="823">
                  <a:moveTo>
                    <a:pt x="0" y="723"/>
                  </a:moveTo>
                  <a:lnTo>
                    <a:pt x="45" y="0"/>
                  </a:lnTo>
                  <a:lnTo>
                    <a:pt x="504" y="7"/>
                  </a:lnTo>
                  <a:lnTo>
                    <a:pt x="492" y="811"/>
                  </a:lnTo>
                  <a:lnTo>
                    <a:pt x="166" y="823"/>
                  </a:lnTo>
                  <a:lnTo>
                    <a:pt x="0" y="723"/>
                  </a:lnTo>
                  <a:close/>
                </a:path>
              </a:pathLst>
            </a:custGeom>
            <a:solidFill>
              <a:schemeClr val="accent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8" name="Freeform 24"/>
            <p:cNvSpPr>
              <a:spLocks noEditPoints="1"/>
            </p:cNvSpPr>
            <p:nvPr/>
          </p:nvSpPr>
          <p:spPr bwMode="auto">
            <a:xfrm>
              <a:off x="6521861" y="3439286"/>
              <a:ext cx="361722" cy="568594"/>
            </a:xfrm>
            <a:custGeom>
              <a:avLst/>
              <a:gdLst>
                <a:gd name="T0" fmla="*/ 203 w 250"/>
                <a:gd name="T1" fmla="*/ 0 h 393"/>
                <a:gd name="T2" fmla="*/ 47 w 250"/>
                <a:gd name="T3" fmla="*/ 0 h 393"/>
                <a:gd name="T4" fmla="*/ 0 w 250"/>
                <a:gd name="T5" fmla="*/ 47 h 393"/>
                <a:gd name="T6" fmla="*/ 0 w 250"/>
                <a:gd name="T7" fmla="*/ 346 h 393"/>
                <a:gd name="T8" fmla="*/ 47 w 250"/>
                <a:gd name="T9" fmla="*/ 393 h 393"/>
                <a:gd name="T10" fmla="*/ 203 w 250"/>
                <a:gd name="T11" fmla="*/ 393 h 393"/>
                <a:gd name="T12" fmla="*/ 250 w 250"/>
                <a:gd name="T13" fmla="*/ 346 h 393"/>
                <a:gd name="T14" fmla="*/ 250 w 250"/>
                <a:gd name="T15" fmla="*/ 47 h 393"/>
                <a:gd name="T16" fmla="*/ 203 w 250"/>
                <a:gd name="T17" fmla="*/ 0 h 393"/>
                <a:gd name="T18" fmla="*/ 100 w 250"/>
                <a:gd name="T19" fmla="*/ 51 h 393"/>
                <a:gd name="T20" fmla="*/ 164 w 250"/>
                <a:gd name="T21" fmla="*/ 51 h 393"/>
                <a:gd name="T22" fmla="*/ 170 w 250"/>
                <a:gd name="T23" fmla="*/ 56 h 393"/>
                <a:gd name="T24" fmla="*/ 164 w 250"/>
                <a:gd name="T25" fmla="*/ 62 h 393"/>
                <a:gd name="T26" fmla="*/ 100 w 250"/>
                <a:gd name="T27" fmla="*/ 62 h 393"/>
                <a:gd name="T28" fmla="*/ 94 w 250"/>
                <a:gd name="T29" fmla="*/ 56 h 393"/>
                <a:gd name="T30" fmla="*/ 100 w 250"/>
                <a:gd name="T31" fmla="*/ 51 h 393"/>
                <a:gd name="T32" fmla="*/ 41 w 250"/>
                <a:gd name="T33" fmla="*/ 47 h 393"/>
                <a:gd name="T34" fmla="*/ 50 w 250"/>
                <a:gd name="T35" fmla="*/ 37 h 393"/>
                <a:gd name="T36" fmla="*/ 60 w 250"/>
                <a:gd name="T37" fmla="*/ 47 h 393"/>
                <a:gd name="T38" fmla="*/ 50 w 250"/>
                <a:gd name="T39" fmla="*/ 56 h 393"/>
                <a:gd name="T40" fmla="*/ 41 w 250"/>
                <a:gd name="T41" fmla="*/ 47 h 393"/>
                <a:gd name="T42" fmla="*/ 152 w 250"/>
                <a:gd name="T43" fmla="*/ 347 h 393"/>
                <a:gd name="T44" fmla="*/ 112 w 250"/>
                <a:gd name="T45" fmla="*/ 347 h 393"/>
                <a:gd name="T46" fmla="*/ 109 w 250"/>
                <a:gd name="T47" fmla="*/ 344 h 393"/>
                <a:gd name="T48" fmla="*/ 112 w 250"/>
                <a:gd name="T49" fmla="*/ 340 h 393"/>
                <a:gd name="T50" fmla="*/ 152 w 250"/>
                <a:gd name="T51" fmla="*/ 340 h 393"/>
                <a:gd name="T52" fmla="*/ 155 w 250"/>
                <a:gd name="T53" fmla="*/ 344 h 393"/>
                <a:gd name="T54" fmla="*/ 152 w 250"/>
                <a:gd name="T55" fmla="*/ 347 h 393"/>
                <a:gd name="T56" fmla="*/ 205 w 250"/>
                <a:gd name="T57" fmla="*/ 307 h 393"/>
                <a:gd name="T58" fmla="*/ 53 w 250"/>
                <a:gd name="T59" fmla="*/ 307 h 393"/>
                <a:gd name="T60" fmla="*/ 53 w 250"/>
                <a:gd name="T61" fmla="*/ 85 h 393"/>
                <a:gd name="T62" fmla="*/ 205 w 250"/>
                <a:gd name="T63" fmla="*/ 85 h 393"/>
                <a:gd name="T64" fmla="*/ 205 w 250"/>
                <a:gd name="T65" fmla="*/ 30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93">
                  <a:moveTo>
                    <a:pt x="203" y="0"/>
                  </a:moveTo>
                  <a:cubicBezTo>
                    <a:pt x="47" y="0"/>
                    <a:pt x="47" y="0"/>
                    <a:pt x="47" y="0"/>
                  </a:cubicBezTo>
                  <a:cubicBezTo>
                    <a:pt x="21" y="0"/>
                    <a:pt x="0" y="21"/>
                    <a:pt x="0" y="47"/>
                  </a:cubicBezTo>
                  <a:cubicBezTo>
                    <a:pt x="0" y="346"/>
                    <a:pt x="0" y="346"/>
                    <a:pt x="0" y="346"/>
                  </a:cubicBezTo>
                  <a:cubicBezTo>
                    <a:pt x="0" y="372"/>
                    <a:pt x="21" y="393"/>
                    <a:pt x="47" y="393"/>
                  </a:cubicBezTo>
                  <a:cubicBezTo>
                    <a:pt x="203" y="393"/>
                    <a:pt x="203" y="393"/>
                    <a:pt x="203" y="393"/>
                  </a:cubicBezTo>
                  <a:cubicBezTo>
                    <a:pt x="229" y="393"/>
                    <a:pt x="250" y="372"/>
                    <a:pt x="250" y="346"/>
                  </a:cubicBezTo>
                  <a:cubicBezTo>
                    <a:pt x="250" y="47"/>
                    <a:pt x="250" y="47"/>
                    <a:pt x="250" y="47"/>
                  </a:cubicBezTo>
                  <a:cubicBezTo>
                    <a:pt x="250" y="21"/>
                    <a:pt x="229" y="0"/>
                    <a:pt x="203" y="0"/>
                  </a:cubicBezTo>
                  <a:close/>
                  <a:moveTo>
                    <a:pt x="100" y="51"/>
                  </a:moveTo>
                  <a:cubicBezTo>
                    <a:pt x="164" y="51"/>
                    <a:pt x="164" y="51"/>
                    <a:pt x="164" y="51"/>
                  </a:cubicBezTo>
                  <a:cubicBezTo>
                    <a:pt x="167" y="51"/>
                    <a:pt x="170" y="54"/>
                    <a:pt x="170" y="56"/>
                  </a:cubicBezTo>
                  <a:cubicBezTo>
                    <a:pt x="170" y="59"/>
                    <a:pt x="167" y="62"/>
                    <a:pt x="164" y="62"/>
                  </a:cubicBezTo>
                  <a:cubicBezTo>
                    <a:pt x="100" y="62"/>
                    <a:pt x="100" y="62"/>
                    <a:pt x="100" y="62"/>
                  </a:cubicBezTo>
                  <a:cubicBezTo>
                    <a:pt x="97" y="62"/>
                    <a:pt x="94" y="59"/>
                    <a:pt x="94" y="56"/>
                  </a:cubicBezTo>
                  <a:cubicBezTo>
                    <a:pt x="94" y="54"/>
                    <a:pt x="97" y="51"/>
                    <a:pt x="100" y="51"/>
                  </a:cubicBezTo>
                  <a:close/>
                  <a:moveTo>
                    <a:pt x="41" y="47"/>
                  </a:moveTo>
                  <a:cubicBezTo>
                    <a:pt x="41" y="42"/>
                    <a:pt x="45" y="37"/>
                    <a:pt x="50" y="37"/>
                  </a:cubicBezTo>
                  <a:cubicBezTo>
                    <a:pt x="55" y="37"/>
                    <a:pt x="60" y="42"/>
                    <a:pt x="60" y="47"/>
                  </a:cubicBezTo>
                  <a:cubicBezTo>
                    <a:pt x="60" y="52"/>
                    <a:pt x="55" y="56"/>
                    <a:pt x="50" y="56"/>
                  </a:cubicBezTo>
                  <a:cubicBezTo>
                    <a:pt x="45" y="56"/>
                    <a:pt x="41" y="52"/>
                    <a:pt x="41" y="47"/>
                  </a:cubicBezTo>
                  <a:close/>
                  <a:moveTo>
                    <a:pt x="152" y="347"/>
                  </a:moveTo>
                  <a:cubicBezTo>
                    <a:pt x="112" y="347"/>
                    <a:pt x="112" y="347"/>
                    <a:pt x="112" y="347"/>
                  </a:cubicBezTo>
                  <a:cubicBezTo>
                    <a:pt x="110" y="347"/>
                    <a:pt x="109" y="346"/>
                    <a:pt x="109" y="344"/>
                  </a:cubicBezTo>
                  <a:cubicBezTo>
                    <a:pt x="109" y="342"/>
                    <a:pt x="110" y="340"/>
                    <a:pt x="112" y="340"/>
                  </a:cubicBezTo>
                  <a:cubicBezTo>
                    <a:pt x="152" y="340"/>
                    <a:pt x="152" y="340"/>
                    <a:pt x="152" y="340"/>
                  </a:cubicBezTo>
                  <a:cubicBezTo>
                    <a:pt x="154" y="340"/>
                    <a:pt x="155" y="342"/>
                    <a:pt x="155" y="344"/>
                  </a:cubicBezTo>
                  <a:cubicBezTo>
                    <a:pt x="155" y="346"/>
                    <a:pt x="154" y="347"/>
                    <a:pt x="152" y="347"/>
                  </a:cubicBezTo>
                  <a:close/>
                  <a:moveTo>
                    <a:pt x="205" y="307"/>
                  </a:moveTo>
                  <a:cubicBezTo>
                    <a:pt x="53" y="307"/>
                    <a:pt x="53" y="307"/>
                    <a:pt x="53" y="307"/>
                  </a:cubicBezTo>
                  <a:cubicBezTo>
                    <a:pt x="53" y="85"/>
                    <a:pt x="53" y="85"/>
                    <a:pt x="53" y="85"/>
                  </a:cubicBezTo>
                  <a:cubicBezTo>
                    <a:pt x="205" y="85"/>
                    <a:pt x="205" y="85"/>
                    <a:pt x="205" y="85"/>
                  </a:cubicBezTo>
                  <a:lnTo>
                    <a:pt x="205" y="307"/>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9" name="Freeform 25"/>
            <p:cNvSpPr>
              <a:spLocks noEditPoints="1"/>
            </p:cNvSpPr>
            <p:nvPr/>
          </p:nvSpPr>
          <p:spPr bwMode="auto">
            <a:xfrm>
              <a:off x="6268472" y="3303411"/>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5" y="18"/>
                    <a:pt x="18" y="145"/>
                    <a:pt x="18" y="300"/>
                  </a:cubicBezTo>
                  <a:cubicBezTo>
                    <a:pt x="18" y="455"/>
                    <a:pt x="145" y="582"/>
                    <a:pt x="300" y="582"/>
                  </a:cubicBezTo>
                  <a:cubicBezTo>
                    <a:pt x="455" y="582"/>
                    <a:pt x="582" y="455"/>
                    <a:pt x="582" y="300"/>
                  </a:cubicBezTo>
                  <a:cubicBezTo>
                    <a:pt x="582" y="145"/>
                    <a:pt x="455" y="18"/>
                    <a:pt x="300" y="18"/>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0" name="Rectangle 26"/>
            <p:cNvSpPr>
              <a:spLocks noChangeArrowheads="1"/>
            </p:cNvSpPr>
            <p:nvPr/>
          </p:nvSpPr>
          <p:spPr bwMode="auto">
            <a:xfrm>
              <a:off x="6439234"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1" name="Freeform 27"/>
            <p:cNvSpPr>
              <a:spLocks noEditPoints="1"/>
            </p:cNvSpPr>
            <p:nvPr/>
          </p:nvSpPr>
          <p:spPr bwMode="auto">
            <a:xfrm>
              <a:off x="6428829" y="4949214"/>
              <a:ext cx="272362"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7 w 188"/>
                <a:gd name="T11" fmla="*/ 137 h 154"/>
                <a:gd name="T12" fmla="*/ 77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9 w 188"/>
                <a:gd name="T27" fmla="*/ 147 h 154"/>
                <a:gd name="T28" fmla="*/ 119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1 w 188"/>
                <a:gd name="T45" fmla="*/ 113 h 154"/>
                <a:gd name="T46" fmla="*/ 11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7" y="137"/>
                    <a:pt x="77" y="137"/>
                    <a:pt x="77" y="137"/>
                  </a:cubicBezTo>
                  <a:cubicBezTo>
                    <a:pt x="77" y="147"/>
                    <a:pt x="77" y="147"/>
                    <a:pt x="77"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9" y="147"/>
                    <a:pt x="119" y="147"/>
                    <a:pt x="119" y="147"/>
                  </a:cubicBezTo>
                  <a:cubicBezTo>
                    <a:pt x="119" y="137"/>
                    <a:pt x="119" y="137"/>
                    <a:pt x="119"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3" y="125"/>
                    <a:pt x="166" y="125"/>
                  </a:cubicBezTo>
                  <a:cubicBezTo>
                    <a:pt x="23" y="125"/>
                    <a:pt x="23" y="125"/>
                    <a:pt x="23" y="125"/>
                  </a:cubicBezTo>
                  <a:cubicBezTo>
                    <a:pt x="16" y="125"/>
                    <a:pt x="11" y="120"/>
                    <a:pt x="11" y="113"/>
                  </a:cubicBezTo>
                  <a:cubicBezTo>
                    <a:pt x="11" y="21"/>
                    <a:pt x="11" y="21"/>
                    <a:pt x="11" y="21"/>
                  </a:cubicBezTo>
                  <a:cubicBezTo>
                    <a:pt x="11" y="14"/>
                    <a:pt x="16" y="9"/>
                    <a:pt x="23" y="9"/>
                  </a:cubicBezTo>
                  <a:cubicBezTo>
                    <a:pt x="166" y="9"/>
                    <a:pt x="166" y="9"/>
                    <a:pt x="166" y="9"/>
                  </a:cubicBezTo>
                  <a:cubicBezTo>
                    <a:pt x="173"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2" name="Rectangle 28"/>
            <p:cNvSpPr>
              <a:spLocks noChangeArrowheads="1"/>
            </p:cNvSpPr>
            <p:nvPr/>
          </p:nvSpPr>
          <p:spPr bwMode="auto">
            <a:xfrm>
              <a:off x="6769129"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3" name="Freeform 29"/>
            <p:cNvSpPr>
              <a:spLocks noEditPoints="1"/>
            </p:cNvSpPr>
            <p:nvPr/>
          </p:nvSpPr>
          <p:spPr bwMode="auto">
            <a:xfrm>
              <a:off x="6759336" y="4949214"/>
              <a:ext cx="271750"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6 w 188"/>
                <a:gd name="T11" fmla="*/ 137 h 154"/>
                <a:gd name="T12" fmla="*/ 76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8 w 188"/>
                <a:gd name="T27" fmla="*/ 147 h 154"/>
                <a:gd name="T28" fmla="*/ 118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0 w 188"/>
                <a:gd name="T45" fmla="*/ 113 h 154"/>
                <a:gd name="T46" fmla="*/ 10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6" y="137"/>
                    <a:pt x="76" y="137"/>
                    <a:pt x="76" y="137"/>
                  </a:cubicBezTo>
                  <a:cubicBezTo>
                    <a:pt x="76" y="147"/>
                    <a:pt x="76" y="147"/>
                    <a:pt x="76"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8" y="147"/>
                    <a:pt x="118" y="147"/>
                    <a:pt x="118" y="147"/>
                  </a:cubicBezTo>
                  <a:cubicBezTo>
                    <a:pt x="118" y="137"/>
                    <a:pt x="118" y="137"/>
                    <a:pt x="118"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2" y="125"/>
                    <a:pt x="166" y="125"/>
                  </a:cubicBezTo>
                  <a:cubicBezTo>
                    <a:pt x="23" y="125"/>
                    <a:pt x="23" y="125"/>
                    <a:pt x="23" y="125"/>
                  </a:cubicBezTo>
                  <a:cubicBezTo>
                    <a:pt x="16" y="125"/>
                    <a:pt x="10" y="120"/>
                    <a:pt x="10" y="113"/>
                  </a:cubicBezTo>
                  <a:cubicBezTo>
                    <a:pt x="10" y="21"/>
                    <a:pt x="10" y="21"/>
                    <a:pt x="10" y="21"/>
                  </a:cubicBezTo>
                  <a:cubicBezTo>
                    <a:pt x="10" y="14"/>
                    <a:pt x="16" y="9"/>
                    <a:pt x="23" y="9"/>
                  </a:cubicBezTo>
                  <a:cubicBezTo>
                    <a:pt x="166" y="9"/>
                    <a:pt x="166" y="9"/>
                    <a:pt x="166" y="9"/>
                  </a:cubicBezTo>
                  <a:cubicBezTo>
                    <a:pt x="172"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4" name="Rectangle 30"/>
            <p:cNvSpPr>
              <a:spLocks noChangeArrowheads="1"/>
            </p:cNvSpPr>
            <p:nvPr/>
          </p:nvSpPr>
          <p:spPr bwMode="auto">
            <a:xfrm>
              <a:off x="6426381" y="5272988"/>
              <a:ext cx="639592" cy="14689"/>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5" name="Rectangle 31"/>
            <p:cNvSpPr>
              <a:spLocks noChangeArrowheads="1"/>
            </p:cNvSpPr>
            <p:nvPr/>
          </p:nvSpPr>
          <p:spPr bwMode="auto">
            <a:xfrm>
              <a:off x="6563480" y="5167715"/>
              <a:ext cx="14689" cy="112617"/>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6" name="Rectangle 32"/>
            <p:cNvSpPr>
              <a:spLocks noChangeArrowheads="1"/>
            </p:cNvSpPr>
            <p:nvPr/>
          </p:nvSpPr>
          <p:spPr bwMode="auto">
            <a:xfrm>
              <a:off x="6892151" y="5167715"/>
              <a:ext cx="14689" cy="112617"/>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7" name="Freeform 33"/>
            <p:cNvSpPr>
              <a:spLocks noEditPoints="1"/>
            </p:cNvSpPr>
            <p:nvPr/>
          </p:nvSpPr>
          <p:spPr bwMode="auto">
            <a:xfrm>
              <a:off x="6311928" y="4681136"/>
              <a:ext cx="868499" cy="867275"/>
            </a:xfrm>
            <a:custGeom>
              <a:avLst/>
              <a:gdLst>
                <a:gd name="T0" fmla="*/ 300 w 600"/>
                <a:gd name="T1" fmla="*/ 599 h 599"/>
                <a:gd name="T2" fmla="*/ 0 w 600"/>
                <a:gd name="T3" fmla="*/ 299 h 599"/>
                <a:gd name="T4" fmla="*/ 300 w 600"/>
                <a:gd name="T5" fmla="*/ 0 h 599"/>
                <a:gd name="T6" fmla="*/ 600 w 600"/>
                <a:gd name="T7" fmla="*/ 299 h 599"/>
                <a:gd name="T8" fmla="*/ 300 w 600"/>
                <a:gd name="T9" fmla="*/ 599 h 599"/>
                <a:gd name="T10" fmla="*/ 300 w 600"/>
                <a:gd name="T11" fmla="*/ 18 h 599"/>
                <a:gd name="T12" fmla="*/ 18 w 600"/>
                <a:gd name="T13" fmla="*/ 299 h 599"/>
                <a:gd name="T14" fmla="*/ 300 w 600"/>
                <a:gd name="T15" fmla="*/ 581 h 599"/>
                <a:gd name="T16" fmla="*/ 582 w 600"/>
                <a:gd name="T17" fmla="*/ 299 h 599"/>
                <a:gd name="T18" fmla="*/ 300 w 600"/>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599">
                  <a:moveTo>
                    <a:pt x="300" y="599"/>
                  </a:moveTo>
                  <a:cubicBezTo>
                    <a:pt x="135" y="599"/>
                    <a:pt x="0" y="465"/>
                    <a:pt x="0" y="299"/>
                  </a:cubicBezTo>
                  <a:cubicBezTo>
                    <a:pt x="0" y="134"/>
                    <a:pt x="135" y="0"/>
                    <a:pt x="300" y="0"/>
                  </a:cubicBezTo>
                  <a:cubicBezTo>
                    <a:pt x="466" y="0"/>
                    <a:pt x="600" y="134"/>
                    <a:pt x="600" y="299"/>
                  </a:cubicBezTo>
                  <a:cubicBezTo>
                    <a:pt x="600" y="465"/>
                    <a:pt x="466" y="599"/>
                    <a:pt x="300" y="599"/>
                  </a:cubicBezTo>
                  <a:close/>
                  <a:moveTo>
                    <a:pt x="300" y="18"/>
                  </a:moveTo>
                  <a:cubicBezTo>
                    <a:pt x="145" y="18"/>
                    <a:pt x="18" y="144"/>
                    <a:pt x="18" y="299"/>
                  </a:cubicBezTo>
                  <a:cubicBezTo>
                    <a:pt x="18" y="455"/>
                    <a:pt x="145" y="581"/>
                    <a:pt x="300" y="581"/>
                  </a:cubicBezTo>
                  <a:cubicBezTo>
                    <a:pt x="456" y="581"/>
                    <a:pt x="582" y="455"/>
                    <a:pt x="582" y="299"/>
                  </a:cubicBezTo>
                  <a:cubicBezTo>
                    <a:pt x="582" y="144"/>
                    <a:pt x="456" y="18"/>
                    <a:pt x="300" y="18"/>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8" name="Freeform 34"/>
            <p:cNvSpPr/>
            <p:nvPr/>
          </p:nvSpPr>
          <p:spPr bwMode="auto">
            <a:xfrm>
              <a:off x="7717194" y="5605943"/>
              <a:ext cx="475563" cy="126082"/>
            </a:xfrm>
            <a:custGeom>
              <a:avLst/>
              <a:gdLst>
                <a:gd name="T0" fmla="*/ 312 w 329"/>
                <a:gd name="T1" fmla="*/ 0 h 87"/>
                <a:gd name="T2" fmla="*/ 164 w 329"/>
                <a:gd name="T3" fmla="*/ 34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4"/>
                    <a:pt x="164" y="34"/>
                  </a:cubicBezTo>
                  <a:cubicBezTo>
                    <a:pt x="100" y="34"/>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9" name="Freeform 35"/>
            <p:cNvSpPr/>
            <p:nvPr/>
          </p:nvSpPr>
          <p:spPr bwMode="auto">
            <a:xfrm>
              <a:off x="7717194" y="5490266"/>
              <a:ext cx="475563" cy="126082"/>
            </a:xfrm>
            <a:custGeom>
              <a:avLst/>
              <a:gdLst>
                <a:gd name="T0" fmla="*/ 312 w 329"/>
                <a:gd name="T1" fmla="*/ 0 h 87"/>
                <a:gd name="T2" fmla="*/ 164 w 329"/>
                <a:gd name="T3" fmla="*/ 33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3"/>
                    <a:pt x="164" y="33"/>
                  </a:cubicBezTo>
                  <a:cubicBezTo>
                    <a:pt x="100" y="33"/>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30" name="Oval 36"/>
            <p:cNvSpPr>
              <a:spLocks noChangeArrowheads="1"/>
            </p:cNvSpPr>
            <p:nvPr/>
          </p:nvSpPr>
          <p:spPr bwMode="auto">
            <a:xfrm>
              <a:off x="7717194" y="5325012"/>
              <a:ext cx="475563" cy="17565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31" name="Freeform 37"/>
            <p:cNvSpPr>
              <a:spLocks noEditPoints="1"/>
            </p:cNvSpPr>
            <p:nvPr/>
          </p:nvSpPr>
          <p:spPr bwMode="auto">
            <a:xfrm>
              <a:off x="7521338" y="5094882"/>
              <a:ext cx="867275"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32" name="Freeform 38"/>
            <p:cNvSpPr>
              <a:spLocks noEditPoints="1"/>
            </p:cNvSpPr>
            <p:nvPr/>
          </p:nvSpPr>
          <p:spPr bwMode="auto">
            <a:xfrm>
              <a:off x="8870297" y="5094882"/>
              <a:ext cx="866663"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33" name="Freeform 39"/>
            <p:cNvSpPr>
              <a:spLocks noEditPoints="1"/>
            </p:cNvSpPr>
            <p:nvPr/>
          </p:nvSpPr>
          <p:spPr bwMode="auto">
            <a:xfrm>
              <a:off x="10071139" y="4953498"/>
              <a:ext cx="1028856" cy="1028856"/>
            </a:xfrm>
            <a:custGeom>
              <a:avLst/>
              <a:gdLst>
                <a:gd name="T0" fmla="*/ 355 w 711"/>
                <a:gd name="T1" fmla="*/ 711 h 711"/>
                <a:gd name="T2" fmla="*/ 0 w 711"/>
                <a:gd name="T3" fmla="*/ 356 h 711"/>
                <a:gd name="T4" fmla="*/ 355 w 711"/>
                <a:gd name="T5" fmla="*/ 0 h 711"/>
                <a:gd name="T6" fmla="*/ 711 w 711"/>
                <a:gd name="T7" fmla="*/ 356 h 711"/>
                <a:gd name="T8" fmla="*/ 355 w 711"/>
                <a:gd name="T9" fmla="*/ 711 h 711"/>
                <a:gd name="T10" fmla="*/ 355 w 711"/>
                <a:gd name="T11" fmla="*/ 22 h 711"/>
                <a:gd name="T12" fmla="*/ 21 w 711"/>
                <a:gd name="T13" fmla="*/ 356 h 711"/>
                <a:gd name="T14" fmla="*/ 355 w 711"/>
                <a:gd name="T15" fmla="*/ 690 h 711"/>
                <a:gd name="T16" fmla="*/ 689 w 711"/>
                <a:gd name="T17" fmla="*/ 356 h 711"/>
                <a:gd name="T18" fmla="*/ 355 w 711"/>
                <a:gd name="T19" fmla="*/ 22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355" y="711"/>
                  </a:moveTo>
                  <a:cubicBezTo>
                    <a:pt x="159" y="711"/>
                    <a:pt x="0" y="552"/>
                    <a:pt x="0" y="356"/>
                  </a:cubicBezTo>
                  <a:cubicBezTo>
                    <a:pt x="0" y="160"/>
                    <a:pt x="159" y="0"/>
                    <a:pt x="355" y="0"/>
                  </a:cubicBezTo>
                  <a:cubicBezTo>
                    <a:pt x="551" y="0"/>
                    <a:pt x="711" y="160"/>
                    <a:pt x="711" y="356"/>
                  </a:cubicBezTo>
                  <a:cubicBezTo>
                    <a:pt x="711" y="552"/>
                    <a:pt x="551" y="711"/>
                    <a:pt x="355" y="711"/>
                  </a:cubicBezTo>
                  <a:close/>
                  <a:moveTo>
                    <a:pt x="355" y="22"/>
                  </a:moveTo>
                  <a:cubicBezTo>
                    <a:pt x="171" y="22"/>
                    <a:pt x="21" y="171"/>
                    <a:pt x="21" y="356"/>
                  </a:cubicBezTo>
                  <a:cubicBezTo>
                    <a:pt x="21" y="540"/>
                    <a:pt x="171" y="690"/>
                    <a:pt x="355" y="690"/>
                  </a:cubicBezTo>
                  <a:cubicBezTo>
                    <a:pt x="540" y="690"/>
                    <a:pt x="689" y="540"/>
                    <a:pt x="689" y="356"/>
                  </a:cubicBezTo>
                  <a:cubicBezTo>
                    <a:pt x="689" y="171"/>
                    <a:pt x="540" y="22"/>
                    <a:pt x="355" y="22"/>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34" name="Freeform 40"/>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 name="T16" fmla="*/ 24 w 807"/>
                <a:gd name="T17" fmla="*/ 56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574">
                  <a:moveTo>
                    <a:pt x="24" y="567"/>
                  </a:moveTo>
                  <a:lnTo>
                    <a:pt x="0" y="452"/>
                  </a:lnTo>
                  <a:lnTo>
                    <a:pt x="22" y="23"/>
                  </a:lnTo>
                  <a:lnTo>
                    <a:pt x="104" y="5"/>
                  </a:lnTo>
                  <a:lnTo>
                    <a:pt x="766" y="0"/>
                  </a:lnTo>
                  <a:lnTo>
                    <a:pt x="807" y="66"/>
                  </a:lnTo>
                  <a:lnTo>
                    <a:pt x="797" y="522"/>
                  </a:lnTo>
                  <a:lnTo>
                    <a:pt x="755" y="574"/>
                  </a:lnTo>
                  <a:lnTo>
                    <a:pt x="24" y="567"/>
                  </a:lnTo>
                  <a:close/>
                </a:path>
              </a:pathLst>
            </a:custGeom>
            <a:solidFill>
              <a:schemeClr val="accent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35" name="Freeform 41"/>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574">
                  <a:moveTo>
                    <a:pt x="24" y="567"/>
                  </a:moveTo>
                  <a:lnTo>
                    <a:pt x="0" y="452"/>
                  </a:lnTo>
                  <a:lnTo>
                    <a:pt x="22" y="23"/>
                  </a:lnTo>
                  <a:lnTo>
                    <a:pt x="104" y="5"/>
                  </a:lnTo>
                  <a:lnTo>
                    <a:pt x="766" y="0"/>
                  </a:lnTo>
                  <a:lnTo>
                    <a:pt x="807" y="66"/>
                  </a:lnTo>
                  <a:lnTo>
                    <a:pt x="797" y="522"/>
                  </a:lnTo>
                  <a:lnTo>
                    <a:pt x="755" y="5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36" name="Freeform 42"/>
            <p:cNvSpPr>
              <a:spLocks noEditPoints="1"/>
            </p:cNvSpPr>
            <p:nvPr/>
          </p:nvSpPr>
          <p:spPr bwMode="auto">
            <a:xfrm>
              <a:off x="10254754" y="5163431"/>
              <a:ext cx="519630" cy="422314"/>
            </a:xfrm>
            <a:custGeom>
              <a:avLst/>
              <a:gdLst>
                <a:gd name="T0" fmla="*/ 332 w 359"/>
                <a:gd name="T1" fmla="*/ 0 h 292"/>
                <a:gd name="T2" fmla="*/ 27 w 359"/>
                <a:gd name="T3" fmla="*/ 0 h 292"/>
                <a:gd name="T4" fmla="*/ 0 w 359"/>
                <a:gd name="T5" fmla="*/ 27 h 292"/>
                <a:gd name="T6" fmla="*/ 0 w 359"/>
                <a:gd name="T7" fmla="*/ 234 h 292"/>
                <a:gd name="T8" fmla="*/ 27 w 359"/>
                <a:gd name="T9" fmla="*/ 261 h 292"/>
                <a:gd name="T10" fmla="*/ 147 w 359"/>
                <a:gd name="T11" fmla="*/ 261 h 292"/>
                <a:gd name="T12" fmla="*/ 147 w 359"/>
                <a:gd name="T13" fmla="*/ 279 h 292"/>
                <a:gd name="T14" fmla="*/ 33 w 359"/>
                <a:gd name="T15" fmla="*/ 279 h 292"/>
                <a:gd name="T16" fmla="*/ 27 w 359"/>
                <a:gd name="T17" fmla="*/ 286 h 292"/>
                <a:gd name="T18" fmla="*/ 33 w 359"/>
                <a:gd name="T19" fmla="*/ 292 h 292"/>
                <a:gd name="T20" fmla="*/ 327 w 359"/>
                <a:gd name="T21" fmla="*/ 292 h 292"/>
                <a:gd name="T22" fmla="*/ 333 w 359"/>
                <a:gd name="T23" fmla="*/ 286 h 292"/>
                <a:gd name="T24" fmla="*/ 327 w 359"/>
                <a:gd name="T25" fmla="*/ 279 h 292"/>
                <a:gd name="T26" fmla="*/ 226 w 359"/>
                <a:gd name="T27" fmla="*/ 279 h 292"/>
                <a:gd name="T28" fmla="*/ 226 w 359"/>
                <a:gd name="T29" fmla="*/ 261 h 292"/>
                <a:gd name="T30" fmla="*/ 332 w 359"/>
                <a:gd name="T31" fmla="*/ 261 h 292"/>
                <a:gd name="T32" fmla="*/ 359 w 359"/>
                <a:gd name="T33" fmla="*/ 234 h 292"/>
                <a:gd name="T34" fmla="*/ 359 w 359"/>
                <a:gd name="T35" fmla="*/ 27 h 292"/>
                <a:gd name="T36" fmla="*/ 332 w 359"/>
                <a:gd name="T37" fmla="*/ 0 h 292"/>
                <a:gd name="T38" fmla="*/ 340 w 359"/>
                <a:gd name="T39" fmla="*/ 215 h 292"/>
                <a:gd name="T40" fmla="*/ 316 w 359"/>
                <a:gd name="T41" fmla="*/ 238 h 292"/>
                <a:gd name="T42" fmla="*/ 45 w 359"/>
                <a:gd name="T43" fmla="*/ 238 h 292"/>
                <a:gd name="T44" fmla="*/ 21 w 359"/>
                <a:gd name="T45" fmla="*/ 215 h 292"/>
                <a:gd name="T46" fmla="*/ 21 w 359"/>
                <a:gd name="T47" fmla="*/ 40 h 292"/>
                <a:gd name="T48" fmla="*/ 45 w 359"/>
                <a:gd name="T49" fmla="*/ 17 h 292"/>
                <a:gd name="T50" fmla="*/ 316 w 359"/>
                <a:gd name="T51" fmla="*/ 17 h 292"/>
                <a:gd name="T52" fmla="*/ 340 w 359"/>
                <a:gd name="T53" fmla="*/ 40 h 292"/>
                <a:gd name="T54" fmla="*/ 340 w 359"/>
                <a:gd name="T55" fmla="*/ 2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292">
                  <a:moveTo>
                    <a:pt x="332" y="0"/>
                  </a:moveTo>
                  <a:cubicBezTo>
                    <a:pt x="27" y="0"/>
                    <a:pt x="27" y="0"/>
                    <a:pt x="27" y="0"/>
                  </a:cubicBezTo>
                  <a:cubicBezTo>
                    <a:pt x="12" y="0"/>
                    <a:pt x="0" y="12"/>
                    <a:pt x="0" y="27"/>
                  </a:cubicBezTo>
                  <a:cubicBezTo>
                    <a:pt x="0" y="234"/>
                    <a:pt x="0" y="234"/>
                    <a:pt x="0" y="234"/>
                  </a:cubicBezTo>
                  <a:cubicBezTo>
                    <a:pt x="0" y="249"/>
                    <a:pt x="12" y="261"/>
                    <a:pt x="27" y="261"/>
                  </a:cubicBezTo>
                  <a:cubicBezTo>
                    <a:pt x="147" y="261"/>
                    <a:pt x="147" y="261"/>
                    <a:pt x="147" y="261"/>
                  </a:cubicBezTo>
                  <a:cubicBezTo>
                    <a:pt x="147" y="279"/>
                    <a:pt x="147" y="279"/>
                    <a:pt x="147" y="279"/>
                  </a:cubicBezTo>
                  <a:cubicBezTo>
                    <a:pt x="33" y="279"/>
                    <a:pt x="33" y="279"/>
                    <a:pt x="33" y="279"/>
                  </a:cubicBezTo>
                  <a:cubicBezTo>
                    <a:pt x="30" y="279"/>
                    <a:pt x="27" y="282"/>
                    <a:pt x="27" y="286"/>
                  </a:cubicBezTo>
                  <a:cubicBezTo>
                    <a:pt x="27" y="289"/>
                    <a:pt x="30" y="292"/>
                    <a:pt x="33" y="292"/>
                  </a:cubicBezTo>
                  <a:cubicBezTo>
                    <a:pt x="327" y="292"/>
                    <a:pt x="327" y="292"/>
                    <a:pt x="327" y="292"/>
                  </a:cubicBezTo>
                  <a:cubicBezTo>
                    <a:pt x="330" y="292"/>
                    <a:pt x="333" y="289"/>
                    <a:pt x="333" y="286"/>
                  </a:cubicBezTo>
                  <a:cubicBezTo>
                    <a:pt x="333" y="282"/>
                    <a:pt x="330" y="279"/>
                    <a:pt x="327" y="279"/>
                  </a:cubicBezTo>
                  <a:cubicBezTo>
                    <a:pt x="226" y="279"/>
                    <a:pt x="226" y="279"/>
                    <a:pt x="226" y="279"/>
                  </a:cubicBezTo>
                  <a:cubicBezTo>
                    <a:pt x="226" y="261"/>
                    <a:pt x="226" y="261"/>
                    <a:pt x="226" y="261"/>
                  </a:cubicBezTo>
                  <a:cubicBezTo>
                    <a:pt x="332" y="261"/>
                    <a:pt x="332" y="261"/>
                    <a:pt x="332" y="261"/>
                  </a:cubicBezTo>
                  <a:cubicBezTo>
                    <a:pt x="347" y="261"/>
                    <a:pt x="359" y="249"/>
                    <a:pt x="359" y="234"/>
                  </a:cubicBezTo>
                  <a:cubicBezTo>
                    <a:pt x="359" y="27"/>
                    <a:pt x="359" y="27"/>
                    <a:pt x="359" y="27"/>
                  </a:cubicBezTo>
                  <a:cubicBezTo>
                    <a:pt x="359" y="12"/>
                    <a:pt x="347" y="0"/>
                    <a:pt x="332" y="0"/>
                  </a:cubicBezTo>
                  <a:close/>
                  <a:moveTo>
                    <a:pt x="340" y="215"/>
                  </a:moveTo>
                  <a:cubicBezTo>
                    <a:pt x="340" y="228"/>
                    <a:pt x="329" y="238"/>
                    <a:pt x="316" y="238"/>
                  </a:cubicBezTo>
                  <a:cubicBezTo>
                    <a:pt x="45" y="238"/>
                    <a:pt x="45" y="238"/>
                    <a:pt x="45" y="238"/>
                  </a:cubicBezTo>
                  <a:cubicBezTo>
                    <a:pt x="31" y="238"/>
                    <a:pt x="21" y="228"/>
                    <a:pt x="21" y="215"/>
                  </a:cubicBezTo>
                  <a:cubicBezTo>
                    <a:pt x="21" y="40"/>
                    <a:pt x="21" y="40"/>
                    <a:pt x="21" y="40"/>
                  </a:cubicBezTo>
                  <a:cubicBezTo>
                    <a:pt x="21" y="27"/>
                    <a:pt x="31" y="17"/>
                    <a:pt x="45" y="17"/>
                  </a:cubicBezTo>
                  <a:cubicBezTo>
                    <a:pt x="316" y="17"/>
                    <a:pt x="316" y="17"/>
                    <a:pt x="316" y="17"/>
                  </a:cubicBezTo>
                  <a:cubicBezTo>
                    <a:pt x="329" y="17"/>
                    <a:pt x="340" y="27"/>
                    <a:pt x="340" y="40"/>
                  </a:cubicBezTo>
                  <a:lnTo>
                    <a:pt x="340" y="215"/>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37" name="Oval 43"/>
            <p:cNvSpPr>
              <a:spLocks noChangeArrowheads="1"/>
            </p:cNvSpPr>
            <p:nvPr/>
          </p:nvSpPr>
          <p:spPr bwMode="auto">
            <a:xfrm>
              <a:off x="10762755" y="5612064"/>
              <a:ext cx="101600" cy="97928"/>
            </a:xfrm>
            <a:prstGeom prst="ellipse">
              <a:avLst/>
            </a:pr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38" name="Freeform 44"/>
            <p:cNvSpPr/>
            <p:nvPr/>
          </p:nvSpPr>
          <p:spPr bwMode="auto">
            <a:xfrm>
              <a:off x="10712567" y="5372752"/>
              <a:ext cx="181779" cy="145056"/>
            </a:xfrm>
            <a:custGeom>
              <a:avLst/>
              <a:gdLst>
                <a:gd name="T0" fmla="*/ 4 w 297"/>
                <a:gd name="T1" fmla="*/ 237 h 237"/>
                <a:gd name="T2" fmla="*/ 0 w 297"/>
                <a:gd name="T3" fmla="*/ 0 h 237"/>
                <a:gd name="T4" fmla="*/ 295 w 297"/>
                <a:gd name="T5" fmla="*/ 8 h 237"/>
                <a:gd name="T6" fmla="*/ 297 w 297"/>
                <a:gd name="T7" fmla="*/ 237 h 237"/>
                <a:gd name="T8" fmla="*/ 4 w 297"/>
                <a:gd name="T9" fmla="*/ 237 h 237"/>
              </a:gdLst>
              <a:ahLst/>
              <a:cxnLst>
                <a:cxn ang="0">
                  <a:pos x="T0" y="T1"/>
                </a:cxn>
                <a:cxn ang="0">
                  <a:pos x="T2" y="T3"/>
                </a:cxn>
                <a:cxn ang="0">
                  <a:pos x="T4" y="T5"/>
                </a:cxn>
                <a:cxn ang="0">
                  <a:pos x="T6" y="T7"/>
                </a:cxn>
                <a:cxn ang="0">
                  <a:pos x="T8" y="T9"/>
                </a:cxn>
              </a:cxnLst>
              <a:rect l="0" t="0" r="r" b="b"/>
              <a:pathLst>
                <a:path w="297" h="237">
                  <a:moveTo>
                    <a:pt x="4" y="237"/>
                  </a:moveTo>
                  <a:lnTo>
                    <a:pt x="0" y="0"/>
                  </a:lnTo>
                  <a:lnTo>
                    <a:pt x="295" y="8"/>
                  </a:lnTo>
                  <a:lnTo>
                    <a:pt x="297" y="237"/>
                  </a:lnTo>
                  <a:lnTo>
                    <a:pt x="4" y="237"/>
                  </a:lnTo>
                  <a:close/>
                </a:path>
              </a:pathLst>
            </a:cu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39" name="Freeform 45"/>
            <p:cNvSpPr>
              <a:spLocks noEditPoints="1"/>
            </p:cNvSpPr>
            <p:nvPr/>
          </p:nvSpPr>
          <p:spPr bwMode="auto">
            <a:xfrm>
              <a:off x="10686249" y="5307875"/>
              <a:ext cx="238700" cy="440064"/>
            </a:xfrm>
            <a:custGeom>
              <a:avLst/>
              <a:gdLst>
                <a:gd name="T0" fmla="*/ 83 w 165"/>
                <a:gd name="T1" fmla="*/ 0 h 304"/>
                <a:gd name="T2" fmla="*/ 0 w 165"/>
                <a:gd name="T3" fmla="*/ 69 h 304"/>
                <a:gd name="T4" fmla="*/ 0 w 165"/>
                <a:gd name="T5" fmla="*/ 236 h 304"/>
                <a:gd name="T6" fmla="*/ 83 w 165"/>
                <a:gd name="T7" fmla="*/ 304 h 304"/>
                <a:gd name="T8" fmla="*/ 165 w 165"/>
                <a:gd name="T9" fmla="*/ 236 h 304"/>
                <a:gd name="T10" fmla="*/ 165 w 165"/>
                <a:gd name="T11" fmla="*/ 69 h 304"/>
                <a:gd name="T12" fmla="*/ 83 w 165"/>
                <a:gd name="T13" fmla="*/ 0 h 304"/>
                <a:gd name="T14" fmla="*/ 85 w 165"/>
                <a:gd name="T15" fmla="*/ 265 h 304"/>
                <a:gd name="T16" fmla="*/ 65 w 165"/>
                <a:gd name="T17" fmla="*/ 245 h 304"/>
                <a:gd name="T18" fmla="*/ 85 w 165"/>
                <a:gd name="T19" fmla="*/ 225 h 304"/>
                <a:gd name="T20" fmla="*/ 105 w 165"/>
                <a:gd name="T21" fmla="*/ 245 h 304"/>
                <a:gd name="T22" fmla="*/ 85 w 165"/>
                <a:gd name="T23" fmla="*/ 265 h 304"/>
                <a:gd name="T24" fmla="*/ 129 w 165"/>
                <a:gd name="T25" fmla="*/ 124 h 304"/>
                <a:gd name="T26" fmla="*/ 38 w 165"/>
                <a:gd name="T27" fmla="*/ 124 h 304"/>
                <a:gd name="T28" fmla="*/ 31 w 165"/>
                <a:gd name="T29" fmla="*/ 117 h 304"/>
                <a:gd name="T30" fmla="*/ 38 w 165"/>
                <a:gd name="T31" fmla="*/ 110 h 304"/>
                <a:gd name="T32" fmla="*/ 129 w 165"/>
                <a:gd name="T33" fmla="*/ 110 h 304"/>
                <a:gd name="T34" fmla="*/ 136 w 165"/>
                <a:gd name="T35" fmla="*/ 117 h 304"/>
                <a:gd name="T36" fmla="*/ 129 w 165"/>
                <a:gd name="T37" fmla="*/ 124 h 304"/>
                <a:gd name="T38" fmla="*/ 129 w 165"/>
                <a:gd name="T39" fmla="*/ 75 h 304"/>
                <a:gd name="T40" fmla="*/ 38 w 165"/>
                <a:gd name="T41" fmla="*/ 75 h 304"/>
                <a:gd name="T42" fmla="*/ 31 w 165"/>
                <a:gd name="T43" fmla="*/ 68 h 304"/>
                <a:gd name="T44" fmla="*/ 38 w 165"/>
                <a:gd name="T45" fmla="*/ 61 h 304"/>
                <a:gd name="T46" fmla="*/ 129 w 165"/>
                <a:gd name="T47" fmla="*/ 61 h 304"/>
                <a:gd name="T48" fmla="*/ 136 w 165"/>
                <a:gd name="T49" fmla="*/ 68 h 304"/>
                <a:gd name="T50" fmla="*/ 129 w 165"/>
                <a:gd name="T51" fmla="*/ 7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304">
                  <a:moveTo>
                    <a:pt x="83" y="0"/>
                  </a:moveTo>
                  <a:cubicBezTo>
                    <a:pt x="37" y="0"/>
                    <a:pt x="3" y="8"/>
                    <a:pt x="0" y="69"/>
                  </a:cubicBezTo>
                  <a:cubicBezTo>
                    <a:pt x="0" y="236"/>
                    <a:pt x="0" y="236"/>
                    <a:pt x="0" y="236"/>
                  </a:cubicBezTo>
                  <a:cubicBezTo>
                    <a:pt x="2" y="299"/>
                    <a:pt x="37" y="304"/>
                    <a:pt x="83" y="304"/>
                  </a:cubicBezTo>
                  <a:cubicBezTo>
                    <a:pt x="128" y="304"/>
                    <a:pt x="165" y="296"/>
                    <a:pt x="165" y="236"/>
                  </a:cubicBezTo>
                  <a:cubicBezTo>
                    <a:pt x="165" y="69"/>
                    <a:pt x="165" y="69"/>
                    <a:pt x="165" y="69"/>
                  </a:cubicBezTo>
                  <a:cubicBezTo>
                    <a:pt x="164" y="15"/>
                    <a:pt x="128" y="0"/>
                    <a:pt x="83" y="0"/>
                  </a:cubicBezTo>
                  <a:close/>
                  <a:moveTo>
                    <a:pt x="85" y="265"/>
                  </a:moveTo>
                  <a:cubicBezTo>
                    <a:pt x="74" y="265"/>
                    <a:pt x="65" y="256"/>
                    <a:pt x="65" y="245"/>
                  </a:cubicBezTo>
                  <a:cubicBezTo>
                    <a:pt x="65" y="234"/>
                    <a:pt x="74" y="225"/>
                    <a:pt x="85" y="225"/>
                  </a:cubicBezTo>
                  <a:cubicBezTo>
                    <a:pt x="96" y="225"/>
                    <a:pt x="105" y="234"/>
                    <a:pt x="105" y="245"/>
                  </a:cubicBezTo>
                  <a:cubicBezTo>
                    <a:pt x="105" y="256"/>
                    <a:pt x="96" y="265"/>
                    <a:pt x="85" y="265"/>
                  </a:cubicBezTo>
                  <a:close/>
                  <a:moveTo>
                    <a:pt x="129" y="124"/>
                  </a:moveTo>
                  <a:cubicBezTo>
                    <a:pt x="38" y="124"/>
                    <a:pt x="38" y="124"/>
                    <a:pt x="38" y="124"/>
                  </a:cubicBezTo>
                  <a:cubicBezTo>
                    <a:pt x="34" y="124"/>
                    <a:pt x="31" y="121"/>
                    <a:pt x="31" y="117"/>
                  </a:cubicBezTo>
                  <a:cubicBezTo>
                    <a:pt x="31" y="113"/>
                    <a:pt x="34" y="110"/>
                    <a:pt x="38" y="110"/>
                  </a:cubicBezTo>
                  <a:cubicBezTo>
                    <a:pt x="129" y="110"/>
                    <a:pt x="129" y="110"/>
                    <a:pt x="129" y="110"/>
                  </a:cubicBezTo>
                  <a:cubicBezTo>
                    <a:pt x="133" y="110"/>
                    <a:pt x="136" y="113"/>
                    <a:pt x="136" y="117"/>
                  </a:cubicBezTo>
                  <a:cubicBezTo>
                    <a:pt x="136" y="121"/>
                    <a:pt x="133" y="124"/>
                    <a:pt x="129" y="124"/>
                  </a:cubicBezTo>
                  <a:close/>
                  <a:moveTo>
                    <a:pt x="129" y="75"/>
                  </a:moveTo>
                  <a:cubicBezTo>
                    <a:pt x="38" y="75"/>
                    <a:pt x="38" y="75"/>
                    <a:pt x="38" y="75"/>
                  </a:cubicBezTo>
                  <a:cubicBezTo>
                    <a:pt x="34" y="75"/>
                    <a:pt x="31" y="72"/>
                    <a:pt x="31" y="68"/>
                  </a:cubicBezTo>
                  <a:cubicBezTo>
                    <a:pt x="31" y="64"/>
                    <a:pt x="34" y="61"/>
                    <a:pt x="38" y="61"/>
                  </a:cubicBezTo>
                  <a:cubicBezTo>
                    <a:pt x="129" y="61"/>
                    <a:pt x="129" y="61"/>
                    <a:pt x="129" y="61"/>
                  </a:cubicBezTo>
                  <a:cubicBezTo>
                    <a:pt x="133" y="61"/>
                    <a:pt x="136" y="64"/>
                    <a:pt x="136" y="68"/>
                  </a:cubicBezTo>
                  <a:cubicBezTo>
                    <a:pt x="136" y="72"/>
                    <a:pt x="133" y="75"/>
                    <a:pt x="129" y="7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40" name="Freeform 46"/>
            <p:cNvSpPr/>
            <p:nvPr/>
          </p:nvSpPr>
          <p:spPr bwMode="auto">
            <a:xfrm>
              <a:off x="8761964" y="3117960"/>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8"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41" name="Freeform 47"/>
            <p:cNvSpPr/>
            <p:nvPr/>
          </p:nvSpPr>
          <p:spPr bwMode="auto">
            <a:xfrm>
              <a:off x="8671992" y="3077565"/>
              <a:ext cx="60593" cy="60593"/>
            </a:xfrm>
            <a:custGeom>
              <a:avLst/>
              <a:gdLst>
                <a:gd name="T0" fmla="*/ 38 w 42"/>
                <a:gd name="T1" fmla="*/ 29 h 42"/>
                <a:gd name="T2" fmla="*/ 28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8" y="4"/>
                  </a:cubicBezTo>
                  <a:cubicBezTo>
                    <a:pt x="19" y="0"/>
                    <a:pt x="8" y="4"/>
                    <a:pt x="4" y="13"/>
                  </a:cubicBezTo>
                  <a:cubicBezTo>
                    <a:pt x="0" y="23"/>
                    <a:pt x="4" y="34"/>
                    <a:pt x="13" y="38"/>
                  </a:cubicBezTo>
                  <a:cubicBezTo>
                    <a:pt x="22"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42" name="Freeform 48"/>
            <p:cNvSpPr/>
            <p:nvPr/>
          </p:nvSpPr>
          <p:spPr bwMode="auto">
            <a:xfrm>
              <a:off x="8580797" y="3035333"/>
              <a:ext cx="60593" cy="62429"/>
            </a:xfrm>
            <a:custGeom>
              <a:avLst/>
              <a:gdLst>
                <a:gd name="T0" fmla="*/ 38 w 42"/>
                <a:gd name="T1" fmla="*/ 29 h 43"/>
                <a:gd name="T2" fmla="*/ 29 w 42"/>
                <a:gd name="T3" fmla="*/ 5 h 43"/>
                <a:gd name="T4" fmla="*/ 4 w 42"/>
                <a:gd name="T5" fmla="*/ 14 h 43"/>
                <a:gd name="T6" fmla="*/ 14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20" y="0"/>
                    <a:pt x="9" y="5"/>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43" name="Freeform 49"/>
            <p:cNvSpPr/>
            <p:nvPr/>
          </p:nvSpPr>
          <p:spPr bwMode="auto">
            <a:xfrm>
              <a:off x="8489602" y="2994938"/>
              <a:ext cx="62429" cy="60593"/>
            </a:xfrm>
            <a:custGeom>
              <a:avLst/>
              <a:gdLst>
                <a:gd name="T0" fmla="*/ 39 w 43"/>
                <a:gd name="T1" fmla="*/ 29 h 42"/>
                <a:gd name="T2" fmla="*/ 29 w 43"/>
                <a:gd name="T3" fmla="*/ 4 h 42"/>
                <a:gd name="T4" fmla="*/ 5 w 43"/>
                <a:gd name="T5" fmla="*/ 14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20"/>
                    <a:pt x="39" y="9"/>
                    <a:pt x="29" y="4"/>
                  </a:cubicBezTo>
                  <a:cubicBezTo>
                    <a:pt x="20" y="0"/>
                    <a:pt x="9" y="4"/>
                    <a:pt x="5" y="14"/>
                  </a:cubicBezTo>
                  <a:cubicBezTo>
                    <a:pt x="0" y="23"/>
                    <a:pt x="5"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44" name="Freeform 50"/>
            <p:cNvSpPr/>
            <p:nvPr/>
          </p:nvSpPr>
          <p:spPr bwMode="auto">
            <a:xfrm>
              <a:off x="8400242" y="2954543"/>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45" name="Freeform 51"/>
            <p:cNvSpPr/>
            <p:nvPr/>
          </p:nvSpPr>
          <p:spPr bwMode="auto">
            <a:xfrm>
              <a:off x="8309047" y="2912311"/>
              <a:ext cx="61817" cy="62429"/>
            </a:xfrm>
            <a:custGeom>
              <a:avLst/>
              <a:gdLst>
                <a:gd name="T0" fmla="*/ 39 w 43"/>
                <a:gd name="T1" fmla="*/ 29 h 43"/>
                <a:gd name="T2" fmla="*/ 29 w 43"/>
                <a:gd name="T3" fmla="*/ 5 h 43"/>
                <a:gd name="T4" fmla="*/ 5 w 43"/>
                <a:gd name="T5" fmla="*/ 14 h 43"/>
                <a:gd name="T6" fmla="*/ 14 w 43"/>
                <a:gd name="T7" fmla="*/ 39 h 43"/>
                <a:gd name="T8" fmla="*/ 39 w 43"/>
                <a:gd name="T9" fmla="*/ 29 h 43"/>
              </a:gdLst>
              <a:ahLst/>
              <a:cxnLst>
                <a:cxn ang="0">
                  <a:pos x="T0" y="T1"/>
                </a:cxn>
                <a:cxn ang="0">
                  <a:pos x="T2" y="T3"/>
                </a:cxn>
                <a:cxn ang="0">
                  <a:pos x="T4" y="T5"/>
                </a:cxn>
                <a:cxn ang="0">
                  <a:pos x="T6" y="T7"/>
                </a:cxn>
                <a:cxn ang="0">
                  <a:pos x="T8" y="T9"/>
                </a:cxn>
              </a:cxnLst>
              <a:rect l="0" t="0" r="r" b="b"/>
              <a:pathLst>
                <a:path w="43" h="43">
                  <a:moveTo>
                    <a:pt x="39" y="29"/>
                  </a:moveTo>
                  <a:cubicBezTo>
                    <a:pt x="43" y="20"/>
                    <a:pt x="39" y="9"/>
                    <a:pt x="29" y="5"/>
                  </a:cubicBezTo>
                  <a:cubicBezTo>
                    <a:pt x="20" y="0"/>
                    <a:pt x="9" y="5"/>
                    <a:pt x="5" y="14"/>
                  </a:cubicBezTo>
                  <a:cubicBezTo>
                    <a:pt x="0" y="23"/>
                    <a:pt x="5" y="34"/>
                    <a:pt x="14" y="39"/>
                  </a:cubicBezTo>
                  <a:cubicBezTo>
                    <a:pt x="23" y="43"/>
                    <a:pt x="34" y="39"/>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46" name="Freeform 52"/>
            <p:cNvSpPr/>
            <p:nvPr/>
          </p:nvSpPr>
          <p:spPr bwMode="auto">
            <a:xfrm>
              <a:off x="8219075" y="2871916"/>
              <a:ext cx="60593"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9"/>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47" name="Freeform 53"/>
            <p:cNvSpPr/>
            <p:nvPr/>
          </p:nvSpPr>
          <p:spPr bwMode="auto">
            <a:xfrm>
              <a:off x="8127880" y="2831521"/>
              <a:ext cx="62429" cy="60593"/>
            </a:xfrm>
            <a:custGeom>
              <a:avLst/>
              <a:gdLst>
                <a:gd name="T0" fmla="*/ 39 w 43"/>
                <a:gd name="T1" fmla="*/ 29 h 42"/>
                <a:gd name="T2" fmla="*/ 29 w 43"/>
                <a:gd name="T3" fmla="*/ 4 h 42"/>
                <a:gd name="T4" fmla="*/ 5 w 43"/>
                <a:gd name="T5" fmla="*/ 13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19"/>
                    <a:pt x="39" y="8"/>
                    <a:pt x="29" y="4"/>
                  </a:cubicBezTo>
                  <a:cubicBezTo>
                    <a:pt x="20" y="0"/>
                    <a:pt x="9" y="4"/>
                    <a:pt x="5" y="13"/>
                  </a:cubicBezTo>
                  <a:cubicBezTo>
                    <a:pt x="0" y="23"/>
                    <a:pt x="4"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48" name="Freeform 54"/>
            <p:cNvSpPr/>
            <p:nvPr/>
          </p:nvSpPr>
          <p:spPr bwMode="auto">
            <a:xfrm>
              <a:off x="8037909" y="2789289"/>
              <a:ext cx="61205" cy="62429"/>
            </a:xfrm>
            <a:custGeom>
              <a:avLst/>
              <a:gdLst>
                <a:gd name="T0" fmla="*/ 38 w 42"/>
                <a:gd name="T1" fmla="*/ 29 h 43"/>
                <a:gd name="T2" fmla="*/ 29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19" y="0"/>
                    <a:pt x="8" y="5"/>
                    <a:pt x="4" y="14"/>
                  </a:cubicBezTo>
                  <a:cubicBezTo>
                    <a:pt x="0" y="23"/>
                    <a:pt x="4" y="34"/>
                    <a:pt x="13"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49" name="Freeform 55"/>
            <p:cNvSpPr/>
            <p:nvPr/>
          </p:nvSpPr>
          <p:spPr bwMode="auto">
            <a:xfrm>
              <a:off x="7947325" y="2748894"/>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9"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50" name="Freeform 56"/>
            <p:cNvSpPr/>
            <p:nvPr/>
          </p:nvSpPr>
          <p:spPr bwMode="auto">
            <a:xfrm>
              <a:off x="7857354" y="2708499"/>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51" name="Freeform 57"/>
            <p:cNvSpPr/>
            <p:nvPr/>
          </p:nvSpPr>
          <p:spPr bwMode="auto">
            <a:xfrm>
              <a:off x="7766158" y="2666267"/>
              <a:ext cx="62429" cy="62429"/>
            </a:xfrm>
            <a:custGeom>
              <a:avLst/>
              <a:gdLst>
                <a:gd name="T0" fmla="*/ 38 w 43"/>
                <a:gd name="T1" fmla="*/ 29 h 43"/>
                <a:gd name="T2" fmla="*/ 29 w 43"/>
                <a:gd name="T3" fmla="*/ 5 h 43"/>
                <a:gd name="T4" fmla="*/ 4 w 43"/>
                <a:gd name="T5" fmla="*/ 14 h 43"/>
                <a:gd name="T6" fmla="*/ 14 w 43"/>
                <a:gd name="T7" fmla="*/ 39 h 43"/>
                <a:gd name="T8" fmla="*/ 38 w 43"/>
                <a:gd name="T9" fmla="*/ 29 h 43"/>
              </a:gdLst>
              <a:ahLst/>
              <a:cxnLst>
                <a:cxn ang="0">
                  <a:pos x="T0" y="T1"/>
                </a:cxn>
                <a:cxn ang="0">
                  <a:pos x="T2" y="T3"/>
                </a:cxn>
                <a:cxn ang="0">
                  <a:pos x="T4" y="T5"/>
                </a:cxn>
                <a:cxn ang="0">
                  <a:pos x="T6" y="T7"/>
                </a:cxn>
                <a:cxn ang="0">
                  <a:pos x="T8" y="T9"/>
                </a:cxn>
              </a:cxnLst>
              <a:rect l="0" t="0" r="r" b="b"/>
              <a:pathLst>
                <a:path w="43" h="43">
                  <a:moveTo>
                    <a:pt x="38" y="29"/>
                  </a:moveTo>
                  <a:cubicBezTo>
                    <a:pt x="43" y="20"/>
                    <a:pt x="38" y="9"/>
                    <a:pt x="29" y="5"/>
                  </a:cubicBezTo>
                  <a:cubicBezTo>
                    <a:pt x="20" y="0"/>
                    <a:pt x="9" y="4"/>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52" name="Freeform 58"/>
            <p:cNvSpPr/>
            <p:nvPr/>
          </p:nvSpPr>
          <p:spPr bwMode="auto">
            <a:xfrm>
              <a:off x="7676187" y="2625872"/>
              <a:ext cx="61205"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8"/>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53" name="Freeform 59"/>
            <p:cNvSpPr/>
            <p:nvPr/>
          </p:nvSpPr>
          <p:spPr bwMode="auto">
            <a:xfrm>
              <a:off x="7584992" y="2585476"/>
              <a:ext cx="62429" cy="60593"/>
            </a:xfrm>
            <a:custGeom>
              <a:avLst/>
              <a:gdLst>
                <a:gd name="T0" fmla="*/ 38 w 43"/>
                <a:gd name="T1" fmla="*/ 29 h 42"/>
                <a:gd name="T2" fmla="*/ 29 w 43"/>
                <a:gd name="T3" fmla="*/ 4 h 42"/>
                <a:gd name="T4" fmla="*/ 4 w 43"/>
                <a:gd name="T5" fmla="*/ 13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19"/>
                    <a:pt x="38" y="8"/>
                    <a:pt x="29" y="4"/>
                  </a:cubicBezTo>
                  <a:cubicBezTo>
                    <a:pt x="20" y="0"/>
                    <a:pt x="9" y="4"/>
                    <a:pt x="4" y="13"/>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54" name="Freeform 60"/>
            <p:cNvSpPr/>
            <p:nvPr/>
          </p:nvSpPr>
          <p:spPr bwMode="auto">
            <a:xfrm>
              <a:off x="7495632" y="2543245"/>
              <a:ext cx="60593" cy="62429"/>
            </a:xfrm>
            <a:custGeom>
              <a:avLst/>
              <a:gdLst>
                <a:gd name="T0" fmla="*/ 38 w 42"/>
                <a:gd name="T1" fmla="*/ 29 h 43"/>
                <a:gd name="T2" fmla="*/ 28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8" y="5"/>
                  </a:cubicBezTo>
                  <a:cubicBezTo>
                    <a:pt x="19" y="0"/>
                    <a:pt x="8" y="4"/>
                    <a:pt x="4" y="14"/>
                  </a:cubicBezTo>
                  <a:cubicBezTo>
                    <a:pt x="0" y="23"/>
                    <a:pt x="4" y="34"/>
                    <a:pt x="13" y="39"/>
                  </a:cubicBezTo>
                  <a:cubicBezTo>
                    <a:pt x="22" y="43"/>
                    <a:pt x="33"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55" name="Freeform 61"/>
            <p:cNvSpPr/>
            <p:nvPr/>
          </p:nvSpPr>
          <p:spPr bwMode="auto">
            <a:xfrm>
              <a:off x="7999350" y="3610048"/>
              <a:ext cx="54472" cy="53248"/>
            </a:xfrm>
            <a:custGeom>
              <a:avLst/>
              <a:gdLst>
                <a:gd name="T0" fmla="*/ 38 w 38"/>
                <a:gd name="T1" fmla="*/ 19 h 37"/>
                <a:gd name="T2" fmla="*/ 19 w 38"/>
                <a:gd name="T3" fmla="*/ 0 h 37"/>
                <a:gd name="T4" fmla="*/ 0 w 38"/>
                <a:gd name="T5" fmla="*/ 19 h 37"/>
                <a:gd name="T6" fmla="*/ 19 w 38"/>
                <a:gd name="T7" fmla="*/ 37 h 37"/>
                <a:gd name="T8" fmla="*/ 38 w 38"/>
                <a:gd name="T9" fmla="*/ 19 h 37"/>
              </a:gdLst>
              <a:ahLst/>
              <a:cxnLst>
                <a:cxn ang="0">
                  <a:pos x="T0" y="T1"/>
                </a:cxn>
                <a:cxn ang="0">
                  <a:pos x="T2" y="T3"/>
                </a:cxn>
                <a:cxn ang="0">
                  <a:pos x="T4" y="T5"/>
                </a:cxn>
                <a:cxn ang="0">
                  <a:pos x="T6" y="T7"/>
                </a:cxn>
                <a:cxn ang="0">
                  <a:pos x="T8" y="T9"/>
                </a:cxn>
              </a:cxnLst>
              <a:rect l="0" t="0" r="r" b="b"/>
              <a:pathLst>
                <a:path w="38" h="37">
                  <a:moveTo>
                    <a:pt x="38" y="19"/>
                  </a:moveTo>
                  <a:cubicBezTo>
                    <a:pt x="38" y="8"/>
                    <a:pt x="29" y="0"/>
                    <a:pt x="19" y="0"/>
                  </a:cubicBezTo>
                  <a:cubicBezTo>
                    <a:pt x="9" y="0"/>
                    <a:pt x="0" y="9"/>
                    <a:pt x="0" y="19"/>
                  </a:cubicBezTo>
                  <a:cubicBezTo>
                    <a:pt x="0" y="29"/>
                    <a:pt x="9" y="37"/>
                    <a:pt x="19" y="37"/>
                  </a:cubicBezTo>
                  <a:cubicBezTo>
                    <a:pt x="29" y="37"/>
                    <a:pt x="38" y="29"/>
                    <a:pt x="38" y="1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56" name="Oval 62"/>
            <p:cNvSpPr>
              <a:spLocks noChangeArrowheads="1"/>
            </p:cNvSpPr>
            <p:nvPr/>
          </p:nvSpPr>
          <p:spPr bwMode="auto">
            <a:xfrm>
              <a:off x="7900809" y="3610048"/>
              <a:ext cx="53248" cy="55084"/>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57" name="Oval 63"/>
            <p:cNvSpPr>
              <a:spLocks noChangeArrowheads="1"/>
            </p:cNvSpPr>
            <p:nvPr/>
          </p:nvSpPr>
          <p:spPr bwMode="auto">
            <a:xfrm>
              <a:off x="7801045" y="3611272"/>
              <a:ext cx="53248" cy="53860"/>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58" name="Freeform 64"/>
            <p:cNvSpPr/>
            <p:nvPr/>
          </p:nvSpPr>
          <p:spPr bwMode="auto">
            <a:xfrm>
              <a:off x="7701281" y="3611272"/>
              <a:ext cx="54472" cy="53860"/>
            </a:xfrm>
            <a:custGeom>
              <a:avLst/>
              <a:gdLst>
                <a:gd name="T0" fmla="*/ 38 w 38"/>
                <a:gd name="T1" fmla="*/ 18 h 37"/>
                <a:gd name="T2" fmla="*/ 19 w 38"/>
                <a:gd name="T3" fmla="*/ 0 h 37"/>
                <a:gd name="T4" fmla="*/ 0 w 38"/>
                <a:gd name="T5" fmla="*/ 19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9"/>
                  </a:cubicBezTo>
                  <a:cubicBezTo>
                    <a:pt x="0" y="29"/>
                    <a:pt x="9" y="37"/>
                    <a:pt x="19" y="37"/>
                  </a:cubicBezTo>
                  <a:cubicBezTo>
                    <a:pt x="29" y="37"/>
                    <a:pt x="38" y="29"/>
                    <a:pt x="38"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59" name="Freeform 65"/>
            <p:cNvSpPr/>
            <p:nvPr/>
          </p:nvSpPr>
          <p:spPr bwMode="auto">
            <a:xfrm>
              <a:off x="7602741" y="3611272"/>
              <a:ext cx="53248" cy="53860"/>
            </a:xfrm>
            <a:custGeom>
              <a:avLst/>
              <a:gdLst>
                <a:gd name="T0" fmla="*/ 37 w 37"/>
                <a:gd name="T1" fmla="*/ 19 h 37"/>
                <a:gd name="T2" fmla="*/ 18 w 37"/>
                <a:gd name="T3" fmla="*/ 0 h 37"/>
                <a:gd name="T4" fmla="*/ 0 w 37"/>
                <a:gd name="T5" fmla="*/ 19 h 37"/>
                <a:gd name="T6" fmla="*/ 18 w 37"/>
                <a:gd name="T7" fmla="*/ 37 h 37"/>
                <a:gd name="T8" fmla="*/ 37 w 37"/>
                <a:gd name="T9" fmla="*/ 19 h 37"/>
              </a:gdLst>
              <a:ahLst/>
              <a:cxnLst>
                <a:cxn ang="0">
                  <a:pos x="T0" y="T1"/>
                </a:cxn>
                <a:cxn ang="0">
                  <a:pos x="T2" y="T3"/>
                </a:cxn>
                <a:cxn ang="0">
                  <a:pos x="T4" y="T5"/>
                </a:cxn>
                <a:cxn ang="0">
                  <a:pos x="T6" y="T7"/>
                </a:cxn>
                <a:cxn ang="0">
                  <a:pos x="T8" y="T9"/>
                </a:cxn>
              </a:cxnLst>
              <a:rect l="0" t="0" r="r" b="b"/>
              <a:pathLst>
                <a:path w="37" h="37">
                  <a:moveTo>
                    <a:pt x="37" y="19"/>
                  </a:moveTo>
                  <a:cubicBezTo>
                    <a:pt x="37" y="8"/>
                    <a:pt x="29" y="0"/>
                    <a:pt x="18" y="0"/>
                  </a:cubicBezTo>
                  <a:cubicBezTo>
                    <a:pt x="8" y="0"/>
                    <a:pt x="0" y="9"/>
                    <a:pt x="0" y="19"/>
                  </a:cubicBezTo>
                  <a:cubicBezTo>
                    <a:pt x="0" y="29"/>
                    <a:pt x="8" y="37"/>
                    <a:pt x="18" y="37"/>
                  </a:cubicBezTo>
                  <a:cubicBezTo>
                    <a:pt x="29" y="37"/>
                    <a:pt x="37" y="29"/>
                    <a:pt x="37" y="1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60" name="Oval 66"/>
            <p:cNvSpPr>
              <a:spLocks noChangeArrowheads="1"/>
            </p:cNvSpPr>
            <p:nvPr/>
          </p:nvSpPr>
          <p:spPr bwMode="auto">
            <a:xfrm>
              <a:off x="7502977" y="3611272"/>
              <a:ext cx="53248" cy="55084"/>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61" name="Freeform 67"/>
            <p:cNvSpPr/>
            <p:nvPr/>
          </p:nvSpPr>
          <p:spPr bwMode="auto">
            <a:xfrm>
              <a:off x="7403213" y="3613108"/>
              <a:ext cx="54472" cy="53248"/>
            </a:xfrm>
            <a:custGeom>
              <a:avLst/>
              <a:gdLst>
                <a:gd name="T0" fmla="*/ 38 w 38"/>
                <a:gd name="T1" fmla="*/ 18 h 37"/>
                <a:gd name="T2" fmla="*/ 19 w 38"/>
                <a:gd name="T3" fmla="*/ 0 h 37"/>
                <a:gd name="T4" fmla="*/ 0 w 38"/>
                <a:gd name="T5" fmla="*/ 18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8"/>
                  </a:cubicBezTo>
                  <a:cubicBezTo>
                    <a:pt x="0" y="29"/>
                    <a:pt x="9" y="37"/>
                    <a:pt x="19" y="37"/>
                  </a:cubicBezTo>
                  <a:cubicBezTo>
                    <a:pt x="29" y="37"/>
                    <a:pt x="38" y="28"/>
                    <a:pt x="38"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62" name="Freeform 68"/>
            <p:cNvSpPr/>
            <p:nvPr/>
          </p:nvSpPr>
          <p:spPr bwMode="auto">
            <a:xfrm>
              <a:off x="7304673" y="3613108"/>
              <a:ext cx="53248" cy="53248"/>
            </a:xfrm>
            <a:custGeom>
              <a:avLst/>
              <a:gdLst>
                <a:gd name="T0" fmla="*/ 37 w 37"/>
                <a:gd name="T1" fmla="*/ 18 h 37"/>
                <a:gd name="T2" fmla="*/ 18 w 37"/>
                <a:gd name="T3" fmla="*/ 0 h 37"/>
                <a:gd name="T4" fmla="*/ 0 w 37"/>
                <a:gd name="T5" fmla="*/ 19 h 37"/>
                <a:gd name="T6" fmla="*/ 18 w 37"/>
                <a:gd name="T7" fmla="*/ 37 h 37"/>
                <a:gd name="T8" fmla="*/ 37 w 37"/>
                <a:gd name="T9" fmla="*/ 18 h 37"/>
              </a:gdLst>
              <a:ahLst/>
              <a:cxnLst>
                <a:cxn ang="0">
                  <a:pos x="T0" y="T1"/>
                </a:cxn>
                <a:cxn ang="0">
                  <a:pos x="T2" y="T3"/>
                </a:cxn>
                <a:cxn ang="0">
                  <a:pos x="T4" y="T5"/>
                </a:cxn>
                <a:cxn ang="0">
                  <a:pos x="T6" y="T7"/>
                </a:cxn>
                <a:cxn ang="0">
                  <a:pos x="T8" y="T9"/>
                </a:cxn>
              </a:cxnLst>
              <a:rect l="0" t="0" r="r" b="b"/>
              <a:pathLst>
                <a:path w="37" h="37">
                  <a:moveTo>
                    <a:pt x="37" y="18"/>
                  </a:moveTo>
                  <a:cubicBezTo>
                    <a:pt x="37" y="8"/>
                    <a:pt x="29" y="0"/>
                    <a:pt x="18" y="0"/>
                  </a:cubicBezTo>
                  <a:cubicBezTo>
                    <a:pt x="8" y="0"/>
                    <a:pt x="0" y="8"/>
                    <a:pt x="0" y="19"/>
                  </a:cubicBezTo>
                  <a:cubicBezTo>
                    <a:pt x="0" y="29"/>
                    <a:pt x="8" y="37"/>
                    <a:pt x="18" y="37"/>
                  </a:cubicBezTo>
                  <a:cubicBezTo>
                    <a:pt x="29" y="37"/>
                    <a:pt x="37" y="29"/>
                    <a:pt x="37"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63" name="Oval 69"/>
            <p:cNvSpPr>
              <a:spLocks noChangeArrowheads="1"/>
            </p:cNvSpPr>
            <p:nvPr/>
          </p:nvSpPr>
          <p:spPr bwMode="auto">
            <a:xfrm>
              <a:off x="7204909" y="3613108"/>
              <a:ext cx="53248" cy="53248"/>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64" name="Freeform 70"/>
            <p:cNvSpPr/>
            <p:nvPr/>
          </p:nvSpPr>
          <p:spPr bwMode="auto">
            <a:xfrm>
              <a:off x="7850009" y="4424687"/>
              <a:ext cx="60593" cy="61205"/>
            </a:xfrm>
            <a:custGeom>
              <a:avLst/>
              <a:gdLst>
                <a:gd name="T0" fmla="*/ 37 w 42"/>
                <a:gd name="T1" fmla="*/ 12 h 42"/>
                <a:gd name="T2" fmla="*/ 12 w 42"/>
                <a:gd name="T3" fmla="*/ 4 h 42"/>
                <a:gd name="T4" fmla="*/ 4 w 42"/>
                <a:gd name="T5" fmla="*/ 30 h 42"/>
                <a:gd name="T6" fmla="*/ 30 w 42"/>
                <a:gd name="T7" fmla="*/ 37 h 42"/>
                <a:gd name="T8" fmla="*/ 37 w 42"/>
                <a:gd name="T9" fmla="*/ 12 h 42"/>
              </a:gdLst>
              <a:ahLst/>
              <a:cxnLst>
                <a:cxn ang="0">
                  <a:pos x="T0" y="T1"/>
                </a:cxn>
                <a:cxn ang="0">
                  <a:pos x="T2" y="T3"/>
                </a:cxn>
                <a:cxn ang="0">
                  <a:pos x="T4" y="T5"/>
                </a:cxn>
                <a:cxn ang="0">
                  <a:pos x="T6" y="T7"/>
                </a:cxn>
                <a:cxn ang="0">
                  <a:pos x="T8" y="T9"/>
                </a:cxn>
              </a:cxnLst>
              <a:rect l="0" t="0" r="r" b="b"/>
              <a:pathLst>
                <a:path w="42" h="42">
                  <a:moveTo>
                    <a:pt x="37" y="12"/>
                  </a:moveTo>
                  <a:cubicBezTo>
                    <a:pt x="33" y="3"/>
                    <a:pt x="21" y="0"/>
                    <a:pt x="12" y="4"/>
                  </a:cubicBezTo>
                  <a:cubicBezTo>
                    <a:pt x="3" y="9"/>
                    <a:pt x="0" y="21"/>
                    <a:pt x="4" y="30"/>
                  </a:cubicBezTo>
                  <a:cubicBezTo>
                    <a:pt x="9" y="39"/>
                    <a:pt x="21" y="42"/>
                    <a:pt x="30" y="37"/>
                  </a:cubicBezTo>
                  <a:cubicBezTo>
                    <a:pt x="39" y="32"/>
                    <a:pt x="42" y="21"/>
                    <a:pt x="37"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65" name="Freeform 71"/>
            <p:cNvSpPr/>
            <p:nvPr/>
          </p:nvSpPr>
          <p:spPr bwMode="auto">
            <a:xfrm>
              <a:off x="7761874" y="4471203"/>
              <a:ext cx="62429" cy="62429"/>
            </a:xfrm>
            <a:custGeom>
              <a:avLst/>
              <a:gdLst>
                <a:gd name="T0" fmla="*/ 38 w 43"/>
                <a:gd name="T1" fmla="*/ 12 h 43"/>
                <a:gd name="T2" fmla="*/ 13 w 43"/>
                <a:gd name="T3" fmla="*/ 5 h 43"/>
                <a:gd name="T4" fmla="*/ 5 w 43"/>
                <a:gd name="T5" fmla="*/ 30 h 43"/>
                <a:gd name="T6" fmla="*/ 30 w 43"/>
                <a:gd name="T7" fmla="*/ 38 h 43"/>
                <a:gd name="T8" fmla="*/ 38 w 43"/>
                <a:gd name="T9" fmla="*/ 12 h 43"/>
              </a:gdLst>
              <a:ahLst/>
              <a:cxnLst>
                <a:cxn ang="0">
                  <a:pos x="T0" y="T1"/>
                </a:cxn>
                <a:cxn ang="0">
                  <a:pos x="T2" y="T3"/>
                </a:cxn>
                <a:cxn ang="0">
                  <a:pos x="T4" y="T5"/>
                </a:cxn>
                <a:cxn ang="0">
                  <a:pos x="T6" y="T7"/>
                </a:cxn>
                <a:cxn ang="0">
                  <a:pos x="T8" y="T9"/>
                </a:cxn>
              </a:cxnLst>
              <a:rect l="0" t="0" r="r" b="b"/>
              <a:pathLst>
                <a:path w="43" h="43">
                  <a:moveTo>
                    <a:pt x="38" y="12"/>
                  </a:moveTo>
                  <a:cubicBezTo>
                    <a:pt x="33" y="3"/>
                    <a:pt x="22" y="0"/>
                    <a:pt x="13" y="5"/>
                  </a:cubicBezTo>
                  <a:cubicBezTo>
                    <a:pt x="4" y="10"/>
                    <a:pt x="0" y="21"/>
                    <a:pt x="5" y="30"/>
                  </a:cubicBezTo>
                  <a:cubicBezTo>
                    <a:pt x="10" y="39"/>
                    <a:pt x="21" y="43"/>
                    <a:pt x="30" y="38"/>
                  </a:cubicBezTo>
                  <a:cubicBezTo>
                    <a:pt x="39" y="33"/>
                    <a:pt x="43" y="22"/>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66" name="Freeform 72"/>
            <p:cNvSpPr/>
            <p:nvPr/>
          </p:nvSpPr>
          <p:spPr bwMode="auto">
            <a:xfrm>
              <a:off x="7674963" y="4517718"/>
              <a:ext cx="60593" cy="61817"/>
            </a:xfrm>
            <a:custGeom>
              <a:avLst/>
              <a:gdLst>
                <a:gd name="T0" fmla="*/ 37 w 42"/>
                <a:gd name="T1" fmla="*/ 13 h 43"/>
                <a:gd name="T2" fmla="*/ 12 w 42"/>
                <a:gd name="T3" fmla="*/ 5 h 43"/>
                <a:gd name="T4" fmla="*/ 4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2" y="4"/>
                    <a:pt x="21" y="0"/>
                    <a:pt x="12" y="5"/>
                  </a:cubicBezTo>
                  <a:cubicBezTo>
                    <a:pt x="3" y="10"/>
                    <a:pt x="0" y="21"/>
                    <a:pt x="4"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67" name="Freeform 73"/>
            <p:cNvSpPr/>
            <p:nvPr/>
          </p:nvSpPr>
          <p:spPr bwMode="auto">
            <a:xfrm>
              <a:off x="7586828" y="4565458"/>
              <a:ext cx="62429" cy="60593"/>
            </a:xfrm>
            <a:custGeom>
              <a:avLst/>
              <a:gdLst>
                <a:gd name="T0" fmla="*/ 38 w 43"/>
                <a:gd name="T1" fmla="*/ 12 h 42"/>
                <a:gd name="T2" fmla="*/ 12 w 43"/>
                <a:gd name="T3" fmla="*/ 5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2" y="5"/>
                  </a:cubicBezTo>
                  <a:cubicBezTo>
                    <a:pt x="3" y="9"/>
                    <a:pt x="0" y="21"/>
                    <a:pt x="5" y="30"/>
                  </a:cubicBezTo>
                  <a:cubicBezTo>
                    <a:pt x="10" y="39"/>
                    <a:pt x="21" y="42"/>
                    <a:pt x="30" y="37"/>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68" name="Freeform 74"/>
            <p:cNvSpPr/>
            <p:nvPr/>
          </p:nvSpPr>
          <p:spPr bwMode="auto">
            <a:xfrm>
              <a:off x="7498693" y="4611974"/>
              <a:ext cx="61817" cy="61817"/>
            </a:xfrm>
            <a:custGeom>
              <a:avLst/>
              <a:gdLst>
                <a:gd name="T0" fmla="*/ 38 w 43"/>
                <a:gd name="T1" fmla="*/ 13 h 43"/>
                <a:gd name="T2" fmla="*/ 13 w 43"/>
                <a:gd name="T3" fmla="*/ 5 h 43"/>
                <a:gd name="T4" fmla="*/ 5 w 43"/>
                <a:gd name="T5" fmla="*/ 30 h 43"/>
                <a:gd name="T6" fmla="*/ 30 w 43"/>
                <a:gd name="T7" fmla="*/ 38 h 43"/>
                <a:gd name="T8" fmla="*/ 38 w 43"/>
                <a:gd name="T9" fmla="*/ 13 h 43"/>
              </a:gdLst>
              <a:ahLst/>
              <a:cxnLst>
                <a:cxn ang="0">
                  <a:pos x="T0" y="T1"/>
                </a:cxn>
                <a:cxn ang="0">
                  <a:pos x="T2" y="T3"/>
                </a:cxn>
                <a:cxn ang="0">
                  <a:pos x="T4" y="T5"/>
                </a:cxn>
                <a:cxn ang="0">
                  <a:pos x="T6" y="T7"/>
                </a:cxn>
                <a:cxn ang="0">
                  <a:pos x="T8" y="T9"/>
                </a:cxn>
              </a:cxnLst>
              <a:rect l="0" t="0" r="r" b="b"/>
              <a:pathLst>
                <a:path w="43" h="43">
                  <a:moveTo>
                    <a:pt x="38" y="13"/>
                  </a:moveTo>
                  <a:cubicBezTo>
                    <a:pt x="33" y="3"/>
                    <a:pt x="22" y="0"/>
                    <a:pt x="13" y="5"/>
                  </a:cubicBezTo>
                  <a:cubicBezTo>
                    <a:pt x="4" y="10"/>
                    <a:pt x="0" y="21"/>
                    <a:pt x="5" y="30"/>
                  </a:cubicBezTo>
                  <a:cubicBezTo>
                    <a:pt x="10" y="39"/>
                    <a:pt x="21" y="43"/>
                    <a:pt x="30" y="38"/>
                  </a:cubicBezTo>
                  <a:cubicBezTo>
                    <a:pt x="40" y="33"/>
                    <a:pt x="43" y="22"/>
                    <a:pt x="38"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69" name="Freeform 75"/>
            <p:cNvSpPr/>
            <p:nvPr/>
          </p:nvSpPr>
          <p:spPr bwMode="auto">
            <a:xfrm>
              <a:off x="7411781" y="4657878"/>
              <a:ext cx="60593" cy="62429"/>
            </a:xfrm>
            <a:custGeom>
              <a:avLst/>
              <a:gdLst>
                <a:gd name="T0" fmla="*/ 38 w 42"/>
                <a:gd name="T1" fmla="*/ 13 h 43"/>
                <a:gd name="T2" fmla="*/ 12 w 42"/>
                <a:gd name="T3" fmla="*/ 5 h 43"/>
                <a:gd name="T4" fmla="*/ 5 w 42"/>
                <a:gd name="T5" fmla="*/ 31 h 43"/>
                <a:gd name="T6" fmla="*/ 30 w 42"/>
                <a:gd name="T7" fmla="*/ 38 h 43"/>
                <a:gd name="T8" fmla="*/ 38 w 42"/>
                <a:gd name="T9" fmla="*/ 13 h 43"/>
              </a:gdLst>
              <a:ahLst/>
              <a:cxnLst>
                <a:cxn ang="0">
                  <a:pos x="T0" y="T1"/>
                </a:cxn>
                <a:cxn ang="0">
                  <a:pos x="T2" y="T3"/>
                </a:cxn>
                <a:cxn ang="0">
                  <a:pos x="T4" y="T5"/>
                </a:cxn>
                <a:cxn ang="0">
                  <a:pos x="T6" y="T7"/>
                </a:cxn>
                <a:cxn ang="0">
                  <a:pos x="T8" y="T9"/>
                </a:cxn>
              </a:cxnLst>
              <a:rect l="0" t="0" r="r" b="b"/>
              <a:pathLst>
                <a:path w="42" h="43">
                  <a:moveTo>
                    <a:pt x="38" y="13"/>
                  </a:moveTo>
                  <a:cubicBezTo>
                    <a:pt x="33" y="4"/>
                    <a:pt x="21" y="0"/>
                    <a:pt x="12" y="5"/>
                  </a:cubicBezTo>
                  <a:cubicBezTo>
                    <a:pt x="3" y="10"/>
                    <a:pt x="0" y="21"/>
                    <a:pt x="5" y="31"/>
                  </a:cubicBezTo>
                  <a:cubicBezTo>
                    <a:pt x="10" y="40"/>
                    <a:pt x="21" y="43"/>
                    <a:pt x="30" y="38"/>
                  </a:cubicBezTo>
                  <a:cubicBezTo>
                    <a:pt x="39" y="33"/>
                    <a:pt x="42" y="22"/>
                    <a:pt x="38"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70" name="Freeform 76"/>
            <p:cNvSpPr/>
            <p:nvPr/>
          </p:nvSpPr>
          <p:spPr bwMode="auto">
            <a:xfrm>
              <a:off x="7323646" y="4705618"/>
              <a:ext cx="61817" cy="61205"/>
            </a:xfrm>
            <a:custGeom>
              <a:avLst/>
              <a:gdLst>
                <a:gd name="T0" fmla="*/ 38 w 43"/>
                <a:gd name="T1" fmla="*/ 12 h 42"/>
                <a:gd name="T2" fmla="*/ 13 w 43"/>
                <a:gd name="T3" fmla="*/ 5 h 42"/>
                <a:gd name="T4" fmla="*/ 5 w 43"/>
                <a:gd name="T5" fmla="*/ 30 h 42"/>
                <a:gd name="T6" fmla="*/ 30 w 43"/>
                <a:gd name="T7" fmla="*/ 38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5"/>
                  </a:cubicBezTo>
                  <a:cubicBezTo>
                    <a:pt x="4" y="10"/>
                    <a:pt x="0" y="21"/>
                    <a:pt x="5" y="30"/>
                  </a:cubicBezTo>
                  <a:cubicBezTo>
                    <a:pt x="10" y="39"/>
                    <a:pt x="21" y="42"/>
                    <a:pt x="30" y="38"/>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71" name="Freeform 77"/>
            <p:cNvSpPr/>
            <p:nvPr/>
          </p:nvSpPr>
          <p:spPr bwMode="auto">
            <a:xfrm>
              <a:off x="7236735" y="4752134"/>
              <a:ext cx="60593" cy="62429"/>
            </a:xfrm>
            <a:custGeom>
              <a:avLst/>
              <a:gdLst>
                <a:gd name="T0" fmla="*/ 37 w 42"/>
                <a:gd name="T1" fmla="*/ 13 h 43"/>
                <a:gd name="T2" fmla="*/ 12 w 42"/>
                <a:gd name="T3" fmla="*/ 5 h 43"/>
                <a:gd name="T4" fmla="*/ 5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3" y="4"/>
                    <a:pt x="21" y="0"/>
                    <a:pt x="12" y="5"/>
                  </a:cubicBezTo>
                  <a:cubicBezTo>
                    <a:pt x="3" y="10"/>
                    <a:pt x="0" y="21"/>
                    <a:pt x="5"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72" name="Freeform 78"/>
            <p:cNvSpPr/>
            <p:nvPr/>
          </p:nvSpPr>
          <p:spPr bwMode="auto">
            <a:xfrm>
              <a:off x="7147988" y="4799873"/>
              <a:ext cx="62429" cy="60593"/>
            </a:xfrm>
            <a:custGeom>
              <a:avLst/>
              <a:gdLst>
                <a:gd name="T0" fmla="*/ 38 w 43"/>
                <a:gd name="T1" fmla="*/ 12 h 42"/>
                <a:gd name="T2" fmla="*/ 13 w 43"/>
                <a:gd name="T3" fmla="*/ 4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4"/>
                  </a:cubicBezTo>
                  <a:cubicBezTo>
                    <a:pt x="4" y="9"/>
                    <a:pt x="0" y="21"/>
                    <a:pt x="5" y="30"/>
                  </a:cubicBezTo>
                  <a:cubicBezTo>
                    <a:pt x="10" y="39"/>
                    <a:pt x="21" y="42"/>
                    <a:pt x="30" y="37"/>
                  </a:cubicBezTo>
                  <a:cubicBezTo>
                    <a:pt x="39" y="32"/>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73" name="Freeform 79"/>
            <p:cNvSpPr/>
            <p:nvPr/>
          </p:nvSpPr>
          <p:spPr bwMode="auto">
            <a:xfrm>
              <a:off x="8528773" y="4584432"/>
              <a:ext cx="62429" cy="60593"/>
            </a:xfrm>
            <a:custGeom>
              <a:avLst/>
              <a:gdLst>
                <a:gd name="T0" fmla="*/ 31 w 43"/>
                <a:gd name="T1" fmla="*/ 6 h 42"/>
                <a:gd name="T2" fmla="*/ 6 w 43"/>
                <a:gd name="T3" fmla="*/ 11 h 42"/>
                <a:gd name="T4" fmla="*/ 11 w 43"/>
                <a:gd name="T5" fmla="*/ 37 h 42"/>
                <a:gd name="T6" fmla="*/ 37 w 43"/>
                <a:gd name="T7" fmla="*/ 31 h 42"/>
                <a:gd name="T8" fmla="*/ 31 w 43"/>
                <a:gd name="T9" fmla="*/ 6 h 42"/>
              </a:gdLst>
              <a:ahLst/>
              <a:cxnLst>
                <a:cxn ang="0">
                  <a:pos x="T0" y="T1"/>
                </a:cxn>
                <a:cxn ang="0">
                  <a:pos x="T2" y="T3"/>
                </a:cxn>
                <a:cxn ang="0">
                  <a:pos x="T4" y="T5"/>
                </a:cxn>
                <a:cxn ang="0">
                  <a:pos x="T6" y="T7"/>
                </a:cxn>
                <a:cxn ang="0">
                  <a:pos x="T8" y="T9"/>
                </a:cxn>
              </a:cxnLst>
              <a:rect l="0" t="0" r="r" b="b"/>
              <a:pathLst>
                <a:path w="43" h="42">
                  <a:moveTo>
                    <a:pt x="31" y="6"/>
                  </a:moveTo>
                  <a:cubicBezTo>
                    <a:pt x="23" y="0"/>
                    <a:pt x="11" y="3"/>
                    <a:pt x="6" y="11"/>
                  </a:cubicBezTo>
                  <a:cubicBezTo>
                    <a:pt x="0" y="20"/>
                    <a:pt x="3" y="31"/>
                    <a:pt x="11" y="37"/>
                  </a:cubicBezTo>
                  <a:cubicBezTo>
                    <a:pt x="20" y="42"/>
                    <a:pt x="32" y="40"/>
                    <a:pt x="37" y="31"/>
                  </a:cubicBezTo>
                  <a:cubicBezTo>
                    <a:pt x="43" y="23"/>
                    <a:pt x="40" y="11"/>
                    <a:pt x="31"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74" name="Freeform 80"/>
            <p:cNvSpPr/>
            <p:nvPr/>
          </p:nvSpPr>
          <p:spPr bwMode="auto">
            <a:xfrm>
              <a:off x="8474912" y="4668283"/>
              <a:ext cx="62429" cy="60593"/>
            </a:xfrm>
            <a:custGeom>
              <a:avLst/>
              <a:gdLst>
                <a:gd name="T0" fmla="*/ 31 w 43"/>
                <a:gd name="T1" fmla="*/ 5 h 42"/>
                <a:gd name="T2" fmla="*/ 6 w 43"/>
                <a:gd name="T3" fmla="*/ 11 h 42"/>
                <a:gd name="T4" fmla="*/ 11 w 43"/>
                <a:gd name="T5" fmla="*/ 37 h 42"/>
                <a:gd name="T6" fmla="*/ 37 w 43"/>
                <a:gd name="T7" fmla="*/ 31 h 42"/>
                <a:gd name="T8" fmla="*/ 31 w 43"/>
                <a:gd name="T9" fmla="*/ 5 h 42"/>
              </a:gdLst>
              <a:ahLst/>
              <a:cxnLst>
                <a:cxn ang="0">
                  <a:pos x="T0" y="T1"/>
                </a:cxn>
                <a:cxn ang="0">
                  <a:pos x="T2" y="T3"/>
                </a:cxn>
                <a:cxn ang="0">
                  <a:pos x="T4" y="T5"/>
                </a:cxn>
                <a:cxn ang="0">
                  <a:pos x="T6" y="T7"/>
                </a:cxn>
                <a:cxn ang="0">
                  <a:pos x="T8" y="T9"/>
                </a:cxn>
              </a:cxnLst>
              <a:rect l="0" t="0" r="r" b="b"/>
              <a:pathLst>
                <a:path w="43" h="42">
                  <a:moveTo>
                    <a:pt x="31" y="5"/>
                  </a:moveTo>
                  <a:cubicBezTo>
                    <a:pt x="23" y="0"/>
                    <a:pt x="11" y="2"/>
                    <a:pt x="6" y="11"/>
                  </a:cubicBezTo>
                  <a:cubicBezTo>
                    <a:pt x="0" y="20"/>
                    <a:pt x="3" y="31"/>
                    <a:pt x="11" y="37"/>
                  </a:cubicBezTo>
                  <a:cubicBezTo>
                    <a:pt x="20" y="42"/>
                    <a:pt x="32" y="40"/>
                    <a:pt x="37" y="31"/>
                  </a:cubicBezTo>
                  <a:cubicBezTo>
                    <a:pt x="43" y="22"/>
                    <a:pt x="40" y="11"/>
                    <a:pt x="31"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75" name="Freeform 81"/>
            <p:cNvSpPr/>
            <p:nvPr/>
          </p:nvSpPr>
          <p:spPr bwMode="auto">
            <a:xfrm>
              <a:off x="8421664" y="4752134"/>
              <a:ext cx="62429" cy="60593"/>
            </a:xfrm>
            <a:custGeom>
              <a:avLst/>
              <a:gdLst>
                <a:gd name="T0" fmla="*/ 32 w 43"/>
                <a:gd name="T1" fmla="*/ 5 h 42"/>
                <a:gd name="T2" fmla="*/ 6 w 43"/>
                <a:gd name="T3" fmla="*/ 11 h 42"/>
                <a:gd name="T4" fmla="*/ 11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1"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76" name="Freeform 82"/>
            <p:cNvSpPr/>
            <p:nvPr/>
          </p:nvSpPr>
          <p:spPr bwMode="auto">
            <a:xfrm>
              <a:off x="8368416" y="4835984"/>
              <a:ext cx="61817" cy="60593"/>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2"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77" name="Freeform 83"/>
            <p:cNvSpPr/>
            <p:nvPr/>
          </p:nvSpPr>
          <p:spPr bwMode="auto">
            <a:xfrm>
              <a:off x="8314555" y="4919835"/>
              <a:ext cx="62429" cy="61205"/>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19"/>
                    <a:pt x="3" y="31"/>
                    <a:pt x="12" y="37"/>
                  </a:cubicBezTo>
                  <a:cubicBezTo>
                    <a:pt x="20" y="42"/>
                    <a:pt x="32" y="39"/>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78" name="Freeform 84"/>
            <p:cNvSpPr/>
            <p:nvPr/>
          </p:nvSpPr>
          <p:spPr bwMode="auto">
            <a:xfrm>
              <a:off x="8261307" y="5002462"/>
              <a:ext cx="61817" cy="62429"/>
            </a:xfrm>
            <a:custGeom>
              <a:avLst/>
              <a:gdLst>
                <a:gd name="T0" fmla="*/ 32 w 43"/>
                <a:gd name="T1" fmla="*/ 6 h 43"/>
                <a:gd name="T2" fmla="*/ 6 w 43"/>
                <a:gd name="T3" fmla="*/ 12 h 43"/>
                <a:gd name="T4" fmla="*/ 12 w 43"/>
                <a:gd name="T5" fmla="*/ 37 h 43"/>
                <a:gd name="T6" fmla="*/ 37 w 43"/>
                <a:gd name="T7" fmla="*/ 32 h 43"/>
                <a:gd name="T8" fmla="*/ 32 w 43"/>
                <a:gd name="T9" fmla="*/ 6 h 43"/>
              </a:gdLst>
              <a:ahLst/>
              <a:cxnLst>
                <a:cxn ang="0">
                  <a:pos x="T0" y="T1"/>
                </a:cxn>
                <a:cxn ang="0">
                  <a:pos x="T2" y="T3"/>
                </a:cxn>
                <a:cxn ang="0">
                  <a:pos x="T4" y="T5"/>
                </a:cxn>
                <a:cxn ang="0">
                  <a:pos x="T6" y="T7"/>
                </a:cxn>
                <a:cxn ang="0">
                  <a:pos x="T8" y="T9"/>
                </a:cxn>
              </a:cxnLst>
              <a:rect l="0" t="0" r="r" b="b"/>
              <a:pathLst>
                <a:path w="43" h="43">
                  <a:moveTo>
                    <a:pt x="32" y="6"/>
                  </a:moveTo>
                  <a:cubicBezTo>
                    <a:pt x="23" y="0"/>
                    <a:pt x="12" y="3"/>
                    <a:pt x="6" y="12"/>
                  </a:cubicBezTo>
                  <a:cubicBezTo>
                    <a:pt x="0" y="20"/>
                    <a:pt x="3" y="32"/>
                    <a:pt x="12" y="37"/>
                  </a:cubicBezTo>
                  <a:cubicBezTo>
                    <a:pt x="20" y="43"/>
                    <a:pt x="32" y="40"/>
                    <a:pt x="37" y="32"/>
                  </a:cubicBezTo>
                  <a:cubicBezTo>
                    <a:pt x="43" y="23"/>
                    <a:pt x="40" y="12"/>
                    <a:pt x="32"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79" name="Freeform 85"/>
            <p:cNvSpPr/>
            <p:nvPr/>
          </p:nvSpPr>
          <p:spPr bwMode="auto">
            <a:xfrm>
              <a:off x="8208671" y="5086313"/>
              <a:ext cx="61205" cy="62429"/>
            </a:xfrm>
            <a:custGeom>
              <a:avLst/>
              <a:gdLst>
                <a:gd name="T0" fmla="*/ 31 w 42"/>
                <a:gd name="T1" fmla="*/ 6 h 43"/>
                <a:gd name="T2" fmla="*/ 5 w 42"/>
                <a:gd name="T3" fmla="*/ 12 h 43"/>
                <a:gd name="T4" fmla="*/ 11 w 42"/>
                <a:gd name="T5" fmla="*/ 37 h 43"/>
                <a:gd name="T6" fmla="*/ 37 w 42"/>
                <a:gd name="T7" fmla="*/ 32 h 43"/>
                <a:gd name="T8" fmla="*/ 31 w 42"/>
                <a:gd name="T9" fmla="*/ 6 h 43"/>
              </a:gdLst>
              <a:ahLst/>
              <a:cxnLst>
                <a:cxn ang="0">
                  <a:pos x="T0" y="T1"/>
                </a:cxn>
                <a:cxn ang="0">
                  <a:pos x="T2" y="T3"/>
                </a:cxn>
                <a:cxn ang="0">
                  <a:pos x="T4" y="T5"/>
                </a:cxn>
                <a:cxn ang="0">
                  <a:pos x="T6" y="T7"/>
                </a:cxn>
                <a:cxn ang="0">
                  <a:pos x="T8" y="T9"/>
                </a:cxn>
              </a:cxnLst>
              <a:rect l="0" t="0" r="r" b="b"/>
              <a:pathLst>
                <a:path w="42" h="43">
                  <a:moveTo>
                    <a:pt x="31" y="6"/>
                  </a:moveTo>
                  <a:cubicBezTo>
                    <a:pt x="22" y="0"/>
                    <a:pt x="11" y="3"/>
                    <a:pt x="5" y="12"/>
                  </a:cubicBezTo>
                  <a:cubicBezTo>
                    <a:pt x="0" y="20"/>
                    <a:pt x="2" y="32"/>
                    <a:pt x="11" y="37"/>
                  </a:cubicBezTo>
                  <a:cubicBezTo>
                    <a:pt x="19" y="43"/>
                    <a:pt x="31" y="40"/>
                    <a:pt x="37" y="32"/>
                  </a:cubicBezTo>
                  <a:cubicBezTo>
                    <a:pt x="42" y="23"/>
                    <a:pt x="40" y="11"/>
                    <a:pt x="31"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80" name="Freeform 86"/>
            <p:cNvSpPr/>
            <p:nvPr/>
          </p:nvSpPr>
          <p:spPr bwMode="auto">
            <a:xfrm>
              <a:off x="9346472" y="4782736"/>
              <a:ext cx="57533" cy="57533"/>
            </a:xfrm>
            <a:custGeom>
              <a:avLst/>
              <a:gdLst>
                <a:gd name="T0" fmla="*/ 22 w 40"/>
                <a:gd name="T1" fmla="*/ 1 h 40"/>
                <a:gd name="T2" fmla="*/ 1 w 40"/>
                <a:gd name="T3" fmla="*/ 17 h 40"/>
                <a:gd name="T4" fmla="*/ 17 w 40"/>
                <a:gd name="T5" fmla="*/ 38 h 40"/>
                <a:gd name="T6" fmla="*/ 38 w 40"/>
                <a:gd name="T7" fmla="*/ 22 h 40"/>
                <a:gd name="T8" fmla="*/ 22 w 40"/>
                <a:gd name="T9" fmla="*/ 1 h 40"/>
              </a:gdLst>
              <a:ahLst/>
              <a:cxnLst>
                <a:cxn ang="0">
                  <a:pos x="T0" y="T1"/>
                </a:cxn>
                <a:cxn ang="0">
                  <a:pos x="T2" y="T3"/>
                </a:cxn>
                <a:cxn ang="0">
                  <a:pos x="T4" y="T5"/>
                </a:cxn>
                <a:cxn ang="0">
                  <a:pos x="T6" y="T7"/>
                </a:cxn>
                <a:cxn ang="0">
                  <a:pos x="T8" y="T9"/>
                </a:cxn>
              </a:cxnLst>
              <a:rect l="0" t="0" r="r" b="b"/>
              <a:pathLst>
                <a:path w="40" h="40">
                  <a:moveTo>
                    <a:pt x="22" y="1"/>
                  </a:moveTo>
                  <a:cubicBezTo>
                    <a:pt x="12" y="0"/>
                    <a:pt x="3" y="7"/>
                    <a:pt x="1" y="17"/>
                  </a:cubicBezTo>
                  <a:cubicBezTo>
                    <a:pt x="0" y="27"/>
                    <a:pt x="7" y="36"/>
                    <a:pt x="17" y="38"/>
                  </a:cubicBezTo>
                  <a:cubicBezTo>
                    <a:pt x="27" y="40"/>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81" name="Freeform 87"/>
            <p:cNvSpPr/>
            <p:nvPr/>
          </p:nvSpPr>
          <p:spPr bwMode="auto">
            <a:xfrm>
              <a:off x="9331782" y="4880664"/>
              <a:ext cx="58145" cy="56921"/>
            </a:xfrm>
            <a:custGeom>
              <a:avLst/>
              <a:gdLst>
                <a:gd name="T0" fmla="*/ 22 w 40"/>
                <a:gd name="T1" fmla="*/ 1 h 39"/>
                <a:gd name="T2" fmla="*/ 1 w 40"/>
                <a:gd name="T3" fmla="*/ 17 h 39"/>
                <a:gd name="T4" fmla="*/ 17 w 40"/>
                <a:gd name="T5" fmla="*/ 38 h 39"/>
                <a:gd name="T6" fmla="*/ 38 w 40"/>
                <a:gd name="T7" fmla="*/ 22 h 39"/>
                <a:gd name="T8" fmla="*/ 22 w 40"/>
                <a:gd name="T9" fmla="*/ 1 h 39"/>
              </a:gdLst>
              <a:ahLst/>
              <a:cxnLst>
                <a:cxn ang="0">
                  <a:pos x="T0" y="T1"/>
                </a:cxn>
                <a:cxn ang="0">
                  <a:pos x="T2" y="T3"/>
                </a:cxn>
                <a:cxn ang="0">
                  <a:pos x="T4" y="T5"/>
                </a:cxn>
                <a:cxn ang="0">
                  <a:pos x="T6" y="T7"/>
                </a:cxn>
                <a:cxn ang="0">
                  <a:pos x="T8" y="T9"/>
                </a:cxn>
              </a:cxnLst>
              <a:rect l="0" t="0" r="r" b="b"/>
              <a:pathLst>
                <a:path w="40" h="39">
                  <a:moveTo>
                    <a:pt x="22" y="1"/>
                  </a:moveTo>
                  <a:cubicBezTo>
                    <a:pt x="12" y="0"/>
                    <a:pt x="3" y="7"/>
                    <a:pt x="1" y="17"/>
                  </a:cubicBezTo>
                  <a:cubicBezTo>
                    <a:pt x="0" y="27"/>
                    <a:pt x="7" y="36"/>
                    <a:pt x="17" y="38"/>
                  </a:cubicBezTo>
                  <a:cubicBezTo>
                    <a:pt x="27" y="39"/>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82" name="Freeform 88"/>
            <p:cNvSpPr/>
            <p:nvPr/>
          </p:nvSpPr>
          <p:spPr bwMode="auto">
            <a:xfrm>
              <a:off x="9317093" y="4977980"/>
              <a:ext cx="58145" cy="57533"/>
            </a:xfrm>
            <a:custGeom>
              <a:avLst/>
              <a:gdLst>
                <a:gd name="T0" fmla="*/ 22 w 40"/>
                <a:gd name="T1" fmla="*/ 2 h 40"/>
                <a:gd name="T2" fmla="*/ 1 w 40"/>
                <a:gd name="T3" fmla="*/ 18 h 40"/>
                <a:gd name="T4" fmla="*/ 17 w 40"/>
                <a:gd name="T5" fmla="*/ 39 h 40"/>
                <a:gd name="T6" fmla="*/ 38 w 40"/>
                <a:gd name="T7" fmla="*/ 23 h 40"/>
                <a:gd name="T8" fmla="*/ 22 w 40"/>
                <a:gd name="T9" fmla="*/ 2 h 40"/>
              </a:gdLst>
              <a:ahLst/>
              <a:cxnLst>
                <a:cxn ang="0">
                  <a:pos x="T0" y="T1"/>
                </a:cxn>
                <a:cxn ang="0">
                  <a:pos x="T2" y="T3"/>
                </a:cxn>
                <a:cxn ang="0">
                  <a:pos x="T4" y="T5"/>
                </a:cxn>
                <a:cxn ang="0">
                  <a:pos x="T6" y="T7"/>
                </a:cxn>
                <a:cxn ang="0">
                  <a:pos x="T8" y="T9"/>
                </a:cxn>
              </a:cxnLst>
              <a:rect l="0" t="0" r="r" b="b"/>
              <a:pathLst>
                <a:path w="40" h="40">
                  <a:moveTo>
                    <a:pt x="22" y="2"/>
                  </a:moveTo>
                  <a:cubicBezTo>
                    <a:pt x="12" y="0"/>
                    <a:pt x="3" y="7"/>
                    <a:pt x="1" y="18"/>
                  </a:cubicBezTo>
                  <a:cubicBezTo>
                    <a:pt x="0" y="28"/>
                    <a:pt x="7" y="37"/>
                    <a:pt x="17" y="39"/>
                  </a:cubicBezTo>
                  <a:cubicBezTo>
                    <a:pt x="27" y="40"/>
                    <a:pt x="36" y="33"/>
                    <a:pt x="38" y="23"/>
                  </a:cubicBezTo>
                  <a:cubicBezTo>
                    <a:pt x="40" y="13"/>
                    <a:pt x="32" y="3"/>
                    <a:pt x="22" y="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83" name="Freeform 89"/>
            <p:cNvSpPr/>
            <p:nvPr/>
          </p:nvSpPr>
          <p:spPr bwMode="auto">
            <a:xfrm>
              <a:off x="10301270" y="4574027"/>
              <a:ext cx="60593" cy="60593"/>
            </a:xfrm>
            <a:custGeom>
              <a:avLst/>
              <a:gdLst>
                <a:gd name="T0" fmla="*/ 16 w 42"/>
                <a:gd name="T1" fmla="*/ 3 h 42"/>
                <a:gd name="T2" fmla="*/ 3 w 42"/>
                <a:gd name="T3" fmla="*/ 26 h 42"/>
                <a:gd name="T4" fmla="*/ 27 w 42"/>
                <a:gd name="T5" fmla="*/ 39 h 42"/>
                <a:gd name="T6" fmla="*/ 39 w 42"/>
                <a:gd name="T7" fmla="*/ 15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6"/>
                    <a:pt x="0" y="17"/>
                    <a:pt x="3" y="26"/>
                  </a:cubicBezTo>
                  <a:cubicBezTo>
                    <a:pt x="7" y="36"/>
                    <a:pt x="17" y="42"/>
                    <a:pt x="27" y="39"/>
                  </a:cubicBezTo>
                  <a:cubicBezTo>
                    <a:pt x="37" y="35"/>
                    <a:pt x="42" y="25"/>
                    <a:pt x="39" y="15"/>
                  </a:cubicBezTo>
                  <a:cubicBezTo>
                    <a:pt x="36" y="5"/>
                    <a:pt x="25" y="0"/>
                    <a:pt x="16"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84" name="Freeform 90"/>
            <p:cNvSpPr/>
            <p:nvPr/>
          </p:nvSpPr>
          <p:spPr bwMode="auto">
            <a:xfrm>
              <a:off x="10331872" y="4668283"/>
              <a:ext cx="60593" cy="60593"/>
            </a:xfrm>
            <a:custGeom>
              <a:avLst/>
              <a:gdLst>
                <a:gd name="T0" fmla="*/ 15 w 42"/>
                <a:gd name="T1" fmla="*/ 4 h 42"/>
                <a:gd name="T2" fmla="*/ 3 w 42"/>
                <a:gd name="T3" fmla="*/ 27 h 42"/>
                <a:gd name="T4" fmla="*/ 27 w 42"/>
                <a:gd name="T5" fmla="*/ 39 h 42"/>
                <a:gd name="T6" fmla="*/ 39 w 42"/>
                <a:gd name="T7" fmla="*/ 16 h 42"/>
                <a:gd name="T8" fmla="*/ 15 w 42"/>
                <a:gd name="T9" fmla="*/ 4 h 42"/>
              </a:gdLst>
              <a:ahLst/>
              <a:cxnLst>
                <a:cxn ang="0">
                  <a:pos x="T0" y="T1"/>
                </a:cxn>
                <a:cxn ang="0">
                  <a:pos x="T2" y="T3"/>
                </a:cxn>
                <a:cxn ang="0">
                  <a:pos x="T4" y="T5"/>
                </a:cxn>
                <a:cxn ang="0">
                  <a:pos x="T6" y="T7"/>
                </a:cxn>
                <a:cxn ang="0">
                  <a:pos x="T8" y="T9"/>
                </a:cxn>
              </a:cxnLst>
              <a:rect l="0" t="0" r="r" b="b"/>
              <a:pathLst>
                <a:path w="42" h="42">
                  <a:moveTo>
                    <a:pt x="15" y="4"/>
                  </a:moveTo>
                  <a:cubicBezTo>
                    <a:pt x="5" y="7"/>
                    <a:pt x="0" y="17"/>
                    <a:pt x="3" y="27"/>
                  </a:cubicBezTo>
                  <a:cubicBezTo>
                    <a:pt x="6" y="37"/>
                    <a:pt x="17" y="42"/>
                    <a:pt x="27" y="39"/>
                  </a:cubicBezTo>
                  <a:cubicBezTo>
                    <a:pt x="36" y="36"/>
                    <a:pt x="42" y="25"/>
                    <a:pt x="39" y="16"/>
                  </a:cubicBezTo>
                  <a:cubicBezTo>
                    <a:pt x="36" y="6"/>
                    <a:pt x="25" y="0"/>
                    <a:pt x="15" y="4"/>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85" name="Freeform 91"/>
            <p:cNvSpPr/>
            <p:nvPr/>
          </p:nvSpPr>
          <p:spPr bwMode="auto">
            <a:xfrm>
              <a:off x="10361863" y="4763762"/>
              <a:ext cx="59369" cy="60593"/>
            </a:xfrm>
            <a:custGeom>
              <a:avLst/>
              <a:gdLst>
                <a:gd name="T0" fmla="*/ 15 w 41"/>
                <a:gd name="T1" fmla="*/ 3 h 42"/>
                <a:gd name="T2" fmla="*/ 3 w 41"/>
                <a:gd name="T3" fmla="*/ 26 h 42"/>
                <a:gd name="T4" fmla="*/ 26 w 41"/>
                <a:gd name="T5" fmla="*/ 39 h 42"/>
                <a:gd name="T6" fmla="*/ 38 w 41"/>
                <a:gd name="T7" fmla="*/ 15 h 42"/>
                <a:gd name="T8" fmla="*/ 15 w 41"/>
                <a:gd name="T9" fmla="*/ 3 h 42"/>
              </a:gdLst>
              <a:ahLst/>
              <a:cxnLst>
                <a:cxn ang="0">
                  <a:pos x="T0" y="T1"/>
                </a:cxn>
                <a:cxn ang="0">
                  <a:pos x="T2" y="T3"/>
                </a:cxn>
                <a:cxn ang="0">
                  <a:pos x="T4" y="T5"/>
                </a:cxn>
                <a:cxn ang="0">
                  <a:pos x="T6" y="T7"/>
                </a:cxn>
                <a:cxn ang="0">
                  <a:pos x="T8" y="T9"/>
                </a:cxn>
              </a:cxnLst>
              <a:rect l="0" t="0" r="r" b="b"/>
              <a:pathLst>
                <a:path w="41" h="42">
                  <a:moveTo>
                    <a:pt x="15" y="3"/>
                  </a:moveTo>
                  <a:cubicBezTo>
                    <a:pt x="5" y="6"/>
                    <a:pt x="0" y="17"/>
                    <a:pt x="3" y="26"/>
                  </a:cubicBezTo>
                  <a:cubicBezTo>
                    <a:pt x="6" y="36"/>
                    <a:pt x="16" y="42"/>
                    <a:pt x="26" y="39"/>
                  </a:cubicBezTo>
                  <a:cubicBezTo>
                    <a:pt x="36" y="35"/>
                    <a:pt x="41" y="25"/>
                    <a:pt x="38" y="15"/>
                  </a:cubicBezTo>
                  <a:cubicBezTo>
                    <a:pt x="35" y="5"/>
                    <a:pt x="25" y="0"/>
                    <a:pt x="15"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86" name="Freeform 92"/>
            <p:cNvSpPr/>
            <p:nvPr/>
          </p:nvSpPr>
          <p:spPr bwMode="auto">
            <a:xfrm>
              <a:off x="10391241" y="4858018"/>
              <a:ext cx="60593" cy="60593"/>
            </a:xfrm>
            <a:custGeom>
              <a:avLst/>
              <a:gdLst>
                <a:gd name="T0" fmla="*/ 16 w 42"/>
                <a:gd name="T1" fmla="*/ 3 h 42"/>
                <a:gd name="T2" fmla="*/ 4 w 42"/>
                <a:gd name="T3" fmla="*/ 27 h 42"/>
                <a:gd name="T4" fmla="*/ 27 w 42"/>
                <a:gd name="T5" fmla="*/ 39 h 42"/>
                <a:gd name="T6" fmla="*/ 39 w 42"/>
                <a:gd name="T7" fmla="*/ 16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7"/>
                    <a:pt x="0" y="17"/>
                    <a:pt x="4" y="27"/>
                  </a:cubicBezTo>
                  <a:cubicBezTo>
                    <a:pt x="7" y="37"/>
                    <a:pt x="17" y="42"/>
                    <a:pt x="27" y="39"/>
                  </a:cubicBezTo>
                  <a:cubicBezTo>
                    <a:pt x="37" y="36"/>
                    <a:pt x="42" y="25"/>
                    <a:pt x="39" y="16"/>
                  </a:cubicBezTo>
                  <a:cubicBezTo>
                    <a:pt x="36" y="6"/>
                    <a:pt x="25" y="0"/>
                    <a:pt x="16"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87" name="Rectangle 93"/>
            <p:cNvSpPr>
              <a:spLocks noChangeArrowheads="1"/>
            </p:cNvSpPr>
            <p:nvPr/>
          </p:nvSpPr>
          <p:spPr bwMode="auto">
            <a:xfrm>
              <a:off x="9071661" y="5771197"/>
              <a:ext cx="441288" cy="18974"/>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88" name="Rectangle 94"/>
            <p:cNvSpPr>
              <a:spLocks noChangeArrowheads="1"/>
            </p:cNvSpPr>
            <p:nvPr/>
          </p:nvSpPr>
          <p:spPr bwMode="auto">
            <a:xfrm>
              <a:off x="9290163" y="5636546"/>
              <a:ext cx="18362" cy="143220"/>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89" name="Freeform 95"/>
            <p:cNvSpPr/>
            <p:nvPr/>
          </p:nvSpPr>
          <p:spPr bwMode="auto">
            <a:xfrm>
              <a:off x="9046567" y="5293186"/>
              <a:ext cx="504941" cy="97316"/>
            </a:xfrm>
            <a:custGeom>
              <a:avLst/>
              <a:gdLst>
                <a:gd name="T0" fmla="*/ 349 w 349"/>
                <a:gd name="T1" fmla="*/ 33 h 67"/>
                <a:gd name="T2" fmla="*/ 316 w 349"/>
                <a:gd name="T3" fmla="*/ 67 h 67"/>
                <a:gd name="T4" fmla="*/ 33 w 349"/>
                <a:gd name="T5" fmla="*/ 67 h 67"/>
                <a:gd name="T6" fmla="*/ 0 w 349"/>
                <a:gd name="T7" fmla="*/ 33 h 67"/>
                <a:gd name="T8" fmla="*/ 33 w 349"/>
                <a:gd name="T9" fmla="*/ 0 h 67"/>
                <a:gd name="T10" fmla="*/ 316 w 349"/>
                <a:gd name="T11" fmla="*/ 0 h 67"/>
                <a:gd name="T12" fmla="*/ 349 w 349"/>
                <a:gd name="T13" fmla="*/ 33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3"/>
                  </a:moveTo>
                  <a:cubicBezTo>
                    <a:pt x="349" y="52"/>
                    <a:pt x="334" y="67"/>
                    <a:pt x="316" y="67"/>
                  </a:cubicBezTo>
                  <a:cubicBezTo>
                    <a:pt x="33" y="67"/>
                    <a:pt x="33" y="67"/>
                    <a:pt x="33" y="67"/>
                  </a:cubicBezTo>
                  <a:cubicBezTo>
                    <a:pt x="15" y="67"/>
                    <a:pt x="0" y="52"/>
                    <a:pt x="0" y="33"/>
                  </a:cubicBezTo>
                  <a:cubicBezTo>
                    <a:pt x="0" y="15"/>
                    <a:pt x="15" y="0"/>
                    <a:pt x="33" y="0"/>
                  </a:cubicBezTo>
                  <a:cubicBezTo>
                    <a:pt x="316" y="0"/>
                    <a:pt x="316" y="0"/>
                    <a:pt x="316" y="0"/>
                  </a:cubicBezTo>
                  <a:cubicBezTo>
                    <a:pt x="334" y="0"/>
                    <a:pt x="349" y="15"/>
                    <a:pt x="349" y="3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0" name="Freeform 96"/>
            <p:cNvSpPr/>
            <p:nvPr/>
          </p:nvSpPr>
          <p:spPr bwMode="auto">
            <a:xfrm>
              <a:off x="9046567" y="5420492"/>
              <a:ext cx="504941" cy="97316"/>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1" name="Freeform 97"/>
            <p:cNvSpPr/>
            <p:nvPr/>
          </p:nvSpPr>
          <p:spPr bwMode="auto">
            <a:xfrm>
              <a:off x="9046567" y="5549635"/>
              <a:ext cx="504941" cy="96704"/>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2" name="Rectangle 98"/>
            <p:cNvSpPr>
              <a:spLocks noChangeArrowheads="1"/>
            </p:cNvSpPr>
            <p:nvPr/>
          </p:nvSpPr>
          <p:spPr bwMode="auto">
            <a:xfrm>
              <a:off x="9120625"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3" name="Rectangle 99"/>
            <p:cNvSpPr>
              <a:spLocks noChangeArrowheads="1"/>
            </p:cNvSpPr>
            <p:nvPr/>
          </p:nvSpPr>
          <p:spPr bwMode="auto">
            <a:xfrm>
              <a:off x="9175710" y="5322564"/>
              <a:ext cx="33051"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4" name="Rectangle 100"/>
            <p:cNvSpPr>
              <a:spLocks noChangeArrowheads="1"/>
            </p:cNvSpPr>
            <p:nvPr/>
          </p:nvSpPr>
          <p:spPr bwMode="auto">
            <a:xfrm>
              <a:off x="9228958" y="5322564"/>
              <a:ext cx="33663"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5" name="Rectangle 101"/>
            <p:cNvSpPr>
              <a:spLocks noChangeArrowheads="1"/>
            </p:cNvSpPr>
            <p:nvPr/>
          </p:nvSpPr>
          <p:spPr bwMode="auto">
            <a:xfrm>
              <a:off x="9282818" y="5322564"/>
              <a:ext cx="33051"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6" name="Rectangle 102"/>
            <p:cNvSpPr>
              <a:spLocks noChangeArrowheads="1"/>
            </p:cNvSpPr>
            <p:nvPr/>
          </p:nvSpPr>
          <p:spPr bwMode="auto">
            <a:xfrm>
              <a:off x="9336067"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7" name="Rectangle 103"/>
            <p:cNvSpPr>
              <a:spLocks noChangeArrowheads="1"/>
            </p:cNvSpPr>
            <p:nvPr/>
          </p:nvSpPr>
          <p:spPr bwMode="auto">
            <a:xfrm>
              <a:off x="9389927" y="5322564"/>
              <a:ext cx="34275"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8" name="Rectangle 104"/>
            <p:cNvSpPr>
              <a:spLocks noChangeArrowheads="1"/>
            </p:cNvSpPr>
            <p:nvPr/>
          </p:nvSpPr>
          <p:spPr bwMode="auto">
            <a:xfrm>
              <a:off x="9443176"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9" name="Rectangle 105"/>
            <p:cNvSpPr>
              <a:spLocks noChangeArrowheads="1"/>
            </p:cNvSpPr>
            <p:nvPr/>
          </p:nvSpPr>
          <p:spPr bwMode="auto">
            <a:xfrm>
              <a:off x="9120625"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00" name="Rectangle 106"/>
            <p:cNvSpPr>
              <a:spLocks noChangeArrowheads="1"/>
            </p:cNvSpPr>
            <p:nvPr/>
          </p:nvSpPr>
          <p:spPr bwMode="auto">
            <a:xfrm>
              <a:off x="9175710" y="5582685"/>
              <a:ext cx="33051"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01" name="Rectangle 107"/>
            <p:cNvSpPr>
              <a:spLocks noChangeArrowheads="1"/>
            </p:cNvSpPr>
            <p:nvPr/>
          </p:nvSpPr>
          <p:spPr bwMode="auto">
            <a:xfrm>
              <a:off x="9228958" y="5582685"/>
              <a:ext cx="33663"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02" name="Rectangle 108"/>
            <p:cNvSpPr>
              <a:spLocks noChangeArrowheads="1"/>
            </p:cNvSpPr>
            <p:nvPr/>
          </p:nvSpPr>
          <p:spPr bwMode="auto">
            <a:xfrm>
              <a:off x="9336067"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03" name="Rectangle 109"/>
            <p:cNvSpPr>
              <a:spLocks noChangeArrowheads="1"/>
            </p:cNvSpPr>
            <p:nvPr/>
          </p:nvSpPr>
          <p:spPr bwMode="auto">
            <a:xfrm>
              <a:off x="9443176"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04" name="Oval 110"/>
            <p:cNvSpPr>
              <a:spLocks noChangeArrowheads="1"/>
            </p:cNvSpPr>
            <p:nvPr/>
          </p:nvSpPr>
          <p:spPr bwMode="auto">
            <a:xfrm>
              <a:off x="9237527" y="5448034"/>
              <a:ext cx="39171"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05" name="Oval 111"/>
            <p:cNvSpPr>
              <a:spLocks noChangeArrowheads="1"/>
            </p:cNvSpPr>
            <p:nvPr/>
          </p:nvSpPr>
          <p:spPr bwMode="auto">
            <a:xfrm>
              <a:off x="9172649" y="5448034"/>
              <a:ext cx="40395"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06" name="Oval 112"/>
            <p:cNvSpPr>
              <a:spLocks noChangeArrowheads="1"/>
            </p:cNvSpPr>
            <p:nvPr/>
          </p:nvSpPr>
          <p:spPr bwMode="auto">
            <a:xfrm>
              <a:off x="9108996" y="5448034"/>
              <a:ext cx="39171"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itchFamily="34" charset="0"/>
                <a:ea typeface="微软雅黑" pitchFamily="34" charset="-122"/>
                <a:cs typeface="+mn-ea"/>
                <a:sym typeface="Arial" pitchFamily="34" charset="0"/>
              </a:endParaRPr>
            </a:p>
          </p:txBody>
        </p:sp>
      </p:grpSp>
      <p:sp>
        <p:nvSpPr>
          <p:cNvPr id="127" name="TextBox 62"/>
          <p:cNvSpPr txBox="1"/>
          <p:nvPr/>
        </p:nvSpPr>
        <p:spPr>
          <a:xfrm>
            <a:off x="1287217" y="1818524"/>
            <a:ext cx="543739"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US" altLang="zh-CN"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28" name="Rectangle 64"/>
          <p:cNvSpPr/>
          <p:nvPr/>
        </p:nvSpPr>
        <p:spPr>
          <a:xfrm>
            <a:off x="1282292" y="2083075"/>
            <a:ext cx="4744767"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p>
        </p:txBody>
      </p:sp>
      <p:sp>
        <p:nvSpPr>
          <p:cNvPr id="129" name="Donut 65"/>
          <p:cNvSpPr/>
          <p:nvPr/>
        </p:nvSpPr>
        <p:spPr>
          <a:xfrm>
            <a:off x="1370341" y="3519677"/>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itchFamily="34" charset="0"/>
              <a:ea typeface="微软雅黑" pitchFamily="34" charset="-122"/>
              <a:cs typeface="+mn-ea"/>
              <a:sym typeface="Arial" pitchFamily="34" charset="0"/>
            </a:endParaRPr>
          </a:p>
        </p:txBody>
      </p:sp>
      <p:sp>
        <p:nvSpPr>
          <p:cNvPr id="130" name="Freeform 66"/>
          <p:cNvSpPr>
            <a:spLocks noEditPoints="1"/>
          </p:cNvSpPr>
          <p:nvPr/>
        </p:nvSpPr>
        <p:spPr bwMode="auto">
          <a:xfrm>
            <a:off x="1576097" y="3717118"/>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itchFamily="34" charset="0"/>
              <a:ea typeface="微软雅黑" pitchFamily="34" charset="-122"/>
              <a:cs typeface="+mn-ea"/>
              <a:sym typeface="Arial" pitchFamily="34" charset="0"/>
            </a:endParaRPr>
          </a:p>
        </p:txBody>
      </p:sp>
      <p:sp>
        <p:nvSpPr>
          <p:cNvPr id="154" name="Freeform 67"/>
          <p:cNvSpPr>
            <a:spLocks noEditPoints="1"/>
          </p:cNvSpPr>
          <p:nvPr/>
        </p:nvSpPr>
        <p:spPr bwMode="auto">
          <a:xfrm>
            <a:off x="1547746" y="5242261"/>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itchFamily="34" charset="0"/>
              <a:ea typeface="微软雅黑" pitchFamily="34" charset="-122"/>
              <a:cs typeface="+mn-ea"/>
              <a:sym typeface="Arial" pitchFamily="34" charset="0"/>
            </a:endParaRPr>
          </a:p>
        </p:txBody>
      </p:sp>
      <p:sp>
        <p:nvSpPr>
          <p:cNvPr id="155" name="Freeform 68"/>
          <p:cNvSpPr>
            <a:spLocks noEditPoints="1"/>
          </p:cNvSpPr>
          <p:nvPr/>
        </p:nvSpPr>
        <p:spPr bwMode="auto">
          <a:xfrm>
            <a:off x="4287300" y="5239740"/>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itchFamily="34" charset="0"/>
              <a:ea typeface="微软雅黑" pitchFamily="34" charset="-122"/>
              <a:cs typeface="+mn-ea"/>
              <a:sym typeface="Arial" pitchFamily="34" charset="0"/>
            </a:endParaRPr>
          </a:p>
        </p:txBody>
      </p:sp>
      <p:sp>
        <p:nvSpPr>
          <p:cNvPr id="156" name="Freeform 69"/>
          <p:cNvSpPr>
            <a:spLocks noEditPoints="1"/>
          </p:cNvSpPr>
          <p:nvPr/>
        </p:nvSpPr>
        <p:spPr bwMode="auto">
          <a:xfrm>
            <a:off x="4277168" y="3729971"/>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itchFamily="34" charset="0"/>
              <a:ea typeface="微软雅黑" pitchFamily="34" charset="-122"/>
              <a:cs typeface="+mn-ea"/>
              <a:sym typeface="Arial" pitchFamily="34" charset="0"/>
            </a:endParaRPr>
          </a:p>
        </p:txBody>
      </p:sp>
      <p:sp>
        <p:nvSpPr>
          <p:cNvPr id="157" name="Donut 70"/>
          <p:cNvSpPr/>
          <p:nvPr/>
        </p:nvSpPr>
        <p:spPr>
          <a:xfrm>
            <a:off x="4043745" y="5036716"/>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itchFamily="34" charset="0"/>
              <a:ea typeface="微软雅黑" pitchFamily="34" charset="-122"/>
              <a:cs typeface="+mn-ea"/>
              <a:sym typeface="Arial" pitchFamily="34" charset="0"/>
            </a:endParaRPr>
          </a:p>
        </p:txBody>
      </p:sp>
      <p:sp>
        <p:nvSpPr>
          <p:cNvPr id="158" name="Donut 71"/>
          <p:cNvSpPr/>
          <p:nvPr/>
        </p:nvSpPr>
        <p:spPr>
          <a:xfrm>
            <a:off x="1364921" y="50368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itchFamily="34" charset="0"/>
              <a:ea typeface="微软雅黑" pitchFamily="34" charset="-122"/>
              <a:cs typeface="+mn-ea"/>
              <a:sym typeface="Arial" pitchFamily="34" charset="0"/>
            </a:endParaRPr>
          </a:p>
        </p:txBody>
      </p:sp>
      <p:sp>
        <p:nvSpPr>
          <p:cNvPr id="159" name="Donut 72"/>
          <p:cNvSpPr/>
          <p:nvPr/>
        </p:nvSpPr>
        <p:spPr>
          <a:xfrm>
            <a:off x="4038039" y="3519677"/>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itchFamily="34" charset="0"/>
              <a:ea typeface="微软雅黑" pitchFamily="34" charset="-122"/>
              <a:cs typeface="+mn-ea"/>
              <a:sym typeface="Arial" pitchFamily="34" charset="0"/>
            </a:endParaRPr>
          </a:p>
        </p:txBody>
      </p:sp>
      <p:sp>
        <p:nvSpPr>
          <p:cNvPr id="160" name="TextBox 73"/>
          <p:cNvSpPr txBox="1"/>
          <p:nvPr/>
        </p:nvSpPr>
        <p:spPr>
          <a:xfrm>
            <a:off x="2112994" y="382768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Text content</a:t>
            </a:r>
            <a:endParaRPr lang="en-GB" altLang="zh-CN"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61" name="TextBox 74"/>
          <p:cNvSpPr txBox="1"/>
          <p:nvPr/>
        </p:nvSpPr>
        <p:spPr>
          <a:xfrm>
            <a:off x="2112994" y="355845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itchFamily="34" charset="0"/>
                <a:ea typeface="微软雅黑" pitchFamily="34" charset="-122"/>
                <a:cs typeface="+mn-ea"/>
                <a:sym typeface="Arial" pitchFamily="34" charset="0"/>
              </a:rPr>
              <a:t>80%</a:t>
            </a:r>
            <a:endParaRPr lang="en-GB" sz="1400" b="1">
              <a:solidFill>
                <a:schemeClr val="bg1">
                  <a:lumMod val="65000"/>
                </a:schemeClr>
              </a:solidFill>
              <a:latin typeface="Arial" pitchFamily="34" charset="0"/>
              <a:ea typeface="微软雅黑" pitchFamily="34" charset="-122"/>
              <a:cs typeface="+mn-ea"/>
              <a:sym typeface="Arial" pitchFamily="34" charset="0"/>
            </a:endParaRPr>
          </a:p>
        </p:txBody>
      </p:sp>
      <p:sp>
        <p:nvSpPr>
          <p:cNvPr id="162" name="TextBox 75"/>
          <p:cNvSpPr txBox="1"/>
          <p:nvPr/>
        </p:nvSpPr>
        <p:spPr>
          <a:xfrm>
            <a:off x="4810998" y="3827681"/>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Text content</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63" name="TextBox 76"/>
          <p:cNvSpPr txBox="1"/>
          <p:nvPr/>
        </p:nvSpPr>
        <p:spPr>
          <a:xfrm>
            <a:off x="4810998" y="355845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itchFamily="34" charset="0"/>
                <a:ea typeface="微软雅黑" pitchFamily="34" charset="-122"/>
                <a:cs typeface="+mn-ea"/>
                <a:sym typeface="Arial" pitchFamily="34" charset="0"/>
              </a:rPr>
              <a:t>60%</a:t>
            </a:r>
            <a:endParaRPr lang="en-GB" sz="1400" b="1">
              <a:solidFill>
                <a:schemeClr val="bg1">
                  <a:lumMod val="65000"/>
                </a:schemeClr>
              </a:solidFill>
              <a:latin typeface="Arial" pitchFamily="34" charset="0"/>
              <a:ea typeface="微软雅黑" pitchFamily="34" charset="-122"/>
              <a:cs typeface="+mn-ea"/>
              <a:sym typeface="Arial" pitchFamily="34" charset="0"/>
            </a:endParaRPr>
          </a:p>
        </p:txBody>
      </p:sp>
      <p:sp>
        <p:nvSpPr>
          <p:cNvPr id="164" name="TextBox 77"/>
          <p:cNvSpPr txBox="1"/>
          <p:nvPr/>
        </p:nvSpPr>
        <p:spPr>
          <a:xfrm>
            <a:off x="2112994" y="5353627"/>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Text content</a:t>
            </a:r>
            <a:endParaRPr lang="en-GB" altLang="zh-CN"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65" name="TextBox 78"/>
          <p:cNvSpPr txBox="1"/>
          <p:nvPr/>
        </p:nvSpPr>
        <p:spPr>
          <a:xfrm>
            <a:off x="2112994" y="506782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itchFamily="34" charset="0"/>
                <a:ea typeface="微软雅黑" pitchFamily="34" charset="-122"/>
                <a:cs typeface="+mn-ea"/>
                <a:sym typeface="Arial" pitchFamily="34" charset="0"/>
              </a:rPr>
              <a:t>93%</a:t>
            </a:r>
            <a:endParaRPr lang="en-GB" sz="1400" b="1">
              <a:solidFill>
                <a:schemeClr val="bg1">
                  <a:lumMod val="65000"/>
                </a:schemeClr>
              </a:solidFill>
              <a:latin typeface="Arial" pitchFamily="34" charset="0"/>
              <a:ea typeface="微软雅黑" pitchFamily="34" charset="-122"/>
              <a:cs typeface="+mn-ea"/>
              <a:sym typeface="Arial" pitchFamily="34" charset="0"/>
            </a:endParaRPr>
          </a:p>
        </p:txBody>
      </p:sp>
      <p:sp>
        <p:nvSpPr>
          <p:cNvPr id="166" name="TextBox 79"/>
          <p:cNvSpPr txBox="1"/>
          <p:nvPr/>
        </p:nvSpPr>
        <p:spPr>
          <a:xfrm>
            <a:off x="4810998" y="5353627"/>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Text content</a:t>
            </a:r>
            <a:endParaRPr lang="en-GB" altLang="zh-CN"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67" name="TextBox 80"/>
          <p:cNvSpPr txBox="1"/>
          <p:nvPr/>
        </p:nvSpPr>
        <p:spPr>
          <a:xfrm>
            <a:off x="4810998" y="506782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itchFamily="34" charset="0"/>
                <a:ea typeface="微软雅黑" pitchFamily="34" charset="-122"/>
                <a:cs typeface="+mn-ea"/>
                <a:sym typeface="Arial" pitchFamily="34" charset="0"/>
              </a:rPr>
              <a:t>55%</a:t>
            </a:r>
            <a:endParaRPr lang="en-GB" sz="1400" b="1">
              <a:solidFill>
                <a:schemeClr val="bg1">
                  <a:lumMod val="65000"/>
                </a:schemeClr>
              </a:solidFill>
              <a:latin typeface="Arial" pitchFamily="34" charset="0"/>
              <a:ea typeface="微软雅黑" pitchFamily="34" charset="-122"/>
              <a:cs typeface="+mn-ea"/>
              <a:sym typeface="Arial" pitchFamily="34" charset="0"/>
            </a:endParaRPr>
          </a:p>
        </p:txBody>
      </p:sp>
      <p:sp>
        <p:nvSpPr>
          <p:cNvPr id="168" name="Rectangle 81"/>
          <p:cNvSpPr/>
          <p:nvPr/>
        </p:nvSpPr>
        <p:spPr>
          <a:xfrm>
            <a:off x="1317222" y="4254480"/>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69" name="Rectangle 82"/>
          <p:cNvSpPr/>
          <p:nvPr/>
        </p:nvSpPr>
        <p:spPr>
          <a:xfrm>
            <a:off x="1317222" y="5778025"/>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70" name="Rectangle 83"/>
          <p:cNvSpPr/>
          <p:nvPr/>
        </p:nvSpPr>
        <p:spPr>
          <a:xfrm>
            <a:off x="3981534" y="4254480"/>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71" name="Rectangle 84"/>
          <p:cNvSpPr/>
          <p:nvPr/>
        </p:nvSpPr>
        <p:spPr>
          <a:xfrm>
            <a:off x="3975405" y="5778025"/>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26"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wipe(left)">
                                      <p:cBhvr>
                                        <p:cTn id="19" dur="500"/>
                                        <p:tgtEl>
                                          <p:spTgt spid="128"/>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129"/>
                                        </p:tgtEl>
                                        <p:attrNameLst>
                                          <p:attrName>style.visibility</p:attrName>
                                        </p:attrNameLst>
                                      </p:cBhvr>
                                      <p:to>
                                        <p:strVal val="visible"/>
                                      </p:to>
                                    </p:set>
                                    <p:anim calcmode="lin" valueType="num">
                                      <p:cBhvr>
                                        <p:cTn id="23" dur="500" fill="hold"/>
                                        <p:tgtEl>
                                          <p:spTgt spid="129"/>
                                        </p:tgtEl>
                                        <p:attrNameLst>
                                          <p:attrName>ppt_w</p:attrName>
                                        </p:attrNameLst>
                                      </p:cBhvr>
                                      <p:tavLst>
                                        <p:tav tm="0">
                                          <p:val>
                                            <p:fltVal val="0"/>
                                          </p:val>
                                        </p:tav>
                                        <p:tav tm="100000">
                                          <p:val>
                                            <p:strVal val="#ppt_w"/>
                                          </p:val>
                                        </p:tav>
                                      </p:tavLst>
                                    </p:anim>
                                    <p:anim calcmode="lin" valueType="num">
                                      <p:cBhvr>
                                        <p:cTn id="24" dur="500" fill="hold"/>
                                        <p:tgtEl>
                                          <p:spTgt spid="129"/>
                                        </p:tgtEl>
                                        <p:attrNameLst>
                                          <p:attrName>ppt_h</p:attrName>
                                        </p:attrNameLst>
                                      </p:cBhvr>
                                      <p:tavLst>
                                        <p:tav tm="0">
                                          <p:val>
                                            <p:fltVal val="0"/>
                                          </p:val>
                                        </p:tav>
                                        <p:tav tm="100000">
                                          <p:val>
                                            <p:strVal val="#ppt_h"/>
                                          </p:val>
                                        </p:tav>
                                      </p:tavLst>
                                    </p:anim>
                                    <p:anim calcmode="lin" valueType="num">
                                      <p:cBhvr>
                                        <p:cTn id="25" dur="500" fill="hold"/>
                                        <p:tgtEl>
                                          <p:spTgt spid="129"/>
                                        </p:tgtEl>
                                        <p:attrNameLst>
                                          <p:attrName>style.rotation</p:attrName>
                                        </p:attrNameLst>
                                      </p:cBhvr>
                                      <p:tavLst>
                                        <p:tav tm="0">
                                          <p:val>
                                            <p:fltVal val="360"/>
                                          </p:val>
                                        </p:tav>
                                        <p:tav tm="100000">
                                          <p:val>
                                            <p:fltVal val="0"/>
                                          </p:val>
                                        </p:tav>
                                      </p:tavLst>
                                    </p:anim>
                                    <p:animEffect transition="in" filter="fade">
                                      <p:cBhvr>
                                        <p:cTn id="26" dur="500"/>
                                        <p:tgtEl>
                                          <p:spTgt spid="129"/>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 calcmode="lin" valueType="num">
                                      <p:cBhvr>
                                        <p:cTn id="30" dur="500" fill="hold"/>
                                        <p:tgtEl>
                                          <p:spTgt spid="130"/>
                                        </p:tgtEl>
                                        <p:attrNameLst>
                                          <p:attrName>ppt_w</p:attrName>
                                        </p:attrNameLst>
                                      </p:cBhvr>
                                      <p:tavLst>
                                        <p:tav tm="0">
                                          <p:val>
                                            <p:fltVal val="0"/>
                                          </p:val>
                                        </p:tav>
                                        <p:tav tm="100000">
                                          <p:val>
                                            <p:strVal val="#ppt_w"/>
                                          </p:val>
                                        </p:tav>
                                      </p:tavLst>
                                    </p:anim>
                                    <p:anim calcmode="lin" valueType="num">
                                      <p:cBhvr>
                                        <p:cTn id="31" dur="500" fill="hold"/>
                                        <p:tgtEl>
                                          <p:spTgt spid="130"/>
                                        </p:tgtEl>
                                        <p:attrNameLst>
                                          <p:attrName>ppt_h</p:attrName>
                                        </p:attrNameLst>
                                      </p:cBhvr>
                                      <p:tavLst>
                                        <p:tav tm="0">
                                          <p:val>
                                            <p:fltVal val="0"/>
                                          </p:val>
                                        </p:tav>
                                        <p:tav tm="100000">
                                          <p:val>
                                            <p:strVal val="#ppt_h"/>
                                          </p:val>
                                        </p:tav>
                                      </p:tavLst>
                                    </p:anim>
                                    <p:anim calcmode="lin" valueType="num">
                                      <p:cBhvr>
                                        <p:cTn id="32" dur="500" fill="hold"/>
                                        <p:tgtEl>
                                          <p:spTgt spid="130"/>
                                        </p:tgtEl>
                                        <p:attrNameLst>
                                          <p:attrName>style.rotation</p:attrName>
                                        </p:attrNameLst>
                                      </p:cBhvr>
                                      <p:tavLst>
                                        <p:tav tm="0">
                                          <p:val>
                                            <p:fltVal val="360"/>
                                          </p:val>
                                        </p:tav>
                                        <p:tav tm="100000">
                                          <p:val>
                                            <p:fltVal val="0"/>
                                          </p:val>
                                        </p:tav>
                                      </p:tavLst>
                                    </p:anim>
                                    <p:animEffect transition="in" filter="fade">
                                      <p:cBhvr>
                                        <p:cTn id="33" dur="500"/>
                                        <p:tgtEl>
                                          <p:spTgt spid="130"/>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500"/>
                                        <p:tgtEl>
                                          <p:spTgt spid="16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68"/>
                                        </p:tgtEl>
                                        <p:attrNameLst>
                                          <p:attrName>style.visibility</p:attrName>
                                        </p:attrNameLst>
                                      </p:cBhvr>
                                      <p:to>
                                        <p:strVal val="visible"/>
                                      </p:to>
                                    </p:set>
                                    <p:anim calcmode="lin" valueType="num">
                                      <p:cBhvr>
                                        <p:cTn id="45" dur="500" fill="hold"/>
                                        <p:tgtEl>
                                          <p:spTgt spid="168"/>
                                        </p:tgtEl>
                                        <p:attrNameLst>
                                          <p:attrName>ppt_w</p:attrName>
                                        </p:attrNameLst>
                                      </p:cBhvr>
                                      <p:tavLst>
                                        <p:tav tm="0">
                                          <p:val>
                                            <p:fltVal val="0"/>
                                          </p:val>
                                        </p:tav>
                                        <p:tav tm="100000">
                                          <p:val>
                                            <p:strVal val="#ppt_w"/>
                                          </p:val>
                                        </p:tav>
                                      </p:tavLst>
                                    </p:anim>
                                    <p:anim calcmode="lin" valueType="num">
                                      <p:cBhvr>
                                        <p:cTn id="46" dur="500" fill="hold"/>
                                        <p:tgtEl>
                                          <p:spTgt spid="168"/>
                                        </p:tgtEl>
                                        <p:attrNameLst>
                                          <p:attrName>ppt_h</p:attrName>
                                        </p:attrNameLst>
                                      </p:cBhvr>
                                      <p:tavLst>
                                        <p:tav tm="0">
                                          <p:val>
                                            <p:fltVal val="0"/>
                                          </p:val>
                                        </p:tav>
                                        <p:tav tm="100000">
                                          <p:val>
                                            <p:strVal val="#ppt_h"/>
                                          </p:val>
                                        </p:tav>
                                      </p:tavLst>
                                    </p:anim>
                                    <p:animEffect transition="in" filter="fade">
                                      <p:cBhvr>
                                        <p:cTn id="47" dur="500"/>
                                        <p:tgtEl>
                                          <p:spTgt spid="168"/>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159"/>
                                        </p:tgtEl>
                                        <p:attrNameLst>
                                          <p:attrName>style.visibility</p:attrName>
                                        </p:attrNameLst>
                                      </p:cBhvr>
                                      <p:to>
                                        <p:strVal val="visible"/>
                                      </p:to>
                                    </p:set>
                                    <p:anim calcmode="lin" valueType="num">
                                      <p:cBhvr>
                                        <p:cTn id="51" dur="500" fill="hold"/>
                                        <p:tgtEl>
                                          <p:spTgt spid="159"/>
                                        </p:tgtEl>
                                        <p:attrNameLst>
                                          <p:attrName>ppt_w</p:attrName>
                                        </p:attrNameLst>
                                      </p:cBhvr>
                                      <p:tavLst>
                                        <p:tav tm="0">
                                          <p:val>
                                            <p:fltVal val="0"/>
                                          </p:val>
                                        </p:tav>
                                        <p:tav tm="100000">
                                          <p:val>
                                            <p:strVal val="#ppt_w"/>
                                          </p:val>
                                        </p:tav>
                                      </p:tavLst>
                                    </p:anim>
                                    <p:anim calcmode="lin" valueType="num">
                                      <p:cBhvr>
                                        <p:cTn id="52" dur="500" fill="hold"/>
                                        <p:tgtEl>
                                          <p:spTgt spid="159"/>
                                        </p:tgtEl>
                                        <p:attrNameLst>
                                          <p:attrName>ppt_h</p:attrName>
                                        </p:attrNameLst>
                                      </p:cBhvr>
                                      <p:tavLst>
                                        <p:tav tm="0">
                                          <p:val>
                                            <p:fltVal val="0"/>
                                          </p:val>
                                        </p:tav>
                                        <p:tav tm="100000">
                                          <p:val>
                                            <p:strVal val="#ppt_h"/>
                                          </p:val>
                                        </p:tav>
                                      </p:tavLst>
                                    </p:anim>
                                    <p:anim calcmode="lin" valueType="num">
                                      <p:cBhvr>
                                        <p:cTn id="53" dur="500" fill="hold"/>
                                        <p:tgtEl>
                                          <p:spTgt spid="159"/>
                                        </p:tgtEl>
                                        <p:attrNameLst>
                                          <p:attrName>style.rotation</p:attrName>
                                        </p:attrNameLst>
                                      </p:cBhvr>
                                      <p:tavLst>
                                        <p:tav tm="0">
                                          <p:val>
                                            <p:fltVal val="360"/>
                                          </p:val>
                                        </p:tav>
                                        <p:tav tm="100000">
                                          <p:val>
                                            <p:fltVal val="0"/>
                                          </p:val>
                                        </p:tav>
                                      </p:tavLst>
                                    </p:anim>
                                    <p:animEffect transition="in" filter="fade">
                                      <p:cBhvr>
                                        <p:cTn id="54" dur="500"/>
                                        <p:tgtEl>
                                          <p:spTgt spid="159"/>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156"/>
                                        </p:tgtEl>
                                        <p:attrNameLst>
                                          <p:attrName>style.visibility</p:attrName>
                                        </p:attrNameLst>
                                      </p:cBhvr>
                                      <p:to>
                                        <p:strVal val="visible"/>
                                      </p:to>
                                    </p:set>
                                    <p:anim calcmode="lin" valueType="num">
                                      <p:cBhvr>
                                        <p:cTn id="58" dur="500" fill="hold"/>
                                        <p:tgtEl>
                                          <p:spTgt spid="156"/>
                                        </p:tgtEl>
                                        <p:attrNameLst>
                                          <p:attrName>ppt_w</p:attrName>
                                        </p:attrNameLst>
                                      </p:cBhvr>
                                      <p:tavLst>
                                        <p:tav tm="0">
                                          <p:val>
                                            <p:fltVal val="0"/>
                                          </p:val>
                                        </p:tav>
                                        <p:tav tm="100000">
                                          <p:val>
                                            <p:strVal val="#ppt_w"/>
                                          </p:val>
                                        </p:tav>
                                      </p:tavLst>
                                    </p:anim>
                                    <p:anim calcmode="lin" valueType="num">
                                      <p:cBhvr>
                                        <p:cTn id="59" dur="500" fill="hold"/>
                                        <p:tgtEl>
                                          <p:spTgt spid="156"/>
                                        </p:tgtEl>
                                        <p:attrNameLst>
                                          <p:attrName>ppt_h</p:attrName>
                                        </p:attrNameLst>
                                      </p:cBhvr>
                                      <p:tavLst>
                                        <p:tav tm="0">
                                          <p:val>
                                            <p:fltVal val="0"/>
                                          </p:val>
                                        </p:tav>
                                        <p:tav tm="100000">
                                          <p:val>
                                            <p:strVal val="#ppt_h"/>
                                          </p:val>
                                        </p:tav>
                                      </p:tavLst>
                                    </p:anim>
                                    <p:anim calcmode="lin" valueType="num">
                                      <p:cBhvr>
                                        <p:cTn id="60" dur="500" fill="hold"/>
                                        <p:tgtEl>
                                          <p:spTgt spid="156"/>
                                        </p:tgtEl>
                                        <p:attrNameLst>
                                          <p:attrName>style.rotation</p:attrName>
                                        </p:attrNameLst>
                                      </p:cBhvr>
                                      <p:tavLst>
                                        <p:tav tm="0">
                                          <p:val>
                                            <p:fltVal val="360"/>
                                          </p:val>
                                        </p:tav>
                                        <p:tav tm="100000">
                                          <p:val>
                                            <p:fltVal val="0"/>
                                          </p:val>
                                        </p:tav>
                                      </p:tavLst>
                                    </p:anim>
                                    <p:animEffect transition="in" filter="fade">
                                      <p:cBhvr>
                                        <p:cTn id="61" dur="500"/>
                                        <p:tgtEl>
                                          <p:spTgt spid="156"/>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163"/>
                                        </p:tgtEl>
                                        <p:attrNameLst>
                                          <p:attrName>style.visibility</p:attrName>
                                        </p:attrNameLst>
                                      </p:cBhvr>
                                      <p:to>
                                        <p:strVal val="visible"/>
                                      </p:to>
                                    </p:set>
                                    <p:animEffect transition="in" filter="fade">
                                      <p:cBhvr>
                                        <p:cTn id="65" dur="500"/>
                                        <p:tgtEl>
                                          <p:spTgt spid="16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162"/>
                                        </p:tgtEl>
                                        <p:attrNameLst>
                                          <p:attrName>style.visibility</p:attrName>
                                        </p:attrNameLst>
                                      </p:cBhvr>
                                      <p:to>
                                        <p:strVal val="visible"/>
                                      </p:to>
                                    </p:set>
                                    <p:animEffect transition="in" filter="fade">
                                      <p:cBhvr>
                                        <p:cTn id="69" dur="500"/>
                                        <p:tgtEl>
                                          <p:spTgt spid="1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70"/>
                                        </p:tgtEl>
                                        <p:attrNameLst>
                                          <p:attrName>style.visibility</p:attrName>
                                        </p:attrNameLst>
                                      </p:cBhvr>
                                      <p:to>
                                        <p:strVal val="visible"/>
                                      </p:to>
                                    </p:set>
                                    <p:anim calcmode="lin" valueType="num">
                                      <p:cBhvr>
                                        <p:cTn id="73" dur="500" fill="hold"/>
                                        <p:tgtEl>
                                          <p:spTgt spid="170"/>
                                        </p:tgtEl>
                                        <p:attrNameLst>
                                          <p:attrName>ppt_w</p:attrName>
                                        </p:attrNameLst>
                                      </p:cBhvr>
                                      <p:tavLst>
                                        <p:tav tm="0">
                                          <p:val>
                                            <p:fltVal val="0"/>
                                          </p:val>
                                        </p:tav>
                                        <p:tav tm="100000">
                                          <p:val>
                                            <p:strVal val="#ppt_w"/>
                                          </p:val>
                                        </p:tav>
                                      </p:tavLst>
                                    </p:anim>
                                    <p:anim calcmode="lin" valueType="num">
                                      <p:cBhvr>
                                        <p:cTn id="74" dur="500" fill="hold"/>
                                        <p:tgtEl>
                                          <p:spTgt spid="170"/>
                                        </p:tgtEl>
                                        <p:attrNameLst>
                                          <p:attrName>ppt_h</p:attrName>
                                        </p:attrNameLst>
                                      </p:cBhvr>
                                      <p:tavLst>
                                        <p:tav tm="0">
                                          <p:val>
                                            <p:fltVal val="0"/>
                                          </p:val>
                                        </p:tav>
                                        <p:tav tm="100000">
                                          <p:val>
                                            <p:strVal val="#ppt_h"/>
                                          </p:val>
                                        </p:tav>
                                      </p:tavLst>
                                    </p:anim>
                                    <p:animEffect transition="in" filter="fade">
                                      <p:cBhvr>
                                        <p:cTn id="75" dur="500"/>
                                        <p:tgtEl>
                                          <p:spTgt spid="170"/>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158"/>
                                        </p:tgtEl>
                                        <p:attrNameLst>
                                          <p:attrName>style.visibility</p:attrName>
                                        </p:attrNameLst>
                                      </p:cBhvr>
                                      <p:to>
                                        <p:strVal val="visible"/>
                                      </p:to>
                                    </p:set>
                                    <p:anim calcmode="lin" valueType="num">
                                      <p:cBhvr>
                                        <p:cTn id="79" dur="500" fill="hold"/>
                                        <p:tgtEl>
                                          <p:spTgt spid="158"/>
                                        </p:tgtEl>
                                        <p:attrNameLst>
                                          <p:attrName>ppt_w</p:attrName>
                                        </p:attrNameLst>
                                      </p:cBhvr>
                                      <p:tavLst>
                                        <p:tav tm="0">
                                          <p:val>
                                            <p:fltVal val="0"/>
                                          </p:val>
                                        </p:tav>
                                        <p:tav tm="100000">
                                          <p:val>
                                            <p:strVal val="#ppt_w"/>
                                          </p:val>
                                        </p:tav>
                                      </p:tavLst>
                                    </p:anim>
                                    <p:anim calcmode="lin" valueType="num">
                                      <p:cBhvr>
                                        <p:cTn id="80" dur="500" fill="hold"/>
                                        <p:tgtEl>
                                          <p:spTgt spid="158"/>
                                        </p:tgtEl>
                                        <p:attrNameLst>
                                          <p:attrName>ppt_h</p:attrName>
                                        </p:attrNameLst>
                                      </p:cBhvr>
                                      <p:tavLst>
                                        <p:tav tm="0">
                                          <p:val>
                                            <p:fltVal val="0"/>
                                          </p:val>
                                        </p:tav>
                                        <p:tav tm="100000">
                                          <p:val>
                                            <p:strVal val="#ppt_h"/>
                                          </p:val>
                                        </p:tav>
                                      </p:tavLst>
                                    </p:anim>
                                    <p:anim calcmode="lin" valueType="num">
                                      <p:cBhvr>
                                        <p:cTn id="81" dur="500" fill="hold"/>
                                        <p:tgtEl>
                                          <p:spTgt spid="158"/>
                                        </p:tgtEl>
                                        <p:attrNameLst>
                                          <p:attrName>style.rotation</p:attrName>
                                        </p:attrNameLst>
                                      </p:cBhvr>
                                      <p:tavLst>
                                        <p:tav tm="0">
                                          <p:val>
                                            <p:fltVal val="360"/>
                                          </p:val>
                                        </p:tav>
                                        <p:tav tm="100000">
                                          <p:val>
                                            <p:fltVal val="0"/>
                                          </p:val>
                                        </p:tav>
                                      </p:tavLst>
                                    </p:anim>
                                    <p:animEffect transition="in" filter="fade">
                                      <p:cBhvr>
                                        <p:cTn id="82" dur="500"/>
                                        <p:tgtEl>
                                          <p:spTgt spid="158"/>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154"/>
                                        </p:tgtEl>
                                        <p:attrNameLst>
                                          <p:attrName>style.visibility</p:attrName>
                                        </p:attrNameLst>
                                      </p:cBhvr>
                                      <p:to>
                                        <p:strVal val="visible"/>
                                      </p:to>
                                    </p:set>
                                    <p:anim calcmode="lin" valueType="num">
                                      <p:cBhvr>
                                        <p:cTn id="86" dur="500" fill="hold"/>
                                        <p:tgtEl>
                                          <p:spTgt spid="154"/>
                                        </p:tgtEl>
                                        <p:attrNameLst>
                                          <p:attrName>ppt_w</p:attrName>
                                        </p:attrNameLst>
                                      </p:cBhvr>
                                      <p:tavLst>
                                        <p:tav tm="0">
                                          <p:val>
                                            <p:fltVal val="0"/>
                                          </p:val>
                                        </p:tav>
                                        <p:tav tm="100000">
                                          <p:val>
                                            <p:strVal val="#ppt_w"/>
                                          </p:val>
                                        </p:tav>
                                      </p:tavLst>
                                    </p:anim>
                                    <p:anim calcmode="lin" valueType="num">
                                      <p:cBhvr>
                                        <p:cTn id="87" dur="500" fill="hold"/>
                                        <p:tgtEl>
                                          <p:spTgt spid="154"/>
                                        </p:tgtEl>
                                        <p:attrNameLst>
                                          <p:attrName>ppt_h</p:attrName>
                                        </p:attrNameLst>
                                      </p:cBhvr>
                                      <p:tavLst>
                                        <p:tav tm="0">
                                          <p:val>
                                            <p:fltVal val="0"/>
                                          </p:val>
                                        </p:tav>
                                        <p:tav tm="100000">
                                          <p:val>
                                            <p:strVal val="#ppt_h"/>
                                          </p:val>
                                        </p:tav>
                                      </p:tavLst>
                                    </p:anim>
                                    <p:anim calcmode="lin" valueType="num">
                                      <p:cBhvr>
                                        <p:cTn id="88" dur="500" fill="hold"/>
                                        <p:tgtEl>
                                          <p:spTgt spid="154"/>
                                        </p:tgtEl>
                                        <p:attrNameLst>
                                          <p:attrName>style.rotation</p:attrName>
                                        </p:attrNameLst>
                                      </p:cBhvr>
                                      <p:tavLst>
                                        <p:tav tm="0">
                                          <p:val>
                                            <p:fltVal val="360"/>
                                          </p:val>
                                        </p:tav>
                                        <p:tav tm="100000">
                                          <p:val>
                                            <p:fltVal val="0"/>
                                          </p:val>
                                        </p:tav>
                                      </p:tavLst>
                                    </p:anim>
                                    <p:animEffect transition="in" filter="fade">
                                      <p:cBhvr>
                                        <p:cTn id="89" dur="500"/>
                                        <p:tgtEl>
                                          <p:spTgt spid="154"/>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165"/>
                                        </p:tgtEl>
                                        <p:attrNameLst>
                                          <p:attrName>style.visibility</p:attrName>
                                        </p:attrNameLst>
                                      </p:cBhvr>
                                      <p:to>
                                        <p:strVal val="visible"/>
                                      </p:to>
                                    </p:set>
                                    <p:animEffect transition="in" filter="fade">
                                      <p:cBhvr>
                                        <p:cTn id="93" dur="500"/>
                                        <p:tgtEl>
                                          <p:spTgt spid="165"/>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164"/>
                                        </p:tgtEl>
                                        <p:attrNameLst>
                                          <p:attrName>style.visibility</p:attrName>
                                        </p:attrNameLst>
                                      </p:cBhvr>
                                      <p:to>
                                        <p:strVal val="visible"/>
                                      </p:to>
                                    </p:set>
                                    <p:animEffect transition="in" filter="fade">
                                      <p:cBhvr>
                                        <p:cTn id="97" dur="500"/>
                                        <p:tgtEl>
                                          <p:spTgt spid="164"/>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169"/>
                                        </p:tgtEl>
                                        <p:attrNameLst>
                                          <p:attrName>style.visibility</p:attrName>
                                        </p:attrNameLst>
                                      </p:cBhvr>
                                      <p:to>
                                        <p:strVal val="visible"/>
                                      </p:to>
                                    </p:set>
                                    <p:anim calcmode="lin" valueType="num">
                                      <p:cBhvr>
                                        <p:cTn id="101" dur="500" fill="hold"/>
                                        <p:tgtEl>
                                          <p:spTgt spid="169"/>
                                        </p:tgtEl>
                                        <p:attrNameLst>
                                          <p:attrName>ppt_w</p:attrName>
                                        </p:attrNameLst>
                                      </p:cBhvr>
                                      <p:tavLst>
                                        <p:tav tm="0">
                                          <p:val>
                                            <p:fltVal val="0"/>
                                          </p:val>
                                        </p:tav>
                                        <p:tav tm="100000">
                                          <p:val>
                                            <p:strVal val="#ppt_w"/>
                                          </p:val>
                                        </p:tav>
                                      </p:tavLst>
                                    </p:anim>
                                    <p:anim calcmode="lin" valueType="num">
                                      <p:cBhvr>
                                        <p:cTn id="102" dur="500" fill="hold"/>
                                        <p:tgtEl>
                                          <p:spTgt spid="169"/>
                                        </p:tgtEl>
                                        <p:attrNameLst>
                                          <p:attrName>ppt_h</p:attrName>
                                        </p:attrNameLst>
                                      </p:cBhvr>
                                      <p:tavLst>
                                        <p:tav tm="0">
                                          <p:val>
                                            <p:fltVal val="0"/>
                                          </p:val>
                                        </p:tav>
                                        <p:tav tm="100000">
                                          <p:val>
                                            <p:strVal val="#ppt_h"/>
                                          </p:val>
                                        </p:tav>
                                      </p:tavLst>
                                    </p:anim>
                                    <p:animEffect transition="in" filter="fade">
                                      <p:cBhvr>
                                        <p:cTn id="103" dur="500"/>
                                        <p:tgtEl>
                                          <p:spTgt spid="169"/>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157"/>
                                        </p:tgtEl>
                                        <p:attrNameLst>
                                          <p:attrName>style.visibility</p:attrName>
                                        </p:attrNameLst>
                                      </p:cBhvr>
                                      <p:to>
                                        <p:strVal val="visible"/>
                                      </p:to>
                                    </p:set>
                                    <p:anim calcmode="lin" valueType="num">
                                      <p:cBhvr>
                                        <p:cTn id="107" dur="500" fill="hold"/>
                                        <p:tgtEl>
                                          <p:spTgt spid="157"/>
                                        </p:tgtEl>
                                        <p:attrNameLst>
                                          <p:attrName>ppt_w</p:attrName>
                                        </p:attrNameLst>
                                      </p:cBhvr>
                                      <p:tavLst>
                                        <p:tav tm="0">
                                          <p:val>
                                            <p:fltVal val="0"/>
                                          </p:val>
                                        </p:tav>
                                        <p:tav tm="100000">
                                          <p:val>
                                            <p:strVal val="#ppt_w"/>
                                          </p:val>
                                        </p:tav>
                                      </p:tavLst>
                                    </p:anim>
                                    <p:anim calcmode="lin" valueType="num">
                                      <p:cBhvr>
                                        <p:cTn id="108" dur="500" fill="hold"/>
                                        <p:tgtEl>
                                          <p:spTgt spid="157"/>
                                        </p:tgtEl>
                                        <p:attrNameLst>
                                          <p:attrName>ppt_h</p:attrName>
                                        </p:attrNameLst>
                                      </p:cBhvr>
                                      <p:tavLst>
                                        <p:tav tm="0">
                                          <p:val>
                                            <p:fltVal val="0"/>
                                          </p:val>
                                        </p:tav>
                                        <p:tav tm="100000">
                                          <p:val>
                                            <p:strVal val="#ppt_h"/>
                                          </p:val>
                                        </p:tav>
                                      </p:tavLst>
                                    </p:anim>
                                    <p:anim calcmode="lin" valueType="num">
                                      <p:cBhvr>
                                        <p:cTn id="109" dur="500" fill="hold"/>
                                        <p:tgtEl>
                                          <p:spTgt spid="157"/>
                                        </p:tgtEl>
                                        <p:attrNameLst>
                                          <p:attrName>style.rotation</p:attrName>
                                        </p:attrNameLst>
                                      </p:cBhvr>
                                      <p:tavLst>
                                        <p:tav tm="0">
                                          <p:val>
                                            <p:fltVal val="360"/>
                                          </p:val>
                                        </p:tav>
                                        <p:tav tm="100000">
                                          <p:val>
                                            <p:fltVal val="0"/>
                                          </p:val>
                                        </p:tav>
                                      </p:tavLst>
                                    </p:anim>
                                    <p:animEffect transition="in" filter="fade">
                                      <p:cBhvr>
                                        <p:cTn id="110" dur="500"/>
                                        <p:tgtEl>
                                          <p:spTgt spid="157"/>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155"/>
                                        </p:tgtEl>
                                        <p:attrNameLst>
                                          <p:attrName>style.visibility</p:attrName>
                                        </p:attrNameLst>
                                      </p:cBhvr>
                                      <p:to>
                                        <p:strVal val="visible"/>
                                      </p:to>
                                    </p:set>
                                    <p:anim calcmode="lin" valueType="num">
                                      <p:cBhvr>
                                        <p:cTn id="114" dur="500" fill="hold"/>
                                        <p:tgtEl>
                                          <p:spTgt spid="155"/>
                                        </p:tgtEl>
                                        <p:attrNameLst>
                                          <p:attrName>ppt_w</p:attrName>
                                        </p:attrNameLst>
                                      </p:cBhvr>
                                      <p:tavLst>
                                        <p:tav tm="0">
                                          <p:val>
                                            <p:fltVal val="0"/>
                                          </p:val>
                                        </p:tav>
                                        <p:tav tm="100000">
                                          <p:val>
                                            <p:strVal val="#ppt_w"/>
                                          </p:val>
                                        </p:tav>
                                      </p:tavLst>
                                    </p:anim>
                                    <p:anim calcmode="lin" valueType="num">
                                      <p:cBhvr>
                                        <p:cTn id="115" dur="500" fill="hold"/>
                                        <p:tgtEl>
                                          <p:spTgt spid="155"/>
                                        </p:tgtEl>
                                        <p:attrNameLst>
                                          <p:attrName>ppt_h</p:attrName>
                                        </p:attrNameLst>
                                      </p:cBhvr>
                                      <p:tavLst>
                                        <p:tav tm="0">
                                          <p:val>
                                            <p:fltVal val="0"/>
                                          </p:val>
                                        </p:tav>
                                        <p:tav tm="100000">
                                          <p:val>
                                            <p:strVal val="#ppt_h"/>
                                          </p:val>
                                        </p:tav>
                                      </p:tavLst>
                                    </p:anim>
                                    <p:anim calcmode="lin" valueType="num">
                                      <p:cBhvr>
                                        <p:cTn id="116" dur="500" fill="hold"/>
                                        <p:tgtEl>
                                          <p:spTgt spid="155"/>
                                        </p:tgtEl>
                                        <p:attrNameLst>
                                          <p:attrName>style.rotation</p:attrName>
                                        </p:attrNameLst>
                                      </p:cBhvr>
                                      <p:tavLst>
                                        <p:tav tm="0">
                                          <p:val>
                                            <p:fltVal val="360"/>
                                          </p:val>
                                        </p:tav>
                                        <p:tav tm="100000">
                                          <p:val>
                                            <p:fltVal val="0"/>
                                          </p:val>
                                        </p:tav>
                                      </p:tavLst>
                                    </p:anim>
                                    <p:animEffect transition="in" filter="fade">
                                      <p:cBhvr>
                                        <p:cTn id="117" dur="500"/>
                                        <p:tgtEl>
                                          <p:spTgt spid="155"/>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167"/>
                                        </p:tgtEl>
                                        <p:attrNameLst>
                                          <p:attrName>style.visibility</p:attrName>
                                        </p:attrNameLst>
                                      </p:cBhvr>
                                      <p:to>
                                        <p:strVal val="visible"/>
                                      </p:to>
                                    </p:set>
                                    <p:animEffect transition="in" filter="fade">
                                      <p:cBhvr>
                                        <p:cTn id="121" dur="500"/>
                                        <p:tgtEl>
                                          <p:spTgt spid="167"/>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166"/>
                                        </p:tgtEl>
                                        <p:attrNameLst>
                                          <p:attrName>style.visibility</p:attrName>
                                        </p:attrNameLst>
                                      </p:cBhvr>
                                      <p:to>
                                        <p:strVal val="visible"/>
                                      </p:to>
                                    </p:set>
                                    <p:animEffect transition="in" filter="fade">
                                      <p:cBhvr>
                                        <p:cTn id="125" dur="500"/>
                                        <p:tgtEl>
                                          <p:spTgt spid="166"/>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71"/>
                                        </p:tgtEl>
                                        <p:attrNameLst>
                                          <p:attrName>style.visibility</p:attrName>
                                        </p:attrNameLst>
                                      </p:cBhvr>
                                      <p:to>
                                        <p:strVal val="visible"/>
                                      </p:to>
                                    </p:set>
                                    <p:anim calcmode="lin" valueType="num">
                                      <p:cBhvr>
                                        <p:cTn id="129" dur="500" fill="hold"/>
                                        <p:tgtEl>
                                          <p:spTgt spid="171"/>
                                        </p:tgtEl>
                                        <p:attrNameLst>
                                          <p:attrName>ppt_w</p:attrName>
                                        </p:attrNameLst>
                                      </p:cBhvr>
                                      <p:tavLst>
                                        <p:tav tm="0">
                                          <p:val>
                                            <p:fltVal val="0"/>
                                          </p:val>
                                        </p:tav>
                                        <p:tav tm="100000">
                                          <p:val>
                                            <p:strVal val="#ppt_w"/>
                                          </p:val>
                                        </p:tav>
                                      </p:tavLst>
                                    </p:anim>
                                    <p:anim calcmode="lin" valueType="num">
                                      <p:cBhvr>
                                        <p:cTn id="130" dur="500" fill="hold"/>
                                        <p:tgtEl>
                                          <p:spTgt spid="171"/>
                                        </p:tgtEl>
                                        <p:attrNameLst>
                                          <p:attrName>ppt_h</p:attrName>
                                        </p:attrNameLst>
                                      </p:cBhvr>
                                      <p:tavLst>
                                        <p:tav tm="0">
                                          <p:val>
                                            <p:fltVal val="0"/>
                                          </p:val>
                                        </p:tav>
                                        <p:tav tm="100000">
                                          <p:val>
                                            <p:strVal val="#ppt_h"/>
                                          </p:val>
                                        </p:tav>
                                      </p:tavLst>
                                    </p:anim>
                                    <p:animEffect transition="in" filter="fade">
                                      <p:cBhvr>
                                        <p:cTn id="131"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animBg="1"/>
      <p:bldP spid="130" grpId="0" animBg="1"/>
      <p:bldP spid="154" grpId="0" animBg="1"/>
      <p:bldP spid="155" grpId="0" animBg="1"/>
      <p:bldP spid="156" grpId="0" animBg="1"/>
      <p:bldP spid="157" grpId="0" animBg="1"/>
      <p:bldP spid="158" grpId="0" animBg="1"/>
      <p:bldP spid="159" grpId="0" animBg="1"/>
      <p:bldP spid="160" grpId="0"/>
      <p:bldP spid="161" grpId="0"/>
      <p:bldP spid="162" grpId="0"/>
      <p:bldP spid="163" grpId="0"/>
      <p:bldP spid="164" grpId="0"/>
      <p:bldP spid="165" grpId="0"/>
      <p:bldP spid="166" grpId="0"/>
      <p:bldP spid="167" grpId="0"/>
      <p:bldP spid="168" grpId="0"/>
      <p:bldP spid="169" grpId="0"/>
      <p:bldP spid="170" grpId="0"/>
      <p:bldP spid="1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1"/>
          <p:cNvSpPr/>
          <p:nvPr/>
        </p:nvSpPr>
        <p:spPr>
          <a:xfrm rot="1891259">
            <a:off x="8857492" y="1809505"/>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240">
              <a:defRPr/>
            </a:pPr>
            <a:endParaRPr lang="zh-CN" altLang="en-US" sz="2530" kern="0">
              <a:solidFill>
                <a:sysClr val="window" lastClr="FFFFFF"/>
              </a:solidFill>
              <a:latin typeface="微软雅黑"/>
              <a:ea typeface="微软雅黑"/>
            </a:endParaRPr>
          </a:p>
        </p:txBody>
      </p:sp>
      <p:sp>
        <p:nvSpPr>
          <p:cNvPr id="36" name="矩形 35"/>
          <p:cNvSpPr/>
          <p:nvPr/>
        </p:nvSpPr>
        <p:spPr>
          <a:xfrm>
            <a:off x="8730251" y="1638617"/>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240">
              <a:defRPr/>
            </a:pPr>
            <a:endParaRPr lang="zh-CN" altLang="en-US" sz="2530" kern="0">
              <a:solidFill>
                <a:sysClr val="window" lastClr="FFFFFF"/>
              </a:solidFill>
              <a:latin typeface="微软雅黑"/>
              <a:ea typeface="微软雅黑"/>
            </a:endParaRPr>
          </a:p>
        </p:txBody>
      </p:sp>
      <p:sp>
        <p:nvSpPr>
          <p:cNvPr id="20" name="矩形 19"/>
          <p:cNvSpPr/>
          <p:nvPr/>
        </p:nvSpPr>
        <p:spPr>
          <a:xfrm>
            <a:off x="8729863" y="1638617"/>
            <a:ext cx="2502984" cy="258888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
          <p:cNvSpPr/>
          <p:nvPr/>
        </p:nvSpPr>
        <p:spPr>
          <a:xfrm rot="765310">
            <a:off x="4827441" y="1429770"/>
            <a:ext cx="2968153" cy="346897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rtlCol="0" anchor="ctr"/>
          <a:lstStyle/>
          <a:p>
            <a:pPr algn="ctr" defTabSz="1285240">
              <a:defRPr/>
            </a:pPr>
            <a:endParaRPr lang="zh-CN" altLang="en-US" sz="2530" kern="0">
              <a:solidFill>
                <a:sysClr val="window" lastClr="FFFFFF"/>
              </a:solidFill>
              <a:latin typeface="微软雅黑"/>
              <a:ea typeface="微软雅黑"/>
            </a:endParaRPr>
          </a:p>
        </p:txBody>
      </p:sp>
      <p:sp>
        <p:nvSpPr>
          <p:cNvPr id="34" name="矩形 33"/>
          <p:cNvSpPr/>
          <p:nvPr/>
        </p:nvSpPr>
        <p:spPr>
          <a:xfrm>
            <a:off x="5102279" y="1621554"/>
            <a:ext cx="2496055" cy="3243377"/>
          </a:xfrm>
          <a:prstGeom prst="rect">
            <a:avLst/>
          </a:prstGeom>
          <a:solidFill>
            <a:schemeClr val="accent4"/>
          </a:solidFill>
          <a:ln w="12700" cap="flat" cmpd="sng" algn="ctr">
            <a:noFill/>
            <a:prstDash val="solid"/>
            <a:miter lim="800000"/>
          </a:ln>
          <a:effectLst/>
        </p:spPr>
        <p:txBody>
          <a:bodyPr rtlCol="0" anchor="ctr"/>
          <a:lstStyle/>
          <a:p>
            <a:pPr algn="ctr" defTabSz="1285240">
              <a:defRPr/>
            </a:pPr>
            <a:endParaRPr lang="zh-CN" altLang="en-US" sz="2530" kern="0">
              <a:solidFill>
                <a:sysClr val="window" lastClr="FFFFFF"/>
              </a:solidFill>
              <a:latin typeface="微软雅黑"/>
              <a:ea typeface="微软雅黑"/>
            </a:endParaRPr>
          </a:p>
        </p:txBody>
      </p:sp>
      <p:sp>
        <p:nvSpPr>
          <p:cNvPr id="19" name="矩形 18"/>
          <p:cNvSpPr/>
          <p:nvPr/>
        </p:nvSpPr>
        <p:spPr>
          <a:xfrm>
            <a:off x="5092142" y="1606675"/>
            <a:ext cx="2502984" cy="26208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
          <p:cNvSpPr/>
          <p:nvPr/>
        </p:nvSpPr>
        <p:spPr>
          <a:xfrm rot="1321971">
            <a:off x="1573547" y="1336285"/>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240">
              <a:defRPr/>
            </a:pPr>
            <a:endParaRPr lang="zh-CN" altLang="en-US" sz="2530" kern="0">
              <a:solidFill>
                <a:sysClr val="window" lastClr="FFFFFF"/>
              </a:solidFill>
              <a:latin typeface="微软雅黑"/>
              <a:ea typeface="微软雅黑"/>
            </a:endParaRPr>
          </a:p>
        </p:txBody>
      </p:sp>
      <p:sp>
        <p:nvSpPr>
          <p:cNvPr id="32" name="矩形 31"/>
          <p:cNvSpPr/>
          <p:nvPr/>
        </p:nvSpPr>
        <p:spPr>
          <a:xfrm>
            <a:off x="1434542" y="1621554"/>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240">
              <a:defRPr/>
            </a:pPr>
            <a:endParaRPr lang="zh-CN" altLang="en-US" sz="2530" kern="0">
              <a:solidFill>
                <a:sysClr val="window" lastClr="FFFFFF"/>
              </a:solidFill>
              <a:latin typeface="微软雅黑"/>
              <a:ea typeface="微软雅黑"/>
            </a:endParaRPr>
          </a:p>
        </p:txBody>
      </p:sp>
      <p:sp>
        <p:nvSpPr>
          <p:cNvPr id="41" name="矩形 40"/>
          <p:cNvSpPr/>
          <p:nvPr/>
        </p:nvSpPr>
        <p:spPr>
          <a:xfrm>
            <a:off x="2300968" y="4313075"/>
            <a:ext cx="543739" cy="377026"/>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itchFamily="34" charset="0"/>
                <a:ea typeface="微软雅黑" pitchFamily="34" charset="-122"/>
                <a:sym typeface="Arial" pitchFamily="34" charset="0"/>
              </a:rPr>
              <a:t>Title</a:t>
            </a:r>
          </a:p>
        </p:txBody>
      </p:sp>
      <p:grpSp>
        <p:nvGrpSpPr>
          <p:cNvPr id="16" name="组合 19"/>
          <p:cNvGrpSpPr/>
          <p:nvPr/>
        </p:nvGrpSpPr>
        <p:grpSpPr bwMode="auto">
          <a:xfrm>
            <a:off x="1704651" y="5021249"/>
            <a:ext cx="9319618" cy="1489001"/>
            <a:chOff x="1160463" y="2796138"/>
            <a:chExt cx="9421420" cy="1058725"/>
          </a:xfrm>
        </p:grpSpPr>
        <p:sp>
          <p:nvSpPr>
            <p:cNvPr id="17" name="Text Box 11"/>
            <p:cNvSpPr txBox="1">
              <a:spLocks noChangeArrowheads="1"/>
            </p:cNvSpPr>
            <p:nvPr/>
          </p:nvSpPr>
          <p:spPr bwMode="auto">
            <a:xfrm>
              <a:off x="1160463" y="2796138"/>
              <a:ext cx="1833524" cy="29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lnSpc>
                  <a:spcPct val="150000"/>
                </a:lnSpc>
                <a:spcBef>
                  <a:spcPts val="0"/>
                </a:spcBef>
                <a:spcAft>
                  <a:spcPts val="0"/>
                </a:spcAft>
              </a:pPr>
              <a:r>
                <a:rPr lang="zh-CN" altLang="en-US" sz="1600" dirty="0">
                  <a:solidFill>
                    <a:schemeClr val="bg1">
                      <a:lumMod val="65000"/>
                    </a:schemeClr>
                  </a:solidFill>
                  <a:latin typeface="Arial" pitchFamily="34" charset="0"/>
                  <a:ea typeface="微软雅黑" pitchFamily="34" charset="-122"/>
                  <a:sym typeface="Arial" pitchFamily="34" charset="0"/>
                </a:rPr>
                <a:t>Title</a:t>
              </a:r>
            </a:p>
          </p:txBody>
        </p:sp>
        <p:sp>
          <p:nvSpPr>
            <p:cNvPr id="18" name="矩形 18"/>
            <p:cNvSpPr>
              <a:spLocks noChangeArrowheads="1"/>
            </p:cNvSpPr>
            <p:nvPr/>
          </p:nvSpPr>
          <p:spPr bwMode="auto">
            <a:xfrm>
              <a:off x="1160463" y="3132696"/>
              <a:ext cx="9421420" cy="72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ts val="0"/>
                </a:spcBef>
                <a:spcAft>
                  <a:spcPts val="0"/>
                </a:spcAft>
              </a:pPr>
              <a:r>
                <a:rPr lang="zh-CN" altLang="en-US" sz="800" dirty="0">
                  <a:solidFill>
                    <a:schemeClr val="bg1">
                      <a:lumMod val="65000"/>
                    </a:schemeClr>
                  </a:solidFill>
                  <a:latin typeface="Arial" pitchFamily="34" charset="0"/>
                  <a:ea typeface="微软雅黑" pitchFamily="34" charset="-122"/>
                  <a:sym typeface="Arial" pitchFamily="34" charset="0"/>
                </a:rPr>
                <a:t>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a:t>
              </a:r>
              <a:endParaRPr lang="en-US" altLang="zh-CN" sz="800" dirty="0">
                <a:solidFill>
                  <a:schemeClr val="bg1">
                    <a:lumMod val="65000"/>
                  </a:schemeClr>
                </a:solidFill>
                <a:latin typeface="Arial" pitchFamily="34" charset="0"/>
                <a:ea typeface="微软雅黑" pitchFamily="34" charset="-122"/>
                <a:sym typeface="Arial" pitchFamily="34" charset="0"/>
              </a:endParaRPr>
            </a:p>
          </p:txBody>
        </p:sp>
      </p:grpSp>
      <p:sp>
        <p:nvSpPr>
          <p:cNvPr id="2" name="矩形 1"/>
          <p:cNvSpPr/>
          <p:nvPr/>
        </p:nvSpPr>
        <p:spPr>
          <a:xfrm>
            <a:off x="1427613" y="1621552"/>
            <a:ext cx="2502984" cy="262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988386" y="4313075"/>
            <a:ext cx="543739" cy="377026"/>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itchFamily="34" charset="0"/>
                <a:ea typeface="微软雅黑" pitchFamily="34" charset="-122"/>
                <a:sym typeface="Arial" pitchFamily="34" charset="0"/>
              </a:rPr>
              <a:t>Title</a:t>
            </a:r>
          </a:p>
        </p:txBody>
      </p:sp>
      <p:sp>
        <p:nvSpPr>
          <p:cNvPr id="24" name="矩形 23"/>
          <p:cNvSpPr/>
          <p:nvPr/>
        </p:nvSpPr>
        <p:spPr>
          <a:xfrm>
            <a:off x="9576412" y="4313075"/>
            <a:ext cx="543739" cy="377026"/>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itchFamily="34" charset="0"/>
                <a:ea typeface="微软雅黑" pitchFamily="34" charset="-122"/>
                <a:sym typeface="Arial" pitchFamily="34" charset="0"/>
              </a:rPr>
              <a:t>Title</a:t>
            </a:r>
          </a:p>
        </p:txBody>
      </p:sp>
      <p:sp>
        <p:nvSpPr>
          <p:cNvPr id="22"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7500"/>
                            </p:stCondLst>
                            <p:childTnLst>
                              <p:par>
                                <p:cTn id="68" presetID="2" presetClass="entr" presetSubtype="4"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0" grpId="0" animBg="1"/>
      <p:bldP spid="33" grpId="0" animBg="1"/>
      <p:bldP spid="34" grpId="0" animBg="1"/>
      <p:bldP spid="19" grpId="0" animBg="1"/>
      <p:bldP spid="31" grpId="0" animBg="1"/>
      <p:bldP spid="32" grpId="0" animBg="1"/>
      <p:bldP spid="41" grpId="0"/>
      <p:bldP spid="2" grpId="0" animBg="1"/>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794" y="446"/>
            <a:ext cx="12857163" cy="72428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a:spLocks noChangeArrowheads="1"/>
          </p:cNvSpPr>
          <p:nvPr/>
        </p:nvSpPr>
        <p:spPr bwMode="auto">
          <a:xfrm>
            <a:off x="2487436" y="5068111"/>
            <a:ext cx="7883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zh-CN" altLang="en-US" sz="3600" cap="all" dirty="0">
                <a:solidFill>
                  <a:srgbClr val="FFC000"/>
                </a:solidFill>
                <a:latin typeface="方正粗谭黑简体" pitchFamily="2" charset="-122"/>
                <a:ea typeface="方正粗谭黑简体" pitchFamily="2" charset="-122"/>
                <a:cs typeface="Arial" pitchFamily="34" charset="0"/>
              </a:rPr>
              <a:t>Thanks for listening</a:t>
            </a:r>
          </a:p>
        </p:txBody>
      </p:sp>
      <p:sp>
        <p:nvSpPr>
          <p:cNvPr id="18" name="矩形 259"/>
          <p:cNvSpPr>
            <a:spLocks noChangeArrowheads="1"/>
          </p:cNvSpPr>
          <p:nvPr/>
        </p:nvSpPr>
        <p:spPr bwMode="auto">
          <a:xfrm>
            <a:off x="2828976" y="5876896"/>
            <a:ext cx="7200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en-US" altLang="zh-CN" sz="1600" spc="600" dirty="0">
                <a:solidFill>
                  <a:srgbClr val="FFC000"/>
                </a:solidFill>
                <a:latin typeface="Agency FB" pitchFamily="34" charset="0"/>
                <a:cs typeface="Arial" pitchFamily="34" charset="0"/>
              </a:rPr>
              <a:t>The year-end Summary/and new S resolutions</a:t>
            </a:r>
            <a:endParaRPr lang="zh-CN" altLang="en-US" sz="1600" spc="600" dirty="0">
              <a:solidFill>
                <a:srgbClr val="FFC000"/>
              </a:solidFill>
              <a:latin typeface="Agency FB" pitchFamily="34" charset="0"/>
              <a:cs typeface="Arial" pitchFamily="34" charset="0"/>
            </a:endParaRPr>
          </a:p>
        </p:txBody>
      </p:sp>
      <p:sp>
        <p:nvSpPr>
          <p:cNvPr id="7" name="矩形 259"/>
          <p:cNvSpPr>
            <a:spLocks noChangeArrowheads="1"/>
          </p:cNvSpPr>
          <p:nvPr/>
        </p:nvSpPr>
        <p:spPr bwMode="auto">
          <a:xfrm>
            <a:off x="5133392" y="3908446"/>
            <a:ext cx="2591967" cy="132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en-US" altLang="zh-CN" sz="8000" cap="all" dirty="0">
                <a:solidFill>
                  <a:srgbClr val="FFC000"/>
                </a:solidFill>
                <a:effectLst>
                  <a:outerShdw blurRad="38100" dist="38100" dir="2700000" algn="tl">
                    <a:srgbClr val="000000">
                      <a:alpha val="43137"/>
                    </a:srgbClr>
                  </a:outerShdw>
                </a:effectLst>
                <a:latin typeface="Arial" pitchFamily="34" charset="0"/>
                <a:ea typeface="方正正准黑简体" pitchFamily="2" charset="-122"/>
                <a:cs typeface="Arial" pitchFamily="34" charset="0"/>
              </a:rPr>
              <a:t>2019</a:t>
            </a:r>
            <a:endParaRPr lang="zh-CN" altLang="en-US" sz="8000" cap="all" dirty="0">
              <a:solidFill>
                <a:srgbClr val="FFC000"/>
              </a:solidFill>
              <a:effectLst>
                <a:outerShdw blurRad="38100" dist="38100" dir="2700000" algn="tl">
                  <a:srgbClr val="000000">
                    <a:alpha val="43137"/>
                  </a:srgbClr>
                </a:outerShdw>
              </a:effectLst>
              <a:latin typeface="Arial" pitchFamily="34" charset="0"/>
              <a:ea typeface="方正正准黑简体" pitchFamily="2" charset="-122"/>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18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7"/>
                                        </p:tgtEl>
                                      </p:cBhvr>
                                    </p:animEffect>
                                    <p:animScale>
                                      <p:cBhvr>
                                        <p:cTn id="20" dur="250" autoRev="1" fill="hold"/>
                                        <p:tgtEl>
                                          <p:spTgt spid="17"/>
                                        </p:tgtEl>
                                      </p:cBhvr>
                                      <p:by x="105000" y="105000"/>
                                    </p:animScale>
                                  </p:childTnLst>
                                </p:cTn>
                              </p:par>
                            </p:childTnLst>
                          </p:cTn>
                        </p:par>
                        <p:par>
                          <p:cTn id="21" fill="hold">
                            <p:stCondLst>
                              <p:cond delay="23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childTnLst>
                          </p:cTn>
                        </p:par>
                        <p:par>
                          <p:cTn id="29" fill="hold">
                            <p:stCondLst>
                              <p:cond delay="46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8"/>
                                        </p:tgtEl>
                                      </p:cBhvr>
                                    </p:animEffect>
                                    <p:animScale>
                                      <p:cBhvr>
                                        <p:cTn id="32" dur="250" autoRev="1" fill="hold"/>
                                        <p:tgtEl>
                                          <p:spTgt spid="18"/>
                                        </p:tgtEl>
                                      </p:cBhvr>
                                      <p:by x="105000" y="105000"/>
                                    </p:animScale>
                                  </p:childTnLst>
                                </p:cTn>
                              </p:par>
                            </p:childTnLst>
                          </p:cTn>
                        </p:par>
                        <p:par>
                          <p:cTn id="33" fill="hold">
                            <p:stCondLst>
                              <p:cond delay="51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gtEl>
                                      </p:cBhvr>
                                    </p:animEffect>
                                  </p:childTnLst>
                                </p:cTn>
                              </p:par>
                            </p:childTnLst>
                          </p:cTn>
                        </p:par>
                        <p:par>
                          <p:cTn id="41" fill="hold">
                            <p:stCondLst>
                              <p:cond delay="580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7"/>
                                        </p:tgtEl>
                                      </p:cBhvr>
                                    </p:animEffect>
                                    <p:animScale>
                                      <p:cBhvr>
                                        <p:cTn id="4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7" grpId="0"/>
      <p:bldP spid="17" grpId="1"/>
      <p:bldP spid="18" grpId="0"/>
      <p:bldP spid="18" grpId="1"/>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364359" y="4015908"/>
            <a:ext cx="629508" cy="69201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987169" y="4018139"/>
            <a:ext cx="9871228" cy="6942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9833" tIns="0" rIns="189833" bIns="0" anchor="ctr"/>
          <a:lstStyle/>
          <a:p>
            <a:pPr algn="ctr" fontAlgn="base">
              <a:defRPr/>
            </a:pPr>
            <a:r>
              <a:rPr lang="en-US" altLang="zh-CN" sz="2953"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353" y="3210047"/>
            <a:ext cx="9822117" cy="8170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375" spc="211"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531" spc="211"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820238" y="3205582"/>
            <a:ext cx="901849" cy="821486"/>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788496" y="4134219"/>
            <a:ext cx="7281761" cy="1785839"/>
          </a:xfrm>
          <a:prstGeom prst="rect">
            <a:avLst/>
          </a:prstGeom>
          <a:noFill/>
          <a:ln w="25400">
            <a:noFill/>
          </a:ln>
        </p:spPr>
        <p:txBody>
          <a:bodyPr anchor="ctr"/>
          <a:lstStyle/>
          <a:p>
            <a:pPr>
              <a:lnSpc>
                <a:spcPts val="2531"/>
              </a:lnSpc>
            </a:pPr>
            <a:r>
              <a:rPr lang="en-US" altLang="zh-CN" sz="1266"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502832" y="890689"/>
            <a:ext cx="5853089" cy="1350541"/>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组合 176"/>
          <p:cNvGrpSpPr/>
          <p:nvPr/>
        </p:nvGrpSpPr>
        <p:grpSpPr>
          <a:xfrm>
            <a:off x="1360482" y="4981515"/>
            <a:ext cx="446182" cy="427510"/>
            <a:chOff x="1231900" y="3257535"/>
            <a:chExt cx="423070" cy="405365"/>
          </a:xfrm>
        </p:grpSpPr>
        <p:sp>
          <p:nvSpPr>
            <p:cNvPr id="9" name="Freeform 9"/>
            <p:cNvSpPr>
              <a:spLocks noEditPoints="1"/>
            </p:cNvSpPr>
            <p:nvPr/>
          </p:nvSpPr>
          <p:spPr bwMode="auto">
            <a:xfrm>
              <a:off x="1231900" y="3257535"/>
              <a:ext cx="423070" cy="405365"/>
            </a:xfrm>
            <a:custGeom>
              <a:avLst/>
              <a:gdLst>
                <a:gd name="T0" fmla="*/ 174 w 192"/>
                <a:gd name="T1" fmla="*/ 8 h 184"/>
                <a:gd name="T2" fmla="*/ 184 w 192"/>
                <a:gd name="T3" fmla="*/ 18 h 184"/>
                <a:gd name="T4" fmla="*/ 184 w 192"/>
                <a:gd name="T5" fmla="*/ 165 h 184"/>
                <a:gd name="T6" fmla="*/ 151 w 192"/>
                <a:gd name="T7" fmla="*/ 131 h 184"/>
                <a:gd name="T8" fmla="*/ 149 w 192"/>
                <a:gd name="T9" fmla="*/ 129 h 184"/>
                <a:gd name="T10" fmla="*/ 145 w 192"/>
                <a:gd name="T11" fmla="*/ 129 h 184"/>
                <a:gd name="T12" fmla="*/ 18 w 192"/>
                <a:gd name="T13" fmla="*/ 129 h 184"/>
                <a:gd name="T14" fmla="*/ 8 w 192"/>
                <a:gd name="T15" fmla="*/ 119 h 184"/>
                <a:gd name="T16" fmla="*/ 8 w 192"/>
                <a:gd name="T17" fmla="*/ 18 h 184"/>
                <a:gd name="T18" fmla="*/ 18 w 192"/>
                <a:gd name="T19" fmla="*/ 8 h 184"/>
                <a:gd name="T20" fmla="*/ 174 w 192"/>
                <a:gd name="T21" fmla="*/ 8 h 184"/>
                <a:gd name="T22" fmla="*/ 174 w 192"/>
                <a:gd name="T23" fmla="*/ 0 h 184"/>
                <a:gd name="T24" fmla="*/ 18 w 192"/>
                <a:gd name="T25" fmla="*/ 0 h 184"/>
                <a:gd name="T26" fmla="*/ 0 w 192"/>
                <a:gd name="T27" fmla="*/ 18 h 184"/>
                <a:gd name="T28" fmla="*/ 0 w 192"/>
                <a:gd name="T29" fmla="*/ 119 h 184"/>
                <a:gd name="T30" fmla="*/ 18 w 192"/>
                <a:gd name="T31" fmla="*/ 137 h 184"/>
                <a:gd name="T32" fmla="*/ 145 w 192"/>
                <a:gd name="T33" fmla="*/ 137 h 184"/>
                <a:gd name="T34" fmla="*/ 192 w 192"/>
                <a:gd name="T35" fmla="*/ 184 h 184"/>
                <a:gd name="T36" fmla="*/ 192 w 192"/>
                <a:gd name="T37" fmla="*/ 18 h 184"/>
                <a:gd name="T38" fmla="*/ 174 w 192"/>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84">
                  <a:moveTo>
                    <a:pt x="174" y="8"/>
                  </a:moveTo>
                  <a:cubicBezTo>
                    <a:pt x="179" y="8"/>
                    <a:pt x="184" y="12"/>
                    <a:pt x="184" y="18"/>
                  </a:cubicBezTo>
                  <a:cubicBezTo>
                    <a:pt x="184" y="165"/>
                    <a:pt x="184" y="165"/>
                    <a:pt x="184" y="165"/>
                  </a:cubicBezTo>
                  <a:cubicBezTo>
                    <a:pt x="151" y="131"/>
                    <a:pt x="151" y="131"/>
                    <a:pt x="151" y="131"/>
                  </a:cubicBezTo>
                  <a:cubicBezTo>
                    <a:pt x="149" y="129"/>
                    <a:pt x="149" y="129"/>
                    <a:pt x="149" y="129"/>
                  </a:cubicBezTo>
                  <a:cubicBezTo>
                    <a:pt x="145" y="129"/>
                    <a:pt x="145" y="129"/>
                    <a:pt x="145" y="129"/>
                  </a:cubicBezTo>
                  <a:cubicBezTo>
                    <a:pt x="18" y="129"/>
                    <a:pt x="18" y="129"/>
                    <a:pt x="18" y="129"/>
                  </a:cubicBezTo>
                  <a:cubicBezTo>
                    <a:pt x="13" y="129"/>
                    <a:pt x="8" y="125"/>
                    <a:pt x="8" y="119"/>
                  </a:cubicBezTo>
                  <a:cubicBezTo>
                    <a:pt x="8" y="18"/>
                    <a:pt x="8" y="18"/>
                    <a:pt x="8" y="18"/>
                  </a:cubicBezTo>
                  <a:cubicBezTo>
                    <a:pt x="8" y="12"/>
                    <a:pt x="13" y="8"/>
                    <a:pt x="18" y="8"/>
                  </a:cubicBezTo>
                  <a:cubicBezTo>
                    <a:pt x="174" y="8"/>
                    <a:pt x="174" y="8"/>
                    <a:pt x="174" y="8"/>
                  </a:cubicBezTo>
                  <a:moveTo>
                    <a:pt x="174" y="0"/>
                  </a:moveTo>
                  <a:cubicBezTo>
                    <a:pt x="18" y="0"/>
                    <a:pt x="18" y="0"/>
                    <a:pt x="18" y="0"/>
                  </a:cubicBezTo>
                  <a:cubicBezTo>
                    <a:pt x="9" y="0"/>
                    <a:pt x="0" y="8"/>
                    <a:pt x="0" y="18"/>
                  </a:cubicBezTo>
                  <a:cubicBezTo>
                    <a:pt x="0" y="119"/>
                    <a:pt x="0" y="119"/>
                    <a:pt x="0" y="119"/>
                  </a:cubicBezTo>
                  <a:cubicBezTo>
                    <a:pt x="0" y="129"/>
                    <a:pt x="9" y="137"/>
                    <a:pt x="18" y="137"/>
                  </a:cubicBezTo>
                  <a:cubicBezTo>
                    <a:pt x="145" y="137"/>
                    <a:pt x="145" y="137"/>
                    <a:pt x="145" y="137"/>
                  </a:cubicBezTo>
                  <a:cubicBezTo>
                    <a:pt x="192" y="184"/>
                    <a:pt x="192" y="184"/>
                    <a:pt x="192" y="184"/>
                  </a:cubicBezTo>
                  <a:cubicBezTo>
                    <a:pt x="192" y="18"/>
                    <a:pt x="192" y="18"/>
                    <a:pt x="192" y="18"/>
                  </a:cubicBezTo>
                  <a:cubicBezTo>
                    <a:pt x="192" y="8"/>
                    <a:pt x="184" y="0"/>
                    <a:pt x="17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 name="Freeform 10"/>
            <p:cNvSpPr>
              <a:spLocks noEditPoints="1"/>
            </p:cNvSpPr>
            <p:nvPr/>
          </p:nvSpPr>
          <p:spPr bwMode="auto">
            <a:xfrm>
              <a:off x="1320428" y="3375883"/>
              <a:ext cx="68027" cy="68959"/>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4 h 31"/>
                <a:gd name="T12" fmla="*/ 4 w 31"/>
                <a:gd name="T13" fmla="*/ 16 h 31"/>
                <a:gd name="T14" fmla="*/ 16 w 31"/>
                <a:gd name="T15" fmla="*/ 27 h 31"/>
                <a:gd name="T16" fmla="*/ 27 w 31"/>
                <a:gd name="T17" fmla="*/ 16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4"/>
                  </a:moveTo>
                  <a:cubicBezTo>
                    <a:pt x="10" y="4"/>
                    <a:pt x="4" y="9"/>
                    <a:pt x="4" y="16"/>
                  </a:cubicBezTo>
                  <a:cubicBezTo>
                    <a:pt x="4" y="22"/>
                    <a:pt x="10" y="27"/>
                    <a:pt x="16" y="27"/>
                  </a:cubicBezTo>
                  <a:cubicBezTo>
                    <a:pt x="22" y="27"/>
                    <a:pt x="27" y="22"/>
                    <a:pt x="27" y="16"/>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 name="Freeform 11"/>
            <p:cNvSpPr>
              <a:spLocks noEditPoints="1"/>
            </p:cNvSpPr>
            <p:nvPr/>
          </p:nvSpPr>
          <p:spPr bwMode="auto">
            <a:xfrm>
              <a:off x="1410820" y="3375883"/>
              <a:ext cx="68027" cy="68959"/>
            </a:xfrm>
            <a:custGeom>
              <a:avLst/>
              <a:gdLst>
                <a:gd name="T0" fmla="*/ 15 w 31"/>
                <a:gd name="T1" fmla="*/ 31 h 31"/>
                <a:gd name="T2" fmla="*/ 0 w 31"/>
                <a:gd name="T3" fmla="*/ 16 h 31"/>
                <a:gd name="T4" fmla="*/ 15 w 31"/>
                <a:gd name="T5" fmla="*/ 0 h 31"/>
                <a:gd name="T6" fmla="*/ 31 w 31"/>
                <a:gd name="T7" fmla="*/ 16 h 31"/>
                <a:gd name="T8" fmla="*/ 15 w 31"/>
                <a:gd name="T9" fmla="*/ 31 h 31"/>
                <a:gd name="T10" fmla="*/ 15 w 31"/>
                <a:gd name="T11" fmla="*/ 4 h 31"/>
                <a:gd name="T12" fmla="*/ 4 w 31"/>
                <a:gd name="T13" fmla="*/ 16 h 31"/>
                <a:gd name="T14" fmla="*/ 15 w 31"/>
                <a:gd name="T15" fmla="*/ 27 h 31"/>
                <a:gd name="T16" fmla="*/ 27 w 31"/>
                <a:gd name="T17" fmla="*/ 16 h 31"/>
                <a:gd name="T18" fmla="*/ 15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6"/>
                  </a:cubicBezTo>
                  <a:cubicBezTo>
                    <a:pt x="0" y="7"/>
                    <a:pt x="7" y="0"/>
                    <a:pt x="15" y="0"/>
                  </a:cubicBezTo>
                  <a:cubicBezTo>
                    <a:pt x="24" y="0"/>
                    <a:pt x="31" y="7"/>
                    <a:pt x="31" y="16"/>
                  </a:cubicBezTo>
                  <a:cubicBezTo>
                    <a:pt x="31" y="24"/>
                    <a:pt x="24" y="31"/>
                    <a:pt x="15" y="31"/>
                  </a:cubicBezTo>
                  <a:close/>
                  <a:moveTo>
                    <a:pt x="15" y="4"/>
                  </a:moveTo>
                  <a:cubicBezTo>
                    <a:pt x="9" y="4"/>
                    <a:pt x="4" y="9"/>
                    <a:pt x="4" y="16"/>
                  </a:cubicBezTo>
                  <a:cubicBezTo>
                    <a:pt x="4" y="22"/>
                    <a:pt x="9" y="27"/>
                    <a:pt x="15" y="27"/>
                  </a:cubicBezTo>
                  <a:cubicBezTo>
                    <a:pt x="22" y="27"/>
                    <a:pt x="27" y="22"/>
                    <a:pt x="27" y="16"/>
                  </a:cubicBezTo>
                  <a:cubicBezTo>
                    <a:pt x="27" y="9"/>
                    <a:pt x="22" y="4"/>
                    <a:pt x="1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 name="Freeform 12"/>
            <p:cNvSpPr>
              <a:spLocks noEditPoints="1"/>
            </p:cNvSpPr>
            <p:nvPr/>
          </p:nvSpPr>
          <p:spPr bwMode="auto">
            <a:xfrm>
              <a:off x="1496552" y="3375883"/>
              <a:ext cx="68027" cy="68959"/>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4 h 31"/>
                <a:gd name="T12" fmla="*/ 4 w 31"/>
                <a:gd name="T13" fmla="*/ 16 h 31"/>
                <a:gd name="T14" fmla="*/ 16 w 31"/>
                <a:gd name="T15" fmla="*/ 27 h 31"/>
                <a:gd name="T16" fmla="*/ 27 w 31"/>
                <a:gd name="T17" fmla="*/ 16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4"/>
                  </a:moveTo>
                  <a:cubicBezTo>
                    <a:pt x="9" y="4"/>
                    <a:pt x="4" y="9"/>
                    <a:pt x="4" y="16"/>
                  </a:cubicBezTo>
                  <a:cubicBezTo>
                    <a:pt x="4" y="22"/>
                    <a:pt x="9" y="27"/>
                    <a:pt x="16" y="27"/>
                  </a:cubicBezTo>
                  <a:cubicBezTo>
                    <a:pt x="22" y="27"/>
                    <a:pt x="27" y="22"/>
                    <a:pt x="27" y="16"/>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74" name="组合 173"/>
          <p:cNvGrpSpPr/>
          <p:nvPr/>
        </p:nvGrpSpPr>
        <p:grpSpPr>
          <a:xfrm>
            <a:off x="4937805" y="4973652"/>
            <a:ext cx="429475" cy="369525"/>
            <a:chOff x="4623918" y="3250080"/>
            <a:chExt cx="407228" cy="350384"/>
          </a:xfrm>
        </p:grpSpPr>
        <p:sp>
          <p:nvSpPr>
            <p:cNvPr id="6" name="Freeform 6"/>
            <p:cNvSpPr>
              <a:spLocks noEditPoints="1"/>
            </p:cNvSpPr>
            <p:nvPr/>
          </p:nvSpPr>
          <p:spPr bwMode="auto">
            <a:xfrm>
              <a:off x="4623918" y="3250080"/>
              <a:ext cx="407228" cy="350384"/>
            </a:xfrm>
            <a:custGeom>
              <a:avLst/>
              <a:gdLst>
                <a:gd name="T0" fmla="*/ 22 w 185"/>
                <a:gd name="T1" fmla="*/ 159 h 159"/>
                <a:gd name="T2" fmla="*/ 13 w 185"/>
                <a:gd name="T3" fmla="*/ 152 h 159"/>
                <a:gd name="T4" fmla="*/ 13 w 185"/>
                <a:gd name="T5" fmla="*/ 152 h 159"/>
                <a:gd name="T6" fmla="*/ 16 w 185"/>
                <a:gd name="T7" fmla="*/ 144 h 159"/>
                <a:gd name="T8" fmla="*/ 17 w 185"/>
                <a:gd name="T9" fmla="*/ 143 h 159"/>
                <a:gd name="T10" fmla="*/ 19 w 185"/>
                <a:gd name="T11" fmla="*/ 140 h 159"/>
                <a:gd name="T12" fmla="*/ 33 w 185"/>
                <a:gd name="T13" fmla="*/ 118 h 159"/>
                <a:gd name="T14" fmla="*/ 0 w 185"/>
                <a:gd name="T15" fmla="*/ 67 h 159"/>
                <a:gd name="T16" fmla="*/ 93 w 185"/>
                <a:gd name="T17" fmla="*/ 0 h 159"/>
                <a:gd name="T18" fmla="*/ 185 w 185"/>
                <a:gd name="T19" fmla="*/ 67 h 159"/>
                <a:gd name="T20" fmla="*/ 93 w 185"/>
                <a:gd name="T21" fmla="*/ 134 h 159"/>
                <a:gd name="T22" fmla="*/ 80 w 185"/>
                <a:gd name="T23" fmla="*/ 133 h 159"/>
                <a:gd name="T24" fmla="*/ 34 w 185"/>
                <a:gd name="T25" fmla="*/ 157 h 159"/>
                <a:gd name="T26" fmla="*/ 22 w 185"/>
                <a:gd name="T27" fmla="*/ 159 h 159"/>
                <a:gd name="T28" fmla="*/ 21 w 185"/>
                <a:gd name="T29" fmla="*/ 151 h 159"/>
                <a:gd name="T30" fmla="*/ 22 w 185"/>
                <a:gd name="T31" fmla="*/ 151 h 159"/>
                <a:gd name="T32" fmla="*/ 32 w 185"/>
                <a:gd name="T33" fmla="*/ 149 h 159"/>
                <a:gd name="T34" fmla="*/ 76 w 185"/>
                <a:gd name="T35" fmla="*/ 126 h 159"/>
                <a:gd name="T36" fmla="*/ 77 w 185"/>
                <a:gd name="T37" fmla="*/ 125 h 159"/>
                <a:gd name="T38" fmla="*/ 79 w 185"/>
                <a:gd name="T39" fmla="*/ 125 h 159"/>
                <a:gd name="T40" fmla="*/ 93 w 185"/>
                <a:gd name="T41" fmla="*/ 126 h 159"/>
                <a:gd name="T42" fmla="*/ 177 w 185"/>
                <a:gd name="T43" fmla="*/ 67 h 159"/>
                <a:gd name="T44" fmla="*/ 93 w 185"/>
                <a:gd name="T45" fmla="*/ 8 h 159"/>
                <a:gd name="T46" fmla="*/ 8 w 185"/>
                <a:gd name="T47" fmla="*/ 67 h 159"/>
                <a:gd name="T48" fmla="*/ 40 w 185"/>
                <a:gd name="T49" fmla="*/ 113 h 159"/>
                <a:gd name="T50" fmla="*/ 42 w 185"/>
                <a:gd name="T51" fmla="*/ 114 h 159"/>
                <a:gd name="T52" fmla="*/ 42 w 185"/>
                <a:gd name="T53" fmla="*/ 118 h 159"/>
                <a:gd name="T54" fmla="*/ 25 w 185"/>
                <a:gd name="T55" fmla="*/ 146 h 159"/>
                <a:gd name="T56" fmla="*/ 23 w 185"/>
                <a:gd name="T57" fmla="*/ 148 h 159"/>
                <a:gd name="T58" fmla="*/ 22 w 185"/>
                <a:gd name="T59" fmla="*/ 149 h 159"/>
                <a:gd name="T60" fmla="*/ 21 w 185"/>
                <a:gd name="T61"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5" h="159">
                  <a:moveTo>
                    <a:pt x="22" y="159"/>
                  </a:moveTo>
                  <a:cubicBezTo>
                    <a:pt x="18" y="159"/>
                    <a:pt x="14" y="156"/>
                    <a:pt x="13" y="152"/>
                  </a:cubicBezTo>
                  <a:cubicBezTo>
                    <a:pt x="13" y="152"/>
                    <a:pt x="13" y="152"/>
                    <a:pt x="13" y="152"/>
                  </a:cubicBezTo>
                  <a:cubicBezTo>
                    <a:pt x="13" y="148"/>
                    <a:pt x="15" y="145"/>
                    <a:pt x="16" y="144"/>
                  </a:cubicBezTo>
                  <a:cubicBezTo>
                    <a:pt x="17" y="143"/>
                    <a:pt x="17" y="143"/>
                    <a:pt x="17" y="143"/>
                  </a:cubicBezTo>
                  <a:cubicBezTo>
                    <a:pt x="18" y="142"/>
                    <a:pt x="19" y="141"/>
                    <a:pt x="19" y="140"/>
                  </a:cubicBezTo>
                  <a:cubicBezTo>
                    <a:pt x="24" y="135"/>
                    <a:pt x="29" y="130"/>
                    <a:pt x="33" y="118"/>
                  </a:cubicBezTo>
                  <a:cubicBezTo>
                    <a:pt x="12" y="106"/>
                    <a:pt x="0" y="87"/>
                    <a:pt x="0" y="67"/>
                  </a:cubicBezTo>
                  <a:cubicBezTo>
                    <a:pt x="0" y="30"/>
                    <a:pt x="42" y="0"/>
                    <a:pt x="93" y="0"/>
                  </a:cubicBezTo>
                  <a:cubicBezTo>
                    <a:pt x="143" y="0"/>
                    <a:pt x="185" y="30"/>
                    <a:pt x="185" y="67"/>
                  </a:cubicBezTo>
                  <a:cubicBezTo>
                    <a:pt x="185" y="104"/>
                    <a:pt x="143" y="134"/>
                    <a:pt x="93" y="134"/>
                  </a:cubicBezTo>
                  <a:cubicBezTo>
                    <a:pt x="88" y="134"/>
                    <a:pt x="84" y="134"/>
                    <a:pt x="80" y="133"/>
                  </a:cubicBezTo>
                  <a:cubicBezTo>
                    <a:pt x="67" y="145"/>
                    <a:pt x="51" y="153"/>
                    <a:pt x="34" y="157"/>
                  </a:cubicBezTo>
                  <a:cubicBezTo>
                    <a:pt x="31" y="158"/>
                    <a:pt x="27" y="159"/>
                    <a:pt x="22" y="159"/>
                  </a:cubicBezTo>
                  <a:close/>
                  <a:moveTo>
                    <a:pt x="21" y="151"/>
                  </a:moveTo>
                  <a:cubicBezTo>
                    <a:pt x="21" y="151"/>
                    <a:pt x="21" y="151"/>
                    <a:pt x="22" y="151"/>
                  </a:cubicBezTo>
                  <a:cubicBezTo>
                    <a:pt x="25" y="151"/>
                    <a:pt x="29" y="150"/>
                    <a:pt x="32" y="149"/>
                  </a:cubicBezTo>
                  <a:cubicBezTo>
                    <a:pt x="49" y="145"/>
                    <a:pt x="63" y="137"/>
                    <a:pt x="76" y="126"/>
                  </a:cubicBezTo>
                  <a:cubicBezTo>
                    <a:pt x="77" y="125"/>
                    <a:pt x="77" y="125"/>
                    <a:pt x="77" y="125"/>
                  </a:cubicBezTo>
                  <a:cubicBezTo>
                    <a:pt x="79" y="125"/>
                    <a:pt x="79" y="125"/>
                    <a:pt x="79" y="125"/>
                  </a:cubicBezTo>
                  <a:cubicBezTo>
                    <a:pt x="83" y="126"/>
                    <a:pt x="88" y="126"/>
                    <a:pt x="93" y="126"/>
                  </a:cubicBezTo>
                  <a:cubicBezTo>
                    <a:pt x="139" y="126"/>
                    <a:pt x="177" y="100"/>
                    <a:pt x="177" y="67"/>
                  </a:cubicBezTo>
                  <a:cubicBezTo>
                    <a:pt x="177" y="35"/>
                    <a:pt x="139" y="8"/>
                    <a:pt x="93" y="8"/>
                  </a:cubicBezTo>
                  <a:cubicBezTo>
                    <a:pt x="46" y="8"/>
                    <a:pt x="8" y="35"/>
                    <a:pt x="8" y="67"/>
                  </a:cubicBezTo>
                  <a:cubicBezTo>
                    <a:pt x="8" y="85"/>
                    <a:pt x="20" y="102"/>
                    <a:pt x="40" y="113"/>
                  </a:cubicBezTo>
                  <a:cubicBezTo>
                    <a:pt x="42" y="114"/>
                    <a:pt x="42" y="114"/>
                    <a:pt x="42" y="114"/>
                  </a:cubicBezTo>
                  <a:cubicBezTo>
                    <a:pt x="42" y="118"/>
                    <a:pt x="42" y="118"/>
                    <a:pt x="42" y="118"/>
                  </a:cubicBezTo>
                  <a:cubicBezTo>
                    <a:pt x="37" y="133"/>
                    <a:pt x="31" y="140"/>
                    <a:pt x="25" y="146"/>
                  </a:cubicBezTo>
                  <a:cubicBezTo>
                    <a:pt x="24" y="147"/>
                    <a:pt x="24" y="147"/>
                    <a:pt x="23" y="148"/>
                  </a:cubicBezTo>
                  <a:cubicBezTo>
                    <a:pt x="22" y="149"/>
                    <a:pt x="22" y="149"/>
                    <a:pt x="22" y="149"/>
                  </a:cubicBezTo>
                  <a:cubicBezTo>
                    <a:pt x="22"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 name="Freeform 13"/>
            <p:cNvSpPr>
              <a:spLocks noEditPoints="1"/>
            </p:cNvSpPr>
            <p:nvPr/>
          </p:nvSpPr>
          <p:spPr bwMode="auto">
            <a:xfrm>
              <a:off x="4696604" y="3367496"/>
              <a:ext cx="68027" cy="68027"/>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4 h 31"/>
                <a:gd name="T12" fmla="*/ 4 w 31"/>
                <a:gd name="T13" fmla="*/ 16 h 31"/>
                <a:gd name="T14" fmla="*/ 16 w 31"/>
                <a:gd name="T15" fmla="*/ 27 h 31"/>
                <a:gd name="T16" fmla="*/ 27 w 31"/>
                <a:gd name="T17" fmla="*/ 16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4"/>
                  </a:moveTo>
                  <a:cubicBezTo>
                    <a:pt x="9" y="4"/>
                    <a:pt x="4" y="9"/>
                    <a:pt x="4" y="16"/>
                  </a:cubicBezTo>
                  <a:cubicBezTo>
                    <a:pt x="4" y="22"/>
                    <a:pt x="9" y="27"/>
                    <a:pt x="16" y="27"/>
                  </a:cubicBezTo>
                  <a:cubicBezTo>
                    <a:pt x="22" y="27"/>
                    <a:pt x="27" y="22"/>
                    <a:pt x="27" y="16"/>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 name="Freeform 14"/>
            <p:cNvSpPr>
              <a:spLocks noEditPoints="1"/>
            </p:cNvSpPr>
            <p:nvPr/>
          </p:nvSpPr>
          <p:spPr bwMode="auto">
            <a:xfrm>
              <a:off x="4786995" y="3367496"/>
              <a:ext cx="68027" cy="68027"/>
            </a:xfrm>
            <a:custGeom>
              <a:avLst/>
              <a:gdLst>
                <a:gd name="T0" fmla="*/ 15 w 31"/>
                <a:gd name="T1" fmla="*/ 31 h 31"/>
                <a:gd name="T2" fmla="*/ 0 w 31"/>
                <a:gd name="T3" fmla="*/ 16 h 31"/>
                <a:gd name="T4" fmla="*/ 15 w 31"/>
                <a:gd name="T5" fmla="*/ 0 h 31"/>
                <a:gd name="T6" fmla="*/ 31 w 31"/>
                <a:gd name="T7" fmla="*/ 16 h 31"/>
                <a:gd name="T8" fmla="*/ 15 w 31"/>
                <a:gd name="T9" fmla="*/ 31 h 31"/>
                <a:gd name="T10" fmla="*/ 15 w 31"/>
                <a:gd name="T11" fmla="*/ 4 h 31"/>
                <a:gd name="T12" fmla="*/ 4 w 31"/>
                <a:gd name="T13" fmla="*/ 16 h 31"/>
                <a:gd name="T14" fmla="*/ 15 w 31"/>
                <a:gd name="T15" fmla="*/ 27 h 31"/>
                <a:gd name="T16" fmla="*/ 27 w 31"/>
                <a:gd name="T17" fmla="*/ 16 h 31"/>
                <a:gd name="T18" fmla="*/ 15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6"/>
                  </a:cubicBezTo>
                  <a:cubicBezTo>
                    <a:pt x="0" y="7"/>
                    <a:pt x="7" y="0"/>
                    <a:pt x="15" y="0"/>
                  </a:cubicBezTo>
                  <a:cubicBezTo>
                    <a:pt x="24" y="0"/>
                    <a:pt x="31" y="7"/>
                    <a:pt x="31" y="16"/>
                  </a:cubicBezTo>
                  <a:cubicBezTo>
                    <a:pt x="31" y="24"/>
                    <a:pt x="24" y="31"/>
                    <a:pt x="15" y="31"/>
                  </a:cubicBezTo>
                  <a:close/>
                  <a:moveTo>
                    <a:pt x="15" y="4"/>
                  </a:moveTo>
                  <a:cubicBezTo>
                    <a:pt x="9" y="4"/>
                    <a:pt x="4" y="9"/>
                    <a:pt x="4" y="16"/>
                  </a:cubicBezTo>
                  <a:cubicBezTo>
                    <a:pt x="4" y="22"/>
                    <a:pt x="9" y="27"/>
                    <a:pt x="15" y="27"/>
                  </a:cubicBezTo>
                  <a:cubicBezTo>
                    <a:pt x="21" y="27"/>
                    <a:pt x="27" y="22"/>
                    <a:pt x="27" y="16"/>
                  </a:cubicBezTo>
                  <a:cubicBezTo>
                    <a:pt x="27" y="9"/>
                    <a:pt x="21" y="4"/>
                    <a:pt x="1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 name="Freeform 15"/>
            <p:cNvSpPr>
              <a:spLocks noEditPoints="1"/>
            </p:cNvSpPr>
            <p:nvPr/>
          </p:nvSpPr>
          <p:spPr bwMode="auto">
            <a:xfrm>
              <a:off x="4872728" y="3367496"/>
              <a:ext cx="68027" cy="68027"/>
            </a:xfrm>
            <a:custGeom>
              <a:avLst/>
              <a:gdLst>
                <a:gd name="T0" fmla="*/ 15 w 31"/>
                <a:gd name="T1" fmla="*/ 31 h 31"/>
                <a:gd name="T2" fmla="*/ 0 w 31"/>
                <a:gd name="T3" fmla="*/ 16 h 31"/>
                <a:gd name="T4" fmla="*/ 15 w 31"/>
                <a:gd name="T5" fmla="*/ 0 h 31"/>
                <a:gd name="T6" fmla="*/ 31 w 31"/>
                <a:gd name="T7" fmla="*/ 16 h 31"/>
                <a:gd name="T8" fmla="*/ 15 w 31"/>
                <a:gd name="T9" fmla="*/ 31 h 31"/>
                <a:gd name="T10" fmla="*/ 15 w 31"/>
                <a:gd name="T11" fmla="*/ 4 h 31"/>
                <a:gd name="T12" fmla="*/ 4 w 31"/>
                <a:gd name="T13" fmla="*/ 16 h 31"/>
                <a:gd name="T14" fmla="*/ 15 w 31"/>
                <a:gd name="T15" fmla="*/ 27 h 31"/>
                <a:gd name="T16" fmla="*/ 27 w 31"/>
                <a:gd name="T17" fmla="*/ 16 h 31"/>
                <a:gd name="T18" fmla="*/ 15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6"/>
                  </a:cubicBezTo>
                  <a:cubicBezTo>
                    <a:pt x="0" y="7"/>
                    <a:pt x="7" y="0"/>
                    <a:pt x="15" y="0"/>
                  </a:cubicBezTo>
                  <a:cubicBezTo>
                    <a:pt x="24" y="0"/>
                    <a:pt x="31" y="7"/>
                    <a:pt x="31" y="16"/>
                  </a:cubicBezTo>
                  <a:cubicBezTo>
                    <a:pt x="31" y="24"/>
                    <a:pt x="24" y="31"/>
                    <a:pt x="15" y="31"/>
                  </a:cubicBezTo>
                  <a:close/>
                  <a:moveTo>
                    <a:pt x="15" y="4"/>
                  </a:moveTo>
                  <a:cubicBezTo>
                    <a:pt x="9" y="4"/>
                    <a:pt x="4" y="9"/>
                    <a:pt x="4" y="16"/>
                  </a:cubicBezTo>
                  <a:cubicBezTo>
                    <a:pt x="4" y="22"/>
                    <a:pt x="9" y="27"/>
                    <a:pt x="15" y="27"/>
                  </a:cubicBezTo>
                  <a:cubicBezTo>
                    <a:pt x="22" y="27"/>
                    <a:pt x="27" y="22"/>
                    <a:pt x="27" y="16"/>
                  </a:cubicBezTo>
                  <a:cubicBezTo>
                    <a:pt x="27" y="9"/>
                    <a:pt x="22" y="4"/>
                    <a:pt x="1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76" name="组合 175"/>
          <p:cNvGrpSpPr/>
          <p:nvPr/>
        </p:nvGrpSpPr>
        <p:grpSpPr>
          <a:xfrm>
            <a:off x="2252848" y="4981515"/>
            <a:ext cx="446182" cy="427510"/>
            <a:chOff x="2078041" y="3257535"/>
            <a:chExt cx="423070" cy="405365"/>
          </a:xfrm>
        </p:grpSpPr>
        <p:sp>
          <p:nvSpPr>
            <p:cNvPr id="16" name="Freeform 16"/>
            <p:cNvSpPr>
              <a:spLocks noEditPoints="1"/>
            </p:cNvSpPr>
            <p:nvPr/>
          </p:nvSpPr>
          <p:spPr bwMode="auto">
            <a:xfrm>
              <a:off x="2078041" y="3257535"/>
              <a:ext cx="423070" cy="405365"/>
            </a:xfrm>
            <a:custGeom>
              <a:avLst/>
              <a:gdLst>
                <a:gd name="T0" fmla="*/ 174 w 192"/>
                <a:gd name="T1" fmla="*/ 8 h 184"/>
                <a:gd name="T2" fmla="*/ 184 w 192"/>
                <a:gd name="T3" fmla="*/ 18 h 184"/>
                <a:gd name="T4" fmla="*/ 184 w 192"/>
                <a:gd name="T5" fmla="*/ 165 h 184"/>
                <a:gd name="T6" fmla="*/ 151 w 192"/>
                <a:gd name="T7" fmla="*/ 131 h 184"/>
                <a:gd name="T8" fmla="*/ 149 w 192"/>
                <a:gd name="T9" fmla="*/ 129 h 184"/>
                <a:gd name="T10" fmla="*/ 145 w 192"/>
                <a:gd name="T11" fmla="*/ 129 h 184"/>
                <a:gd name="T12" fmla="*/ 18 w 192"/>
                <a:gd name="T13" fmla="*/ 129 h 184"/>
                <a:gd name="T14" fmla="*/ 8 w 192"/>
                <a:gd name="T15" fmla="*/ 119 h 184"/>
                <a:gd name="T16" fmla="*/ 8 w 192"/>
                <a:gd name="T17" fmla="*/ 18 h 184"/>
                <a:gd name="T18" fmla="*/ 18 w 192"/>
                <a:gd name="T19" fmla="*/ 8 h 184"/>
                <a:gd name="T20" fmla="*/ 174 w 192"/>
                <a:gd name="T21" fmla="*/ 8 h 184"/>
                <a:gd name="T22" fmla="*/ 174 w 192"/>
                <a:gd name="T23" fmla="*/ 0 h 184"/>
                <a:gd name="T24" fmla="*/ 18 w 192"/>
                <a:gd name="T25" fmla="*/ 0 h 184"/>
                <a:gd name="T26" fmla="*/ 0 w 192"/>
                <a:gd name="T27" fmla="*/ 18 h 184"/>
                <a:gd name="T28" fmla="*/ 0 w 192"/>
                <a:gd name="T29" fmla="*/ 119 h 184"/>
                <a:gd name="T30" fmla="*/ 18 w 192"/>
                <a:gd name="T31" fmla="*/ 137 h 184"/>
                <a:gd name="T32" fmla="*/ 145 w 192"/>
                <a:gd name="T33" fmla="*/ 137 h 184"/>
                <a:gd name="T34" fmla="*/ 192 w 192"/>
                <a:gd name="T35" fmla="*/ 184 h 184"/>
                <a:gd name="T36" fmla="*/ 192 w 192"/>
                <a:gd name="T37" fmla="*/ 18 h 184"/>
                <a:gd name="T38" fmla="*/ 174 w 192"/>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84">
                  <a:moveTo>
                    <a:pt x="174" y="8"/>
                  </a:moveTo>
                  <a:cubicBezTo>
                    <a:pt x="179" y="8"/>
                    <a:pt x="184" y="12"/>
                    <a:pt x="184" y="18"/>
                  </a:cubicBezTo>
                  <a:cubicBezTo>
                    <a:pt x="184" y="165"/>
                    <a:pt x="184" y="165"/>
                    <a:pt x="184" y="165"/>
                  </a:cubicBezTo>
                  <a:cubicBezTo>
                    <a:pt x="151" y="131"/>
                    <a:pt x="151" y="131"/>
                    <a:pt x="151" y="131"/>
                  </a:cubicBezTo>
                  <a:cubicBezTo>
                    <a:pt x="149" y="129"/>
                    <a:pt x="149" y="129"/>
                    <a:pt x="149" y="129"/>
                  </a:cubicBezTo>
                  <a:cubicBezTo>
                    <a:pt x="145" y="129"/>
                    <a:pt x="145" y="129"/>
                    <a:pt x="145" y="129"/>
                  </a:cubicBezTo>
                  <a:cubicBezTo>
                    <a:pt x="18" y="129"/>
                    <a:pt x="18" y="129"/>
                    <a:pt x="18" y="129"/>
                  </a:cubicBezTo>
                  <a:cubicBezTo>
                    <a:pt x="13" y="129"/>
                    <a:pt x="8" y="125"/>
                    <a:pt x="8" y="119"/>
                  </a:cubicBezTo>
                  <a:cubicBezTo>
                    <a:pt x="8" y="18"/>
                    <a:pt x="8" y="18"/>
                    <a:pt x="8" y="18"/>
                  </a:cubicBezTo>
                  <a:cubicBezTo>
                    <a:pt x="8" y="12"/>
                    <a:pt x="13" y="8"/>
                    <a:pt x="18" y="8"/>
                  </a:cubicBezTo>
                  <a:cubicBezTo>
                    <a:pt x="174" y="8"/>
                    <a:pt x="174" y="8"/>
                    <a:pt x="174" y="8"/>
                  </a:cubicBezTo>
                  <a:moveTo>
                    <a:pt x="174" y="0"/>
                  </a:moveTo>
                  <a:cubicBezTo>
                    <a:pt x="18" y="0"/>
                    <a:pt x="18" y="0"/>
                    <a:pt x="18" y="0"/>
                  </a:cubicBezTo>
                  <a:cubicBezTo>
                    <a:pt x="9" y="0"/>
                    <a:pt x="0" y="8"/>
                    <a:pt x="0" y="18"/>
                  </a:cubicBezTo>
                  <a:cubicBezTo>
                    <a:pt x="0" y="119"/>
                    <a:pt x="0" y="119"/>
                    <a:pt x="0" y="119"/>
                  </a:cubicBezTo>
                  <a:cubicBezTo>
                    <a:pt x="0" y="129"/>
                    <a:pt x="9" y="137"/>
                    <a:pt x="18" y="137"/>
                  </a:cubicBezTo>
                  <a:cubicBezTo>
                    <a:pt x="145" y="137"/>
                    <a:pt x="145" y="137"/>
                    <a:pt x="145" y="137"/>
                  </a:cubicBezTo>
                  <a:cubicBezTo>
                    <a:pt x="192" y="184"/>
                    <a:pt x="192" y="184"/>
                    <a:pt x="192" y="184"/>
                  </a:cubicBezTo>
                  <a:cubicBezTo>
                    <a:pt x="192" y="18"/>
                    <a:pt x="192" y="18"/>
                    <a:pt x="192" y="18"/>
                  </a:cubicBezTo>
                  <a:cubicBezTo>
                    <a:pt x="192" y="8"/>
                    <a:pt x="184" y="0"/>
                    <a:pt x="17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 name="Rectangle 17"/>
            <p:cNvSpPr>
              <a:spLocks noChangeArrowheads="1"/>
            </p:cNvSpPr>
            <p:nvPr/>
          </p:nvSpPr>
          <p:spPr bwMode="auto">
            <a:xfrm>
              <a:off x="2218753"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 name="Rectangle 18"/>
            <p:cNvSpPr>
              <a:spLocks noChangeArrowheads="1"/>
            </p:cNvSpPr>
            <p:nvPr/>
          </p:nvSpPr>
          <p:spPr bwMode="auto">
            <a:xfrm>
              <a:off x="2284916" y="3333949"/>
              <a:ext cx="8387" cy="14164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73" name="组合 172"/>
          <p:cNvGrpSpPr/>
          <p:nvPr/>
        </p:nvGrpSpPr>
        <p:grpSpPr>
          <a:xfrm>
            <a:off x="5827222" y="4973652"/>
            <a:ext cx="427510" cy="369525"/>
            <a:chOff x="5467263" y="3250080"/>
            <a:chExt cx="405365" cy="350384"/>
          </a:xfrm>
        </p:grpSpPr>
        <p:sp>
          <p:nvSpPr>
            <p:cNvPr id="7" name="Freeform 7"/>
            <p:cNvSpPr>
              <a:spLocks noEditPoints="1"/>
            </p:cNvSpPr>
            <p:nvPr/>
          </p:nvSpPr>
          <p:spPr bwMode="auto">
            <a:xfrm>
              <a:off x="5467263" y="3250080"/>
              <a:ext cx="405365" cy="350384"/>
            </a:xfrm>
            <a:custGeom>
              <a:avLst/>
              <a:gdLst>
                <a:gd name="T0" fmla="*/ 21 w 184"/>
                <a:gd name="T1" fmla="*/ 159 h 159"/>
                <a:gd name="T2" fmla="*/ 13 w 184"/>
                <a:gd name="T3" fmla="*/ 152 h 159"/>
                <a:gd name="T4" fmla="*/ 13 w 184"/>
                <a:gd name="T5" fmla="*/ 152 h 159"/>
                <a:gd name="T6" fmla="*/ 16 w 184"/>
                <a:gd name="T7" fmla="*/ 144 h 159"/>
                <a:gd name="T8" fmla="*/ 17 w 184"/>
                <a:gd name="T9" fmla="*/ 143 h 159"/>
                <a:gd name="T10" fmla="*/ 19 w 184"/>
                <a:gd name="T11" fmla="*/ 140 h 159"/>
                <a:gd name="T12" fmla="*/ 33 w 184"/>
                <a:gd name="T13" fmla="*/ 118 h 159"/>
                <a:gd name="T14" fmla="*/ 0 w 184"/>
                <a:gd name="T15" fmla="*/ 67 h 159"/>
                <a:gd name="T16" fmla="*/ 92 w 184"/>
                <a:gd name="T17" fmla="*/ 0 h 159"/>
                <a:gd name="T18" fmla="*/ 184 w 184"/>
                <a:gd name="T19" fmla="*/ 67 h 159"/>
                <a:gd name="T20" fmla="*/ 92 w 184"/>
                <a:gd name="T21" fmla="*/ 134 h 159"/>
                <a:gd name="T22" fmla="*/ 79 w 184"/>
                <a:gd name="T23" fmla="*/ 133 h 159"/>
                <a:gd name="T24" fmla="*/ 34 w 184"/>
                <a:gd name="T25" fmla="*/ 157 h 159"/>
                <a:gd name="T26" fmla="*/ 22 w 184"/>
                <a:gd name="T27" fmla="*/ 159 h 159"/>
                <a:gd name="T28" fmla="*/ 21 w 184"/>
                <a:gd name="T29" fmla="*/ 159 h 159"/>
                <a:gd name="T30" fmla="*/ 21 w 184"/>
                <a:gd name="T31" fmla="*/ 151 h 159"/>
                <a:gd name="T32" fmla="*/ 21 w 184"/>
                <a:gd name="T33" fmla="*/ 151 h 159"/>
                <a:gd name="T34" fmla="*/ 32 w 184"/>
                <a:gd name="T35" fmla="*/ 149 h 159"/>
                <a:gd name="T36" fmla="*/ 75 w 184"/>
                <a:gd name="T37" fmla="*/ 126 h 159"/>
                <a:gd name="T38" fmla="*/ 77 w 184"/>
                <a:gd name="T39" fmla="*/ 125 h 159"/>
                <a:gd name="T40" fmla="*/ 79 w 184"/>
                <a:gd name="T41" fmla="*/ 125 h 159"/>
                <a:gd name="T42" fmla="*/ 92 w 184"/>
                <a:gd name="T43" fmla="*/ 126 h 159"/>
                <a:gd name="T44" fmla="*/ 176 w 184"/>
                <a:gd name="T45" fmla="*/ 67 h 159"/>
                <a:gd name="T46" fmla="*/ 92 w 184"/>
                <a:gd name="T47" fmla="*/ 8 h 159"/>
                <a:gd name="T48" fmla="*/ 8 w 184"/>
                <a:gd name="T49" fmla="*/ 67 h 159"/>
                <a:gd name="T50" fmla="*/ 40 w 184"/>
                <a:gd name="T51" fmla="*/ 113 h 159"/>
                <a:gd name="T52" fmla="*/ 42 w 184"/>
                <a:gd name="T53" fmla="*/ 114 h 159"/>
                <a:gd name="T54" fmla="*/ 41 w 184"/>
                <a:gd name="T55" fmla="*/ 118 h 159"/>
                <a:gd name="T56" fmla="*/ 25 w 184"/>
                <a:gd name="T57" fmla="*/ 146 h 159"/>
                <a:gd name="T58" fmla="*/ 23 w 184"/>
                <a:gd name="T59" fmla="*/ 148 h 159"/>
                <a:gd name="T60" fmla="*/ 22 w 184"/>
                <a:gd name="T61" fmla="*/ 149 h 159"/>
                <a:gd name="T62" fmla="*/ 21 w 184"/>
                <a:gd name="T63"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21" y="159"/>
                  </a:moveTo>
                  <a:cubicBezTo>
                    <a:pt x="17" y="159"/>
                    <a:pt x="14" y="156"/>
                    <a:pt x="13" y="152"/>
                  </a:cubicBezTo>
                  <a:cubicBezTo>
                    <a:pt x="13" y="152"/>
                    <a:pt x="13" y="152"/>
                    <a:pt x="13" y="152"/>
                  </a:cubicBezTo>
                  <a:cubicBezTo>
                    <a:pt x="12" y="148"/>
                    <a:pt x="15" y="145"/>
                    <a:pt x="16" y="144"/>
                  </a:cubicBezTo>
                  <a:cubicBezTo>
                    <a:pt x="17" y="143"/>
                    <a:pt x="17" y="143"/>
                    <a:pt x="17" y="143"/>
                  </a:cubicBezTo>
                  <a:cubicBezTo>
                    <a:pt x="18" y="142"/>
                    <a:pt x="18" y="141"/>
                    <a:pt x="19" y="140"/>
                  </a:cubicBezTo>
                  <a:cubicBezTo>
                    <a:pt x="24" y="135"/>
                    <a:pt x="29" y="130"/>
                    <a:pt x="33" y="118"/>
                  </a:cubicBezTo>
                  <a:cubicBezTo>
                    <a:pt x="12" y="106"/>
                    <a:pt x="0" y="87"/>
                    <a:pt x="0" y="67"/>
                  </a:cubicBezTo>
                  <a:cubicBezTo>
                    <a:pt x="0" y="30"/>
                    <a:pt x="42" y="0"/>
                    <a:pt x="92" y="0"/>
                  </a:cubicBezTo>
                  <a:cubicBezTo>
                    <a:pt x="143" y="0"/>
                    <a:pt x="184" y="30"/>
                    <a:pt x="184" y="67"/>
                  </a:cubicBezTo>
                  <a:cubicBezTo>
                    <a:pt x="184" y="104"/>
                    <a:pt x="143" y="134"/>
                    <a:pt x="92" y="134"/>
                  </a:cubicBezTo>
                  <a:cubicBezTo>
                    <a:pt x="88" y="134"/>
                    <a:pt x="84" y="134"/>
                    <a:pt x="79" y="133"/>
                  </a:cubicBezTo>
                  <a:cubicBezTo>
                    <a:pt x="66" y="145"/>
                    <a:pt x="51" y="153"/>
                    <a:pt x="34" y="157"/>
                  </a:cubicBezTo>
                  <a:cubicBezTo>
                    <a:pt x="31" y="158"/>
                    <a:pt x="27" y="159"/>
                    <a:pt x="22" y="159"/>
                  </a:cubicBezTo>
                  <a:lnTo>
                    <a:pt x="21" y="159"/>
                  </a:lnTo>
                  <a:close/>
                  <a:moveTo>
                    <a:pt x="21" y="151"/>
                  </a:moveTo>
                  <a:cubicBezTo>
                    <a:pt x="21" y="151"/>
                    <a:pt x="21" y="151"/>
                    <a:pt x="21" y="151"/>
                  </a:cubicBezTo>
                  <a:cubicBezTo>
                    <a:pt x="25" y="151"/>
                    <a:pt x="29" y="150"/>
                    <a:pt x="32" y="149"/>
                  </a:cubicBezTo>
                  <a:cubicBezTo>
                    <a:pt x="48" y="145"/>
                    <a:pt x="63" y="137"/>
                    <a:pt x="75" y="126"/>
                  </a:cubicBezTo>
                  <a:cubicBezTo>
                    <a:pt x="77" y="125"/>
                    <a:pt x="77" y="125"/>
                    <a:pt x="77" y="125"/>
                  </a:cubicBezTo>
                  <a:cubicBezTo>
                    <a:pt x="79" y="125"/>
                    <a:pt x="79" y="125"/>
                    <a:pt x="79" y="125"/>
                  </a:cubicBezTo>
                  <a:cubicBezTo>
                    <a:pt x="83" y="126"/>
                    <a:pt x="88" y="126"/>
                    <a:pt x="92" y="126"/>
                  </a:cubicBezTo>
                  <a:cubicBezTo>
                    <a:pt x="139" y="126"/>
                    <a:pt x="176" y="100"/>
                    <a:pt x="176" y="67"/>
                  </a:cubicBezTo>
                  <a:cubicBezTo>
                    <a:pt x="176" y="35"/>
                    <a:pt x="139" y="8"/>
                    <a:pt x="92" y="8"/>
                  </a:cubicBezTo>
                  <a:cubicBezTo>
                    <a:pt x="46" y="8"/>
                    <a:pt x="8" y="35"/>
                    <a:pt x="8" y="67"/>
                  </a:cubicBezTo>
                  <a:cubicBezTo>
                    <a:pt x="8" y="85"/>
                    <a:pt x="20" y="102"/>
                    <a:pt x="40" y="113"/>
                  </a:cubicBezTo>
                  <a:cubicBezTo>
                    <a:pt x="42" y="114"/>
                    <a:pt x="42" y="114"/>
                    <a:pt x="42" y="114"/>
                  </a:cubicBezTo>
                  <a:cubicBezTo>
                    <a:pt x="41" y="118"/>
                    <a:pt x="41" y="118"/>
                    <a:pt x="41" y="118"/>
                  </a:cubicBezTo>
                  <a:cubicBezTo>
                    <a:pt x="37" y="133"/>
                    <a:pt x="31" y="140"/>
                    <a:pt x="25" y="146"/>
                  </a:cubicBezTo>
                  <a:cubicBezTo>
                    <a:pt x="24" y="147"/>
                    <a:pt x="23" y="147"/>
                    <a:pt x="23" y="148"/>
                  </a:cubicBezTo>
                  <a:cubicBezTo>
                    <a:pt x="22" y="149"/>
                    <a:pt x="22" y="149"/>
                    <a:pt x="22" y="149"/>
                  </a:cubicBezTo>
                  <a:cubicBezTo>
                    <a:pt x="22"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 name="Rectangle 19"/>
            <p:cNvSpPr>
              <a:spLocks noChangeArrowheads="1"/>
            </p:cNvSpPr>
            <p:nvPr/>
          </p:nvSpPr>
          <p:spPr bwMode="auto">
            <a:xfrm>
              <a:off x="5602384"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 name="Rectangle 20"/>
            <p:cNvSpPr>
              <a:spLocks noChangeArrowheads="1"/>
            </p:cNvSpPr>
            <p:nvPr/>
          </p:nvSpPr>
          <p:spPr bwMode="auto">
            <a:xfrm>
              <a:off x="5667615" y="3333949"/>
              <a:ext cx="9319" cy="14164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75" name="组合 174"/>
          <p:cNvGrpSpPr/>
          <p:nvPr/>
        </p:nvGrpSpPr>
        <p:grpSpPr>
          <a:xfrm>
            <a:off x="3144229" y="4981515"/>
            <a:ext cx="446182" cy="427510"/>
            <a:chOff x="2923249" y="3257535"/>
            <a:chExt cx="423070" cy="405365"/>
          </a:xfrm>
        </p:grpSpPr>
        <p:sp>
          <p:nvSpPr>
            <p:cNvPr id="21" name="Freeform 21"/>
            <p:cNvSpPr>
              <a:spLocks noEditPoints="1"/>
            </p:cNvSpPr>
            <p:nvPr/>
          </p:nvSpPr>
          <p:spPr bwMode="auto">
            <a:xfrm>
              <a:off x="2923249" y="3257535"/>
              <a:ext cx="423070" cy="405365"/>
            </a:xfrm>
            <a:custGeom>
              <a:avLst/>
              <a:gdLst>
                <a:gd name="T0" fmla="*/ 174 w 192"/>
                <a:gd name="T1" fmla="*/ 8 h 184"/>
                <a:gd name="T2" fmla="*/ 184 w 192"/>
                <a:gd name="T3" fmla="*/ 18 h 184"/>
                <a:gd name="T4" fmla="*/ 184 w 192"/>
                <a:gd name="T5" fmla="*/ 165 h 184"/>
                <a:gd name="T6" fmla="*/ 151 w 192"/>
                <a:gd name="T7" fmla="*/ 131 h 184"/>
                <a:gd name="T8" fmla="*/ 149 w 192"/>
                <a:gd name="T9" fmla="*/ 129 h 184"/>
                <a:gd name="T10" fmla="*/ 145 w 192"/>
                <a:gd name="T11" fmla="*/ 129 h 184"/>
                <a:gd name="T12" fmla="*/ 18 w 192"/>
                <a:gd name="T13" fmla="*/ 129 h 184"/>
                <a:gd name="T14" fmla="*/ 8 w 192"/>
                <a:gd name="T15" fmla="*/ 119 h 184"/>
                <a:gd name="T16" fmla="*/ 8 w 192"/>
                <a:gd name="T17" fmla="*/ 18 h 184"/>
                <a:gd name="T18" fmla="*/ 18 w 192"/>
                <a:gd name="T19" fmla="*/ 8 h 184"/>
                <a:gd name="T20" fmla="*/ 174 w 192"/>
                <a:gd name="T21" fmla="*/ 8 h 184"/>
                <a:gd name="T22" fmla="*/ 174 w 192"/>
                <a:gd name="T23" fmla="*/ 0 h 184"/>
                <a:gd name="T24" fmla="*/ 18 w 192"/>
                <a:gd name="T25" fmla="*/ 0 h 184"/>
                <a:gd name="T26" fmla="*/ 0 w 192"/>
                <a:gd name="T27" fmla="*/ 18 h 184"/>
                <a:gd name="T28" fmla="*/ 0 w 192"/>
                <a:gd name="T29" fmla="*/ 119 h 184"/>
                <a:gd name="T30" fmla="*/ 18 w 192"/>
                <a:gd name="T31" fmla="*/ 137 h 184"/>
                <a:gd name="T32" fmla="*/ 145 w 192"/>
                <a:gd name="T33" fmla="*/ 137 h 184"/>
                <a:gd name="T34" fmla="*/ 192 w 192"/>
                <a:gd name="T35" fmla="*/ 184 h 184"/>
                <a:gd name="T36" fmla="*/ 192 w 192"/>
                <a:gd name="T37" fmla="*/ 18 h 184"/>
                <a:gd name="T38" fmla="*/ 174 w 192"/>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84">
                  <a:moveTo>
                    <a:pt x="174" y="8"/>
                  </a:moveTo>
                  <a:cubicBezTo>
                    <a:pt x="179" y="8"/>
                    <a:pt x="184" y="12"/>
                    <a:pt x="184" y="18"/>
                  </a:cubicBezTo>
                  <a:cubicBezTo>
                    <a:pt x="184" y="165"/>
                    <a:pt x="184" y="165"/>
                    <a:pt x="184" y="165"/>
                  </a:cubicBezTo>
                  <a:cubicBezTo>
                    <a:pt x="151" y="131"/>
                    <a:pt x="151" y="131"/>
                    <a:pt x="151" y="131"/>
                  </a:cubicBezTo>
                  <a:cubicBezTo>
                    <a:pt x="149" y="129"/>
                    <a:pt x="149" y="129"/>
                    <a:pt x="149" y="129"/>
                  </a:cubicBezTo>
                  <a:cubicBezTo>
                    <a:pt x="145" y="129"/>
                    <a:pt x="145" y="129"/>
                    <a:pt x="145" y="129"/>
                  </a:cubicBezTo>
                  <a:cubicBezTo>
                    <a:pt x="18" y="129"/>
                    <a:pt x="18" y="129"/>
                    <a:pt x="18" y="129"/>
                  </a:cubicBezTo>
                  <a:cubicBezTo>
                    <a:pt x="13" y="129"/>
                    <a:pt x="8" y="125"/>
                    <a:pt x="8" y="119"/>
                  </a:cubicBezTo>
                  <a:cubicBezTo>
                    <a:pt x="8" y="18"/>
                    <a:pt x="8" y="18"/>
                    <a:pt x="8" y="18"/>
                  </a:cubicBezTo>
                  <a:cubicBezTo>
                    <a:pt x="8" y="12"/>
                    <a:pt x="13" y="8"/>
                    <a:pt x="18" y="8"/>
                  </a:cubicBezTo>
                  <a:cubicBezTo>
                    <a:pt x="174" y="8"/>
                    <a:pt x="174" y="8"/>
                    <a:pt x="174" y="8"/>
                  </a:cubicBezTo>
                  <a:moveTo>
                    <a:pt x="174" y="0"/>
                  </a:moveTo>
                  <a:cubicBezTo>
                    <a:pt x="18" y="0"/>
                    <a:pt x="18" y="0"/>
                    <a:pt x="18" y="0"/>
                  </a:cubicBezTo>
                  <a:cubicBezTo>
                    <a:pt x="9" y="0"/>
                    <a:pt x="0" y="8"/>
                    <a:pt x="0" y="18"/>
                  </a:cubicBezTo>
                  <a:cubicBezTo>
                    <a:pt x="0" y="119"/>
                    <a:pt x="0" y="119"/>
                    <a:pt x="0" y="119"/>
                  </a:cubicBezTo>
                  <a:cubicBezTo>
                    <a:pt x="0" y="129"/>
                    <a:pt x="9" y="137"/>
                    <a:pt x="18" y="137"/>
                  </a:cubicBezTo>
                  <a:cubicBezTo>
                    <a:pt x="145" y="137"/>
                    <a:pt x="145" y="137"/>
                    <a:pt x="145" y="137"/>
                  </a:cubicBezTo>
                  <a:cubicBezTo>
                    <a:pt x="192" y="184"/>
                    <a:pt x="192" y="184"/>
                    <a:pt x="192" y="184"/>
                  </a:cubicBezTo>
                  <a:cubicBezTo>
                    <a:pt x="192" y="18"/>
                    <a:pt x="192" y="18"/>
                    <a:pt x="192" y="18"/>
                  </a:cubicBezTo>
                  <a:cubicBezTo>
                    <a:pt x="192" y="8"/>
                    <a:pt x="184" y="0"/>
                    <a:pt x="17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 name="Rectangle 22"/>
            <p:cNvSpPr>
              <a:spLocks noChangeArrowheads="1"/>
            </p:cNvSpPr>
            <p:nvPr/>
          </p:nvSpPr>
          <p:spPr bwMode="auto">
            <a:xfrm>
              <a:off x="3064894"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23" name="Freeform 23"/>
          <p:cNvSpPr>
            <a:spLocks noEditPoints="1"/>
          </p:cNvSpPr>
          <p:nvPr/>
        </p:nvSpPr>
        <p:spPr bwMode="auto">
          <a:xfrm>
            <a:off x="4053303" y="2271006"/>
            <a:ext cx="410802" cy="444217"/>
          </a:xfrm>
          <a:custGeom>
            <a:avLst/>
            <a:gdLst>
              <a:gd name="T0" fmla="*/ 39 w 177"/>
              <a:gd name="T1" fmla="*/ 191 h 191"/>
              <a:gd name="T2" fmla="*/ 0 w 177"/>
              <a:gd name="T3" fmla="*/ 166 h 191"/>
              <a:gd name="T4" fmla="*/ 39 w 177"/>
              <a:gd name="T5" fmla="*/ 141 h 191"/>
              <a:gd name="T6" fmla="*/ 56 w 177"/>
              <a:gd name="T7" fmla="*/ 143 h 191"/>
              <a:gd name="T8" fmla="*/ 56 w 177"/>
              <a:gd name="T9" fmla="*/ 43 h 191"/>
              <a:gd name="T10" fmla="*/ 67 w 177"/>
              <a:gd name="T11" fmla="*/ 29 h 191"/>
              <a:gd name="T12" fmla="*/ 158 w 177"/>
              <a:gd name="T13" fmla="*/ 1 h 191"/>
              <a:gd name="T14" fmla="*/ 162 w 177"/>
              <a:gd name="T15" fmla="*/ 0 h 191"/>
              <a:gd name="T16" fmla="*/ 177 w 177"/>
              <a:gd name="T17" fmla="*/ 15 h 191"/>
              <a:gd name="T18" fmla="*/ 177 w 177"/>
              <a:gd name="T19" fmla="*/ 138 h 191"/>
              <a:gd name="T20" fmla="*/ 138 w 177"/>
              <a:gd name="T21" fmla="*/ 163 h 191"/>
              <a:gd name="T22" fmla="*/ 98 w 177"/>
              <a:gd name="T23" fmla="*/ 138 h 191"/>
              <a:gd name="T24" fmla="*/ 138 w 177"/>
              <a:gd name="T25" fmla="*/ 113 h 191"/>
              <a:gd name="T26" fmla="*/ 155 w 177"/>
              <a:gd name="T27" fmla="*/ 115 h 191"/>
              <a:gd name="T28" fmla="*/ 155 w 177"/>
              <a:gd name="T29" fmla="*/ 68 h 191"/>
              <a:gd name="T30" fmla="*/ 78 w 177"/>
              <a:gd name="T31" fmla="*/ 91 h 191"/>
              <a:gd name="T32" fmla="*/ 78 w 177"/>
              <a:gd name="T33" fmla="*/ 166 h 191"/>
              <a:gd name="T34" fmla="*/ 39 w 177"/>
              <a:gd name="T35" fmla="*/ 191 h 191"/>
              <a:gd name="T36" fmla="*/ 39 w 177"/>
              <a:gd name="T37" fmla="*/ 149 h 191"/>
              <a:gd name="T38" fmla="*/ 8 w 177"/>
              <a:gd name="T39" fmla="*/ 166 h 191"/>
              <a:gd name="T40" fmla="*/ 39 w 177"/>
              <a:gd name="T41" fmla="*/ 183 h 191"/>
              <a:gd name="T42" fmla="*/ 70 w 177"/>
              <a:gd name="T43" fmla="*/ 166 h 191"/>
              <a:gd name="T44" fmla="*/ 70 w 177"/>
              <a:gd name="T45" fmla="*/ 85 h 191"/>
              <a:gd name="T46" fmla="*/ 163 w 177"/>
              <a:gd name="T47" fmla="*/ 57 h 191"/>
              <a:gd name="T48" fmla="*/ 163 w 177"/>
              <a:gd name="T49" fmla="*/ 127 h 191"/>
              <a:gd name="T50" fmla="*/ 157 w 177"/>
              <a:gd name="T51" fmla="*/ 125 h 191"/>
              <a:gd name="T52" fmla="*/ 138 w 177"/>
              <a:gd name="T53" fmla="*/ 121 h 191"/>
              <a:gd name="T54" fmla="*/ 106 w 177"/>
              <a:gd name="T55" fmla="*/ 138 h 191"/>
              <a:gd name="T56" fmla="*/ 138 w 177"/>
              <a:gd name="T57" fmla="*/ 155 h 191"/>
              <a:gd name="T58" fmla="*/ 169 w 177"/>
              <a:gd name="T59" fmla="*/ 138 h 191"/>
              <a:gd name="T60" fmla="*/ 169 w 177"/>
              <a:gd name="T61" fmla="*/ 15 h 191"/>
              <a:gd name="T62" fmla="*/ 162 w 177"/>
              <a:gd name="T63" fmla="*/ 8 h 191"/>
              <a:gd name="T64" fmla="*/ 160 w 177"/>
              <a:gd name="T65" fmla="*/ 9 h 191"/>
              <a:gd name="T66" fmla="*/ 69 w 177"/>
              <a:gd name="T67" fmla="*/ 37 h 191"/>
              <a:gd name="T68" fmla="*/ 64 w 177"/>
              <a:gd name="T69" fmla="*/ 43 h 191"/>
              <a:gd name="T70" fmla="*/ 64 w 177"/>
              <a:gd name="T71" fmla="*/ 155 h 191"/>
              <a:gd name="T72" fmla="*/ 59 w 177"/>
              <a:gd name="T73" fmla="*/ 153 h 191"/>
              <a:gd name="T74" fmla="*/ 39 w 177"/>
              <a:gd name="T75" fmla="*/ 14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91">
                <a:moveTo>
                  <a:pt x="39" y="191"/>
                </a:moveTo>
                <a:cubicBezTo>
                  <a:pt x="27" y="191"/>
                  <a:pt x="0" y="185"/>
                  <a:pt x="0" y="166"/>
                </a:cubicBezTo>
                <a:cubicBezTo>
                  <a:pt x="0" y="147"/>
                  <a:pt x="27" y="141"/>
                  <a:pt x="39" y="141"/>
                </a:cubicBezTo>
                <a:cubicBezTo>
                  <a:pt x="45" y="141"/>
                  <a:pt x="51" y="142"/>
                  <a:pt x="56" y="143"/>
                </a:cubicBezTo>
                <a:cubicBezTo>
                  <a:pt x="56" y="43"/>
                  <a:pt x="56" y="43"/>
                  <a:pt x="56" y="43"/>
                </a:cubicBezTo>
                <a:cubicBezTo>
                  <a:pt x="56" y="37"/>
                  <a:pt x="60" y="31"/>
                  <a:pt x="67" y="29"/>
                </a:cubicBezTo>
                <a:cubicBezTo>
                  <a:pt x="158" y="1"/>
                  <a:pt x="158" y="1"/>
                  <a:pt x="158" y="1"/>
                </a:cubicBezTo>
                <a:cubicBezTo>
                  <a:pt x="159" y="1"/>
                  <a:pt x="160" y="0"/>
                  <a:pt x="162" y="0"/>
                </a:cubicBezTo>
                <a:cubicBezTo>
                  <a:pt x="170" y="0"/>
                  <a:pt x="177" y="7"/>
                  <a:pt x="177" y="15"/>
                </a:cubicBezTo>
                <a:cubicBezTo>
                  <a:pt x="177" y="138"/>
                  <a:pt x="177" y="138"/>
                  <a:pt x="177" y="138"/>
                </a:cubicBezTo>
                <a:cubicBezTo>
                  <a:pt x="177" y="157"/>
                  <a:pt x="150" y="163"/>
                  <a:pt x="138" y="163"/>
                </a:cubicBezTo>
                <a:cubicBezTo>
                  <a:pt x="125" y="163"/>
                  <a:pt x="98" y="157"/>
                  <a:pt x="98" y="138"/>
                </a:cubicBezTo>
                <a:cubicBezTo>
                  <a:pt x="98" y="119"/>
                  <a:pt x="125" y="113"/>
                  <a:pt x="138" y="113"/>
                </a:cubicBezTo>
                <a:cubicBezTo>
                  <a:pt x="144" y="113"/>
                  <a:pt x="149" y="114"/>
                  <a:pt x="155" y="115"/>
                </a:cubicBezTo>
                <a:cubicBezTo>
                  <a:pt x="155" y="68"/>
                  <a:pt x="155" y="68"/>
                  <a:pt x="155" y="68"/>
                </a:cubicBezTo>
                <a:cubicBezTo>
                  <a:pt x="78" y="91"/>
                  <a:pt x="78" y="91"/>
                  <a:pt x="78" y="91"/>
                </a:cubicBezTo>
                <a:cubicBezTo>
                  <a:pt x="78" y="166"/>
                  <a:pt x="78" y="166"/>
                  <a:pt x="78" y="166"/>
                </a:cubicBezTo>
                <a:cubicBezTo>
                  <a:pt x="78" y="185"/>
                  <a:pt x="52" y="191"/>
                  <a:pt x="39" y="191"/>
                </a:cubicBezTo>
                <a:close/>
                <a:moveTo>
                  <a:pt x="39" y="149"/>
                </a:moveTo>
                <a:cubicBezTo>
                  <a:pt x="28" y="149"/>
                  <a:pt x="8" y="154"/>
                  <a:pt x="8" y="166"/>
                </a:cubicBezTo>
                <a:cubicBezTo>
                  <a:pt x="8" y="178"/>
                  <a:pt x="28" y="183"/>
                  <a:pt x="39" y="183"/>
                </a:cubicBezTo>
                <a:cubicBezTo>
                  <a:pt x="50" y="183"/>
                  <a:pt x="70" y="178"/>
                  <a:pt x="70" y="166"/>
                </a:cubicBezTo>
                <a:cubicBezTo>
                  <a:pt x="70" y="85"/>
                  <a:pt x="70" y="85"/>
                  <a:pt x="70" y="85"/>
                </a:cubicBezTo>
                <a:cubicBezTo>
                  <a:pt x="163" y="57"/>
                  <a:pt x="163" y="57"/>
                  <a:pt x="163" y="57"/>
                </a:cubicBezTo>
                <a:cubicBezTo>
                  <a:pt x="163" y="127"/>
                  <a:pt x="163" y="127"/>
                  <a:pt x="163" y="127"/>
                </a:cubicBezTo>
                <a:cubicBezTo>
                  <a:pt x="157" y="125"/>
                  <a:pt x="157" y="125"/>
                  <a:pt x="157" y="125"/>
                </a:cubicBezTo>
                <a:cubicBezTo>
                  <a:pt x="151" y="122"/>
                  <a:pt x="145" y="121"/>
                  <a:pt x="138" y="121"/>
                </a:cubicBezTo>
                <a:cubicBezTo>
                  <a:pt x="127" y="121"/>
                  <a:pt x="106" y="126"/>
                  <a:pt x="106" y="138"/>
                </a:cubicBezTo>
                <a:cubicBezTo>
                  <a:pt x="106" y="150"/>
                  <a:pt x="127" y="155"/>
                  <a:pt x="138" y="155"/>
                </a:cubicBezTo>
                <a:cubicBezTo>
                  <a:pt x="148" y="155"/>
                  <a:pt x="169" y="150"/>
                  <a:pt x="169" y="138"/>
                </a:cubicBezTo>
                <a:cubicBezTo>
                  <a:pt x="169" y="15"/>
                  <a:pt x="169" y="15"/>
                  <a:pt x="169" y="15"/>
                </a:cubicBezTo>
                <a:cubicBezTo>
                  <a:pt x="169" y="11"/>
                  <a:pt x="166" y="8"/>
                  <a:pt x="162" y="8"/>
                </a:cubicBezTo>
                <a:cubicBezTo>
                  <a:pt x="161" y="8"/>
                  <a:pt x="161" y="8"/>
                  <a:pt x="160" y="9"/>
                </a:cubicBezTo>
                <a:cubicBezTo>
                  <a:pt x="69" y="37"/>
                  <a:pt x="69" y="37"/>
                  <a:pt x="69" y="37"/>
                </a:cubicBezTo>
                <a:cubicBezTo>
                  <a:pt x="66" y="38"/>
                  <a:pt x="64" y="40"/>
                  <a:pt x="64" y="43"/>
                </a:cubicBezTo>
                <a:cubicBezTo>
                  <a:pt x="64" y="155"/>
                  <a:pt x="64" y="155"/>
                  <a:pt x="64" y="155"/>
                </a:cubicBezTo>
                <a:cubicBezTo>
                  <a:pt x="59" y="153"/>
                  <a:pt x="59" y="153"/>
                  <a:pt x="59" y="153"/>
                </a:cubicBezTo>
                <a:cubicBezTo>
                  <a:pt x="53" y="150"/>
                  <a:pt x="46" y="149"/>
                  <a:pt x="39" y="14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 name="Freeform 24"/>
          <p:cNvSpPr>
            <a:spLocks noEditPoints="1"/>
          </p:cNvSpPr>
          <p:nvPr/>
        </p:nvSpPr>
        <p:spPr bwMode="auto">
          <a:xfrm>
            <a:off x="1369328" y="2325059"/>
            <a:ext cx="444217" cy="330214"/>
          </a:xfrm>
          <a:custGeom>
            <a:avLst/>
            <a:gdLst>
              <a:gd name="T0" fmla="*/ 151 w 191"/>
              <a:gd name="T1" fmla="*/ 142 h 142"/>
              <a:gd name="T2" fmla="*/ 47 w 191"/>
              <a:gd name="T3" fmla="*/ 142 h 142"/>
              <a:gd name="T4" fmla="*/ 0 w 191"/>
              <a:gd name="T5" fmla="*/ 95 h 142"/>
              <a:gd name="T6" fmla="*/ 25 w 191"/>
              <a:gd name="T7" fmla="*/ 54 h 142"/>
              <a:gd name="T8" fmla="*/ 25 w 191"/>
              <a:gd name="T9" fmla="*/ 53 h 142"/>
              <a:gd name="T10" fmla="*/ 78 w 191"/>
              <a:gd name="T11" fmla="*/ 0 h 142"/>
              <a:gd name="T12" fmla="*/ 124 w 191"/>
              <a:gd name="T13" fmla="*/ 28 h 142"/>
              <a:gd name="T14" fmla="*/ 139 w 191"/>
              <a:gd name="T15" fmla="*/ 24 h 142"/>
              <a:gd name="T16" fmla="*/ 167 w 191"/>
              <a:gd name="T17" fmla="*/ 53 h 142"/>
              <a:gd name="T18" fmla="*/ 165 w 191"/>
              <a:gd name="T19" fmla="*/ 63 h 142"/>
              <a:gd name="T20" fmla="*/ 191 w 191"/>
              <a:gd name="T21" fmla="*/ 101 h 142"/>
              <a:gd name="T22" fmla="*/ 151 w 191"/>
              <a:gd name="T23" fmla="*/ 142 h 142"/>
              <a:gd name="T24" fmla="*/ 78 w 191"/>
              <a:gd name="T25" fmla="*/ 8 h 142"/>
              <a:gd name="T26" fmla="*/ 33 w 191"/>
              <a:gd name="T27" fmla="*/ 53 h 142"/>
              <a:gd name="T28" fmla="*/ 33 w 191"/>
              <a:gd name="T29" fmla="*/ 56 h 142"/>
              <a:gd name="T30" fmla="*/ 33 w 191"/>
              <a:gd name="T31" fmla="*/ 59 h 142"/>
              <a:gd name="T32" fmla="*/ 31 w 191"/>
              <a:gd name="T33" fmla="*/ 60 h 142"/>
              <a:gd name="T34" fmla="*/ 8 w 191"/>
              <a:gd name="T35" fmla="*/ 95 h 142"/>
              <a:gd name="T36" fmla="*/ 47 w 191"/>
              <a:gd name="T37" fmla="*/ 134 h 142"/>
              <a:gd name="T38" fmla="*/ 151 w 191"/>
              <a:gd name="T39" fmla="*/ 134 h 142"/>
              <a:gd name="T40" fmla="*/ 183 w 191"/>
              <a:gd name="T41" fmla="*/ 101 h 142"/>
              <a:gd name="T42" fmla="*/ 158 w 191"/>
              <a:gd name="T43" fmla="*/ 70 h 142"/>
              <a:gd name="T44" fmla="*/ 153 w 191"/>
              <a:gd name="T45" fmla="*/ 68 h 142"/>
              <a:gd name="T46" fmla="*/ 156 w 191"/>
              <a:gd name="T47" fmla="*/ 64 h 142"/>
              <a:gd name="T48" fmla="*/ 159 w 191"/>
              <a:gd name="T49" fmla="*/ 53 h 142"/>
              <a:gd name="T50" fmla="*/ 139 w 191"/>
              <a:gd name="T51" fmla="*/ 32 h 142"/>
              <a:gd name="T52" fmla="*/ 125 w 191"/>
              <a:gd name="T53" fmla="*/ 37 h 142"/>
              <a:gd name="T54" fmla="*/ 121 w 191"/>
              <a:gd name="T55" fmla="*/ 41 h 142"/>
              <a:gd name="T56" fmla="*/ 119 w 191"/>
              <a:gd name="T57" fmla="*/ 36 h 142"/>
              <a:gd name="T58" fmla="*/ 78 w 191"/>
              <a:gd name="T59"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142">
                <a:moveTo>
                  <a:pt x="151" y="142"/>
                </a:moveTo>
                <a:cubicBezTo>
                  <a:pt x="47" y="142"/>
                  <a:pt x="47" y="142"/>
                  <a:pt x="47" y="142"/>
                </a:cubicBezTo>
                <a:cubicBezTo>
                  <a:pt x="21" y="142"/>
                  <a:pt x="0" y="121"/>
                  <a:pt x="0" y="95"/>
                </a:cubicBezTo>
                <a:cubicBezTo>
                  <a:pt x="0" y="78"/>
                  <a:pt x="10" y="62"/>
                  <a:pt x="25" y="54"/>
                </a:cubicBezTo>
                <a:cubicBezTo>
                  <a:pt x="25" y="54"/>
                  <a:pt x="25" y="53"/>
                  <a:pt x="25" y="53"/>
                </a:cubicBezTo>
                <a:cubicBezTo>
                  <a:pt x="25" y="24"/>
                  <a:pt x="49" y="0"/>
                  <a:pt x="78" y="0"/>
                </a:cubicBezTo>
                <a:cubicBezTo>
                  <a:pt x="97" y="0"/>
                  <a:pt x="115" y="11"/>
                  <a:pt x="124" y="28"/>
                </a:cubicBezTo>
                <a:cubicBezTo>
                  <a:pt x="129" y="26"/>
                  <a:pt x="134" y="24"/>
                  <a:pt x="139" y="24"/>
                </a:cubicBezTo>
                <a:cubicBezTo>
                  <a:pt x="154" y="24"/>
                  <a:pt x="167" y="37"/>
                  <a:pt x="167" y="53"/>
                </a:cubicBezTo>
                <a:cubicBezTo>
                  <a:pt x="167" y="56"/>
                  <a:pt x="166" y="60"/>
                  <a:pt x="165" y="63"/>
                </a:cubicBezTo>
                <a:cubicBezTo>
                  <a:pt x="181" y="69"/>
                  <a:pt x="191" y="84"/>
                  <a:pt x="191" y="101"/>
                </a:cubicBezTo>
                <a:cubicBezTo>
                  <a:pt x="191" y="124"/>
                  <a:pt x="173" y="142"/>
                  <a:pt x="151" y="142"/>
                </a:cubicBezTo>
                <a:close/>
                <a:moveTo>
                  <a:pt x="78" y="8"/>
                </a:moveTo>
                <a:cubicBezTo>
                  <a:pt x="53" y="8"/>
                  <a:pt x="33" y="28"/>
                  <a:pt x="33" y="53"/>
                </a:cubicBezTo>
                <a:cubicBezTo>
                  <a:pt x="33" y="54"/>
                  <a:pt x="33" y="55"/>
                  <a:pt x="33" y="56"/>
                </a:cubicBezTo>
                <a:cubicBezTo>
                  <a:pt x="33" y="59"/>
                  <a:pt x="33" y="59"/>
                  <a:pt x="33" y="59"/>
                </a:cubicBezTo>
                <a:cubicBezTo>
                  <a:pt x="31" y="60"/>
                  <a:pt x="31" y="60"/>
                  <a:pt x="31" y="60"/>
                </a:cubicBezTo>
                <a:cubicBezTo>
                  <a:pt x="17" y="67"/>
                  <a:pt x="8" y="80"/>
                  <a:pt x="8" y="95"/>
                </a:cubicBezTo>
                <a:cubicBezTo>
                  <a:pt x="8" y="117"/>
                  <a:pt x="26" y="134"/>
                  <a:pt x="47" y="134"/>
                </a:cubicBezTo>
                <a:cubicBezTo>
                  <a:pt x="151" y="134"/>
                  <a:pt x="151" y="134"/>
                  <a:pt x="151" y="134"/>
                </a:cubicBezTo>
                <a:cubicBezTo>
                  <a:pt x="169" y="134"/>
                  <a:pt x="183" y="119"/>
                  <a:pt x="183" y="101"/>
                </a:cubicBezTo>
                <a:cubicBezTo>
                  <a:pt x="183" y="86"/>
                  <a:pt x="173" y="73"/>
                  <a:pt x="158" y="70"/>
                </a:cubicBezTo>
                <a:cubicBezTo>
                  <a:pt x="153" y="68"/>
                  <a:pt x="153" y="68"/>
                  <a:pt x="153" y="68"/>
                </a:cubicBezTo>
                <a:cubicBezTo>
                  <a:pt x="156" y="64"/>
                  <a:pt x="156" y="64"/>
                  <a:pt x="156" y="64"/>
                </a:cubicBezTo>
                <a:cubicBezTo>
                  <a:pt x="158" y="60"/>
                  <a:pt x="159" y="57"/>
                  <a:pt x="159" y="53"/>
                </a:cubicBezTo>
                <a:cubicBezTo>
                  <a:pt x="159" y="41"/>
                  <a:pt x="150" y="32"/>
                  <a:pt x="139" y="32"/>
                </a:cubicBezTo>
                <a:cubicBezTo>
                  <a:pt x="134" y="32"/>
                  <a:pt x="129" y="34"/>
                  <a:pt x="125" y="37"/>
                </a:cubicBezTo>
                <a:cubicBezTo>
                  <a:pt x="121" y="41"/>
                  <a:pt x="121" y="41"/>
                  <a:pt x="121" y="41"/>
                </a:cubicBezTo>
                <a:cubicBezTo>
                  <a:pt x="119" y="36"/>
                  <a:pt x="119" y="36"/>
                  <a:pt x="119" y="36"/>
                </a:cubicBezTo>
                <a:cubicBezTo>
                  <a:pt x="112" y="19"/>
                  <a:pt x="96" y="8"/>
                  <a:pt x="78"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 name="Freeform 25"/>
          <p:cNvSpPr>
            <a:spLocks noEditPoints="1"/>
          </p:cNvSpPr>
          <p:nvPr/>
        </p:nvSpPr>
        <p:spPr bwMode="auto">
          <a:xfrm>
            <a:off x="2287244" y="2329972"/>
            <a:ext cx="374440" cy="368542"/>
          </a:xfrm>
          <a:custGeom>
            <a:avLst/>
            <a:gdLst>
              <a:gd name="T0" fmla="*/ 81 w 161"/>
              <a:gd name="T1" fmla="*/ 159 h 159"/>
              <a:gd name="T2" fmla="*/ 78 w 161"/>
              <a:gd name="T3" fmla="*/ 158 h 159"/>
              <a:gd name="T4" fmla="*/ 70 w 161"/>
              <a:gd name="T5" fmla="*/ 148 h 159"/>
              <a:gd name="T6" fmla="*/ 70 w 161"/>
              <a:gd name="T7" fmla="*/ 90 h 159"/>
              <a:gd name="T8" fmla="*/ 12 w 161"/>
              <a:gd name="T9" fmla="*/ 90 h 159"/>
              <a:gd name="T10" fmla="*/ 2 w 161"/>
              <a:gd name="T11" fmla="*/ 82 h 159"/>
              <a:gd name="T12" fmla="*/ 7 w 161"/>
              <a:gd name="T13" fmla="*/ 70 h 159"/>
              <a:gd name="T14" fmla="*/ 144 w 161"/>
              <a:gd name="T15" fmla="*/ 1 h 159"/>
              <a:gd name="T16" fmla="*/ 149 w 161"/>
              <a:gd name="T17" fmla="*/ 0 h 159"/>
              <a:gd name="T18" fmla="*/ 157 w 161"/>
              <a:gd name="T19" fmla="*/ 3 h 159"/>
              <a:gd name="T20" fmla="*/ 159 w 161"/>
              <a:gd name="T21" fmla="*/ 16 h 159"/>
              <a:gd name="T22" fmla="*/ 90 w 161"/>
              <a:gd name="T23" fmla="*/ 153 h 159"/>
              <a:gd name="T24" fmla="*/ 81 w 161"/>
              <a:gd name="T25" fmla="*/ 159 h 159"/>
              <a:gd name="T26" fmla="*/ 149 w 161"/>
              <a:gd name="T27" fmla="*/ 8 h 159"/>
              <a:gd name="T28" fmla="*/ 148 w 161"/>
              <a:gd name="T29" fmla="*/ 8 h 159"/>
              <a:gd name="T30" fmla="*/ 11 w 161"/>
              <a:gd name="T31" fmla="*/ 77 h 159"/>
              <a:gd name="T32" fmla="*/ 9 w 161"/>
              <a:gd name="T33" fmla="*/ 80 h 159"/>
              <a:gd name="T34" fmla="*/ 12 w 161"/>
              <a:gd name="T35" fmla="*/ 82 h 159"/>
              <a:gd name="T36" fmla="*/ 78 w 161"/>
              <a:gd name="T37" fmla="*/ 82 h 159"/>
              <a:gd name="T38" fmla="*/ 78 w 161"/>
              <a:gd name="T39" fmla="*/ 148 h 159"/>
              <a:gd name="T40" fmla="*/ 80 w 161"/>
              <a:gd name="T41" fmla="*/ 151 h 159"/>
              <a:gd name="T42" fmla="*/ 81 w 161"/>
              <a:gd name="T43" fmla="*/ 151 h 159"/>
              <a:gd name="T44" fmla="*/ 83 w 161"/>
              <a:gd name="T45" fmla="*/ 149 h 159"/>
              <a:gd name="T46" fmla="*/ 152 w 161"/>
              <a:gd name="T47" fmla="*/ 12 h 159"/>
              <a:gd name="T48" fmla="*/ 151 w 161"/>
              <a:gd name="T49" fmla="*/ 9 h 159"/>
              <a:gd name="T50" fmla="*/ 149 w 161"/>
              <a:gd name="T51" fmla="*/ 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159">
                <a:moveTo>
                  <a:pt x="81" y="159"/>
                </a:moveTo>
                <a:cubicBezTo>
                  <a:pt x="80" y="159"/>
                  <a:pt x="79" y="159"/>
                  <a:pt x="78" y="158"/>
                </a:cubicBezTo>
                <a:cubicBezTo>
                  <a:pt x="73" y="157"/>
                  <a:pt x="70" y="153"/>
                  <a:pt x="70" y="148"/>
                </a:cubicBezTo>
                <a:cubicBezTo>
                  <a:pt x="70" y="90"/>
                  <a:pt x="70" y="90"/>
                  <a:pt x="70" y="90"/>
                </a:cubicBezTo>
                <a:cubicBezTo>
                  <a:pt x="12" y="90"/>
                  <a:pt x="12" y="90"/>
                  <a:pt x="12" y="90"/>
                </a:cubicBezTo>
                <a:cubicBezTo>
                  <a:pt x="7" y="90"/>
                  <a:pt x="3" y="87"/>
                  <a:pt x="2" y="82"/>
                </a:cubicBezTo>
                <a:cubicBezTo>
                  <a:pt x="0" y="77"/>
                  <a:pt x="3" y="72"/>
                  <a:pt x="7" y="70"/>
                </a:cubicBezTo>
                <a:cubicBezTo>
                  <a:pt x="144" y="1"/>
                  <a:pt x="144" y="1"/>
                  <a:pt x="144" y="1"/>
                </a:cubicBezTo>
                <a:cubicBezTo>
                  <a:pt x="145" y="0"/>
                  <a:pt x="147" y="0"/>
                  <a:pt x="149" y="0"/>
                </a:cubicBezTo>
                <a:cubicBezTo>
                  <a:pt x="152" y="0"/>
                  <a:pt x="155" y="1"/>
                  <a:pt x="157" y="3"/>
                </a:cubicBezTo>
                <a:cubicBezTo>
                  <a:pt x="160" y="6"/>
                  <a:pt x="161" y="12"/>
                  <a:pt x="159" y="16"/>
                </a:cubicBezTo>
                <a:cubicBezTo>
                  <a:pt x="90" y="153"/>
                  <a:pt x="90" y="153"/>
                  <a:pt x="90" y="153"/>
                </a:cubicBezTo>
                <a:cubicBezTo>
                  <a:pt x="88" y="156"/>
                  <a:pt x="85" y="159"/>
                  <a:pt x="81" y="159"/>
                </a:cubicBezTo>
                <a:close/>
                <a:moveTo>
                  <a:pt x="149" y="8"/>
                </a:moveTo>
                <a:cubicBezTo>
                  <a:pt x="149" y="8"/>
                  <a:pt x="148" y="8"/>
                  <a:pt x="148" y="8"/>
                </a:cubicBezTo>
                <a:cubicBezTo>
                  <a:pt x="11" y="77"/>
                  <a:pt x="11" y="77"/>
                  <a:pt x="11" y="77"/>
                </a:cubicBezTo>
                <a:cubicBezTo>
                  <a:pt x="10" y="77"/>
                  <a:pt x="9" y="79"/>
                  <a:pt x="9" y="80"/>
                </a:cubicBezTo>
                <a:cubicBezTo>
                  <a:pt x="10" y="81"/>
                  <a:pt x="11" y="82"/>
                  <a:pt x="12" y="82"/>
                </a:cubicBezTo>
                <a:cubicBezTo>
                  <a:pt x="78" y="82"/>
                  <a:pt x="78" y="82"/>
                  <a:pt x="78" y="82"/>
                </a:cubicBezTo>
                <a:cubicBezTo>
                  <a:pt x="78" y="148"/>
                  <a:pt x="78" y="148"/>
                  <a:pt x="78" y="148"/>
                </a:cubicBezTo>
                <a:cubicBezTo>
                  <a:pt x="78" y="149"/>
                  <a:pt x="79" y="150"/>
                  <a:pt x="80" y="151"/>
                </a:cubicBezTo>
                <a:cubicBezTo>
                  <a:pt x="80" y="151"/>
                  <a:pt x="80" y="151"/>
                  <a:pt x="81" y="151"/>
                </a:cubicBezTo>
                <a:cubicBezTo>
                  <a:pt x="82" y="151"/>
                  <a:pt x="83" y="150"/>
                  <a:pt x="83" y="149"/>
                </a:cubicBezTo>
                <a:cubicBezTo>
                  <a:pt x="152" y="12"/>
                  <a:pt x="152" y="12"/>
                  <a:pt x="152" y="12"/>
                </a:cubicBezTo>
                <a:cubicBezTo>
                  <a:pt x="152" y="11"/>
                  <a:pt x="152" y="10"/>
                  <a:pt x="151" y="9"/>
                </a:cubicBezTo>
                <a:cubicBezTo>
                  <a:pt x="150" y="8"/>
                  <a:pt x="150" y="8"/>
                  <a:pt x="149"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 name="Freeform 26"/>
          <p:cNvSpPr>
            <a:spLocks noEditPoints="1"/>
          </p:cNvSpPr>
          <p:nvPr/>
        </p:nvSpPr>
        <p:spPr bwMode="auto">
          <a:xfrm>
            <a:off x="4956477" y="2273955"/>
            <a:ext cx="415716" cy="432423"/>
          </a:xfrm>
          <a:custGeom>
            <a:avLst/>
            <a:gdLst>
              <a:gd name="T0" fmla="*/ 137 w 179"/>
              <a:gd name="T1" fmla="*/ 186 h 186"/>
              <a:gd name="T2" fmla="*/ 42 w 179"/>
              <a:gd name="T3" fmla="*/ 186 h 186"/>
              <a:gd name="T4" fmla="*/ 31 w 179"/>
              <a:gd name="T5" fmla="*/ 175 h 186"/>
              <a:gd name="T6" fmla="*/ 42 w 179"/>
              <a:gd name="T7" fmla="*/ 164 h 186"/>
              <a:gd name="T8" fmla="*/ 72 w 179"/>
              <a:gd name="T9" fmla="*/ 164 h 186"/>
              <a:gd name="T10" fmla="*/ 72 w 179"/>
              <a:gd name="T11" fmla="*/ 88 h 186"/>
              <a:gd name="T12" fmla="*/ 6 w 179"/>
              <a:gd name="T13" fmla="*/ 22 h 186"/>
              <a:gd name="T14" fmla="*/ 0 w 179"/>
              <a:gd name="T15" fmla="*/ 11 h 186"/>
              <a:gd name="T16" fmla="*/ 14 w 179"/>
              <a:gd name="T17" fmla="*/ 0 h 186"/>
              <a:gd name="T18" fmla="*/ 165 w 179"/>
              <a:gd name="T19" fmla="*/ 0 h 186"/>
              <a:gd name="T20" fmla="*/ 179 w 179"/>
              <a:gd name="T21" fmla="*/ 11 h 186"/>
              <a:gd name="T22" fmla="*/ 173 w 179"/>
              <a:gd name="T23" fmla="*/ 22 h 186"/>
              <a:gd name="T24" fmla="*/ 107 w 179"/>
              <a:gd name="T25" fmla="*/ 88 h 186"/>
              <a:gd name="T26" fmla="*/ 107 w 179"/>
              <a:gd name="T27" fmla="*/ 164 h 186"/>
              <a:gd name="T28" fmla="*/ 137 w 179"/>
              <a:gd name="T29" fmla="*/ 164 h 186"/>
              <a:gd name="T30" fmla="*/ 148 w 179"/>
              <a:gd name="T31" fmla="*/ 175 h 186"/>
              <a:gd name="T32" fmla="*/ 137 w 179"/>
              <a:gd name="T33" fmla="*/ 186 h 186"/>
              <a:gd name="T34" fmla="*/ 42 w 179"/>
              <a:gd name="T35" fmla="*/ 172 h 186"/>
              <a:gd name="T36" fmla="*/ 39 w 179"/>
              <a:gd name="T37" fmla="*/ 175 h 186"/>
              <a:gd name="T38" fmla="*/ 42 w 179"/>
              <a:gd name="T39" fmla="*/ 178 h 186"/>
              <a:gd name="T40" fmla="*/ 137 w 179"/>
              <a:gd name="T41" fmla="*/ 178 h 186"/>
              <a:gd name="T42" fmla="*/ 140 w 179"/>
              <a:gd name="T43" fmla="*/ 175 h 186"/>
              <a:gd name="T44" fmla="*/ 137 w 179"/>
              <a:gd name="T45" fmla="*/ 172 h 186"/>
              <a:gd name="T46" fmla="*/ 99 w 179"/>
              <a:gd name="T47" fmla="*/ 172 h 186"/>
              <a:gd name="T48" fmla="*/ 99 w 179"/>
              <a:gd name="T49" fmla="*/ 85 h 186"/>
              <a:gd name="T50" fmla="*/ 168 w 179"/>
              <a:gd name="T51" fmla="*/ 16 h 186"/>
              <a:gd name="T52" fmla="*/ 171 w 179"/>
              <a:gd name="T53" fmla="*/ 11 h 186"/>
              <a:gd name="T54" fmla="*/ 165 w 179"/>
              <a:gd name="T55" fmla="*/ 8 h 186"/>
              <a:gd name="T56" fmla="*/ 14 w 179"/>
              <a:gd name="T57" fmla="*/ 8 h 186"/>
              <a:gd name="T58" fmla="*/ 8 w 179"/>
              <a:gd name="T59" fmla="*/ 11 h 186"/>
              <a:gd name="T60" fmla="*/ 11 w 179"/>
              <a:gd name="T61" fmla="*/ 16 h 186"/>
              <a:gd name="T62" fmla="*/ 80 w 179"/>
              <a:gd name="T63" fmla="*/ 85 h 186"/>
              <a:gd name="T64" fmla="*/ 80 w 179"/>
              <a:gd name="T65" fmla="*/ 172 h 186"/>
              <a:gd name="T66" fmla="*/ 42 w 179"/>
              <a:gd name="T67" fmla="*/ 17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86">
                <a:moveTo>
                  <a:pt x="137" y="186"/>
                </a:moveTo>
                <a:cubicBezTo>
                  <a:pt x="42" y="186"/>
                  <a:pt x="42" y="186"/>
                  <a:pt x="42" y="186"/>
                </a:cubicBezTo>
                <a:cubicBezTo>
                  <a:pt x="36" y="186"/>
                  <a:pt x="31" y="181"/>
                  <a:pt x="31" y="175"/>
                </a:cubicBezTo>
                <a:cubicBezTo>
                  <a:pt x="31" y="169"/>
                  <a:pt x="36" y="164"/>
                  <a:pt x="42" y="164"/>
                </a:cubicBezTo>
                <a:cubicBezTo>
                  <a:pt x="72" y="164"/>
                  <a:pt x="72" y="164"/>
                  <a:pt x="72" y="164"/>
                </a:cubicBezTo>
                <a:cubicBezTo>
                  <a:pt x="72" y="88"/>
                  <a:pt x="72" y="88"/>
                  <a:pt x="72" y="88"/>
                </a:cubicBezTo>
                <a:cubicBezTo>
                  <a:pt x="6" y="22"/>
                  <a:pt x="6" y="22"/>
                  <a:pt x="6" y="22"/>
                </a:cubicBezTo>
                <a:cubicBezTo>
                  <a:pt x="2" y="18"/>
                  <a:pt x="0" y="14"/>
                  <a:pt x="0" y="11"/>
                </a:cubicBezTo>
                <a:cubicBezTo>
                  <a:pt x="0" y="4"/>
                  <a:pt x="5" y="0"/>
                  <a:pt x="14" y="0"/>
                </a:cubicBezTo>
                <a:cubicBezTo>
                  <a:pt x="165" y="0"/>
                  <a:pt x="165" y="0"/>
                  <a:pt x="165" y="0"/>
                </a:cubicBezTo>
                <a:cubicBezTo>
                  <a:pt x="174" y="0"/>
                  <a:pt x="179" y="4"/>
                  <a:pt x="179" y="11"/>
                </a:cubicBezTo>
                <a:cubicBezTo>
                  <a:pt x="179" y="14"/>
                  <a:pt x="177" y="18"/>
                  <a:pt x="173" y="22"/>
                </a:cubicBezTo>
                <a:cubicBezTo>
                  <a:pt x="107" y="88"/>
                  <a:pt x="107" y="88"/>
                  <a:pt x="107" y="88"/>
                </a:cubicBezTo>
                <a:cubicBezTo>
                  <a:pt x="107" y="164"/>
                  <a:pt x="107" y="164"/>
                  <a:pt x="107" y="164"/>
                </a:cubicBezTo>
                <a:cubicBezTo>
                  <a:pt x="137" y="164"/>
                  <a:pt x="137" y="164"/>
                  <a:pt x="137" y="164"/>
                </a:cubicBezTo>
                <a:cubicBezTo>
                  <a:pt x="143" y="164"/>
                  <a:pt x="148" y="169"/>
                  <a:pt x="148" y="175"/>
                </a:cubicBezTo>
                <a:cubicBezTo>
                  <a:pt x="148" y="181"/>
                  <a:pt x="143" y="186"/>
                  <a:pt x="137" y="186"/>
                </a:cubicBezTo>
                <a:close/>
                <a:moveTo>
                  <a:pt x="42" y="172"/>
                </a:moveTo>
                <a:cubicBezTo>
                  <a:pt x="40" y="172"/>
                  <a:pt x="39" y="174"/>
                  <a:pt x="39" y="175"/>
                </a:cubicBezTo>
                <a:cubicBezTo>
                  <a:pt x="39" y="177"/>
                  <a:pt x="40" y="178"/>
                  <a:pt x="42" y="178"/>
                </a:cubicBezTo>
                <a:cubicBezTo>
                  <a:pt x="137" y="178"/>
                  <a:pt x="137" y="178"/>
                  <a:pt x="137" y="178"/>
                </a:cubicBezTo>
                <a:cubicBezTo>
                  <a:pt x="139" y="178"/>
                  <a:pt x="140" y="177"/>
                  <a:pt x="140" y="175"/>
                </a:cubicBezTo>
                <a:cubicBezTo>
                  <a:pt x="140" y="174"/>
                  <a:pt x="139" y="172"/>
                  <a:pt x="137" y="172"/>
                </a:cubicBezTo>
                <a:cubicBezTo>
                  <a:pt x="99" y="172"/>
                  <a:pt x="99" y="172"/>
                  <a:pt x="99" y="172"/>
                </a:cubicBezTo>
                <a:cubicBezTo>
                  <a:pt x="99" y="85"/>
                  <a:pt x="99" y="85"/>
                  <a:pt x="99" y="85"/>
                </a:cubicBezTo>
                <a:cubicBezTo>
                  <a:pt x="168" y="16"/>
                  <a:pt x="168" y="16"/>
                  <a:pt x="168" y="16"/>
                </a:cubicBezTo>
                <a:cubicBezTo>
                  <a:pt x="171" y="13"/>
                  <a:pt x="171" y="11"/>
                  <a:pt x="171" y="11"/>
                </a:cubicBezTo>
                <a:cubicBezTo>
                  <a:pt x="171" y="9"/>
                  <a:pt x="167" y="8"/>
                  <a:pt x="165" y="8"/>
                </a:cubicBezTo>
                <a:cubicBezTo>
                  <a:pt x="14" y="8"/>
                  <a:pt x="14" y="8"/>
                  <a:pt x="14" y="8"/>
                </a:cubicBezTo>
                <a:cubicBezTo>
                  <a:pt x="12" y="8"/>
                  <a:pt x="8" y="9"/>
                  <a:pt x="8" y="11"/>
                </a:cubicBezTo>
                <a:cubicBezTo>
                  <a:pt x="8" y="11"/>
                  <a:pt x="8" y="13"/>
                  <a:pt x="11" y="16"/>
                </a:cubicBezTo>
                <a:cubicBezTo>
                  <a:pt x="80" y="85"/>
                  <a:pt x="80" y="85"/>
                  <a:pt x="80" y="85"/>
                </a:cubicBezTo>
                <a:cubicBezTo>
                  <a:pt x="80" y="172"/>
                  <a:pt x="80" y="172"/>
                  <a:pt x="80" y="172"/>
                </a:cubicBezTo>
                <a:lnTo>
                  <a:pt x="42" y="172"/>
                </a:lnTo>
                <a:close/>
              </a:path>
            </a:pathLst>
          </a:custGeom>
          <a:blipFill>
            <a:blip r:embed="rId2"/>
            <a:stretch>
              <a:fillRect/>
            </a:stretch>
          </a:blipFill>
          <a:ln>
            <a:noFill/>
          </a:ln>
        </p:spPr>
        <p:txBody>
          <a:bodyPr vert="horz" wrap="square" lIns="96435" tIns="48218" rIns="96435" bIns="48218" numCol="1" anchor="t" anchorCtr="0" compatLnSpc="1"/>
          <a:lstStyle/>
          <a:p>
            <a:endParaRPr lang="zh-CN" altLang="en-US">
              <a:solidFill>
                <a:prstClr val="black"/>
              </a:solidFill>
            </a:endParaRPr>
          </a:p>
        </p:txBody>
      </p:sp>
      <p:sp>
        <p:nvSpPr>
          <p:cNvPr id="27" name="Freeform 27"/>
          <p:cNvSpPr>
            <a:spLocks noEditPoints="1"/>
          </p:cNvSpPr>
          <p:nvPr/>
        </p:nvSpPr>
        <p:spPr bwMode="auto">
          <a:xfrm>
            <a:off x="5827222" y="2289679"/>
            <a:ext cx="432423" cy="374440"/>
          </a:xfrm>
          <a:custGeom>
            <a:avLst/>
            <a:gdLst>
              <a:gd name="T0" fmla="*/ 93 w 186"/>
              <a:gd name="T1" fmla="*/ 161 h 161"/>
              <a:gd name="T2" fmla="*/ 86 w 186"/>
              <a:gd name="T3" fmla="*/ 158 h 161"/>
              <a:gd name="T4" fmla="*/ 24 w 186"/>
              <a:gd name="T5" fmla="*/ 98 h 161"/>
              <a:gd name="T6" fmla="*/ 0 w 186"/>
              <a:gd name="T7" fmla="*/ 51 h 161"/>
              <a:gd name="T8" fmla="*/ 52 w 186"/>
              <a:gd name="T9" fmla="*/ 0 h 161"/>
              <a:gd name="T10" fmla="*/ 93 w 186"/>
              <a:gd name="T11" fmla="*/ 20 h 161"/>
              <a:gd name="T12" fmla="*/ 135 w 186"/>
              <a:gd name="T13" fmla="*/ 0 h 161"/>
              <a:gd name="T14" fmla="*/ 186 w 186"/>
              <a:gd name="T15" fmla="*/ 51 h 161"/>
              <a:gd name="T16" fmla="*/ 162 w 186"/>
              <a:gd name="T17" fmla="*/ 98 h 161"/>
              <a:gd name="T18" fmla="*/ 100 w 186"/>
              <a:gd name="T19" fmla="*/ 158 h 161"/>
              <a:gd name="T20" fmla="*/ 93 w 186"/>
              <a:gd name="T21" fmla="*/ 161 h 161"/>
              <a:gd name="T22" fmla="*/ 52 w 186"/>
              <a:gd name="T23" fmla="*/ 8 h 161"/>
              <a:gd name="T24" fmla="*/ 8 w 186"/>
              <a:gd name="T25" fmla="*/ 51 h 161"/>
              <a:gd name="T26" fmla="*/ 30 w 186"/>
              <a:gd name="T27" fmla="*/ 92 h 161"/>
              <a:gd name="T28" fmla="*/ 92 w 186"/>
              <a:gd name="T29" fmla="*/ 152 h 161"/>
              <a:gd name="T30" fmla="*/ 93 w 186"/>
              <a:gd name="T31" fmla="*/ 153 h 161"/>
              <a:gd name="T32" fmla="*/ 95 w 186"/>
              <a:gd name="T33" fmla="*/ 152 h 161"/>
              <a:gd name="T34" fmla="*/ 157 w 186"/>
              <a:gd name="T35" fmla="*/ 93 h 161"/>
              <a:gd name="T36" fmla="*/ 178 w 186"/>
              <a:gd name="T37" fmla="*/ 51 h 161"/>
              <a:gd name="T38" fmla="*/ 135 w 186"/>
              <a:gd name="T39" fmla="*/ 8 h 161"/>
              <a:gd name="T40" fmla="*/ 96 w 186"/>
              <a:gd name="T41" fmla="*/ 29 h 161"/>
              <a:gd name="T42" fmla="*/ 93 w 186"/>
              <a:gd name="T43" fmla="*/ 31 h 161"/>
              <a:gd name="T44" fmla="*/ 90 w 186"/>
              <a:gd name="T45" fmla="*/ 29 h 161"/>
              <a:gd name="T46" fmla="*/ 52 w 186"/>
              <a:gd name="T47" fmla="*/ 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161">
                <a:moveTo>
                  <a:pt x="93" y="161"/>
                </a:moveTo>
                <a:cubicBezTo>
                  <a:pt x="91" y="161"/>
                  <a:pt x="88" y="160"/>
                  <a:pt x="86" y="158"/>
                </a:cubicBezTo>
                <a:cubicBezTo>
                  <a:pt x="24" y="98"/>
                  <a:pt x="24" y="98"/>
                  <a:pt x="24" y="98"/>
                </a:cubicBezTo>
                <a:cubicBezTo>
                  <a:pt x="24" y="98"/>
                  <a:pt x="0" y="77"/>
                  <a:pt x="0" y="51"/>
                </a:cubicBezTo>
                <a:cubicBezTo>
                  <a:pt x="0" y="20"/>
                  <a:pt x="20" y="0"/>
                  <a:pt x="52" y="0"/>
                </a:cubicBezTo>
                <a:cubicBezTo>
                  <a:pt x="69" y="0"/>
                  <a:pt x="84" y="12"/>
                  <a:pt x="93" y="20"/>
                </a:cubicBezTo>
                <a:cubicBezTo>
                  <a:pt x="102" y="12"/>
                  <a:pt x="118" y="0"/>
                  <a:pt x="135" y="0"/>
                </a:cubicBezTo>
                <a:cubicBezTo>
                  <a:pt x="166" y="0"/>
                  <a:pt x="186" y="20"/>
                  <a:pt x="186" y="51"/>
                </a:cubicBezTo>
                <a:cubicBezTo>
                  <a:pt x="186" y="74"/>
                  <a:pt x="168" y="93"/>
                  <a:pt x="162" y="98"/>
                </a:cubicBezTo>
                <a:cubicBezTo>
                  <a:pt x="100" y="158"/>
                  <a:pt x="100" y="158"/>
                  <a:pt x="100" y="158"/>
                </a:cubicBezTo>
                <a:cubicBezTo>
                  <a:pt x="99" y="160"/>
                  <a:pt x="96" y="161"/>
                  <a:pt x="93" y="161"/>
                </a:cubicBezTo>
                <a:close/>
                <a:moveTo>
                  <a:pt x="52" y="8"/>
                </a:moveTo>
                <a:cubicBezTo>
                  <a:pt x="24" y="8"/>
                  <a:pt x="8" y="24"/>
                  <a:pt x="8" y="51"/>
                </a:cubicBezTo>
                <a:cubicBezTo>
                  <a:pt x="8" y="73"/>
                  <a:pt x="29" y="92"/>
                  <a:pt x="30" y="92"/>
                </a:cubicBezTo>
                <a:cubicBezTo>
                  <a:pt x="92" y="152"/>
                  <a:pt x="92" y="152"/>
                  <a:pt x="92" y="152"/>
                </a:cubicBezTo>
                <a:cubicBezTo>
                  <a:pt x="92" y="153"/>
                  <a:pt x="93" y="153"/>
                  <a:pt x="93" y="153"/>
                </a:cubicBezTo>
                <a:cubicBezTo>
                  <a:pt x="94" y="153"/>
                  <a:pt x="94" y="153"/>
                  <a:pt x="95" y="152"/>
                </a:cubicBezTo>
                <a:cubicBezTo>
                  <a:pt x="157" y="93"/>
                  <a:pt x="157" y="93"/>
                  <a:pt x="157" y="93"/>
                </a:cubicBezTo>
                <a:cubicBezTo>
                  <a:pt x="162" y="88"/>
                  <a:pt x="178" y="71"/>
                  <a:pt x="178" y="51"/>
                </a:cubicBezTo>
                <a:cubicBezTo>
                  <a:pt x="178" y="24"/>
                  <a:pt x="162" y="8"/>
                  <a:pt x="135" y="8"/>
                </a:cubicBezTo>
                <a:cubicBezTo>
                  <a:pt x="119" y="8"/>
                  <a:pt x="104" y="21"/>
                  <a:pt x="96" y="29"/>
                </a:cubicBezTo>
                <a:cubicBezTo>
                  <a:pt x="93" y="31"/>
                  <a:pt x="93" y="31"/>
                  <a:pt x="93" y="31"/>
                </a:cubicBezTo>
                <a:cubicBezTo>
                  <a:pt x="90" y="29"/>
                  <a:pt x="90" y="29"/>
                  <a:pt x="90" y="29"/>
                </a:cubicBezTo>
                <a:cubicBezTo>
                  <a:pt x="83" y="21"/>
                  <a:pt x="68" y="8"/>
                  <a:pt x="5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 name="Freeform 28"/>
          <p:cNvSpPr>
            <a:spLocks noEditPoints="1"/>
          </p:cNvSpPr>
          <p:nvPr/>
        </p:nvSpPr>
        <p:spPr bwMode="auto">
          <a:xfrm>
            <a:off x="10317547" y="5924984"/>
            <a:ext cx="374440" cy="294834"/>
          </a:xfrm>
          <a:custGeom>
            <a:avLst/>
            <a:gdLst>
              <a:gd name="T0" fmla="*/ 63 w 161"/>
              <a:gd name="T1" fmla="*/ 127 h 127"/>
              <a:gd name="T2" fmla="*/ 53 w 161"/>
              <a:gd name="T3" fmla="*/ 123 h 127"/>
              <a:gd name="T4" fmla="*/ 3 w 161"/>
              <a:gd name="T5" fmla="*/ 74 h 127"/>
              <a:gd name="T6" fmla="*/ 0 w 161"/>
              <a:gd name="T7" fmla="*/ 64 h 127"/>
              <a:gd name="T8" fmla="*/ 3 w 161"/>
              <a:gd name="T9" fmla="*/ 54 h 127"/>
              <a:gd name="T10" fmla="*/ 17 w 161"/>
              <a:gd name="T11" fmla="*/ 41 h 127"/>
              <a:gd name="T12" fmla="*/ 36 w 161"/>
              <a:gd name="T13" fmla="*/ 41 h 127"/>
              <a:gd name="T14" fmla="*/ 63 w 161"/>
              <a:gd name="T15" fmla="*/ 67 h 127"/>
              <a:gd name="T16" fmla="*/ 125 w 161"/>
              <a:gd name="T17" fmla="*/ 5 h 127"/>
              <a:gd name="T18" fmla="*/ 144 w 161"/>
              <a:gd name="T19" fmla="*/ 5 h 127"/>
              <a:gd name="T20" fmla="*/ 158 w 161"/>
              <a:gd name="T21" fmla="*/ 19 h 127"/>
              <a:gd name="T22" fmla="*/ 161 w 161"/>
              <a:gd name="T23" fmla="*/ 28 h 127"/>
              <a:gd name="T24" fmla="*/ 158 w 161"/>
              <a:gd name="T25" fmla="*/ 38 h 127"/>
              <a:gd name="T26" fmla="*/ 72 w 161"/>
              <a:gd name="T27" fmla="*/ 123 h 127"/>
              <a:gd name="T28" fmla="*/ 63 w 161"/>
              <a:gd name="T29" fmla="*/ 127 h 127"/>
              <a:gd name="T30" fmla="*/ 27 w 161"/>
              <a:gd name="T31" fmla="*/ 45 h 127"/>
              <a:gd name="T32" fmla="*/ 23 w 161"/>
              <a:gd name="T33" fmla="*/ 47 h 127"/>
              <a:gd name="T34" fmla="*/ 9 w 161"/>
              <a:gd name="T35" fmla="*/ 60 h 127"/>
              <a:gd name="T36" fmla="*/ 8 w 161"/>
              <a:gd name="T37" fmla="*/ 64 h 127"/>
              <a:gd name="T38" fmla="*/ 9 w 161"/>
              <a:gd name="T39" fmla="*/ 68 h 127"/>
              <a:gd name="T40" fmla="*/ 59 w 161"/>
              <a:gd name="T41" fmla="*/ 117 h 127"/>
              <a:gd name="T42" fmla="*/ 66 w 161"/>
              <a:gd name="T43" fmla="*/ 117 h 127"/>
              <a:gd name="T44" fmla="*/ 152 w 161"/>
              <a:gd name="T45" fmla="*/ 32 h 127"/>
              <a:gd name="T46" fmla="*/ 153 w 161"/>
              <a:gd name="T47" fmla="*/ 28 h 127"/>
              <a:gd name="T48" fmla="*/ 152 w 161"/>
              <a:gd name="T49" fmla="*/ 24 h 127"/>
              <a:gd name="T50" fmla="*/ 138 w 161"/>
              <a:gd name="T51" fmla="*/ 11 h 127"/>
              <a:gd name="T52" fmla="*/ 130 w 161"/>
              <a:gd name="T53" fmla="*/ 11 h 127"/>
              <a:gd name="T54" fmla="*/ 63 w 161"/>
              <a:gd name="T55" fmla="*/ 79 h 127"/>
              <a:gd name="T56" fmla="*/ 30 w 161"/>
              <a:gd name="T57" fmla="*/ 47 h 127"/>
              <a:gd name="T58" fmla="*/ 27 w 161"/>
              <a:gd name="T59" fmla="*/ 4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27">
                <a:moveTo>
                  <a:pt x="63" y="127"/>
                </a:moveTo>
                <a:cubicBezTo>
                  <a:pt x="59" y="127"/>
                  <a:pt x="55" y="126"/>
                  <a:pt x="53" y="123"/>
                </a:cubicBezTo>
                <a:cubicBezTo>
                  <a:pt x="3" y="74"/>
                  <a:pt x="3" y="74"/>
                  <a:pt x="3" y="74"/>
                </a:cubicBezTo>
                <a:cubicBezTo>
                  <a:pt x="1" y="71"/>
                  <a:pt x="0" y="68"/>
                  <a:pt x="0" y="64"/>
                </a:cubicBezTo>
                <a:cubicBezTo>
                  <a:pt x="0" y="60"/>
                  <a:pt x="1" y="57"/>
                  <a:pt x="3" y="54"/>
                </a:cubicBezTo>
                <a:cubicBezTo>
                  <a:pt x="17" y="41"/>
                  <a:pt x="17" y="41"/>
                  <a:pt x="17" y="41"/>
                </a:cubicBezTo>
                <a:cubicBezTo>
                  <a:pt x="22" y="36"/>
                  <a:pt x="31" y="36"/>
                  <a:pt x="36" y="41"/>
                </a:cubicBezTo>
                <a:cubicBezTo>
                  <a:pt x="63" y="67"/>
                  <a:pt x="63" y="67"/>
                  <a:pt x="63" y="67"/>
                </a:cubicBezTo>
                <a:cubicBezTo>
                  <a:pt x="125" y="5"/>
                  <a:pt x="125" y="5"/>
                  <a:pt x="125" y="5"/>
                </a:cubicBezTo>
                <a:cubicBezTo>
                  <a:pt x="130" y="0"/>
                  <a:pt x="139" y="0"/>
                  <a:pt x="144" y="5"/>
                </a:cubicBezTo>
                <a:cubicBezTo>
                  <a:pt x="158" y="19"/>
                  <a:pt x="158" y="19"/>
                  <a:pt x="158" y="19"/>
                </a:cubicBezTo>
                <a:cubicBezTo>
                  <a:pt x="160" y="21"/>
                  <a:pt x="161" y="25"/>
                  <a:pt x="161" y="28"/>
                </a:cubicBezTo>
                <a:cubicBezTo>
                  <a:pt x="161" y="32"/>
                  <a:pt x="160" y="35"/>
                  <a:pt x="158" y="38"/>
                </a:cubicBezTo>
                <a:cubicBezTo>
                  <a:pt x="72" y="123"/>
                  <a:pt x="72" y="123"/>
                  <a:pt x="72" y="123"/>
                </a:cubicBezTo>
                <a:cubicBezTo>
                  <a:pt x="70" y="126"/>
                  <a:pt x="66" y="127"/>
                  <a:pt x="63" y="127"/>
                </a:cubicBezTo>
                <a:close/>
                <a:moveTo>
                  <a:pt x="27" y="45"/>
                </a:moveTo>
                <a:cubicBezTo>
                  <a:pt x="25" y="45"/>
                  <a:pt x="24" y="46"/>
                  <a:pt x="23" y="47"/>
                </a:cubicBezTo>
                <a:cubicBezTo>
                  <a:pt x="9" y="60"/>
                  <a:pt x="9" y="60"/>
                  <a:pt x="9" y="60"/>
                </a:cubicBezTo>
                <a:cubicBezTo>
                  <a:pt x="8" y="61"/>
                  <a:pt x="8" y="63"/>
                  <a:pt x="8" y="64"/>
                </a:cubicBezTo>
                <a:cubicBezTo>
                  <a:pt x="8" y="65"/>
                  <a:pt x="8" y="67"/>
                  <a:pt x="9" y="68"/>
                </a:cubicBezTo>
                <a:cubicBezTo>
                  <a:pt x="59" y="117"/>
                  <a:pt x="59" y="117"/>
                  <a:pt x="59" y="117"/>
                </a:cubicBezTo>
                <a:cubicBezTo>
                  <a:pt x="61" y="119"/>
                  <a:pt x="64" y="119"/>
                  <a:pt x="66" y="117"/>
                </a:cubicBezTo>
                <a:cubicBezTo>
                  <a:pt x="152" y="32"/>
                  <a:pt x="152" y="32"/>
                  <a:pt x="152" y="32"/>
                </a:cubicBezTo>
                <a:cubicBezTo>
                  <a:pt x="153" y="31"/>
                  <a:pt x="153" y="30"/>
                  <a:pt x="153" y="28"/>
                </a:cubicBezTo>
                <a:cubicBezTo>
                  <a:pt x="153" y="27"/>
                  <a:pt x="153" y="25"/>
                  <a:pt x="152" y="24"/>
                </a:cubicBezTo>
                <a:cubicBezTo>
                  <a:pt x="138" y="11"/>
                  <a:pt x="138" y="11"/>
                  <a:pt x="138" y="11"/>
                </a:cubicBezTo>
                <a:cubicBezTo>
                  <a:pt x="136" y="9"/>
                  <a:pt x="133" y="9"/>
                  <a:pt x="130" y="11"/>
                </a:cubicBezTo>
                <a:cubicBezTo>
                  <a:pt x="63" y="79"/>
                  <a:pt x="63" y="79"/>
                  <a:pt x="63" y="79"/>
                </a:cubicBezTo>
                <a:cubicBezTo>
                  <a:pt x="30" y="47"/>
                  <a:pt x="30" y="47"/>
                  <a:pt x="30" y="47"/>
                </a:cubicBezTo>
                <a:cubicBezTo>
                  <a:pt x="29" y="46"/>
                  <a:pt x="28" y="45"/>
                  <a:pt x="27" y="4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 name="Freeform 29"/>
          <p:cNvSpPr>
            <a:spLocks noEditPoints="1"/>
          </p:cNvSpPr>
          <p:nvPr/>
        </p:nvSpPr>
        <p:spPr bwMode="auto">
          <a:xfrm>
            <a:off x="10336220" y="2277885"/>
            <a:ext cx="342008" cy="413750"/>
          </a:xfrm>
          <a:custGeom>
            <a:avLst/>
            <a:gdLst>
              <a:gd name="T0" fmla="*/ 132 w 147"/>
              <a:gd name="T1" fmla="*/ 178 h 178"/>
              <a:gd name="T2" fmla="*/ 16 w 147"/>
              <a:gd name="T3" fmla="*/ 178 h 178"/>
              <a:gd name="T4" fmla="*/ 0 w 147"/>
              <a:gd name="T5" fmla="*/ 162 h 178"/>
              <a:gd name="T6" fmla="*/ 0 w 147"/>
              <a:gd name="T7" fmla="*/ 93 h 178"/>
              <a:gd name="T8" fmla="*/ 15 w 147"/>
              <a:gd name="T9" fmla="*/ 77 h 178"/>
              <a:gd name="T10" fmla="*/ 15 w 147"/>
              <a:gd name="T11" fmla="*/ 58 h 178"/>
              <a:gd name="T12" fmla="*/ 74 w 147"/>
              <a:gd name="T13" fmla="*/ 0 h 178"/>
              <a:gd name="T14" fmla="*/ 132 w 147"/>
              <a:gd name="T15" fmla="*/ 58 h 178"/>
              <a:gd name="T16" fmla="*/ 132 w 147"/>
              <a:gd name="T17" fmla="*/ 77 h 178"/>
              <a:gd name="T18" fmla="*/ 147 w 147"/>
              <a:gd name="T19" fmla="*/ 93 h 178"/>
              <a:gd name="T20" fmla="*/ 147 w 147"/>
              <a:gd name="T21" fmla="*/ 162 h 178"/>
              <a:gd name="T22" fmla="*/ 132 w 147"/>
              <a:gd name="T23" fmla="*/ 178 h 178"/>
              <a:gd name="T24" fmla="*/ 16 w 147"/>
              <a:gd name="T25" fmla="*/ 85 h 178"/>
              <a:gd name="T26" fmla="*/ 8 w 147"/>
              <a:gd name="T27" fmla="*/ 93 h 178"/>
              <a:gd name="T28" fmla="*/ 8 w 147"/>
              <a:gd name="T29" fmla="*/ 162 h 178"/>
              <a:gd name="T30" fmla="*/ 16 w 147"/>
              <a:gd name="T31" fmla="*/ 170 h 178"/>
              <a:gd name="T32" fmla="*/ 132 w 147"/>
              <a:gd name="T33" fmla="*/ 170 h 178"/>
              <a:gd name="T34" fmla="*/ 139 w 147"/>
              <a:gd name="T35" fmla="*/ 162 h 178"/>
              <a:gd name="T36" fmla="*/ 139 w 147"/>
              <a:gd name="T37" fmla="*/ 93 h 178"/>
              <a:gd name="T38" fmla="*/ 132 w 147"/>
              <a:gd name="T39" fmla="*/ 85 h 178"/>
              <a:gd name="T40" fmla="*/ 124 w 147"/>
              <a:gd name="T41" fmla="*/ 85 h 178"/>
              <a:gd name="T42" fmla="*/ 124 w 147"/>
              <a:gd name="T43" fmla="*/ 58 h 178"/>
              <a:gd name="T44" fmla="*/ 74 w 147"/>
              <a:gd name="T45" fmla="*/ 8 h 178"/>
              <a:gd name="T46" fmla="*/ 23 w 147"/>
              <a:gd name="T47" fmla="*/ 58 h 178"/>
              <a:gd name="T48" fmla="*/ 23 w 147"/>
              <a:gd name="T49" fmla="*/ 85 h 178"/>
              <a:gd name="T50" fmla="*/ 16 w 147"/>
              <a:gd name="T51" fmla="*/ 85 h 178"/>
              <a:gd name="T52" fmla="*/ 109 w 147"/>
              <a:gd name="T53" fmla="*/ 85 h 178"/>
              <a:gd name="T54" fmla="*/ 39 w 147"/>
              <a:gd name="T55" fmla="*/ 85 h 178"/>
              <a:gd name="T56" fmla="*/ 39 w 147"/>
              <a:gd name="T57" fmla="*/ 58 h 178"/>
              <a:gd name="T58" fmla="*/ 74 w 147"/>
              <a:gd name="T59" fmla="*/ 23 h 178"/>
              <a:gd name="T60" fmla="*/ 109 w 147"/>
              <a:gd name="T61" fmla="*/ 58 h 178"/>
              <a:gd name="T62" fmla="*/ 109 w 147"/>
              <a:gd name="T63" fmla="*/ 85 h 178"/>
              <a:gd name="T64" fmla="*/ 47 w 147"/>
              <a:gd name="T65" fmla="*/ 77 h 178"/>
              <a:gd name="T66" fmla="*/ 101 w 147"/>
              <a:gd name="T67" fmla="*/ 77 h 178"/>
              <a:gd name="T68" fmla="*/ 101 w 147"/>
              <a:gd name="T69" fmla="*/ 58 h 178"/>
              <a:gd name="T70" fmla="*/ 74 w 147"/>
              <a:gd name="T71" fmla="*/ 31 h 178"/>
              <a:gd name="T72" fmla="*/ 47 w 147"/>
              <a:gd name="T73" fmla="*/ 58 h 178"/>
              <a:gd name="T74" fmla="*/ 47 w 147"/>
              <a:gd name="T75" fmla="*/ 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78">
                <a:moveTo>
                  <a:pt x="132" y="178"/>
                </a:moveTo>
                <a:cubicBezTo>
                  <a:pt x="16" y="178"/>
                  <a:pt x="16" y="178"/>
                  <a:pt x="16" y="178"/>
                </a:cubicBezTo>
                <a:cubicBezTo>
                  <a:pt x="7" y="178"/>
                  <a:pt x="0" y="171"/>
                  <a:pt x="0" y="162"/>
                </a:cubicBezTo>
                <a:cubicBezTo>
                  <a:pt x="0" y="93"/>
                  <a:pt x="0" y="93"/>
                  <a:pt x="0" y="93"/>
                </a:cubicBezTo>
                <a:cubicBezTo>
                  <a:pt x="0" y="84"/>
                  <a:pt x="7" y="77"/>
                  <a:pt x="15" y="77"/>
                </a:cubicBezTo>
                <a:cubicBezTo>
                  <a:pt x="15" y="58"/>
                  <a:pt x="15" y="58"/>
                  <a:pt x="15" y="58"/>
                </a:cubicBezTo>
                <a:cubicBezTo>
                  <a:pt x="15" y="26"/>
                  <a:pt x="42" y="0"/>
                  <a:pt x="74" y="0"/>
                </a:cubicBezTo>
                <a:cubicBezTo>
                  <a:pt x="106" y="0"/>
                  <a:pt x="132" y="26"/>
                  <a:pt x="132" y="58"/>
                </a:cubicBezTo>
                <a:cubicBezTo>
                  <a:pt x="132" y="77"/>
                  <a:pt x="132" y="77"/>
                  <a:pt x="132" y="77"/>
                </a:cubicBezTo>
                <a:cubicBezTo>
                  <a:pt x="140" y="77"/>
                  <a:pt x="147" y="84"/>
                  <a:pt x="147" y="93"/>
                </a:cubicBezTo>
                <a:cubicBezTo>
                  <a:pt x="147" y="162"/>
                  <a:pt x="147" y="162"/>
                  <a:pt x="147" y="162"/>
                </a:cubicBezTo>
                <a:cubicBezTo>
                  <a:pt x="147" y="171"/>
                  <a:pt x="140" y="178"/>
                  <a:pt x="132" y="178"/>
                </a:cubicBezTo>
                <a:close/>
                <a:moveTo>
                  <a:pt x="16" y="85"/>
                </a:moveTo>
                <a:cubicBezTo>
                  <a:pt x="11" y="85"/>
                  <a:pt x="8" y="89"/>
                  <a:pt x="8" y="93"/>
                </a:cubicBezTo>
                <a:cubicBezTo>
                  <a:pt x="8" y="162"/>
                  <a:pt x="8" y="162"/>
                  <a:pt x="8" y="162"/>
                </a:cubicBezTo>
                <a:cubicBezTo>
                  <a:pt x="8" y="167"/>
                  <a:pt x="11" y="170"/>
                  <a:pt x="16" y="170"/>
                </a:cubicBezTo>
                <a:cubicBezTo>
                  <a:pt x="132" y="170"/>
                  <a:pt x="132" y="170"/>
                  <a:pt x="132" y="170"/>
                </a:cubicBezTo>
                <a:cubicBezTo>
                  <a:pt x="136" y="170"/>
                  <a:pt x="139" y="167"/>
                  <a:pt x="139" y="162"/>
                </a:cubicBezTo>
                <a:cubicBezTo>
                  <a:pt x="139" y="93"/>
                  <a:pt x="139" y="93"/>
                  <a:pt x="139" y="93"/>
                </a:cubicBezTo>
                <a:cubicBezTo>
                  <a:pt x="139" y="89"/>
                  <a:pt x="136" y="85"/>
                  <a:pt x="132" y="85"/>
                </a:cubicBezTo>
                <a:cubicBezTo>
                  <a:pt x="124" y="85"/>
                  <a:pt x="124" y="85"/>
                  <a:pt x="124" y="85"/>
                </a:cubicBezTo>
                <a:cubicBezTo>
                  <a:pt x="124" y="58"/>
                  <a:pt x="124" y="58"/>
                  <a:pt x="124" y="58"/>
                </a:cubicBezTo>
                <a:cubicBezTo>
                  <a:pt x="124" y="30"/>
                  <a:pt x="101" y="8"/>
                  <a:pt x="74" y="8"/>
                </a:cubicBezTo>
                <a:cubicBezTo>
                  <a:pt x="46" y="8"/>
                  <a:pt x="23" y="30"/>
                  <a:pt x="23" y="58"/>
                </a:cubicBezTo>
                <a:cubicBezTo>
                  <a:pt x="23" y="85"/>
                  <a:pt x="23" y="85"/>
                  <a:pt x="23" y="85"/>
                </a:cubicBezTo>
                <a:lnTo>
                  <a:pt x="16" y="85"/>
                </a:lnTo>
                <a:close/>
                <a:moveTo>
                  <a:pt x="109" y="85"/>
                </a:moveTo>
                <a:cubicBezTo>
                  <a:pt x="39" y="85"/>
                  <a:pt x="39" y="85"/>
                  <a:pt x="39" y="85"/>
                </a:cubicBezTo>
                <a:cubicBezTo>
                  <a:pt x="39" y="58"/>
                  <a:pt x="39" y="58"/>
                  <a:pt x="39" y="58"/>
                </a:cubicBezTo>
                <a:cubicBezTo>
                  <a:pt x="39" y="39"/>
                  <a:pt x="54" y="23"/>
                  <a:pt x="74" y="23"/>
                </a:cubicBezTo>
                <a:cubicBezTo>
                  <a:pt x="93" y="23"/>
                  <a:pt x="109" y="39"/>
                  <a:pt x="109" y="58"/>
                </a:cubicBezTo>
                <a:lnTo>
                  <a:pt x="109" y="85"/>
                </a:lnTo>
                <a:close/>
                <a:moveTo>
                  <a:pt x="47" y="77"/>
                </a:moveTo>
                <a:cubicBezTo>
                  <a:pt x="101" y="77"/>
                  <a:pt x="101" y="77"/>
                  <a:pt x="101" y="77"/>
                </a:cubicBezTo>
                <a:cubicBezTo>
                  <a:pt x="101" y="58"/>
                  <a:pt x="101" y="58"/>
                  <a:pt x="101" y="58"/>
                </a:cubicBezTo>
                <a:cubicBezTo>
                  <a:pt x="101" y="43"/>
                  <a:pt x="88" y="31"/>
                  <a:pt x="74" y="31"/>
                </a:cubicBezTo>
                <a:cubicBezTo>
                  <a:pt x="59" y="31"/>
                  <a:pt x="47" y="43"/>
                  <a:pt x="47" y="58"/>
                </a:cubicBezTo>
                <a:lnTo>
                  <a:pt x="47" y="7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 name="Freeform 30"/>
          <p:cNvSpPr>
            <a:spLocks noEditPoints="1"/>
          </p:cNvSpPr>
          <p:nvPr/>
        </p:nvSpPr>
        <p:spPr bwMode="auto">
          <a:xfrm>
            <a:off x="11235464" y="2273955"/>
            <a:ext cx="320387" cy="422595"/>
          </a:xfrm>
          <a:custGeom>
            <a:avLst/>
            <a:gdLst>
              <a:gd name="T0" fmla="*/ 123 w 138"/>
              <a:gd name="T1" fmla="*/ 182 h 182"/>
              <a:gd name="T2" fmla="*/ 15 w 138"/>
              <a:gd name="T3" fmla="*/ 182 h 182"/>
              <a:gd name="T4" fmla="*/ 0 w 138"/>
              <a:gd name="T5" fmla="*/ 167 h 182"/>
              <a:gd name="T6" fmla="*/ 0 w 138"/>
              <a:gd name="T7" fmla="*/ 102 h 182"/>
              <a:gd name="T8" fmla="*/ 14 w 138"/>
              <a:gd name="T9" fmla="*/ 87 h 182"/>
              <a:gd name="T10" fmla="*/ 14 w 138"/>
              <a:gd name="T11" fmla="*/ 55 h 182"/>
              <a:gd name="T12" fmla="*/ 69 w 138"/>
              <a:gd name="T13" fmla="*/ 0 h 182"/>
              <a:gd name="T14" fmla="*/ 123 w 138"/>
              <a:gd name="T15" fmla="*/ 55 h 182"/>
              <a:gd name="T16" fmla="*/ 112 w 138"/>
              <a:gd name="T17" fmla="*/ 66 h 182"/>
              <a:gd name="T18" fmla="*/ 105 w 138"/>
              <a:gd name="T19" fmla="*/ 66 h 182"/>
              <a:gd name="T20" fmla="*/ 94 w 138"/>
              <a:gd name="T21" fmla="*/ 55 h 182"/>
              <a:gd name="T22" fmla="*/ 69 w 138"/>
              <a:gd name="T23" fmla="*/ 30 h 182"/>
              <a:gd name="T24" fmla="*/ 44 w 138"/>
              <a:gd name="T25" fmla="*/ 55 h 182"/>
              <a:gd name="T26" fmla="*/ 44 w 138"/>
              <a:gd name="T27" fmla="*/ 87 h 182"/>
              <a:gd name="T28" fmla="*/ 123 w 138"/>
              <a:gd name="T29" fmla="*/ 87 h 182"/>
              <a:gd name="T30" fmla="*/ 138 w 138"/>
              <a:gd name="T31" fmla="*/ 102 h 182"/>
              <a:gd name="T32" fmla="*/ 138 w 138"/>
              <a:gd name="T33" fmla="*/ 167 h 182"/>
              <a:gd name="T34" fmla="*/ 123 w 138"/>
              <a:gd name="T35" fmla="*/ 182 h 182"/>
              <a:gd name="T36" fmla="*/ 15 w 138"/>
              <a:gd name="T37" fmla="*/ 95 h 182"/>
              <a:gd name="T38" fmla="*/ 8 w 138"/>
              <a:gd name="T39" fmla="*/ 102 h 182"/>
              <a:gd name="T40" fmla="*/ 8 w 138"/>
              <a:gd name="T41" fmla="*/ 167 h 182"/>
              <a:gd name="T42" fmla="*/ 15 w 138"/>
              <a:gd name="T43" fmla="*/ 174 h 182"/>
              <a:gd name="T44" fmla="*/ 123 w 138"/>
              <a:gd name="T45" fmla="*/ 174 h 182"/>
              <a:gd name="T46" fmla="*/ 130 w 138"/>
              <a:gd name="T47" fmla="*/ 167 h 182"/>
              <a:gd name="T48" fmla="*/ 130 w 138"/>
              <a:gd name="T49" fmla="*/ 102 h 182"/>
              <a:gd name="T50" fmla="*/ 123 w 138"/>
              <a:gd name="T51" fmla="*/ 95 h 182"/>
              <a:gd name="T52" fmla="*/ 36 w 138"/>
              <a:gd name="T53" fmla="*/ 95 h 182"/>
              <a:gd name="T54" fmla="*/ 36 w 138"/>
              <a:gd name="T55" fmla="*/ 55 h 182"/>
              <a:gd name="T56" fmla="*/ 69 w 138"/>
              <a:gd name="T57" fmla="*/ 22 h 182"/>
              <a:gd name="T58" fmla="*/ 102 w 138"/>
              <a:gd name="T59" fmla="*/ 55 h 182"/>
              <a:gd name="T60" fmla="*/ 105 w 138"/>
              <a:gd name="T61" fmla="*/ 58 h 182"/>
              <a:gd name="T62" fmla="*/ 112 w 138"/>
              <a:gd name="T63" fmla="*/ 58 h 182"/>
              <a:gd name="T64" fmla="*/ 115 w 138"/>
              <a:gd name="T65" fmla="*/ 55 h 182"/>
              <a:gd name="T66" fmla="*/ 69 w 138"/>
              <a:gd name="T67" fmla="*/ 8 h 182"/>
              <a:gd name="T68" fmla="*/ 22 w 138"/>
              <a:gd name="T69" fmla="*/ 55 h 182"/>
              <a:gd name="T70" fmla="*/ 22 w 138"/>
              <a:gd name="T71" fmla="*/ 95 h 182"/>
              <a:gd name="T72" fmla="*/ 15 w 138"/>
              <a:gd name="T73" fmla="*/ 9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82">
                <a:moveTo>
                  <a:pt x="123" y="182"/>
                </a:moveTo>
                <a:cubicBezTo>
                  <a:pt x="15" y="182"/>
                  <a:pt x="15" y="182"/>
                  <a:pt x="15" y="182"/>
                </a:cubicBezTo>
                <a:cubicBezTo>
                  <a:pt x="6" y="182"/>
                  <a:pt x="0" y="175"/>
                  <a:pt x="0" y="167"/>
                </a:cubicBezTo>
                <a:cubicBezTo>
                  <a:pt x="0" y="102"/>
                  <a:pt x="0" y="102"/>
                  <a:pt x="0" y="102"/>
                </a:cubicBezTo>
                <a:cubicBezTo>
                  <a:pt x="0" y="94"/>
                  <a:pt x="6" y="87"/>
                  <a:pt x="14" y="87"/>
                </a:cubicBezTo>
                <a:cubicBezTo>
                  <a:pt x="14" y="55"/>
                  <a:pt x="14" y="55"/>
                  <a:pt x="14" y="55"/>
                </a:cubicBezTo>
                <a:cubicBezTo>
                  <a:pt x="14" y="25"/>
                  <a:pt x="39" y="0"/>
                  <a:pt x="69" y="0"/>
                </a:cubicBezTo>
                <a:cubicBezTo>
                  <a:pt x="99" y="0"/>
                  <a:pt x="123" y="25"/>
                  <a:pt x="123" y="55"/>
                </a:cubicBezTo>
                <a:cubicBezTo>
                  <a:pt x="123" y="61"/>
                  <a:pt x="118" y="66"/>
                  <a:pt x="112" y="66"/>
                </a:cubicBezTo>
                <a:cubicBezTo>
                  <a:pt x="105" y="66"/>
                  <a:pt x="105" y="66"/>
                  <a:pt x="105" y="66"/>
                </a:cubicBezTo>
                <a:cubicBezTo>
                  <a:pt x="99" y="66"/>
                  <a:pt x="94" y="61"/>
                  <a:pt x="94" y="55"/>
                </a:cubicBezTo>
                <a:cubicBezTo>
                  <a:pt x="94" y="41"/>
                  <a:pt x="83" y="30"/>
                  <a:pt x="69" y="30"/>
                </a:cubicBezTo>
                <a:cubicBezTo>
                  <a:pt x="55" y="30"/>
                  <a:pt x="44" y="41"/>
                  <a:pt x="44" y="55"/>
                </a:cubicBezTo>
                <a:cubicBezTo>
                  <a:pt x="44" y="87"/>
                  <a:pt x="44" y="87"/>
                  <a:pt x="44" y="87"/>
                </a:cubicBezTo>
                <a:cubicBezTo>
                  <a:pt x="123" y="87"/>
                  <a:pt x="123" y="87"/>
                  <a:pt x="123" y="87"/>
                </a:cubicBezTo>
                <a:cubicBezTo>
                  <a:pt x="131" y="87"/>
                  <a:pt x="138" y="94"/>
                  <a:pt x="138" y="102"/>
                </a:cubicBezTo>
                <a:cubicBezTo>
                  <a:pt x="138" y="167"/>
                  <a:pt x="138" y="167"/>
                  <a:pt x="138" y="167"/>
                </a:cubicBezTo>
                <a:cubicBezTo>
                  <a:pt x="138" y="175"/>
                  <a:pt x="131" y="182"/>
                  <a:pt x="123" y="182"/>
                </a:cubicBezTo>
                <a:close/>
                <a:moveTo>
                  <a:pt x="15" y="95"/>
                </a:moveTo>
                <a:cubicBezTo>
                  <a:pt x="11" y="95"/>
                  <a:pt x="8" y="98"/>
                  <a:pt x="8" y="102"/>
                </a:cubicBezTo>
                <a:cubicBezTo>
                  <a:pt x="8" y="167"/>
                  <a:pt x="8" y="167"/>
                  <a:pt x="8" y="167"/>
                </a:cubicBezTo>
                <a:cubicBezTo>
                  <a:pt x="8" y="171"/>
                  <a:pt x="11" y="174"/>
                  <a:pt x="15" y="174"/>
                </a:cubicBezTo>
                <a:cubicBezTo>
                  <a:pt x="123" y="174"/>
                  <a:pt x="123" y="174"/>
                  <a:pt x="123" y="174"/>
                </a:cubicBezTo>
                <a:cubicBezTo>
                  <a:pt x="127" y="174"/>
                  <a:pt x="130" y="171"/>
                  <a:pt x="130" y="167"/>
                </a:cubicBezTo>
                <a:cubicBezTo>
                  <a:pt x="130" y="102"/>
                  <a:pt x="130" y="102"/>
                  <a:pt x="130" y="102"/>
                </a:cubicBezTo>
                <a:cubicBezTo>
                  <a:pt x="130" y="98"/>
                  <a:pt x="127" y="95"/>
                  <a:pt x="123" y="95"/>
                </a:cubicBezTo>
                <a:cubicBezTo>
                  <a:pt x="36" y="95"/>
                  <a:pt x="36" y="95"/>
                  <a:pt x="36" y="95"/>
                </a:cubicBezTo>
                <a:cubicBezTo>
                  <a:pt x="36" y="55"/>
                  <a:pt x="36" y="55"/>
                  <a:pt x="36" y="55"/>
                </a:cubicBezTo>
                <a:cubicBezTo>
                  <a:pt x="36" y="37"/>
                  <a:pt x="51" y="22"/>
                  <a:pt x="69" y="22"/>
                </a:cubicBezTo>
                <a:cubicBezTo>
                  <a:pt x="87" y="22"/>
                  <a:pt x="102" y="37"/>
                  <a:pt x="102" y="55"/>
                </a:cubicBezTo>
                <a:cubicBezTo>
                  <a:pt x="102" y="57"/>
                  <a:pt x="103" y="58"/>
                  <a:pt x="105" y="58"/>
                </a:cubicBezTo>
                <a:cubicBezTo>
                  <a:pt x="112" y="58"/>
                  <a:pt x="112" y="58"/>
                  <a:pt x="112" y="58"/>
                </a:cubicBezTo>
                <a:cubicBezTo>
                  <a:pt x="114" y="58"/>
                  <a:pt x="115" y="57"/>
                  <a:pt x="115" y="55"/>
                </a:cubicBezTo>
                <a:cubicBezTo>
                  <a:pt x="115" y="29"/>
                  <a:pt x="95" y="8"/>
                  <a:pt x="69" y="8"/>
                </a:cubicBezTo>
                <a:cubicBezTo>
                  <a:pt x="43" y="8"/>
                  <a:pt x="22" y="29"/>
                  <a:pt x="22" y="55"/>
                </a:cubicBezTo>
                <a:cubicBezTo>
                  <a:pt x="22" y="95"/>
                  <a:pt x="22" y="95"/>
                  <a:pt x="22" y="95"/>
                </a:cubicBezTo>
                <a:lnTo>
                  <a:pt x="15" y="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 name="Freeform 31"/>
          <p:cNvSpPr>
            <a:spLocks noEditPoints="1"/>
          </p:cNvSpPr>
          <p:nvPr/>
        </p:nvSpPr>
        <p:spPr bwMode="auto">
          <a:xfrm>
            <a:off x="9390785" y="2277885"/>
            <a:ext cx="485493" cy="413750"/>
          </a:xfrm>
          <a:custGeom>
            <a:avLst/>
            <a:gdLst>
              <a:gd name="T0" fmla="*/ 132 w 209"/>
              <a:gd name="T1" fmla="*/ 178 h 178"/>
              <a:gd name="T2" fmla="*/ 16 w 209"/>
              <a:gd name="T3" fmla="*/ 178 h 178"/>
              <a:gd name="T4" fmla="*/ 0 w 209"/>
              <a:gd name="T5" fmla="*/ 162 h 178"/>
              <a:gd name="T6" fmla="*/ 0 w 209"/>
              <a:gd name="T7" fmla="*/ 93 h 178"/>
              <a:gd name="T8" fmla="*/ 16 w 209"/>
              <a:gd name="T9" fmla="*/ 77 h 178"/>
              <a:gd name="T10" fmla="*/ 93 w 209"/>
              <a:gd name="T11" fmla="*/ 77 h 178"/>
              <a:gd name="T12" fmla="*/ 93 w 209"/>
              <a:gd name="T13" fmla="*/ 58 h 178"/>
              <a:gd name="T14" fmla="*/ 151 w 209"/>
              <a:gd name="T15" fmla="*/ 0 h 178"/>
              <a:gd name="T16" fmla="*/ 209 w 209"/>
              <a:gd name="T17" fmla="*/ 58 h 178"/>
              <a:gd name="T18" fmla="*/ 209 w 209"/>
              <a:gd name="T19" fmla="*/ 89 h 178"/>
              <a:gd name="T20" fmla="*/ 198 w 209"/>
              <a:gd name="T21" fmla="*/ 101 h 178"/>
              <a:gd name="T22" fmla="*/ 190 w 209"/>
              <a:gd name="T23" fmla="*/ 101 h 178"/>
              <a:gd name="T24" fmla="*/ 178 w 209"/>
              <a:gd name="T25" fmla="*/ 89 h 178"/>
              <a:gd name="T26" fmla="*/ 178 w 209"/>
              <a:gd name="T27" fmla="*/ 58 h 178"/>
              <a:gd name="T28" fmla="*/ 151 w 209"/>
              <a:gd name="T29" fmla="*/ 31 h 178"/>
              <a:gd name="T30" fmla="*/ 124 w 209"/>
              <a:gd name="T31" fmla="*/ 58 h 178"/>
              <a:gd name="T32" fmla="*/ 124 w 209"/>
              <a:gd name="T33" fmla="*/ 77 h 178"/>
              <a:gd name="T34" fmla="*/ 132 w 209"/>
              <a:gd name="T35" fmla="*/ 77 h 178"/>
              <a:gd name="T36" fmla="*/ 148 w 209"/>
              <a:gd name="T37" fmla="*/ 93 h 178"/>
              <a:gd name="T38" fmla="*/ 148 w 209"/>
              <a:gd name="T39" fmla="*/ 162 h 178"/>
              <a:gd name="T40" fmla="*/ 132 w 209"/>
              <a:gd name="T41" fmla="*/ 178 h 178"/>
              <a:gd name="T42" fmla="*/ 16 w 209"/>
              <a:gd name="T43" fmla="*/ 85 h 178"/>
              <a:gd name="T44" fmla="*/ 8 w 209"/>
              <a:gd name="T45" fmla="*/ 93 h 178"/>
              <a:gd name="T46" fmla="*/ 8 w 209"/>
              <a:gd name="T47" fmla="*/ 162 h 178"/>
              <a:gd name="T48" fmla="*/ 16 w 209"/>
              <a:gd name="T49" fmla="*/ 170 h 178"/>
              <a:gd name="T50" fmla="*/ 132 w 209"/>
              <a:gd name="T51" fmla="*/ 170 h 178"/>
              <a:gd name="T52" fmla="*/ 140 w 209"/>
              <a:gd name="T53" fmla="*/ 162 h 178"/>
              <a:gd name="T54" fmla="*/ 140 w 209"/>
              <a:gd name="T55" fmla="*/ 93 h 178"/>
              <a:gd name="T56" fmla="*/ 132 w 209"/>
              <a:gd name="T57" fmla="*/ 85 h 178"/>
              <a:gd name="T58" fmla="*/ 116 w 209"/>
              <a:gd name="T59" fmla="*/ 85 h 178"/>
              <a:gd name="T60" fmla="*/ 116 w 209"/>
              <a:gd name="T61" fmla="*/ 58 h 178"/>
              <a:gd name="T62" fmla="*/ 151 w 209"/>
              <a:gd name="T63" fmla="*/ 23 h 178"/>
              <a:gd name="T64" fmla="*/ 186 w 209"/>
              <a:gd name="T65" fmla="*/ 58 h 178"/>
              <a:gd name="T66" fmla="*/ 186 w 209"/>
              <a:gd name="T67" fmla="*/ 89 h 178"/>
              <a:gd name="T68" fmla="*/ 190 w 209"/>
              <a:gd name="T69" fmla="*/ 93 h 178"/>
              <a:gd name="T70" fmla="*/ 198 w 209"/>
              <a:gd name="T71" fmla="*/ 93 h 178"/>
              <a:gd name="T72" fmla="*/ 201 w 209"/>
              <a:gd name="T73" fmla="*/ 89 h 178"/>
              <a:gd name="T74" fmla="*/ 201 w 209"/>
              <a:gd name="T75" fmla="*/ 58 h 178"/>
              <a:gd name="T76" fmla="*/ 151 w 209"/>
              <a:gd name="T77" fmla="*/ 8 h 178"/>
              <a:gd name="T78" fmla="*/ 101 w 209"/>
              <a:gd name="T79" fmla="*/ 58 h 178"/>
              <a:gd name="T80" fmla="*/ 101 w 209"/>
              <a:gd name="T81" fmla="*/ 85 h 178"/>
              <a:gd name="T82" fmla="*/ 16 w 209"/>
              <a:gd name="T83" fmla="*/ 8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 h="178">
                <a:moveTo>
                  <a:pt x="132" y="178"/>
                </a:moveTo>
                <a:cubicBezTo>
                  <a:pt x="16" y="178"/>
                  <a:pt x="16" y="178"/>
                  <a:pt x="16" y="178"/>
                </a:cubicBezTo>
                <a:cubicBezTo>
                  <a:pt x="7" y="178"/>
                  <a:pt x="0" y="171"/>
                  <a:pt x="0" y="162"/>
                </a:cubicBezTo>
                <a:cubicBezTo>
                  <a:pt x="0" y="93"/>
                  <a:pt x="0" y="93"/>
                  <a:pt x="0" y="93"/>
                </a:cubicBezTo>
                <a:cubicBezTo>
                  <a:pt x="0" y="84"/>
                  <a:pt x="7" y="77"/>
                  <a:pt x="16" y="77"/>
                </a:cubicBezTo>
                <a:cubicBezTo>
                  <a:pt x="93" y="77"/>
                  <a:pt x="93" y="77"/>
                  <a:pt x="93" y="77"/>
                </a:cubicBezTo>
                <a:cubicBezTo>
                  <a:pt x="93" y="58"/>
                  <a:pt x="93" y="58"/>
                  <a:pt x="93" y="58"/>
                </a:cubicBezTo>
                <a:cubicBezTo>
                  <a:pt x="93" y="26"/>
                  <a:pt x="119" y="0"/>
                  <a:pt x="151" y="0"/>
                </a:cubicBezTo>
                <a:cubicBezTo>
                  <a:pt x="183" y="0"/>
                  <a:pt x="209" y="26"/>
                  <a:pt x="209" y="58"/>
                </a:cubicBezTo>
                <a:cubicBezTo>
                  <a:pt x="209" y="89"/>
                  <a:pt x="209" y="89"/>
                  <a:pt x="209" y="89"/>
                </a:cubicBezTo>
                <a:cubicBezTo>
                  <a:pt x="209" y="95"/>
                  <a:pt x="204" y="101"/>
                  <a:pt x="198" y="101"/>
                </a:cubicBezTo>
                <a:cubicBezTo>
                  <a:pt x="190" y="101"/>
                  <a:pt x="190" y="101"/>
                  <a:pt x="190" y="101"/>
                </a:cubicBezTo>
                <a:cubicBezTo>
                  <a:pt x="183" y="101"/>
                  <a:pt x="178" y="95"/>
                  <a:pt x="178" y="89"/>
                </a:cubicBezTo>
                <a:cubicBezTo>
                  <a:pt x="178" y="58"/>
                  <a:pt x="178" y="58"/>
                  <a:pt x="178" y="58"/>
                </a:cubicBezTo>
                <a:cubicBezTo>
                  <a:pt x="178" y="43"/>
                  <a:pt x="166" y="31"/>
                  <a:pt x="151" y="31"/>
                </a:cubicBezTo>
                <a:cubicBezTo>
                  <a:pt x="136" y="31"/>
                  <a:pt x="124" y="43"/>
                  <a:pt x="124" y="58"/>
                </a:cubicBezTo>
                <a:cubicBezTo>
                  <a:pt x="124" y="77"/>
                  <a:pt x="124" y="77"/>
                  <a:pt x="124" y="77"/>
                </a:cubicBezTo>
                <a:cubicBezTo>
                  <a:pt x="132" y="77"/>
                  <a:pt x="132" y="77"/>
                  <a:pt x="132" y="77"/>
                </a:cubicBezTo>
                <a:cubicBezTo>
                  <a:pt x="141" y="77"/>
                  <a:pt x="148" y="84"/>
                  <a:pt x="148" y="93"/>
                </a:cubicBezTo>
                <a:cubicBezTo>
                  <a:pt x="148" y="162"/>
                  <a:pt x="148" y="162"/>
                  <a:pt x="148" y="162"/>
                </a:cubicBezTo>
                <a:cubicBezTo>
                  <a:pt x="148" y="171"/>
                  <a:pt x="141" y="178"/>
                  <a:pt x="132" y="178"/>
                </a:cubicBezTo>
                <a:close/>
                <a:moveTo>
                  <a:pt x="16" y="85"/>
                </a:moveTo>
                <a:cubicBezTo>
                  <a:pt x="12" y="85"/>
                  <a:pt x="8" y="89"/>
                  <a:pt x="8" y="93"/>
                </a:cubicBezTo>
                <a:cubicBezTo>
                  <a:pt x="8" y="162"/>
                  <a:pt x="8" y="162"/>
                  <a:pt x="8" y="162"/>
                </a:cubicBezTo>
                <a:cubicBezTo>
                  <a:pt x="8" y="167"/>
                  <a:pt x="12" y="170"/>
                  <a:pt x="16" y="170"/>
                </a:cubicBezTo>
                <a:cubicBezTo>
                  <a:pt x="132" y="170"/>
                  <a:pt x="132" y="170"/>
                  <a:pt x="132" y="170"/>
                </a:cubicBezTo>
                <a:cubicBezTo>
                  <a:pt x="136" y="170"/>
                  <a:pt x="140" y="167"/>
                  <a:pt x="140" y="162"/>
                </a:cubicBezTo>
                <a:cubicBezTo>
                  <a:pt x="140" y="93"/>
                  <a:pt x="140" y="93"/>
                  <a:pt x="140" y="93"/>
                </a:cubicBezTo>
                <a:cubicBezTo>
                  <a:pt x="140" y="89"/>
                  <a:pt x="136" y="85"/>
                  <a:pt x="132" y="85"/>
                </a:cubicBezTo>
                <a:cubicBezTo>
                  <a:pt x="116" y="85"/>
                  <a:pt x="116" y="85"/>
                  <a:pt x="116" y="85"/>
                </a:cubicBezTo>
                <a:cubicBezTo>
                  <a:pt x="116" y="58"/>
                  <a:pt x="116" y="58"/>
                  <a:pt x="116" y="58"/>
                </a:cubicBezTo>
                <a:cubicBezTo>
                  <a:pt x="116" y="39"/>
                  <a:pt x="132" y="23"/>
                  <a:pt x="151" y="23"/>
                </a:cubicBezTo>
                <a:cubicBezTo>
                  <a:pt x="171" y="23"/>
                  <a:pt x="186" y="39"/>
                  <a:pt x="186" y="58"/>
                </a:cubicBezTo>
                <a:cubicBezTo>
                  <a:pt x="186" y="89"/>
                  <a:pt x="186" y="89"/>
                  <a:pt x="186" y="89"/>
                </a:cubicBezTo>
                <a:cubicBezTo>
                  <a:pt x="186" y="91"/>
                  <a:pt x="188" y="93"/>
                  <a:pt x="190" y="93"/>
                </a:cubicBezTo>
                <a:cubicBezTo>
                  <a:pt x="198" y="93"/>
                  <a:pt x="198" y="93"/>
                  <a:pt x="198" y="93"/>
                </a:cubicBezTo>
                <a:cubicBezTo>
                  <a:pt x="200" y="93"/>
                  <a:pt x="201" y="91"/>
                  <a:pt x="201" y="89"/>
                </a:cubicBezTo>
                <a:cubicBezTo>
                  <a:pt x="201" y="58"/>
                  <a:pt x="201" y="58"/>
                  <a:pt x="201" y="58"/>
                </a:cubicBezTo>
                <a:cubicBezTo>
                  <a:pt x="201" y="30"/>
                  <a:pt x="179" y="8"/>
                  <a:pt x="151" y="8"/>
                </a:cubicBezTo>
                <a:cubicBezTo>
                  <a:pt x="124" y="8"/>
                  <a:pt x="101" y="30"/>
                  <a:pt x="101" y="58"/>
                </a:cubicBezTo>
                <a:cubicBezTo>
                  <a:pt x="101" y="85"/>
                  <a:pt x="101" y="85"/>
                  <a:pt x="101" y="85"/>
                </a:cubicBezTo>
                <a:lnTo>
                  <a:pt x="16" y="8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 name="Freeform 32"/>
          <p:cNvSpPr>
            <a:spLocks noEditPoints="1"/>
          </p:cNvSpPr>
          <p:nvPr/>
        </p:nvSpPr>
        <p:spPr bwMode="auto">
          <a:xfrm>
            <a:off x="1439106" y="5855206"/>
            <a:ext cx="272230" cy="420631"/>
          </a:xfrm>
          <a:custGeom>
            <a:avLst/>
            <a:gdLst>
              <a:gd name="T0" fmla="*/ 104 w 117"/>
              <a:gd name="T1" fmla="*/ 181 h 181"/>
              <a:gd name="T2" fmla="*/ 95 w 117"/>
              <a:gd name="T3" fmla="*/ 177 h 181"/>
              <a:gd name="T4" fmla="*/ 48 w 117"/>
              <a:gd name="T5" fmla="*/ 131 h 181"/>
              <a:gd name="T6" fmla="*/ 13 w 117"/>
              <a:gd name="T7" fmla="*/ 131 h 181"/>
              <a:gd name="T8" fmla="*/ 0 w 117"/>
              <a:gd name="T9" fmla="*/ 118 h 181"/>
              <a:gd name="T10" fmla="*/ 0 w 117"/>
              <a:gd name="T11" fmla="*/ 63 h 181"/>
              <a:gd name="T12" fmla="*/ 13 w 117"/>
              <a:gd name="T13" fmla="*/ 50 h 181"/>
              <a:gd name="T14" fmla="*/ 48 w 117"/>
              <a:gd name="T15" fmla="*/ 50 h 181"/>
              <a:gd name="T16" fmla="*/ 95 w 117"/>
              <a:gd name="T17" fmla="*/ 4 h 181"/>
              <a:gd name="T18" fmla="*/ 104 w 117"/>
              <a:gd name="T19" fmla="*/ 0 h 181"/>
              <a:gd name="T20" fmla="*/ 117 w 117"/>
              <a:gd name="T21" fmla="*/ 13 h 181"/>
              <a:gd name="T22" fmla="*/ 117 w 117"/>
              <a:gd name="T23" fmla="*/ 168 h 181"/>
              <a:gd name="T24" fmla="*/ 104 w 117"/>
              <a:gd name="T25" fmla="*/ 181 h 181"/>
              <a:gd name="T26" fmla="*/ 13 w 117"/>
              <a:gd name="T27" fmla="*/ 58 h 181"/>
              <a:gd name="T28" fmla="*/ 8 w 117"/>
              <a:gd name="T29" fmla="*/ 63 h 181"/>
              <a:gd name="T30" fmla="*/ 8 w 117"/>
              <a:gd name="T31" fmla="*/ 118 h 181"/>
              <a:gd name="T32" fmla="*/ 13 w 117"/>
              <a:gd name="T33" fmla="*/ 123 h 181"/>
              <a:gd name="T34" fmla="*/ 52 w 117"/>
              <a:gd name="T35" fmla="*/ 123 h 181"/>
              <a:gd name="T36" fmla="*/ 100 w 117"/>
              <a:gd name="T37" fmla="*/ 172 h 181"/>
              <a:gd name="T38" fmla="*/ 104 w 117"/>
              <a:gd name="T39" fmla="*/ 173 h 181"/>
              <a:gd name="T40" fmla="*/ 109 w 117"/>
              <a:gd name="T41" fmla="*/ 168 h 181"/>
              <a:gd name="T42" fmla="*/ 109 w 117"/>
              <a:gd name="T43" fmla="*/ 13 h 181"/>
              <a:gd name="T44" fmla="*/ 104 w 117"/>
              <a:gd name="T45" fmla="*/ 8 h 181"/>
              <a:gd name="T46" fmla="*/ 100 w 117"/>
              <a:gd name="T47" fmla="*/ 10 h 181"/>
              <a:gd name="T48" fmla="*/ 52 w 117"/>
              <a:gd name="T49" fmla="*/ 58 h 181"/>
              <a:gd name="T50" fmla="*/ 13 w 117"/>
              <a:gd name="T51" fmla="*/ 5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181">
                <a:moveTo>
                  <a:pt x="104" y="181"/>
                </a:moveTo>
                <a:cubicBezTo>
                  <a:pt x="100" y="181"/>
                  <a:pt x="97" y="180"/>
                  <a:pt x="95" y="177"/>
                </a:cubicBezTo>
                <a:cubicBezTo>
                  <a:pt x="48" y="131"/>
                  <a:pt x="48" y="131"/>
                  <a:pt x="48" y="131"/>
                </a:cubicBezTo>
                <a:cubicBezTo>
                  <a:pt x="13" y="131"/>
                  <a:pt x="13" y="131"/>
                  <a:pt x="13" y="131"/>
                </a:cubicBezTo>
                <a:cubicBezTo>
                  <a:pt x="6" y="131"/>
                  <a:pt x="0" y="125"/>
                  <a:pt x="0" y="118"/>
                </a:cubicBezTo>
                <a:cubicBezTo>
                  <a:pt x="0" y="63"/>
                  <a:pt x="0" y="63"/>
                  <a:pt x="0" y="63"/>
                </a:cubicBezTo>
                <a:cubicBezTo>
                  <a:pt x="0" y="56"/>
                  <a:pt x="6" y="50"/>
                  <a:pt x="13" y="50"/>
                </a:cubicBezTo>
                <a:cubicBezTo>
                  <a:pt x="48" y="50"/>
                  <a:pt x="48" y="50"/>
                  <a:pt x="48" y="50"/>
                </a:cubicBezTo>
                <a:cubicBezTo>
                  <a:pt x="95" y="4"/>
                  <a:pt x="95" y="4"/>
                  <a:pt x="95" y="4"/>
                </a:cubicBezTo>
                <a:cubicBezTo>
                  <a:pt x="97" y="2"/>
                  <a:pt x="100" y="0"/>
                  <a:pt x="104" y="0"/>
                </a:cubicBezTo>
                <a:cubicBezTo>
                  <a:pt x="111" y="0"/>
                  <a:pt x="117" y="6"/>
                  <a:pt x="117" y="13"/>
                </a:cubicBezTo>
                <a:cubicBezTo>
                  <a:pt x="117" y="168"/>
                  <a:pt x="117" y="168"/>
                  <a:pt x="117" y="168"/>
                </a:cubicBezTo>
                <a:cubicBezTo>
                  <a:pt x="117" y="175"/>
                  <a:pt x="111" y="181"/>
                  <a:pt x="104" y="181"/>
                </a:cubicBezTo>
                <a:close/>
                <a:moveTo>
                  <a:pt x="13" y="58"/>
                </a:moveTo>
                <a:cubicBezTo>
                  <a:pt x="10" y="58"/>
                  <a:pt x="8" y="61"/>
                  <a:pt x="8" y="63"/>
                </a:cubicBezTo>
                <a:cubicBezTo>
                  <a:pt x="8" y="118"/>
                  <a:pt x="8" y="118"/>
                  <a:pt x="8" y="118"/>
                </a:cubicBezTo>
                <a:cubicBezTo>
                  <a:pt x="8" y="121"/>
                  <a:pt x="10" y="123"/>
                  <a:pt x="13" y="123"/>
                </a:cubicBezTo>
                <a:cubicBezTo>
                  <a:pt x="52" y="123"/>
                  <a:pt x="52" y="123"/>
                  <a:pt x="52" y="123"/>
                </a:cubicBezTo>
                <a:cubicBezTo>
                  <a:pt x="100" y="172"/>
                  <a:pt x="100" y="172"/>
                  <a:pt x="100" y="172"/>
                </a:cubicBezTo>
                <a:cubicBezTo>
                  <a:pt x="101" y="173"/>
                  <a:pt x="102" y="173"/>
                  <a:pt x="104" y="173"/>
                </a:cubicBezTo>
                <a:cubicBezTo>
                  <a:pt x="107" y="173"/>
                  <a:pt x="109" y="171"/>
                  <a:pt x="109" y="168"/>
                </a:cubicBezTo>
                <a:cubicBezTo>
                  <a:pt x="109" y="13"/>
                  <a:pt x="109" y="13"/>
                  <a:pt x="109" y="13"/>
                </a:cubicBezTo>
                <a:cubicBezTo>
                  <a:pt x="109" y="11"/>
                  <a:pt x="107" y="8"/>
                  <a:pt x="104" y="8"/>
                </a:cubicBezTo>
                <a:cubicBezTo>
                  <a:pt x="102" y="8"/>
                  <a:pt x="101" y="9"/>
                  <a:pt x="100" y="10"/>
                </a:cubicBezTo>
                <a:cubicBezTo>
                  <a:pt x="52" y="58"/>
                  <a:pt x="52" y="58"/>
                  <a:pt x="52" y="58"/>
                </a:cubicBezTo>
                <a:lnTo>
                  <a:pt x="13" y="5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 name="Freeform 33"/>
          <p:cNvSpPr>
            <a:spLocks noEditPoints="1"/>
          </p:cNvSpPr>
          <p:nvPr/>
        </p:nvSpPr>
        <p:spPr bwMode="auto">
          <a:xfrm>
            <a:off x="8545593" y="2273955"/>
            <a:ext cx="366578" cy="432423"/>
          </a:xfrm>
          <a:custGeom>
            <a:avLst/>
            <a:gdLst>
              <a:gd name="T0" fmla="*/ 17 w 158"/>
              <a:gd name="T1" fmla="*/ 186 h 186"/>
              <a:gd name="T2" fmla="*/ 10 w 158"/>
              <a:gd name="T3" fmla="*/ 185 h 186"/>
              <a:gd name="T4" fmla="*/ 0 w 158"/>
              <a:gd name="T5" fmla="*/ 169 h 186"/>
              <a:gd name="T6" fmla="*/ 0 w 158"/>
              <a:gd name="T7" fmla="*/ 17 h 186"/>
              <a:gd name="T8" fmla="*/ 11 w 158"/>
              <a:gd name="T9" fmla="*/ 1 h 186"/>
              <a:gd name="T10" fmla="*/ 17 w 158"/>
              <a:gd name="T11" fmla="*/ 0 h 186"/>
              <a:gd name="T12" fmla="*/ 141 w 158"/>
              <a:gd name="T13" fmla="*/ 0 h 186"/>
              <a:gd name="T14" fmla="*/ 147 w 158"/>
              <a:gd name="T15" fmla="*/ 2 h 186"/>
              <a:gd name="T16" fmla="*/ 158 w 158"/>
              <a:gd name="T17" fmla="*/ 17 h 186"/>
              <a:gd name="T18" fmla="*/ 158 w 158"/>
              <a:gd name="T19" fmla="*/ 169 h 186"/>
              <a:gd name="T20" fmla="*/ 147 w 158"/>
              <a:gd name="T21" fmla="*/ 185 h 186"/>
              <a:gd name="T22" fmla="*/ 141 w 158"/>
              <a:gd name="T23" fmla="*/ 186 h 186"/>
              <a:gd name="T24" fmla="*/ 128 w 158"/>
              <a:gd name="T25" fmla="*/ 181 h 186"/>
              <a:gd name="T26" fmla="*/ 79 w 158"/>
              <a:gd name="T27" fmla="*/ 134 h 186"/>
              <a:gd name="T28" fmla="*/ 30 w 158"/>
              <a:gd name="T29" fmla="*/ 181 h 186"/>
              <a:gd name="T30" fmla="*/ 17 w 158"/>
              <a:gd name="T31" fmla="*/ 186 h 186"/>
              <a:gd name="T32" fmla="*/ 17 w 158"/>
              <a:gd name="T33" fmla="*/ 8 h 186"/>
              <a:gd name="T34" fmla="*/ 14 w 158"/>
              <a:gd name="T35" fmla="*/ 9 h 186"/>
              <a:gd name="T36" fmla="*/ 8 w 158"/>
              <a:gd name="T37" fmla="*/ 17 h 186"/>
              <a:gd name="T38" fmla="*/ 8 w 158"/>
              <a:gd name="T39" fmla="*/ 169 h 186"/>
              <a:gd name="T40" fmla="*/ 13 w 158"/>
              <a:gd name="T41" fmla="*/ 177 h 186"/>
              <a:gd name="T42" fmla="*/ 24 w 158"/>
              <a:gd name="T43" fmla="*/ 175 h 186"/>
              <a:gd name="T44" fmla="*/ 79 w 158"/>
              <a:gd name="T45" fmla="*/ 123 h 186"/>
              <a:gd name="T46" fmla="*/ 134 w 158"/>
              <a:gd name="T47" fmla="*/ 175 h 186"/>
              <a:gd name="T48" fmla="*/ 141 w 158"/>
              <a:gd name="T49" fmla="*/ 178 h 186"/>
              <a:gd name="T50" fmla="*/ 144 w 158"/>
              <a:gd name="T51" fmla="*/ 177 h 186"/>
              <a:gd name="T52" fmla="*/ 150 w 158"/>
              <a:gd name="T53" fmla="*/ 169 h 186"/>
              <a:gd name="T54" fmla="*/ 150 w 158"/>
              <a:gd name="T55" fmla="*/ 17 h 186"/>
              <a:gd name="T56" fmla="*/ 144 w 158"/>
              <a:gd name="T57" fmla="*/ 9 h 186"/>
              <a:gd name="T58" fmla="*/ 141 w 158"/>
              <a:gd name="T59" fmla="*/ 8 h 186"/>
              <a:gd name="T60" fmla="*/ 17 w 158"/>
              <a:gd name="T61" fmla="*/ 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 h="186">
                <a:moveTo>
                  <a:pt x="17" y="186"/>
                </a:moveTo>
                <a:cubicBezTo>
                  <a:pt x="15" y="186"/>
                  <a:pt x="13" y="186"/>
                  <a:pt x="10" y="185"/>
                </a:cubicBezTo>
                <a:cubicBezTo>
                  <a:pt x="4" y="182"/>
                  <a:pt x="0" y="176"/>
                  <a:pt x="0" y="169"/>
                </a:cubicBezTo>
                <a:cubicBezTo>
                  <a:pt x="0" y="17"/>
                  <a:pt x="0" y="17"/>
                  <a:pt x="0" y="17"/>
                </a:cubicBezTo>
                <a:cubicBezTo>
                  <a:pt x="0" y="10"/>
                  <a:pt x="4" y="4"/>
                  <a:pt x="11" y="1"/>
                </a:cubicBezTo>
                <a:cubicBezTo>
                  <a:pt x="13" y="1"/>
                  <a:pt x="15" y="0"/>
                  <a:pt x="17" y="0"/>
                </a:cubicBezTo>
                <a:cubicBezTo>
                  <a:pt x="141" y="0"/>
                  <a:pt x="141" y="0"/>
                  <a:pt x="141" y="0"/>
                </a:cubicBezTo>
                <a:cubicBezTo>
                  <a:pt x="143" y="0"/>
                  <a:pt x="145" y="1"/>
                  <a:pt x="147" y="2"/>
                </a:cubicBezTo>
                <a:cubicBezTo>
                  <a:pt x="154" y="4"/>
                  <a:pt x="158" y="10"/>
                  <a:pt x="158" y="17"/>
                </a:cubicBezTo>
                <a:cubicBezTo>
                  <a:pt x="158" y="169"/>
                  <a:pt x="158" y="169"/>
                  <a:pt x="158" y="169"/>
                </a:cubicBezTo>
                <a:cubicBezTo>
                  <a:pt x="158" y="176"/>
                  <a:pt x="154" y="182"/>
                  <a:pt x="147" y="185"/>
                </a:cubicBezTo>
                <a:cubicBezTo>
                  <a:pt x="145" y="186"/>
                  <a:pt x="143" y="186"/>
                  <a:pt x="141" y="186"/>
                </a:cubicBezTo>
                <a:cubicBezTo>
                  <a:pt x="136" y="186"/>
                  <a:pt x="131" y="184"/>
                  <a:pt x="128" y="181"/>
                </a:cubicBezTo>
                <a:cubicBezTo>
                  <a:pt x="79" y="134"/>
                  <a:pt x="79" y="134"/>
                  <a:pt x="79" y="134"/>
                </a:cubicBezTo>
                <a:cubicBezTo>
                  <a:pt x="30" y="181"/>
                  <a:pt x="30" y="181"/>
                  <a:pt x="30" y="181"/>
                </a:cubicBezTo>
                <a:cubicBezTo>
                  <a:pt x="26" y="184"/>
                  <a:pt x="22" y="186"/>
                  <a:pt x="17" y="186"/>
                </a:cubicBezTo>
                <a:close/>
                <a:moveTo>
                  <a:pt x="17" y="8"/>
                </a:moveTo>
                <a:cubicBezTo>
                  <a:pt x="16" y="8"/>
                  <a:pt x="15" y="8"/>
                  <a:pt x="14" y="9"/>
                </a:cubicBezTo>
                <a:cubicBezTo>
                  <a:pt x="10" y="10"/>
                  <a:pt x="8" y="14"/>
                  <a:pt x="8" y="17"/>
                </a:cubicBezTo>
                <a:cubicBezTo>
                  <a:pt x="8" y="169"/>
                  <a:pt x="8" y="169"/>
                  <a:pt x="8" y="169"/>
                </a:cubicBezTo>
                <a:cubicBezTo>
                  <a:pt x="8" y="173"/>
                  <a:pt x="10" y="176"/>
                  <a:pt x="13" y="177"/>
                </a:cubicBezTo>
                <a:cubicBezTo>
                  <a:pt x="17" y="179"/>
                  <a:pt x="21" y="178"/>
                  <a:pt x="24" y="175"/>
                </a:cubicBezTo>
                <a:cubicBezTo>
                  <a:pt x="79" y="123"/>
                  <a:pt x="79" y="123"/>
                  <a:pt x="79" y="123"/>
                </a:cubicBezTo>
                <a:cubicBezTo>
                  <a:pt x="134" y="175"/>
                  <a:pt x="134" y="175"/>
                  <a:pt x="134" y="175"/>
                </a:cubicBezTo>
                <a:cubicBezTo>
                  <a:pt x="135" y="177"/>
                  <a:pt x="138" y="178"/>
                  <a:pt x="141" y="178"/>
                </a:cubicBezTo>
                <a:cubicBezTo>
                  <a:pt x="142" y="178"/>
                  <a:pt x="143" y="178"/>
                  <a:pt x="144" y="177"/>
                </a:cubicBezTo>
                <a:cubicBezTo>
                  <a:pt x="148" y="176"/>
                  <a:pt x="150" y="173"/>
                  <a:pt x="150" y="169"/>
                </a:cubicBezTo>
                <a:cubicBezTo>
                  <a:pt x="150" y="17"/>
                  <a:pt x="150" y="17"/>
                  <a:pt x="150" y="17"/>
                </a:cubicBezTo>
                <a:cubicBezTo>
                  <a:pt x="150" y="14"/>
                  <a:pt x="148" y="10"/>
                  <a:pt x="144" y="9"/>
                </a:cubicBezTo>
                <a:cubicBezTo>
                  <a:pt x="143" y="8"/>
                  <a:pt x="142" y="8"/>
                  <a:pt x="141" y="8"/>
                </a:cubicBezTo>
                <a:lnTo>
                  <a:pt x="17"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 name="Freeform 34"/>
          <p:cNvSpPr>
            <a:spLocks noEditPoints="1"/>
          </p:cNvSpPr>
          <p:nvPr/>
        </p:nvSpPr>
        <p:spPr bwMode="auto">
          <a:xfrm>
            <a:off x="7615882" y="2273954"/>
            <a:ext cx="427510" cy="429475"/>
          </a:xfrm>
          <a:custGeom>
            <a:avLst/>
            <a:gdLst>
              <a:gd name="T0" fmla="*/ 108 w 184"/>
              <a:gd name="T1" fmla="*/ 185 h 185"/>
              <a:gd name="T2" fmla="*/ 95 w 184"/>
              <a:gd name="T3" fmla="*/ 179 h 185"/>
              <a:gd name="T4" fmla="*/ 11 w 184"/>
              <a:gd name="T5" fmla="*/ 96 h 185"/>
              <a:gd name="T6" fmla="*/ 0 w 184"/>
              <a:gd name="T7" fmla="*/ 67 h 185"/>
              <a:gd name="T8" fmla="*/ 0 w 184"/>
              <a:gd name="T9" fmla="*/ 19 h 185"/>
              <a:gd name="T10" fmla="*/ 19 w 184"/>
              <a:gd name="T11" fmla="*/ 0 h 185"/>
              <a:gd name="T12" fmla="*/ 67 w 184"/>
              <a:gd name="T13" fmla="*/ 0 h 185"/>
              <a:gd name="T14" fmla="*/ 96 w 184"/>
              <a:gd name="T15" fmla="*/ 12 h 185"/>
              <a:gd name="T16" fmla="*/ 179 w 184"/>
              <a:gd name="T17" fmla="*/ 95 h 185"/>
              <a:gd name="T18" fmla="*/ 184 w 184"/>
              <a:gd name="T19" fmla="*/ 108 h 185"/>
              <a:gd name="T20" fmla="*/ 179 w 184"/>
              <a:gd name="T21" fmla="*/ 122 h 185"/>
              <a:gd name="T22" fmla="*/ 122 w 184"/>
              <a:gd name="T23" fmla="*/ 179 h 185"/>
              <a:gd name="T24" fmla="*/ 108 w 184"/>
              <a:gd name="T25" fmla="*/ 185 h 185"/>
              <a:gd name="T26" fmla="*/ 19 w 184"/>
              <a:gd name="T27" fmla="*/ 8 h 185"/>
              <a:gd name="T28" fmla="*/ 8 w 184"/>
              <a:gd name="T29" fmla="*/ 19 h 185"/>
              <a:gd name="T30" fmla="*/ 8 w 184"/>
              <a:gd name="T31" fmla="*/ 67 h 185"/>
              <a:gd name="T32" fmla="*/ 17 w 184"/>
              <a:gd name="T33" fmla="*/ 90 h 185"/>
              <a:gd name="T34" fmla="*/ 101 w 184"/>
              <a:gd name="T35" fmla="*/ 173 h 185"/>
              <a:gd name="T36" fmla="*/ 116 w 184"/>
              <a:gd name="T37" fmla="*/ 173 h 185"/>
              <a:gd name="T38" fmla="*/ 173 w 184"/>
              <a:gd name="T39" fmla="*/ 116 h 185"/>
              <a:gd name="T40" fmla="*/ 176 w 184"/>
              <a:gd name="T41" fmla="*/ 108 h 185"/>
              <a:gd name="T42" fmla="*/ 173 w 184"/>
              <a:gd name="T43" fmla="*/ 101 h 185"/>
              <a:gd name="T44" fmla="*/ 90 w 184"/>
              <a:gd name="T45" fmla="*/ 17 h 185"/>
              <a:gd name="T46" fmla="*/ 67 w 184"/>
              <a:gd name="T47" fmla="*/ 8 h 185"/>
              <a:gd name="T48" fmla="*/ 19 w 184"/>
              <a:gd name="T49" fmla="*/ 8 h 185"/>
              <a:gd name="T50" fmla="*/ 41 w 184"/>
              <a:gd name="T51" fmla="*/ 60 h 185"/>
              <a:gd name="T52" fmla="*/ 22 w 184"/>
              <a:gd name="T53" fmla="*/ 41 h 185"/>
              <a:gd name="T54" fmla="*/ 41 w 184"/>
              <a:gd name="T55" fmla="*/ 22 h 185"/>
              <a:gd name="T56" fmla="*/ 60 w 184"/>
              <a:gd name="T57" fmla="*/ 41 h 185"/>
              <a:gd name="T58" fmla="*/ 41 w 184"/>
              <a:gd name="T59" fmla="*/ 60 h 185"/>
              <a:gd name="T60" fmla="*/ 41 w 184"/>
              <a:gd name="T61" fmla="*/ 30 h 185"/>
              <a:gd name="T62" fmla="*/ 30 w 184"/>
              <a:gd name="T63" fmla="*/ 41 h 185"/>
              <a:gd name="T64" fmla="*/ 41 w 184"/>
              <a:gd name="T65" fmla="*/ 52 h 185"/>
              <a:gd name="T66" fmla="*/ 52 w 184"/>
              <a:gd name="T67" fmla="*/ 41 h 185"/>
              <a:gd name="T68" fmla="*/ 41 w 184"/>
              <a:gd name="T69" fmla="*/ 3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85">
                <a:moveTo>
                  <a:pt x="108" y="185"/>
                </a:moveTo>
                <a:cubicBezTo>
                  <a:pt x="103" y="185"/>
                  <a:pt x="98" y="183"/>
                  <a:pt x="95" y="179"/>
                </a:cubicBezTo>
                <a:cubicBezTo>
                  <a:pt x="11" y="96"/>
                  <a:pt x="11" y="96"/>
                  <a:pt x="11" y="96"/>
                </a:cubicBezTo>
                <a:cubicBezTo>
                  <a:pt x="5" y="89"/>
                  <a:pt x="0" y="77"/>
                  <a:pt x="0" y="67"/>
                </a:cubicBezTo>
                <a:cubicBezTo>
                  <a:pt x="0" y="19"/>
                  <a:pt x="0" y="19"/>
                  <a:pt x="0" y="19"/>
                </a:cubicBezTo>
                <a:cubicBezTo>
                  <a:pt x="0" y="8"/>
                  <a:pt x="8" y="0"/>
                  <a:pt x="19" y="0"/>
                </a:cubicBezTo>
                <a:cubicBezTo>
                  <a:pt x="67" y="0"/>
                  <a:pt x="67" y="0"/>
                  <a:pt x="67" y="0"/>
                </a:cubicBezTo>
                <a:cubicBezTo>
                  <a:pt x="77" y="0"/>
                  <a:pt x="89" y="5"/>
                  <a:pt x="96" y="12"/>
                </a:cubicBezTo>
                <a:cubicBezTo>
                  <a:pt x="179" y="95"/>
                  <a:pt x="179" y="95"/>
                  <a:pt x="179" y="95"/>
                </a:cubicBezTo>
                <a:cubicBezTo>
                  <a:pt x="182" y="99"/>
                  <a:pt x="184" y="103"/>
                  <a:pt x="184" y="108"/>
                </a:cubicBezTo>
                <a:cubicBezTo>
                  <a:pt x="184" y="113"/>
                  <a:pt x="182" y="118"/>
                  <a:pt x="179" y="122"/>
                </a:cubicBezTo>
                <a:cubicBezTo>
                  <a:pt x="122" y="179"/>
                  <a:pt x="122" y="179"/>
                  <a:pt x="122" y="179"/>
                </a:cubicBezTo>
                <a:cubicBezTo>
                  <a:pt x="118" y="183"/>
                  <a:pt x="113" y="185"/>
                  <a:pt x="108" y="185"/>
                </a:cubicBezTo>
                <a:close/>
                <a:moveTo>
                  <a:pt x="19" y="8"/>
                </a:moveTo>
                <a:cubicBezTo>
                  <a:pt x="13" y="8"/>
                  <a:pt x="8" y="13"/>
                  <a:pt x="8" y="19"/>
                </a:cubicBezTo>
                <a:cubicBezTo>
                  <a:pt x="8" y="67"/>
                  <a:pt x="8" y="67"/>
                  <a:pt x="8" y="67"/>
                </a:cubicBezTo>
                <a:cubicBezTo>
                  <a:pt x="8" y="75"/>
                  <a:pt x="12" y="85"/>
                  <a:pt x="17" y="90"/>
                </a:cubicBezTo>
                <a:cubicBezTo>
                  <a:pt x="101" y="173"/>
                  <a:pt x="101" y="173"/>
                  <a:pt x="101" y="173"/>
                </a:cubicBezTo>
                <a:cubicBezTo>
                  <a:pt x="104" y="177"/>
                  <a:pt x="112" y="177"/>
                  <a:pt x="116" y="173"/>
                </a:cubicBezTo>
                <a:cubicBezTo>
                  <a:pt x="173" y="116"/>
                  <a:pt x="173" y="116"/>
                  <a:pt x="173" y="116"/>
                </a:cubicBezTo>
                <a:cubicBezTo>
                  <a:pt x="175" y="114"/>
                  <a:pt x="176" y="111"/>
                  <a:pt x="176" y="108"/>
                </a:cubicBezTo>
                <a:cubicBezTo>
                  <a:pt x="176" y="105"/>
                  <a:pt x="175" y="103"/>
                  <a:pt x="173" y="101"/>
                </a:cubicBezTo>
                <a:cubicBezTo>
                  <a:pt x="90" y="17"/>
                  <a:pt x="90" y="17"/>
                  <a:pt x="90" y="17"/>
                </a:cubicBezTo>
                <a:cubicBezTo>
                  <a:pt x="85" y="12"/>
                  <a:pt x="74" y="8"/>
                  <a:pt x="67" y="8"/>
                </a:cubicBezTo>
                <a:lnTo>
                  <a:pt x="19" y="8"/>
                </a:lnTo>
                <a:close/>
                <a:moveTo>
                  <a:pt x="41" y="60"/>
                </a:moveTo>
                <a:cubicBezTo>
                  <a:pt x="31" y="60"/>
                  <a:pt x="22" y="52"/>
                  <a:pt x="22" y="41"/>
                </a:cubicBezTo>
                <a:cubicBezTo>
                  <a:pt x="22" y="31"/>
                  <a:pt x="31" y="22"/>
                  <a:pt x="41" y="22"/>
                </a:cubicBezTo>
                <a:cubicBezTo>
                  <a:pt x="51" y="22"/>
                  <a:pt x="60" y="31"/>
                  <a:pt x="60" y="41"/>
                </a:cubicBezTo>
                <a:cubicBezTo>
                  <a:pt x="60" y="52"/>
                  <a:pt x="51" y="60"/>
                  <a:pt x="41" y="60"/>
                </a:cubicBezTo>
                <a:close/>
                <a:moveTo>
                  <a:pt x="41" y="30"/>
                </a:moveTo>
                <a:cubicBezTo>
                  <a:pt x="35" y="30"/>
                  <a:pt x="30" y="35"/>
                  <a:pt x="30" y="41"/>
                </a:cubicBezTo>
                <a:cubicBezTo>
                  <a:pt x="30" y="47"/>
                  <a:pt x="35" y="52"/>
                  <a:pt x="41" y="52"/>
                </a:cubicBezTo>
                <a:cubicBezTo>
                  <a:pt x="47" y="52"/>
                  <a:pt x="52" y="47"/>
                  <a:pt x="52" y="41"/>
                </a:cubicBezTo>
                <a:cubicBezTo>
                  <a:pt x="52" y="35"/>
                  <a:pt x="47" y="30"/>
                  <a:pt x="41" y="3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 name="Freeform 36"/>
          <p:cNvSpPr>
            <a:spLocks noEditPoints="1"/>
          </p:cNvSpPr>
          <p:nvPr/>
        </p:nvSpPr>
        <p:spPr bwMode="auto">
          <a:xfrm>
            <a:off x="7602124" y="5015912"/>
            <a:ext cx="425544" cy="309576"/>
          </a:xfrm>
          <a:custGeom>
            <a:avLst/>
            <a:gdLst>
              <a:gd name="T0" fmla="*/ 101 w 183"/>
              <a:gd name="T1" fmla="*/ 133 h 133"/>
              <a:gd name="T2" fmla="*/ 32 w 183"/>
              <a:gd name="T3" fmla="*/ 133 h 133"/>
              <a:gd name="T4" fmla="*/ 0 w 183"/>
              <a:gd name="T5" fmla="*/ 101 h 133"/>
              <a:gd name="T6" fmla="*/ 0 w 183"/>
              <a:gd name="T7" fmla="*/ 32 h 133"/>
              <a:gd name="T8" fmla="*/ 32 w 183"/>
              <a:gd name="T9" fmla="*/ 0 h 133"/>
              <a:gd name="T10" fmla="*/ 101 w 183"/>
              <a:gd name="T11" fmla="*/ 0 h 133"/>
              <a:gd name="T12" fmla="*/ 133 w 183"/>
              <a:gd name="T13" fmla="*/ 32 h 133"/>
              <a:gd name="T14" fmla="*/ 133 w 183"/>
              <a:gd name="T15" fmla="*/ 39 h 133"/>
              <a:gd name="T16" fmla="*/ 165 w 183"/>
              <a:gd name="T17" fmla="*/ 6 h 133"/>
              <a:gd name="T18" fmla="*/ 173 w 183"/>
              <a:gd name="T19" fmla="*/ 3 h 133"/>
              <a:gd name="T20" fmla="*/ 177 w 183"/>
              <a:gd name="T21" fmla="*/ 4 h 133"/>
              <a:gd name="T22" fmla="*/ 183 w 183"/>
              <a:gd name="T23" fmla="*/ 14 h 133"/>
              <a:gd name="T24" fmla="*/ 183 w 183"/>
              <a:gd name="T25" fmla="*/ 120 h 133"/>
              <a:gd name="T26" fmla="*/ 177 w 183"/>
              <a:gd name="T27" fmla="*/ 129 h 133"/>
              <a:gd name="T28" fmla="*/ 173 w 183"/>
              <a:gd name="T29" fmla="*/ 130 h 133"/>
              <a:gd name="T30" fmla="*/ 165 w 183"/>
              <a:gd name="T31" fmla="*/ 127 h 133"/>
              <a:gd name="T32" fmla="*/ 133 w 183"/>
              <a:gd name="T33" fmla="*/ 94 h 133"/>
              <a:gd name="T34" fmla="*/ 133 w 183"/>
              <a:gd name="T35" fmla="*/ 101 h 133"/>
              <a:gd name="T36" fmla="*/ 101 w 183"/>
              <a:gd name="T37" fmla="*/ 133 h 133"/>
              <a:gd name="T38" fmla="*/ 32 w 183"/>
              <a:gd name="T39" fmla="*/ 8 h 133"/>
              <a:gd name="T40" fmla="*/ 8 w 183"/>
              <a:gd name="T41" fmla="*/ 32 h 133"/>
              <a:gd name="T42" fmla="*/ 8 w 183"/>
              <a:gd name="T43" fmla="*/ 101 h 133"/>
              <a:gd name="T44" fmla="*/ 32 w 183"/>
              <a:gd name="T45" fmla="*/ 125 h 133"/>
              <a:gd name="T46" fmla="*/ 101 w 183"/>
              <a:gd name="T47" fmla="*/ 125 h 133"/>
              <a:gd name="T48" fmla="*/ 125 w 183"/>
              <a:gd name="T49" fmla="*/ 101 h 133"/>
              <a:gd name="T50" fmla="*/ 125 w 183"/>
              <a:gd name="T51" fmla="*/ 75 h 133"/>
              <a:gd name="T52" fmla="*/ 171 w 183"/>
              <a:gd name="T53" fmla="*/ 121 h 133"/>
              <a:gd name="T54" fmla="*/ 173 w 183"/>
              <a:gd name="T55" fmla="*/ 122 h 133"/>
              <a:gd name="T56" fmla="*/ 174 w 183"/>
              <a:gd name="T57" fmla="*/ 122 h 133"/>
              <a:gd name="T58" fmla="*/ 175 w 183"/>
              <a:gd name="T59" fmla="*/ 120 h 133"/>
              <a:gd name="T60" fmla="*/ 175 w 183"/>
              <a:gd name="T61" fmla="*/ 14 h 133"/>
              <a:gd name="T62" fmla="*/ 174 w 183"/>
              <a:gd name="T63" fmla="*/ 11 h 133"/>
              <a:gd name="T64" fmla="*/ 171 w 183"/>
              <a:gd name="T65" fmla="*/ 12 h 133"/>
              <a:gd name="T66" fmla="*/ 125 w 183"/>
              <a:gd name="T67" fmla="*/ 58 h 133"/>
              <a:gd name="T68" fmla="*/ 125 w 183"/>
              <a:gd name="T69" fmla="*/ 32 h 133"/>
              <a:gd name="T70" fmla="*/ 101 w 183"/>
              <a:gd name="T71" fmla="*/ 8 h 133"/>
              <a:gd name="T72" fmla="*/ 32 w 183"/>
              <a:gd name="T73" fmla="*/ 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133">
                <a:moveTo>
                  <a:pt x="101" y="133"/>
                </a:moveTo>
                <a:cubicBezTo>
                  <a:pt x="32" y="133"/>
                  <a:pt x="32" y="133"/>
                  <a:pt x="32" y="133"/>
                </a:cubicBezTo>
                <a:cubicBezTo>
                  <a:pt x="15" y="133"/>
                  <a:pt x="0" y="119"/>
                  <a:pt x="0" y="101"/>
                </a:cubicBezTo>
                <a:cubicBezTo>
                  <a:pt x="0" y="32"/>
                  <a:pt x="0" y="32"/>
                  <a:pt x="0" y="32"/>
                </a:cubicBezTo>
                <a:cubicBezTo>
                  <a:pt x="0" y="15"/>
                  <a:pt x="15" y="0"/>
                  <a:pt x="32" y="0"/>
                </a:cubicBezTo>
                <a:cubicBezTo>
                  <a:pt x="101" y="0"/>
                  <a:pt x="101" y="0"/>
                  <a:pt x="101" y="0"/>
                </a:cubicBezTo>
                <a:cubicBezTo>
                  <a:pt x="119" y="0"/>
                  <a:pt x="133" y="15"/>
                  <a:pt x="133" y="32"/>
                </a:cubicBezTo>
                <a:cubicBezTo>
                  <a:pt x="133" y="39"/>
                  <a:pt x="133" y="39"/>
                  <a:pt x="133" y="39"/>
                </a:cubicBezTo>
                <a:cubicBezTo>
                  <a:pt x="165" y="6"/>
                  <a:pt x="165" y="6"/>
                  <a:pt x="165" y="6"/>
                </a:cubicBezTo>
                <a:cubicBezTo>
                  <a:pt x="167" y="4"/>
                  <a:pt x="170" y="3"/>
                  <a:pt x="173" y="3"/>
                </a:cubicBezTo>
                <a:cubicBezTo>
                  <a:pt x="174" y="3"/>
                  <a:pt x="176" y="4"/>
                  <a:pt x="177" y="4"/>
                </a:cubicBezTo>
                <a:cubicBezTo>
                  <a:pt x="180" y="6"/>
                  <a:pt x="183" y="9"/>
                  <a:pt x="183" y="14"/>
                </a:cubicBezTo>
                <a:cubicBezTo>
                  <a:pt x="183" y="120"/>
                  <a:pt x="183" y="120"/>
                  <a:pt x="183" y="120"/>
                </a:cubicBezTo>
                <a:cubicBezTo>
                  <a:pt x="183" y="124"/>
                  <a:pt x="180" y="127"/>
                  <a:pt x="177" y="129"/>
                </a:cubicBezTo>
                <a:cubicBezTo>
                  <a:pt x="176" y="130"/>
                  <a:pt x="174" y="130"/>
                  <a:pt x="173" y="130"/>
                </a:cubicBezTo>
                <a:cubicBezTo>
                  <a:pt x="170" y="130"/>
                  <a:pt x="167" y="129"/>
                  <a:pt x="165" y="127"/>
                </a:cubicBezTo>
                <a:cubicBezTo>
                  <a:pt x="133" y="94"/>
                  <a:pt x="133" y="94"/>
                  <a:pt x="133" y="94"/>
                </a:cubicBezTo>
                <a:cubicBezTo>
                  <a:pt x="133" y="101"/>
                  <a:pt x="133" y="101"/>
                  <a:pt x="133" y="101"/>
                </a:cubicBezTo>
                <a:cubicBezTo>
                  <a:pt x="133" y="119"/>
                  <a:pt x="119" y="133"/>
                  <a:pt x="101" y="133"/>
                </a:cubicBezTo>
                <a:close/>
                <a:moveTo>
                  <a:pt x="32" y="8"/>
                </a:moveTo>
                <a:cubicBezTo>
                  <a:pt x="19" y="8"/>
                  <a:pt x="8" y="19"/>
                  <a:pt x="8" y="32"/>
                </a:cubicBezTo>
                <a:cubicBezTo>
                  <a:pt x="8" y="101"/>
                  <a:pt x="8" y="101"/>
                  <a:pt x="8" y="101"/>
                </a:cubicBezTo>
                <a:cubicBezTo>
                  <a:pt x="8" y="114"/>
                  <a:pt x="19" y="125"/>
                  <a:pt x="32" y="125"/>
                </a:cubicBezTo>
                <a:cubicBezTo>
                  <a:pt x="101" y="125"/>
                  <a:pt x="101" y="125"/>
                  <a:pt x="101" y="125"/>
                </a:cubicBezTo>
                <a:cubicBezTo>
                  <a:pt x="114" y="125"/>
                  <a:pt x="125" y="114"/>
                  <a:pt x="125" y="101"/>
                </a:cubicBezTo>
                <a:cubicBezTo>
                  <a:pt x="125" y="75"/>
                  <a:pt x="125" y="75"/>
                  <a:pt x="125" y="75"/>
                </a:cubicBezTo>
                <a:cubicBezTo>
                  <a:pt x="171" y="121"/>
                  <a:pt x="171" y="121"/>
                  <a:pt x="171" y="121"/>
                </a:cubicBezTo>
                <a:cubicBezTo>
                  <a:pt x="171" y="122"/>
                  <a:pt x="172" y="122"/>
                  <a:pt x="173" y="122"/>
                </a:cubicBezTo>
                <a:cubicBezTo>
                  <a:pt x="173" y="122"/>
                  <a:pt x="173" y="122"/>
                  <a:pt x="174" y="122"/>
                </a:cubicBezTo>
                <a:cubicBezTo>
                  <a:pt x="174" y="121"/>
                  <a:pt x="175" y="121"/>
                  <a:pt x="175" y="120"/>
                </a:cubicBezTo>
                <a:cubicBezTo>
                  <a:pt x="175" y="14"/>
                  <a:pt x="175" y="14"/>
                  <a:pt x="175" y="14"/>
                </a:cubicBezTo>
                <a:cubicBezTo>
                  <a:pt x="175" y="13"/>
                  <a:pt x="174" y="12"/>
                  <a:pt x="174" y="11"/>
                </a:cubicBezTo>
                <a:cubicBezTo>
                  <a:pt x="172" y="11"/>
                  <a:pt x="171" y="12"/>
                  <a:pt x="171" y="12"/>
                </a:cubicBezTo>
                <a:cubicBezTo>
                  <a:pt x="125" y="58"/>
                  <a:pt x="125" y="58"/>
                  <a:pt x="125" y="58"/>
                </a:cubicBezTo>
                <a:cubicBezTo>
                  <a:pt x="125" y="32"/>
                  <a:pt x="125" y="32"/>
                  <a:pt x="125" y="32"/>
                </a:cubicBezTo>
                <a:cubicBezTo>
                  <a:pt x="125" y="19"/>
                  <a:pt x="114" y="8"/>
                  <a:pt x="101" y="8"/>
                </a:cubicBezTo>
                <a:lnTo>
                  <a:pt x="32"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 name="Freeform 37"/>
          <p:cNvSpPr>
            <a:spLocks noEditPoints="1"/>
          </p:cNvSpPr>
          <p:nvPr/>
        </p:nvSpPr>
        <p:spPr bwMode="auto">
          <a:xfrm>
            <a:off x="9479234" y="3171234"/>
            <a:ext cx="279110" cy="408837"/>
          </a:xfrm>
          <a:custGeom>
            <a:avLst/>
            <a:gdLst>
              <a:gd name="T0" fmla="*/ 60 w 120"/>
              <a:gd name="T1" fmla="*/ 176 h 176"/>
              <a:gd name="T2" fmla="*/ 44 w 120"/>
              <a:gd name="T3" fmla="*/ 166 h 176"/>
              <a:gd name="T4" fmla="*/ 4 w 120"/>
              <a:gd name="T5" fmla="*/ 81 h 176"/>
              <a:gd name="T6" fmla="*/ 0 w 120"/>
              <a:gd name="T7" fmla="*/ 60 h 176"/>
              <a:gd name="T8" fmla="*/ 60 w 120"/>
              <a:gd name="T9" fmla="*/ 0 h 176"/>
              <a:gd name="T10" fmla="*/ 120 w 120"/>
              <a:gd name="T11" fmla="*/ 60 h 176"/>
              <a:gd name="T12" fmla="*/ 116 w 120"/>
              <a:gd name="T13" fmla="*/ 81 h 176"/>
              <a:gd name="T14" fmla="*/ 76 w 120"/>
              <a:gd name="T15" fmla="*/ 166 h 176"/>
              <a:gd name="T16" fmla="*/ 60 w 120"/>
              <a:gd name="T17" fmla="*/ 176 h 176"/>
              <a:gd name="T18" fmla="*/ 60 w 120"/>
              <a:gd name="T19" fmla="*/ 8 h 176"/>
              <a:gd name="T20" fmla="*/ 8 w 120"/>
              <a:gd name="T21" fmla="*/ 60 h 176"/>
              <a:gd name="T22" fmla="*/ 11 w 120"/>
              <a:gd name="T23" fmla="*/ 78 h 176"/>
              <a:gd name="T24" fmla="*/ 51 w 120"/>
              <a:gd name="T25" fmla="*/ 163 h 176"/>
              <a:gd name="T26" fmla="*/ 60 w 120"/>
              <a:gd name="T27" fmla="*/ 168 h 176"/>
              <a:gd name="T28" fmla="*/ 69 w 120"/>
              <a:gd name="T29" fmla="*/ 163 h 176"/>
              <a:gd name="T30" fmla="*/ 108 w 120"/>
              <a:gd name="T31" fmla="*/ 78 h 176"/>
              <a:gd name="T32" fmla="*/ 112 w 120"/>
              <a:gd name="T33" fmla="*/ 60 h 176"/>
              <a:gd name="T34" fmla="*/ 60 w 120"/>
              <a:gd name="T35" fmla="*/ 8 h 176"/>
              <a:gd name="T36" fmla="*/ 60 w 120"/>
              <a:gd name="T37" fmla="*/ 92 h 176"/>
              <a:gd name="T38" fmla="*/ 28 w 120"/>
              <a:gd name="T39" fmla="*/ 60 h 176"/>
              <a:gd name="T40" fmla="*/ 60 w 120"/>
              <a:gd name="T41" fmla="*/ 28 h 176"/>
              <a:gd name="T42" fmla="*/ 92 w 120"/>
              <a:gd name="T43" fmla="*/ 60 h 176"/>
              <a:gd name="T44" fmla="*/ 60 w 120"/>
              <a:gd name="T45" fmla="*/ 92 h 176"/>
              <a:gd name="T46" fmla="*/ 60 w 120"/>
              <a:gd name="T47" fmla="*/ 36 h 176"/>
              <a:gd name="T48" fmla="*/ 36 w 120"/>
              <a:gd name="T49" fmla="*/ 60 h 176"/>
              <a:gd name="T50" fmla="*/ 60 w 120"/>
              <a:gd name="T51" fmla="*/ 84 h 176"/>
              <a:gd name="T52" fmla="*/ 84 w 120"/>
              <a:gd name="T53" fmla="*/ 60 h 176"/>
              <a:gd name="T54" fmla="*/ 60 w 120"/>
              <a:gd name="T55"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76">
                <a:moveTo>
                  <a:pt x="60" y="176"/>
                </a:moveTo>
                <a:cubicBezTo>
                  <a:pt x="53" y="176"/>
                  <a:pt x="46" y="172"/>
                  <a:pt x="44" y="166"/>
                </a:cubicBezTo>
                <a:cubicBezTo>
                  <a:pt x="4" y="81"/>
                  <a:pt x="4" y="81"/>
                  <a:pt x="4" y="81"/>
                </a:cubicBezTo>
                <a:cubicBezTo>
                  <a:pt x="1" y="76"/>
                  <a:pt x="0" y="69"/>
                  <a:pt x="0" y="60"/>
                </a:cubicBezTo>
                <a:cubicBezTo>
                  <a:pt x="0" y="27"/>
                  <a:pt x="27" y="0"/>
                  <a:pt x="60" y="0"/>
                </a:cubicBezTo>
                <a:cubicBezTo>
                  <a:pt x="93" y="0"/>
                  <a:pt x="120" y="27"/>
                  <a:pt x="120" y="60"/>
                </a:cubicBezTo>
                <a:cubicBezTo>
                  <a:pt x="120" y="69"/>
                  <a:pt x="118" y="76"/>
                  <a:pt x="116" y="81"/>
                </a:cubicBezTo>
                <a:cubicBezTo>
                  <a:pt x="76" y="166"/>
                  <a:pt x="76" y="166"/>
                  <a:pt x="76" y="166"/>
                </a:cubicBezTo>
                <a:cubicBezTo>
                  <a:pt x="73" y="172"/>
                  <a:pt x="67" y="176"/>
                  <a:pt x="60" y="176"/>
                </a:cubicBezTo>
                <a:close/>
                <a:moveTo>
                  <a:pt x="60" y="8"/>
                </a:moveTo>
                <a:cubicBezTo>
                  <a:pt x="31" y="8"/>
                  <a:pt x="8" y="32"/>
                  <a:pt x="8" y="60"/>
                </a:cubicBezTo>
                <a:cubicBezTo>
                  <a:pt x="8" y="68"/>
                  <a:pt x="9" y="73"/>
                  <a:pt x="11" y="78"/>
                </a:cubicBezTo>
                <a:cubicBezTo>
                  <a:pt x="51" y="163"/>
                  <a:pt x="51" y="163"/>
                  <a:pt x="51" y="163"/>
                </a:cubicBezTo>
                <a:cubicBezTo>
                  <a:pt x="52" y="166"/>
                  <a:pt x="56" y="168"/>
                  <a:pt x="60" y="168"/>
                </a:cubicBezTo>
                <a:cubicBezTo>
                  <a:pt x="64" y="168"/>
                  <a:pt x="67" y="166"/>
                  <a:pt x="69" y="163"/>
                </a:cubicBezTo>
                <a:cubicBezTo>
                  <a:pt x="108" y="78"/>
                  <a:pt x="108" y="78"/>
                  <a:pt x="108" y="78"/>
                </a:cubicBezTo>
                <a:cubicBezTo>
                  <a:pt x="111" y="73"/>
                  <a:pt x="112" y="68"/>
                  <a:pt x="112" y="60"/>
                </a:cubicBezTo>
                <a:cubicBezTo>
                  <a:pt x="112" y="32"/>
                  <a:pt x="88" y="8"/>
                  <a:pt x="60" y="8"/>
                </a:cubicBezTo>
                <a:close/>
                <a:moveTo>
                  <a:pt x="60" y="92"/>
                </a:moveTo>
                <a:cubicBezTo>
                  <a:pt x="42" y="92"/>
                  <a:pt x="28" y="78"/>
                  <a:pt x="28" y="60"/>
                </a:cubicBezTo>
                <a:cubicBezTo>
                  <a:pt x="28" y="43"/>
                  <a:pt x="42" y="28"/>
                  <a:pt x="60" y="28"/>
                </a:cubicBezTo>
                <a:cubicBezTo>
                  <a:pt x="77" y="28"/>
                  <a:pt x="92" y="43"/>
                  <a:pt x="92" y="60"/>
                </a:cubicBezTo>
                <a:cubicBezTo>
                  <a:pt x="92" y="78"/>
                  <a:pt x="77" y="92"/>
                  <a:pt x="60" y="92"/>
                </a:cubicBezTo>
                <a:close/>
                <a:moveTo>
                  <a:pt x="60" y="36"/>
                </a:moveTo>
                <a:cubicBezTo>
                  <a:pt x="46" y="36"/>
                  <a:pt x="36" y="47"/>
                  <a:pt x="36" y="60"/>
                </a:cubicBezTo>
                <a:cubicBezTo>
                  <a:pt x="36" y="73"/>
                  <a:pt x="46" y="84"/>
                  <a:pt x="60" y="84"/>
                </a:cubicBezTo>
                <a:cubicBezTo>
                  <a:pt x="73" y="84"/>
                  <a:pt x="84" y="73"/>
                  <a:pt x="84" y="60"/>
                </a:cubicBezTo>
                <a:cubicBezTo>
                  <a:pt x="84" y="47"/>
                  <a:pt x="73" y="36"/>
                  <a:pt x="60" y="3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 name="Freeform 38"/>
          <p:cNvSpPr>
            <a:spLocks noEditPoints="1"/>
          </p:cNvSpPr>
          <p:nvPr/>
        </p:nvSpPr>
        <p:spPr bwMode="auto">
          <a:xfrm>
            <a:off x="9416336" y="4971688"/>
            <a:ext cx="376405" cy="374440"/>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 name="Freeform 39"/>
          <p:cNvSpPr>
            <a:spLocks noEditPoints="1"/>
          </p:cNvSpPr>
          <p:nvPr/>
        </p:nvSpPr>
        <p:spPr bwMode="auto">
          <a:xfrm>
            <a:off x="4053302" y="4973652"/>
            <a:ext cx="426527" cy="369525"/>
          </a:xfrm>
          <a:custGeom>
            <a:avLst/>
            <a:gdLst>
              <a:gd name="T0" fmla="*/ 21 w 184"/>
              <a:gd name="T1" fmla="*/ 159 h 159"/>
              <a:gd name="T2" fmla="*/ 13 w 184"/>
              <a:gd name="T3" fmla="*/ 152 h 159"/>
              <a:gd name="T4" fmla="*/ 13 w 184"/>
              <a:gd name="T5" fmla="*/ 152 h 159"/>
              <a:gd name="T6" fmla="*/ 16 w 184"/>
              <a:gd name="T7" fmla="*/ 144 h 159"/>
              <a:gd name="T8" fmla="*/ 16 w 184"/>
              <a:gd name="T9" fmla="*/ 143 h 159"/>
              <a:gd name="T10" fmla="*/ 19 w 184"/>
              <a:gd name="T11" fmla="*/ 140 h 159"/>
              <a:gd name="T12" fmla="*/ 33 w 184"/>
              <a:gd name="T13" fmla="*/ 118 h 159"/>
              <a:gd name="T14" fmla="*/ 0 w 184"/>
              <a:gd name="T15" fmla="*/ 67 h 159"/>
              <a:gd name="T16" fmla="*/ 92 w 184"/>
              <a:gd name="T17" fmla="*/ 0 h 159"/>
              <a:gd name="T18" fmla="*/ 184 w 184"/>
              <a:gd name="T19" fmla="*/ 67 h 159"/>
              <a:gd name="T20" fmla="*/ 92 w 184"/>
              <a:gd name="T21" fmla="*/ 134 h 159"/>
              <a:gd name="T22" fmla="*/ 79 w 184"/>
              <a:gd name="T23" fmla="*/ 133 h 159"/>
              <a:gd name="T24" fmla="*/ 34 w 184"/>
              <a:gd name="T25" fmla="*/ 157 h 159"/>
              <a:gd name="T26" fmla="*/ 22 w 184"/>
              <a:gd name="T27" fmla="*/ 159 h 159"/>
              <a:gd name="T28" fmla="*/ 21 w 184"/>
              <a:gd name="T29" fmla="*/ 159 h 159"/>
              <a:gd name="T30" fmla="*/ 21 w 184"/>
              <a:gd name="T31" fmla="*/ 151 h 159"/>
              <a:gd name="T32" fmla="*/ 21 w 184"/>
              <a:gd name="T33" fmla="*/ 151 h 159"/>
              <a:gd name="T34" fmla="*/ 32 w 184"/>
              <a:gd name="T35" fmla="*/ 149 h 159"/>
              <a:gd name="T36" fmla="*/ 75 w 184"/>
              <a:gd name="T37" fmla="*/ 126 h 159"/>
              <a:gd name="T38" fmla="*/ 77 w 184"/>
              <a:gd name="T39" fmla="*/ 125 h 159"/>
              <a:gd name="T40" fmla="*/ 78 w 184"/>
              <a:gd name="T41" fmla="*/ 125 h 159"/>
              <a:gd name="T42" fmla="*/ 92 w 184"/>
              <a:gd name="T43" fmla="*/ 126 h 159"/>
              <a:gd name="T44" fmla="*/ 176 w 184"/>
              <a:gd name="T45" fmla="*/ 67 h 159"/>
              <a:gd name="T46" fmla="*/ 92 w 184"/>
              <a:gd name="T47" fmla="*/ 8 h 159"/>
              <a:gd name="T48" fmla="*/ 8 w 184"/>
              <a:gd name="T49" fmla="*/ 67 h 159"/>
              <a:gd name="T50" fmla="*/ 39 w 184"/>
              <a:gd name="T51" fmla="*/ 113 h 159"/>
              <a:gd name="T52" fmla="*/ 42 w 184"/>
              <a:gd name="T53" fmla="*/ 114 h 159"/>
              <a:gd name="T54" fmla="*/ 41 w 184"/>
              <a:gd name="T55" fmla="*/ 118 h 159"/>
              <a:gd name="T56" fmla="*/ 25 w 184"/>
              <a:gd name="T57" fmla="*/ 146 h 159"/>
              <a:gd name="T58" fmla="*/ 22 w 184"/>
              <a:gd name="T59" fmla="*/ 148 h 159"/>
              <a:gd name="T60" fmla="*/ 22 w 184"/>
              <a:gd name="T61" fmla="*/ 149 h 159"/>
              <a:gd name="T62" fmla="*/ 21 w 184"/>
              <a:gd name="T63"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21" y="159"/>
                </a:moveTo>
                <a:cubicBezTo>
                  <a:pt x="17" y="159"/>
                  <a:pt x="14" y="156"/>
                  <a:pt x="13" y="152"/>
                </a:cubicBezTo>
                <a:cubicBezTo>
                  <a:pt x="13" y="152"/>
                  <a:pt x="13" y="152"/>
                  <a:pt x="13" y="152"/>
                </a:cubicBezTo>
                <a:cubicBezTo>
                  <a:pt x="12" y="148"/>
                  <a:pt x="14" y="145"/>
                  <a:pt x="16" y="144"/>
                </a:cubicBezTo>
                <a:cubicBezTo>
                  <a:pt x="16" y="143"/>
                  <a:pt x="16" y="143"/>
                  <a:pt x="16" y="143"/>
                </a:cubicBezTo>
                <a:cubicBezTo>
                  <a:pt x="17" y="142"/>
                  <a:pt x="18" y="141"/>
                  <a:pt x="19" y="140"/>
                </a:cubicBezTo>
                <a:cubicBezTo>
                  <a:pt x="24" y="135"/>
                  <a:pt x="29" y="130"/>
                  <a:pt x="33" y="118"/>
                </a:cubicBezTo>
                <a:cubicBezTo>
                  <a:pt x="12" y="106"/>
                  <a:pt x="0" y="87"/>
                  <a:pt x="0" y="67"/>
                </a:cubicBezTo>
                <a:cubicBezTo>
                  <a:pt x="0" y="30"/>
                  <a:pt x="41" y="0"/>
                  <a:pt x="92" y="0"/>
                </a:cubicBezTo>
                <a:cubicBezTo>
                  <a:pt x="143" y="0"/>
                  <a:pt x="184" y="30"/>
                  <a:pt x="184" y="67"/>
                </a:cubicBezTo>
                <a:cubicBezTo>
                  <a:pt x="184" y="104"/>
                  <a:pt x="143" y="134"/>
                  <a:pt x="92" y="134"/>
                </a:cubicBezTo>
                <a:cubicBezTo>
                  <a:pt x="88" y="134"/>
                  <a:pt x="84" y="134"/>
                  <a:pt x="79" y="133"/>
                </a:cubicBezTo>
                <a:cubicBezTo>
                  <a:pt x="66" y="145"/>
                  <a:pt x="51" y="153"/>
                  <a:pt x="34" y="157"/>
                </a:cubicBezTo>
                <a:cubicBezTo>
                  <a:pt x="30" y="158"/>
                  <a:pt x="27" y="159"/>
                  <a:pt x="22" y="159"/>
                </a:cubicBezTo>
                <a:lnTo>
                  <a:pt x="21" y="159"/>
                </a:lnTo>
                <a:close/>
                <a:moveTo>
                  <a:pt x="21" y="151"/>
                </a:moveTo>
                <a:cubicBezTo>
                  <a:pt x="21" y="151"/>
                  <a:pt x="21" y="151"/>
                  <a:pt x="21" y="151"/>
                </a:cubicBezTo>
                <a:cubicBezTo>
                  <a:pt x="25" y="151"/>
                  <a:pt x="29" y="150"/>
                  <a:pt x="32" y="149"/>
                </a:cubicBezTo>
                <a:cubicBezTo>
                  <a:pt x="48" y="145"/>
                  <a:pt x="63" y="137"/>
                  <a:pt x="75" y="126"/>
                </a:cubicBezTo>
                <a:cubicBezTo>
                  <a:pt x="77" y="125"/>
                  <a:pt x="77" y="125"/>
                  <a:pt x="77" y="125"/>
                </a:cubicBezTo>
                <a:cubicBezTo>
                  <a:pt x="78" y="125"/>
                  <a:pt x="78" y="125"/>
                  <a:pt x="78" y="125"/>
                </a:cubicBezTo>
                <a:cubicBezTo>
                  <a:pt x="83" y="126"/>
                  <a:pt x="88" y="126"/>
                  <a:pt x="92" y="126"/>
                </a:cubicBezTo>
                <a:cubicBezTo>
                  <a:pt x="139" y="126"/>
                  <a:pt x="176" y="100"/>
                  <a:pt x="176" y="67"/>
                </a:cubicBezTo>
                <a:cubicBezTo>
                  <a:pt x="176" y="35"/>
                  <a:pt x="139" y="8"/>
                  <a:pt x="92" y="8"/>
                </a:cubicBezTo>
                <a:cubicBezTo>
                  <a:pt x="46" y="8"/>
                  <a:pt x="8" y="35"/>
                  <a:pt x="8" y="67"/>
                </a:cubicBezTo>
                <a:cubicBezTo>
                  <a:pt x="8" y="85"/>
                  <a:pt x="20" y="102"/>
                  <a:pt x="39" y="113"/>
                </a:cubicBezTo>
                <a:cubicBezTo>
                  <a:pt x="42" y="114"/>
                  <a:pt x="42" y="114"/>
                  <a:pt x="42" y="114"/>
                </a:cubicBezTo>
                <a:cubicBezTo>
                  <a:pt x="41" y="118"/>
                  <a:pt x="41" y="118"/>
                  <a:pt x="41" y="118"/>
                </a:cubicBezTo>
                <a:cubicBezTo>
                  <a:pt x="37" y="133"/>
                  <a:pt x="31" y="140"/>
                  <a:pt x="25" y="146"/>
                </a:cubicBezTo>
                <a:cubicBezTo>
                  <a:pt x="24" y="147"/>
                  <a:pt x="23" y="147"/>
                  <a:pt x="22" y="148"/>
                </a:cubicBezTo>
                <a:cubicBezTo>
                  <a:pt x="22" y="149"/>
                  <a:pt x="22" y="149"/>
                  <a:pt x="22" y="149"/>
                </a:cubicBezTo>
                <a:cubicBezTo>
                  <a:pt x="21"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172" name="组合 171"/>
          <p:cNvGrpSpPr/>
          <p:nvPr/>
        </p:nvGrpSpPr>
        <p:grpSpPr>
          <a:xfrm>
            <a:off x="6721552" y="4973652"/>
            <a:ext cx="427510" cy="369525"/>
            <a:chOff x="6315267" y="3250080"/>
            <a:chExt cx="405365" cy="350384"/>
          </a:xfrm>
        </p:grpSpPr>
        <p:sp>
          <p:nvSpPr>
            <p:cNvPr id="5" name="Freeform 5"/>
            <p:cNvSpPr>
              <a:spLocks noEditPoints="1"/>
            </p:cNvSpPr>
            <p:nvPr/>
          </p:nvSpPr>
          <p:spPr bwMode="auto">
            <a:xfrm>
              <a:off x="6315267" y="3250080"/>
              <a:ext cx="405365" cy="350384"/>
            </a:xfrm>
            <a:custGeom>
              <a:avLst/>
              <a:gdLst>
                <a:gd name="T0" fmla="*/ 21 w 184"/>
                <a:gd name="T1" fmla="*/ 159 h 159"/>
                <a:gd name="T2" fmla="*/ 13 w 184"/>
                <a:gd name="T3" fmla="*/ 152 h 159"/>
                <a:gd name="T4" fmla="*/ 13 w 184"/>
                <a:gd name="T5" fmla="*/ 152 h 159"/>
                <a:gd name="T6" fmla="*/ 16 w 184"/>
                <a:gd name="T7" fmla="*/ 144 h 159"/>
                <a:gd name="T8" fmla="*/ 16 w 184"/>
                <a:gd name="T9" fmla="*/ 143 h 159"/>
                <a:gd name="T10" fmla="*/ 19 w 184"/>
                <a:gd name="T11" fmla="*/ 140 h 159"/>
                <a:gd name="T12" fmla="*/ 33 w 184"/>
                <a:gd name="T13" fmla="*/ 118 h 159"/>
                <a:gd name="T14" fmla="*/ 0 w 184"/>
                <a:gd name="T15" fmla="*/ 67 h 159"/>
                <a:gd name="T16" fmla="*/ 92 w 184"/>
                <a:gd name="T17" fmla="*/ 0 h 159"/>
                <a:gd name="T18" fmla="*/ 184 w 184"/>
                <a:gd name="T19" fmla="*/ 67 h 159"/>
                <a:gd name="T20" fmla="*/ 92 w 184"/>
                <a:gd name="T21" fmla="*/ 134 h 159"/>
                <a:gd name="T22" fmla="*/ 79 w 184"/>
                <a:gd name="T23" fmla="*/ 133 h 159"/>
                <a:gd name="T24" fmla="*/ 34 w 184"/>
                <a:gd name="T25" fmla="*/ 157 h 159"/>
                <a:gd name="T26" fmla="*/ 22 w 184"/>
                <a:gd name="T27" fmla="*/ 159 h 159"/>
                <a:gd name="T28" fmla="*/ 21 w 184"/>
                <a:gd name="T29" fmla="*/ 159 h 159"/>
                <a:gd name="T30" fmla="*/ 21 w 184"/>
                <a:gd name="T31" fmla="*/ 151 h 159"/>
                <a:gd name="T32" fmla="*/ 21 w 184"/>
                <a:gd name="T33" fmla="*/ 151 h 159"/>
                <a:gd name="T34" fmla="*/ 32 w 184"/>
                <a:gd name="T35" fmla="*/ 149 h 159"/>
                <a:gd name="T36" fmla="*/ 75 w 184"/>
                <a:gd name="T37" fmla="*/ 126 h 159"/>
                <a:gd name="T38" fmla="*/ 77 w 184"/>
                <a:gd name="T39" fmla="*/ 125 h 159"/>
                <a:gd name="T40" fmla="*/ 78 w 184"/>
                <a:gd name="T41" fmla="*/ 125 h 159"/>
                <a:gd name="T42" fmla="*/ 92 w 184"/>
                <a:gd name="T43" fmla="*/ 126 h 159"/>
                <a:gd name="T44" fmla="*/ 176 w 184"/>
                <a:gd name="T45" fmla="*/ 67 h 159"/>
                <a:gd name="T46" fmla="*/ 92 w 184"/>
                <a:gd name="T47" fmla="*/ 8 h 159"/>
                <a:gd name="T48" fmla="*/ 8 w 184"/>
                <a:gd name="T49" fmla="*/ 67 h 159"/>
                <a:gd name="T50" fmla="*/ 39 w 184"/>
                <a:gd name="T51" fmla="*/ 113 h 159"/>
                <a:gd name="T52" fmla="*/ 42 w 184"/>
                <a:gd name="T53" fmla="*/ 114 h 159"/>
                <a:gd name="T54" fmla="*/ 41 w 184"/>
                <a:gd name="T55" fmla="*/ 118 h 159"/>
                <a:gd name="T56" fmla="*/ 25 w 184"/>
                <a:gd name="T57" fmla="*/ 146 h 159"/>
                <a:gd name="T58" fmla="*/ 22 w 184"/>
                <a:gd name="T59" fmla="*/ 148 h 159"/>
                <a:gd name="T60" fmla="*/ 22 w 184"/>
                <a:gd name="T61" fmla="*/ 149 h 159"/>
                <a:gd name="T62" fmla="*/ 21 w 184"/>
                <a:gd name="T63"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21" y="159"/>
                  </a:moveTo>
                  <a:cubicBezTo>
                    <a:pt x="17" y="159"/>
                    <a:pt x="14" y="156"/>
                    <a:pt x="13" y="152"/>
                  </a:cubicBezTo>
                  <a:cubicBezTo>
                    <a:pt x="13" y="152"/>
                    <a:pt x="13" y="152"/>
                    <a:pt x="13" y="152"/>
                  </a:cubicBezTo>
                  <a:cubicBezTo>
                    <a:pt x="12" y="148"/>
                    <a:pt x="14" y="145"/>
                    <a:pt x="16" y="144"/>
                  </a:cubicBezTo>
                  <a:cubicBezTo>
                    <a:pt x="16" y="143"/>
                    <a:pt x="16" y="143"/>
                    <a:pt x="16" y="143"/>
                  </a:cubicBezTo>
                  <a:cubicBezTo>
                    <a:pt x="17" y="142"/>
                    <a:pt x="18" y="141"/>
                    <a:pt x="19" y="140"/>
                  </a:cubicBezTo>
                  <a:cubicBezTo>
                    <a:pt x="24" y="135"/>
                    <a:pt x="29" y="130"/>
                    <a:pt x="33" y="118"/>
                  </a:cubicBezTo>
                  <a:cubicBezTo>
                    <a:pt x="12" y="106"/>
                    <a:pt x="0" y="87"/>
                    <a:pt x="0" y="67"/>
                  </a:cubicBezTo>
                  <a:cubicBezTo>
                    <a:pt x="0" y="30"/>
                    <a:pt x="41" y="0"/>
                    <a:pt x="92" y="0"/>
                  </a:cubicBezTo>
                  <a:cubicBezTo>
                    <a:pt x="143" y="0"/>
                    <a:pt x="184" y="30"/>
                    <a:pt x="184" y="67"/>
                  </a:cubicBezTo>
                  <a:cubicBezTo>
                    <a:pt x="184" y="104"/>
                    <a:pt x="143" y="134"/>
                    <a:pt x="92" y="134"/>
                  </a:cubicBezTo>
                  <a:cubicBezTo>
                    <a:pt x="88" y="134"/>
                    <a:pt x="84" y="134"/>
                    <a:pt x="79" y="133"/>
                  </a:cubicBezTo>
                  <a:cubicBezTo>
                    <a:pt x="66" y="145"/>
                    <a:pt x="51" y="153"/>
                    <a:pt x="34" y="157"/>
                  </a:cubicBezTo>
                  <a:cubicBezTo>
                    <a:pt x="30" y="158"/>
                    <a:pt x="27" y="159"/>
                    <a:pt x="22" y="159"/>
                  </a:cubicBezTo>
                  <a:lnTo>
                    <a:pt x="21" y="159"/>
                  </a:lnTo>
                  <a:close/>
                  <a:moveTo>
                    <a:pt x="21" y="151"/>
                  </a:moveTo>
                  <a:cubicBezTo>
                    <a:pt x="21" y="151"/>
                    <a:pt x="21" y="151"/>
                    <a:pt x="21" y="151"/>
                  </a:cubicBezTo>
                  <a:cubicBezTo>
                    <a:pt x="25" y="151"/>
                    <a:pt x="29" y="150"/>
                    <a:pt x="32" y="149"/>
                  </a:cubicBezTo>
                  <a:cubicBezTo>
                    <a:pt x="48" y="145"/>
                    <a:pt x="63" y="137"/>
                    <a:pt x="75" y="126"/>
                  </a:cubicBezTo>
                  <a:cubicBezTo>
                    <a:pt x="77" y="125"/>
                    <a:pt x="77" y="125"/>
                    <a:pt x="77" y="125"/>
                  </a:cubicBezTo>
                  <a:cubicBezTo>
                    <a:pt x="78" y="125"/>
                    <a:pt x="78" y="125"/>
                    <a:pt x="78" y="125"/>
                  </a:cubicBezTo>
                  <a:cubicBezTo>
                    <a:pt x="83" y="126"/>
                    <a:pt x="88" y="126"/>
                    <a:pt x="92" y="126"/>
                  </a:cubicBezTo>
                  <a:cubicBezTo>
                    <a:pt x="139" y="126"/>
                    <a:pt x="176" y="100"/>
                    <a:pt x="176" y="67"/>
                  </a:cubicBezTo>
                  <a:cubicBezTo>
                    <a:pt x="176" y="35"/>
                    <a:pt x="139" y="8"/>
                    <a:pt x="92" y="8"/>
                  </a:cubicBezTo>
                  <a:cubicBezTo>
                    <a:pt x="46" y="8"/>
                    <a:pt x="8" y="35"/>
                    <a:pt x="8" y="67"/>
                  </a:cubicBezTo>
                  <a:cubicBezTo>
                    <a:pt x="8" y="85"/>
                    <a:pt x="20" y="102"/>
                    <a:pt x="39" y="113"/>
                  </a:cubicBezTo>
                  <a:cubicBezTo>
                    <a:pt x="42" y="114"/>
                    <a:pt x="42" y="114"/>
                    <a:pt x="42" y="114"/>
                  </a:cubicBezTo>
                  <a:cubicBezTo>
                    <a:pt x="41" y="118"/>
                    <a:pt x="41" y="118"/>
                    <a:pt x="41" y="118"/>
                  </a:cubicBezTo>
                  <a:cubicBezTo>
                    <a:pt x="37" y="133"/>
                    <a:pt x="31" y="140"/>
                    <a:pt x="25" y="146"/>
                  </a:cubicBezTo>
                  <a:cubicBezTo>
                    <a:pt x="24" y="147"/>
                    <a:pt x="23" y="147"/>
                    <a:pt x="22" y="148"/>
                  </a:cubicBezTo>
                  <a:cubicBezTo>
                    <a:pt x="22" y="149"/>
                    <a:pt x="22" y="149"/>
                    <a:pt x="22" y="149"/>
                  </a:cubicBezTo>
                  <a:cubicBezTo>
                    <a:pt x="21"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 name="Rectangle 43"/>
            <p:cNvSpPr>
              <a:spLocks noChangeArrowheads="1"/>
            </p:cNvSpPr>
            <p:nvPr/>
          </p:nvSpPr>
          <p:spPr bwMode="auto">
            <a:xfrm>
              <a:off x="6450388"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44" name="Freeform 44"/>
          <p:cNvSpPr>
            <a:spLocks noEditPoints="1"/>
          </p:cNvSpPr>
          <p:nvPr/>
        </p:nvSpPr>
        <p:spPr bwMode="auto">
          <a:xfrm>
            <a:off x="6721552" y="5913191"/>
            <a:ext cx="399991" cy="339059"/>
          </a:xfrm>
          <a:custGeom>
            <a:avLst/>
            <a:gdLst>
              <a:gd name="T0" fmla="*/ 126 w 172"/>
              <a:gd name="T1" fmla="*/ 129 h 146"/>
              <a:gd name="T2" fmla="*/ 69 w 172"/>
              <a:gd name="T3" fmla="*/ 121 h 146"/>
              <a:gd name="T4" fmla="*/ 54 w 172"/>
              <a:gd name="T5" fmla="*/ 146 h 146"/>
              <a:gd name="T6" fmla="*/ 42 w 172"/>
              <a:gd name="T7" fmla="*/ 119 h 146"/>
              <a:gd name="T8" fmla="*/ 43 w 172"/>
              <a:gd name="T9" fmla="*/ 98 h 146"/>
              <a:gd name="T10" fmla="*/ 27 w 172"/>
              <a:gd name="T11" fmla="*/ 20 h 146"/>
              <a:gd name="T12" fmla="*/ 0 w 172"/>
              <a:gd name="T13" fmla="*/ 10 h 146"/>
              <a:gd name="T14" fmla="*/ 36 w 172"/>
              <a:gd name="T15" fmla="*/ 0 h 146"/>
              <a:gd name="T16" fmla="*/ 161 w 172"/>
              <a:gd name="T17" fmla="*/ 12 h 146"/>
              <a:gd name="T18" fmla="*/ 172 w 172"/>
              <a:gd name="T19" fmla="*/ 73 h 146"/>
              <a:gd name="T20" fmla="*/ 64 w 172"/>
              <a:gd name="T21" fmla="*/ 95 h 146"/>
              <a:gd name="T22" fmla="*/ 64 w 172"/>
              <a:gd name="T23" fmla="*/ 100 h 146"/>
              <a:gd name="T24" fmla="*/ 159 w 172"/>
              <a:gd name="T25" fmla="*/ 111 h 146"/>
              <a:gd name="T26" fmla="*/ 159 w 172"/>
              <a:gd name="T27" fmla="*/ 129 h 146"/>
              <a:gd name="T28" fmla="*/ 143 w 172"/>
              <a:gd name="T29" fmla="*/ 121 h 146"/>
              <a:gd name="T30" fmla="*/ 143 w 172"/>
              <a:gd name="T31" fmla="*/ 138 h 146"/>
              <a:gd name="T32" fmla="*/ 143 w 172"/>
              <a:gd name="T33" fmla="*/ 121 h 146"/>
              <a:gd name="T34" fmla="*/ 46 w 172"/>
              <a:gd name="T35" fmla="*/ 129 h 146"/>
              <a:gd name="T36" fmla="*/ 63 w 172"/>
              <a:gd name="T37" fmla="*/ 129 h 146"/>
              <a:gd name="T38" fmla="*/ 143 w 172"/>
              <a:gd name="T39" fmla="*/ 113 h 146"/>
              <a:gd name="T40" fmla="*/ 151 w 172"/>
              <a:gd name="T41" fmla="*/ 111 h 146"/>
              <a:gd name="T42" fmla="*/ 52 w 172"/>
              <a:gd name="T43" fmla="*/ 108 h 146"/>
              <a:gd name="T44" fmla="*/ 57 w 172"/>
              <a:gd name="T45" fmla="*/ 98 h 146"/>
              <a:gd name="T46" fmla="*/ 56 w 172"/>
              <a:gd name="T47" fmla="*/ 92 h 146"/>
              <a:gd name="T48" fmla="*/ 162 w 172"/>
              <a:gd name="T49" fmla="*/ 75 h 146"/>
              <a:gd name="T50" fmla="*/ 164 w 172"/>
              <a:gd name="T51" fmla="*/ 22 h 146"/>
              <a:gd name="T52" fmla="*/ 40 w 172"/>
              <a:gd name="T53" fmla="*/ 20 h 146"/>
              <a:gd name="T54" fmla="*/ 39 w 172"/>
              <a:gd name="T55" fmla="*/ 15 h 146"/>
              <a:gd name="T56" fmla="*/ 10 w 172"/>
              <a:gd name="T57" fmla="*/ 8 h 146"/>
              <a:gd name="T58" fmla="*/ 10 w 172"/>
              <a:gd name="T59" fmla="*/ 12 h 146"/>
              <a:gd name="T60" fmla="*/ 52 w 172"/>
              <a:gd name="T61" fmla="*/ 98 h 146"/>
              <a:gd name="T62" fmla="*/ 50 w 172"/>
              <a:gd name="T63" fmla="*/ 102 h 146"/>
              <a:gd name="T64" fmla="*/ 48 w 172"/>
              <a:gd name="T65"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146">
                <a:moveTo>
                  <a:pt x="143" y="146"/>
                </a:moveTo>
                <a:cubicBezTo>
                  <a:pt x="133" y="146"/>
                  <a:pt x="126" y="139"/>
                  <a:pt x="126" y="129"/>
                </a:cubicBezTo>
                <a:cubicBezTo>
                  <a:pt x="126" y="126"/>
                  <a:pt x="127" y="123"/>
                  <a:pt x="128" y="121"/>
                </a:cubicBezTo>
                <a:cubicBezTo>
                  <a:pt x="69" y="121"/>
                  <a:pt x="69" y="121"/>
                  <a:pt x="69" y="121"/>
                </a:cubicBezTo>
                <a:cubicBezTo>
                  <a:pt x="70" y="123"/>
                  <a:pt x="71" y="126"/>
                  <a:pt x="71" y="129"/>
                </a:cubicBezTo>
                <a:cubicBezTo>
                  <a:pt x="71" y="139"/>
                  <a:pt x="64" y="146"/>
                  <a:pt x="54" y="146"/>
                </a:cubicBezTo>
                <a:cubicBezTo>
                  <a:pt x="45" y="146"/>
                  <a:pt x="38" y="139"/>
                  <a:pt x="38" y="129"/>
                </a:cubicBezTo>
                <a:cubicBezTo>
                  <a:pt x="38" y="125"/>
                  <a:pt x="39" y="122"/>
                  <a:pt x="42" y="119"/>
                </a:cubicBezTo>
                <a:cubicBezTo>
                  <a:pt x="39" y="117"/>
                  <a:pt x="38" y="114"/>
                  <a:pt x="38" y="111"/>
                </a:cubicBezTo>
                <a:cubicBezTo>
                  <a:pt x="38" y="107"/>
                  <a:pt x="40" y="103"/>
                  <a:pt x="43" y="98"/>
                </a:cubicBezTo>
                <a:cubicBezTo>
                  <a:pt x="43" y="97"/>
                  <a:pt x="43" y="97"/>
                  <a:pt x="44" y="97"/>
                </a:cubicBezTo>
                <a:cubicBezTo>
                  <a:pt x="27" y="20"/>
                  <a:pt x="27" y="20"/>
                  <a:pt x="27" y="20"/>
                </a:cubicBezTo>
                <a:cubicBezTo>
                  <a:pt x="10" y="20"/>
                  <a:pt x="10" y="20"/>
                  <a:pt x="10" y="20"/>
                </a:cubicBezTo>
                <a:cubicBezTo>
                  <a:pt x="5" y="20"/>
                  <a:pt x="0" y="16"/>
                  <a:pt x="0" y="10"/>
                </a:cubicBezTo>
                <a:cubicBezTo>
                  <a:pt x="0" y="4"/>
                  <a:pt x="5" y="0"/>
                  <a:pt x="10" y="0"/>
                </a:cubicBezTo>
                <a:cubicBezTo>
                  <a:pt x="36" y="0"/>
                  <a:pt x="36" y="0"/>
                  <a:pt x="36" y="0"/>
                </a:cubicBezTo>
                <a:cubicBezTo>
                  <a:pt x="44" y="0"/>
                  <a:pt x="46" y="7"/>
                  <a:pt x="47" y="12"/>
                </a:cubicBezTo>
                <a:cubicBezTo>
                  <a:pt x="161" y="12"/>
                  <a:pt x="161" y="12"/>
                  <a:pt x="161" y="12"/>
                </a:cubicBezTo>
                <a:cubicBezTo>
                  <a:pt x="167" y="12"/>
                  <a:pt x="172" y="17"/>
                  <a:pt x="172" y="22"/>
                </a:cubicBezTo>
                <a:cubicBezTo>
                  <a:pt x="172" y="73"/>
                  <a:pt x="172" y="73"/>
                  <a:pt x="172" y="73"/>
                </a:cubicBezTo>
                <a:cubicBezTo>
                  <a:pt x="172" y="78"/>
                  <a:pt x="168" y="82"/>
                  <a:pt x="163" y="83"/>
                </a:cubicBezTo>
                <a:cubicBezTo>
                  <a:pt x="64" y="95"/>
                  <a:pt x="64" y="95"/>
                  <a:pt x="64" y="95"/>
                </a:cubicBezTo>
                <a:cubicBezTo>
                  <a:pt x="65" y="96"/>
                  <a:pt x="65" y="97"/>
                  <a:pt x="65" y="98"/>
                </a:cubicBezTo>
                <a:cubicBezTo>
                  <a:pt x="65" y="99"/>
                  <a:pt x="65" y="100"/>
                  <a:pt x="64" y="100"/>
                </a:cubicBezTo>
                <a:cubicBezTo>
                  <a:pt x="149" y="100"/>
                  <a:pt x="149" y="100"/>
                  <a:pt x="149" y="100"/>
                </a:cubicBezTo>
                <a:cubicBezTo>
                  <a:pt x="154" y="100"/>
                  <a:pt x="159" y="105"/>
                  <a:pt x="159" y="111"/>
                </a:cubicBezTo>
                <a:cubicBezTo>
                  <a:pt x="159" y="114"/>
                  <a:pt x="158" y="117"/>
                  <a:pt x="155" y="119"/>
                </a:cubicBezTo>
                <a:cubicBezTo>
                  <a:pt x="158" y="122"/>
                  <a:pt x="159" y="125"/>
                  <a:pt x="159" y="129"/>
                </a:cubicBezTo>
                <a:cubicBezTo>
                  <a:pt x="159" y="139"/>
                  <a:pt x="152" y="146"/>
                  <a:pt x="143" y="146"/>
                </a:cubicBezTo>
                <a:close/>
                <a:moveTo>
                  <a:pt x="143" y="121"/>
                </a:moveTo>
                <a:cubicBezTo>
                  <a:pt x="138" y="121"/>
                  <a:pt x="134" y="125"/>
                  <a:pt x="134" y="129"/>
                </a:cubicBezTo>
                <a:cubicBezTo>
                  <a:pt x="134" y="134"/>
                  <a:pt x="138" y="138"/>
                  <a:pt x="143" y="138"/>
                </a:cubicBezTo>
                <a:cubicBezTo>
                  <a:pt x="147" y="138"/>
                  <a:pt x="151" y="134"/>
                  <a:pt x="151" y="129"/>
                </a:cubicBezTo>
                <a:cubicBezTo>
                  <a:pt x="151" y="125"/>
                  <a:pt x="147" y="121"/>
                  <a:pt x="143" y="121"/>
                </a:cubicBezTo>
                <a:close/>
                <a:moveTo>
                  <a:pt x="54" y="121"/>
                </a:moveTo>
                <a:cubicBezTo>
                  <a:pt x="50" y="121"/>
                  <a:pt x="46" y="125"/>
                  <a:pt x="46" y="129"/>
                </a:cubicBezTo>
                <a:cubicBezTo>
                  <a:pt x="46" y="134"/>
                  <a:pt x="50" y="138"/>
                  <a:pt x="54" y="138"/>
                </a:cubicBezTo>
                <a:cubicBezTo>
                  <a:pt x="59" y="138"/>
                  <a:pt x="63" y="134"/>
                  <a:pt x="63" y="129"/>
                </a:cubicBezTo>
                <a:cubicBezTo>
                  <a:pt x="63" y="125"/>
                  <a:pt x="59" y="121"/>
                  <a:pt x="54" y="121"/>
                </a:cubicBezTo>
                <a:close/>
                <a:moveTo>
                  <a:pt x="143" y="113"/>
                </a:moveTo>
                <a:cubicBezTo>
                  <a:pt x="149" y="113"/>
                  <a:pt x="149" y="113"/>
                  <a:pt x="149" y="113"/>
                </a:cubicBezTo>
                <a:cubicBezTo>
                  <a:pt x="150" y="113"/>
                  <a:pt x="151" y="112"/>
                  <a:pt x="151" y="111"/>
                </a:cubicBezTo>
                <a:cubicBezTo>
                  <a:pt x="151" y="109"/>
                  <a:pt x="150" y="108"/>
                  <a:pt x="149" y="108"/>
                </a:cubicBezTo>
                <a:cubicBezTo>
                  <a:pt x="52" y="108"/>
                  <a:pt x="52" y="108"/>
                  <a:pt x="52" y="108"/>
                </a:cubicBezTo>
                <a:cubicBezTo>
                  <a:pt x="55" y="101"/>
                  <a:pt x="55" y="101"/>
                  <a:pt x="55" y="101"/>
                </a:cubicBezTo>
                <a:cubicBezTo>
                  <a:pt x="56" y="100"/>
                  <a:pt x="57" y="99"/>
                  <a:pt x="57" y="98"/>
                </a:cubicBezTo>
                <a:cubicBezTo>
                  <a:pt x="57" y="97"/>
                  <a:pt x="56" y="96"/>
                  <a:pt x="56" y="94"/>
                </a:cubicBezTo>
                <a:cubicBezTo>
                  <a:pt x="56" y="93"/>
                  <a:pt x="56" y="93"/>
                  <a:pt x="56" y="92"/>
                </a:cubicBezTo>
                <a:cubicBezTo>
                  <a:pt x="55" y="88"/>
                  <a:pt x="55" y="88"/>
                  <a:pt x="55" y="88"/>
                </a:cubicBezTo>
                <a:cubicBezTo>
                  <a:pt x="162" y="75"/>
                  <a:pt x="162" y="75"/>
                  <a:pt x="162" y="75"/>
                </a:cubicBezTo>
                <a:cubicBezTo>
                  <a:pt x="163" y="75"/>
                  <a:pt x="164" y="74"/>
                  <a:pt x="164" y="73"/>
                </a:cubicBezTo>
                <a:cubicBezTo>
                  <a:pt x="164" y="22"/>
                  <a:pt x="164" y="22"/>
                  <a:pt x="164" y="22"/>
                </a:cubicBezTo>
                <a:cubicBezTo>
                  <a:pt x="164" y="21"/>
                  <a:pt x="163" y="20"/>
                  <a:pt x="161" y="20"/>
                </a:cubicBezTo>
                <a:cubicBezTo>
                  <a:pt x="40" y="20"/>
                  <a:pt x="40" y="20"/>
                  <a:pt x="40" y="20"/>
                </a:cubicBezTo>
                <a:cubicBezTo>
                  <a:pt x="39" y="17"/>
                  <a:pt x="39" y="17"/>
                  <a:pt x="39" y="17"/>
                </a:cubicBezTo>
                <a:cubicBezTo>
                  <a:pt x="39" y="16"/>
                  <a:pt x="39" y="15"/>
                  <a:pt x="39" y="15"/>
                </a:cubicBezTo>
                <a:cubicBezTo>
                  <a:pt x="38" y="9"/>
                  <a:pt x="37" y="8"/>
                  <a:pt x="36" y="8"/>
                </a:cubicBezTo>
                <a:cubicBezTo>
                  <a:pt x="10" y="8"/>
                  <a:pt x="10" y="8"/>
                  <a:pt x="10" y="8"/>
                </a:cubicBezTo>
                <a:cubicBezTo>
                  <a:pt x="9" y="8"/>
                  <a:pt x="8" y="9"/>
                  <a:pt x="8" y="10"/>
                </a:cubicBezTo>
                <a:cubicBezTo>
                  <a:pt x="8" y="11"/>
                  <a:pt x="9" y="12"/>
                  <a:pt x="10" y="12"/>
                </a:cubicBezTo>
                <a:cubicBezTo>
                  <a:pt x="34" y="12"/>
                  <a:pt x="34" y="12"/>
                  <a:pt x="34" y="12"/>
                </a:cubicBezTo>
                <a:cubicBezTo>
                  <a:pt x="52" y="98"/>
                  <a:pt x="52" y="98"/>
                  <a:pt x="52" y="98"/>
                </a:cubicBezTo>
                <a:cubicBezTo>
                  <a:pt x="51" y="99"/>
                  <a:pt x="51" y="99"/>
                  <a:pt x="51" y="99"/>
                </a:cubicBezTo>
                <a:cubicBezTo>
                  <a:pt x="51" y="100"/>
                  <a:pt x="51" y="101"/>
                  <a:pt x="50" y="102"/>
                </a:cubicBezTo>
                <a:cubicBezTo>
                  <a:pt x="49" y="104"/>
                  <a:pt x="46" y="109"/>
                  <a:pt x="46" y="111"/>
                </a:cubicBezTo>
                <a:cubicBezTo>
                  <a:pt x="46" y="112"/>
                  <a:pt x="47" y="113"/>
                  <a:pt x="48" y="113"/>
                </a:cubicBezTo>
                <a:lnTo>
                  <a:pt x="143"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5" name="Freeform 45"/>
          <p:cNvSpPr>
            <a:spLocks noEditPoints="1"/>
          </p:cNvSpPr>
          <p:nvPr/>
        </p:nvSpPr>
        <p:spPr bwMode="auto">
          <a:xfrm>
            <a:off x="7630623" y="5901397"/>
            <a:ext cx="399009" cy="339059"/>
          </a:xfrm>
          <a:custGeom>
            <a:avLst/>
            <a:gdLst>
              <a:gd name="T0" fmla="*/ 146 w 172"/>
              <a:gd name="T1" fmla="*/ 146 h 146"/>
              <a:gd name="T2" fmla="*/ 26 w 172"/>
              <a:gd name="T3" fmla="*/ 146 h 146"/>
              <a:gd name="T4" fmla="*/ 0 w 172"/>
              <a:gd name="T5" fmla="*/ 120 h 146"/>
              <a:gd name="T6" fmla="*/ 0 w 172"/>
              <a:gd name="T7" fmla="*/ 26 h 146"/>
              <a:gd name="T8" fmla="*/ 26 w 172"/>
              <a:gd name="T9" fmla="*/ 0 h 146"/>
              <a:gd name="T10" fmla="*/ 58 w 172"/>
              <a:gd name="T11" fmla="*/ 0 h 146"/>
              <a:gd name="T12" fmla="*/ 84 w 172"/>
              <a:gd name="T13" fmla="*/ 25 h 146"/>
              <a:gd name="T14" fmla="*/ 146 w 172"/>
              <a:gd name="T15" fmla="*/ 25 h 146"/>
              <a:gd name="T16" fmla="*/ 172 w 172"/>
              <a:gd name="T17" fmla="*/ 51 h 146"/>
              <a:gd name="T18" fmla="*/ 172 w 172"/>
              <a:gd name="T19" fmla="*/ 120 h 146"/>
              <a:gd name="T20" fmla="*/ 146 w 172"/>
              <a:gd name="T21" fmla="*/ 146 h 146"/>
              <a:gd name="T22" fmla="*/ 26 w 172"/>
              <a:gd name="T23" fmla="*/ 8 h 146"/>
              <a:gd name="T24" fmla="*/ 8 w 172"/>
              <a:gd name="T25" fmla="*/ 26 h 146"/>
              <a:gd name="T26" fmla="*/ 8 w 172"/>
              <a:gd name="T27" fmla="*/ 120 h 146"/>
              <a:gd name="T28" fmla="*/ 26 w 172"/>
              <a:gd name="T29" fmla="*/ 138 h 146"/>
              <a:gd name="T30" fmla="*/ 146 w 172"/>
              <a:gd name="T31" fmla="*/ 138 h 146"/>
              <a:gd name="T32" fmla="*/ 164 w 172"/>
              <a:gd name="T33" fmla="*/ 120 h 146"/>
              <a:gd name="T34" fmla="*/ 164 w 172"/>
              <a:gd name="T35" fmla="*/ 51 h 146"/>
              <a:gd name="T36" fmla="*/ 146 w 172"/>
              <a:gd name="T37" fmla="*/ 33 h 146"/>
              <a:gd name="T38" fmla="*/ 76 w 172"/>
              <a:gd name="T39" fmla="*/ 33 h 146"/>
              <a:gd name="T40" fmla="*/ 76 w 172"/>
              <a:gd name="T41" fmla="*/ 26 h 146"/>
              <a:gd name="T42" fmla="*/ 58 w 172"/>
              <a:gd name="T43" fmla="*/ 8 h 146"/>
              <a:gd name="T44" fmla="*/ 26 w 172"/>
              <a:gd name="T45" fmla="*/ 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146">
                <a:moveTo>
                  <a:pt x="146" y="146"/>
                </a:moveTo>
                <a:cubicBezTo>
                  <a:pt x="26" y="146"/>
                  <a:pt x="26" y="146"/>
                  <a:pt x="26" y="146"/>
                </a:cubicBezTo>
                <a:cubicBezTo>
                  <a:pt x="12" y="146"/>
                  <a:pt x="0" y="135"/>
                  <a:pt x="0" y="120"/>
                </a:cubicBezTo>
                <a:cubicBezTo>
                  <a:pt x="0" y="26"/>
                  <a:pt x="0" y="26"/>
                  <a:pt x="0" y="26"/>
                </a:cubicBezTo>
                <a:cubicBezTo>
                  <a:pt x="0" y="12"/>
                  <a:pt x="12" y="0"/>
                  <a:pt x="26" y="0"/>
                </a:cubicBezTo>
                <a:cubicBezTo>
                  <a:pt x="58" y="0"/>
                  <a:pt x="58" y="0"/>
                  <a:pt x="58" y="0"/>
                </a:cubicBezTo>
                <a:cubicBezTo>
                  <a:pt x="72" y="0"/>
                  <a:pt x="83" y="11"/>
                  <a:pt x="84" y="25"/>
                </a:cubicBezTo>
                <a:cubicBezTo>
                  <a:pt x="146" y="25"/>
                  <a:pt x="146" y="25"/>
                  <a:pt x="146" y="25"/>
                </a:cubicBezTo>
                <a:cubicBezTo>
                  <a:pt x="160" y="25"/>
                  <a:pt x="172" y="37"/>
                  <a:pt x="172" y="51"/>
                </a:cubicBezTo>
                <a:cubicBezTo>
                  <a:pt x="172" y="120"/>
                  <a:pt x="172" y="120"/>
                  <a:pt x="172" y="120"/>
                </a:cubicBezTo>
                <a:cubicBezTo>
                  <a:pt x="172" y="135"/>
                  <a:pt x="160" y="146"/>
                  <a:pt x="146" y="146"/>
                </a:cubicBezTo>
                <a:close/>
                <a:moveTo>
                  <a:pt x="26" y="8"/>
                </a:moveTo>
                <a:cubicBezTo>
                  <a:pt x="16" y="8"/>
                  <a:pt x="8" y="16"/>
                  <a:pt x="8" y="26"/>
                </a:cubicBezTo>
                <a:cubicBezTo>
                  <a:pt x="8" y="120"/>
                  <a:pt x="8" y="120"/>
                  <a:pt x="8" y="120"/>
                </a:cubicBezTo>
                <a:cubicBezTo>
                  <a:pt x="8" y="130"/>
                  <a:pt x="16" y="138"/>
                  <a:pt x="26" y="138"/>
                </a:cubicBezTo>
                <a:cubicBezTo>
                  <a:pt x="146" y="138"/>
                  <a:pt x="146" y="138"/>
                  <a:pt x="146" y="138"/>
                </a:cubicBezTo>
                <a:cubicBezTo>
                  <a:pt x="156" y="138"/>
                  <a:pt x="164" y="130"/>
                  <a:pt x="164" y="120"/>
                </a:cubicBezTo>
                <a:cubicBezTo>
                  <a:pt x="164" y="51"/>
                  <a:pt x="164" y="51"/>
                  <a:pt x="164" y="51"/>
                </a:cubicBezTo>
                <a:cubicBezTo>
                  <a:pt x="164" y="41"/>
                  <a:pt x="156" y="33"/>
                  <a:pt x="146" y="33"/>
                </a:cubicBezTo>
                <a:cubicBezTo>
                  <a:pt x="76" y="33"/>
                  <a:pt x="76" y="33"/>
                  <a:pt x="76" y="33"/>
                </a:cubicBezTo>
                <a:cubicBezTo>
                  <a:pt x="76" y="26"/>
                  <a:pt x="76" y="26"/>
                  <a:pt x="76" y="26"/>
                </a:cubicBezTo>
                <a:cubicBezTo>
                  <a:pt x="76" y="16"/>
                  <a:pt x="68" y="8"/>
                  <a:pt x="58" y="8"/>
                </a:cubicBezTo>
                <a:lnTo>
                  <a:pt x="26"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6" name="Freeform 46"/>
          <p:cNvSpPr>
            <a:spLocks noEditPoints="1"/>
          </p:cNvSpPr>
          <p:nvPr/>
        </p:nvSpPr>
        <p:spPr bwMode="auto">
          <a:xfrm>
            <a:off x="12037413" y="2277885"/>
            <a:ext cx="416699" cy="416699"/>
          </a:xfrm>
          <a:custGeom>
            <a:avLst/>
            <a:gdLst>
              <a:gd name="T0" fmla="*/ 140 w 179"/>
              <a:gd name="T1" fmla="*/ 174 h 179"/>
              <a:gd name="T2" fmla="*/ 99 w 179"/>
              <a:gd name="T3" fmla="*/ 126 h 179"/>
              <a:gd name="T4" fmla="*/ 82 w 179"/>
              <a:gd name="T5" fmla="*/ 97 h 179"/>
              <a:gd name="T6" fmla="*/ 72 w 179"/>
              <a:gd name="T7" fmla="*/ 108 h 179"/>
              <a:gd name="T8" fmla="*/ 69 w 179"/>
              <a:gd name="T9" fmla="*/ 123 h 179"/>
              <a:gd name="T10" fmla="*/ 54 w 179"/>
              <a:gd name="T11" fmla="*/ 133 h 179"/>
              <a:gd name="T12" fmla="*/ 4 w 179"/>
              <a:gd name="T13" fmla="*/ 89 h 179"/>
              <a:gd name="T14" fmla="*/ 9 w 179"/>
              <a:gd name="T15" fmla="*/ 65 h 179"/>
              <a:gd name="T16" fmla="*/ 19 w 179"/>
              <a:gd name="T17" fmla="*/ 60 h 179"/>
              <a:gd name="T18" fmla="*/ 26 w 179"/>
              <a:gd name="T19" fmla="*/ 60 h 179"/>
              <a:gd name="T20" fmla="*/ 62 w 179"/>
              <a:gd name="T21" fmla="*/ 25 h 179"/>
              <a:gd name="T22" fmla="*/ 64 w 179"/>
              <a:gd name="T23" fmla="*/ 10 h 179"/>
              <a:gd name="T24" fmla="*/ 79 w 179"/>
              <a:gd name="T25" fmla="*/ 0 h 179"/>
              <a:gd name="T26" fmla="*/ 129 w 179"/>
              <a:gd name="T27" fmla="*/ 44 h 179"/>
              <a:gd name="T28" fmla="*/ 124 w 179"/>
              <a:gd name="T29" fmla="*/ 68 h 179"/>
              <a:gd name="T30" fmla="*/ 114 w 179"/>
              <a:gd name="T31" fmla="*/ 73 h 179"/>
              <a:gd name="T32" fmla="*/ 107 w 179"/>
              <a:gd name="T33" fmla="*/ 73 h 179"/>
              <a:gd name="T34" fmla="*/ 117 w 179"/>
              <a:gd name="T35" fmla="*/ 102 h 179"/>
              <a:gd name="T36" fmla="*/ 174 w 179"/>
              <a:gd name="T37" fmla="*/ 140 h 179"/>
              <a:gd name="T38" fmla="*/ 174 w 179"/>
              <a:gd name="T39" fmla="*/ 163 h 179"/>
              <a:gd name="T40" fmla="*/ 151 w 179"/>
              <a:gd name="T41" fmla="*/ 179 h 179"/>
              <a:gd name="T42" fmla="*/ 113 w 179"/>
              <a:gd name="T43" fmla="*/ 117 h 179"/>
              <a:gd name="T44" fmla="*/ 107 w 179"/>
              <a:gd name="T45" fmla="*/ 126 h 179"/>
              <a:gd name="T46" fmla="*/ 145 w 179"/>
              <a:gd name="T47" fmla="*/ 168 h 179"/>
              <a:gd name="T48" fmla="*/ 168 w 179"/>
              <a:gd name="T49" fmla="*/ 157 h 179"/>
              <a:gd name="T50" fmla="*/ 168 w 179"/>
              <a:gd name="T51" fmla="*/ 145 h 179"/>
              <a:gd name="T52" fmla="*/ 126 w 179"/>
              <a:gd name="T53" fmla="*/ 107 h 179"/>
              <a:gd name="T54" fmla="*/ 117 w 179"/>
              <a:gd name="T55" fmla="*/ 113 h 179"/>
              <a:gd name="T56" fmla="*/ 101 w 179"/>
              <a:gd name="T57" fmla="*/ 67 h 179"/>
              <a:gd name="T58" fmla="*/ 101 w 179"/>
              <a:gd name="T59" fmla="*/ 66 h 179"/>
              <a:gd name="T60" fmla="*/ 107 w 179"/>
              <a:gd name="T61" fmla="*/ 60 h 179"/>
              <a:gd name="T62" fmla="*/ 107 w 179"/>
              <a:gd name="T63" fmla="*/ 60 h 179"/>
              <a:gd name="T64" fmla="*/ 108 w 179"/>
              <a:gd name="T65" fmla="*/ 61 h 179"/>
              <a:gd name="T66" fmla="*/ 118 w 179"/>
              <a:gd name="T67" fmla="*/ 63 h 179"/>
              <a:gd name="T68" fmla="*/ 125 w 179"/>
              <a:gd name="T69" fmla="*/ 54 h 179"/>
              <a:gd name="T70" fmla="*/ 83 w 179"/>
              <a:gd name="T71" fmla="*/ 10 h 179"/>
              <a:gd name="T72" fmla="*/ 71 w 179"/>
              <a:gd name="T73" fmla="*/ 14 h 179"/>
              <a:gd name="T74" fmla="*/ 68 w 179"/>
              <a:gd name="T75" fmla="*/ 19 h 179"/>
              <a:gd name="T76" fmla="*/ 73 w 179"/>
              <a:gd name="T77" fmla="*/ 26 h 179"/>
              <a:gd name="T78" fmla="*/ 73 w 179"/>
              <a:gd name="T79" fmla="*/ 26 h 179"/>
              <a:gd name="T80" fmla="*/ 67 w 179"/>
              <a:gd name="T81" fmla="*/ 32 h 179"/>
              <a:gd name="T82" fmla="*/ 66 w 179"/>
              <a:gd name="T83" fmla="*/ 32 h 179"/>
              <a:gd name="T84" fmla="*/ 32 w 179"/>
              <a:gd name="T85" fmla="*/ 67 h 179"/>
              <a:gd name="T86" fmla="*/ 26 w 179"/>
              <a:gd name="T87" fmla="*/ 73 h 179"/>
              <a:gd name="T88" fmla="*/ 26 w 179"/>
              <a:gd name="T89" fmla="*/ 73 h 179"/>
              <a:gd name="T90" fmla="*/ 19 w 179"/>
              <a:gd name="T91" fmla="*/ 68 h 179"/>
              <a:gd name="T92" fmla="*/ 14 w 179"/>
              <a:gd name="T93" fmla="*/ 71 h 179"/>
              <a:gd name="T94" fmla="*/ 10 w 179"/>
              <a:gd name="T95" fmla="*/ 83 h 179"/>
              <a:gd name="T96" fmla="*/ 54 w 179"/>
              <a:gd name="T97" fmla="*/ 125 h 179"/>
              <a:gd name="T98" fmla="*/ 63 w 179"/>
              <a:gd name="T99" fmla="*/ 118 h 179"/>
              <a:gd name="T100" fmla="*/ 61 w 179"/>
              <a:gd name="T101" fmla="*/ 108 h 179"/>
              <a:gd name="T102" fmla="*/ 60 w 179"/>
              <a:gd name="T103" fmla="*/ 107 h 179"/>
              <a:gd name="T104" fmla="*/ 66 w 179"/>
              <a:gd name="T105" fmla="*/ 101 h 179"/>
              <a:gd name="T106" fmla="*/ 82 w 179"/>
              <a:gd name="T107"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79">
                <a:moveTo>
                  <a:pt x="151" y="179"/>
                </a:moveTo>
                <a:cubicBezTo>
                  <a:pt x="147" y="179"/>
                  <a:pt x="143" y="177"/>
                  <a:pt x="140" y="174"/>
                </a:cubicBezTo>
                <a:cubicBezTo>
                  <a:pt x="104" y="138"/>
                  <a:pt x="104" y="138"/>
                  <a:pt x="104" y="138"/>
                </a:cubicBezTo>
                <a:cubicBezTo>
                  <a:pt x="101" y="135"/>
                  <a:pt x="99" y="131"/>
                  <a:pt x="99" y="126"/>
                </a:cubicBezTo>
                <a:cubicBezTo>
                  <a:pt x="99" y="123"/>
                  <a:pt x="100" y="120"/>
                  <a:pt x="102" y="117"/>
                </a:cubicBezTo>
                <a:cubicBezTo>
                  <a:pt x="82" y="97"/>
                  <a:pt x="82" y="97"/>
                  <a:pt x="82" y="97"/>
                </a:cubicBezTo>
                <a:cubicBezTo>
                  <a:pt x="73" y="107"/>
                  <a:pt x="73" y="107"/>
                  <a:pt x="73" y="107"/>
                </a:cubicBezTo>
                <a:cubicBezTo>
                  <a:pt x="72" y="107"/>
                  <a:pt x="72" y="108"/>
                  <a:pt x="72" y="108"/>
                </a:cubicBezTo>
                <a:cubicBezTo>
                  <a:pt x="72" y="109"/>
                  <a:pt x="73" y="111"/>
                  <a:pt x="73" y="114"/>
                </a:cubicBezTo>
                <a:cubicBezTo>
                  <a:pt x="73" y="117"/>
                  <a:pt x="72" y="120"/>
                  <a:pt x="69" y="123"/>
                </a:cubicBezTo>
                <a:cubicBezTo>
                  <a:pt x="68" y="124"/>
                  <a:pt x="68" y="124"/>
                  <a:pt x="68" y="124"/>
                </a:cubicBezTo>
                <a:cubicBezTo>
                  <a:pt x="65" y="128"/>
                  <a:pt x="60" y="133"/>
                  <a:pt x="54" y="133"/>
                </a:cubicBezTo>
                <a:cubicBezTo>
                  <a:pt x="50" y="133"/>
                  <a:pt x="47" y="131"/>
                  <a:pt x="44" y="129"/>
                </a:cubicBezTo>
                <a:cubicBezTo>
                  <a:pt x="4" y="89"/>
                  <a:pt x="4" y="89"/>
                  <a:pt x="4" y="89"/>
                </a:cubicBezTo>
                <a:cubicBezTo>
                  <a:pt x="2" y="86"/>
                  <a:pt x="0" y="83"/>
                  <a:pt x="0" y="79"/>
                </a:cubicBezTo>
                <a:cubicBezTo>
                  <a:pt x="0" y="73"/>
                  <a:pt x="5" y="69"/>
                  <a:pt x="9" y="65"/>
                </a:cubicBezTo>
                <a:cubicBezTo>
                  <a:pt x="10" y="64"/>
                  <a:pt x="10" y="64"/>
                  <a:pt x="10" y="64"/>
                </a:cubicBezTo>
                <a:cubicBezTo>
                  <a:pt x="13" y="61"/>
                  <a:pt x="16" y="60"/>
                  <a:pt x="19" y="60"/>
                </a:cubicBezTo>
                <a:cubicBezTo>
                  <a:pt x="22" y="60"/>
                  <a:pt x="24" y="61"/>
                  <a:pt x="25" y="61"/>
                </a:cubicBezTo>
                <a:cubicBezTo>
                  <a:pt x="26" y="61"/>
                  <a:pt x="26" y="61"/>
                  <a:pt x="26" y="60"/>
                </a:cubicBezTo>
                <a:cubicBezTo>
                  <a:pt x="60" y="26"/>
                  <a:pt x="60" y="26"/>
                  <a:pt x="60" y="26"/>
                </a:cubicBezTo>
                <a:cubicBezTo>
                  <a:pt x="61" y="26"/>
                  <a:pt x="61" y="25"/>
                  <a:pt x="62" y="25"/>
                </a:cubicBezTo>
                <a:cubicBezTo>
                  <a:pt x="61" y="24"/>
                  <a:pt x="60" y="22"/>
                  <a:pt x="60" y="19"/>
                </a:cubicBezTo>
                <a:cubicBezTo>
                  <a:pt x="60" y="16"/>
                  <a:pt x="62" y="13"/>
                  <a:pt x="64" y="10"/>
                </a:cubicBezTo>
                <a:cubicBezTo>
                  <a:pt x="65" y="9"/>
                  <a:pt x="65" y="9"/>
                  <a:pt x="65" y="9"/>
                </a:cubicBezTo>
                <a:cubicBezTo>
                  <a:pt x="69" y="5"/>
                  <a:pt x="73" y="0"/>
                  <a:pt x="79" y="0"/>
                </a:cubicBezTo>
                <a:cubicBezTo>
                  <a:pt x="83" y="0"/>
                  <a:pt x="86" y="2"/>
                  <a:pt x="89" y="4"/>
                </a:cubicBezTo>
                <a:cubicBezTo>
                  <a:pt x="129" y="44"/>
                  <a:pt x="129" y="44"/>
                  <a:pt x="129" y="44"/>
                </a:cubicBezTo>
                <a:cubicBezTo>
                  <a:pt x="131" y="47"/>
                  <a:pt x="133" y="50"/>
                  <a:pt x="133" y="54"/>
                </a:cubicBezTo>
                <a:cubicBezTo>
                  <a:pt x="133" y="60"/>
                  <a:pt x="128" y="64"/>
                  <a:pt x="124" y="68"/>
                </a:cubicBezTo>
                <a:cubicBezTo>
                  <a:pt x="123" y="69"/>
                  <a:pt x="123" y="69"/>
                  <a:pt x="123" y="69"/>
                </a:cubicBezTo>
                <a:cubicBezTo>
                  <a:pt x="121" y="72"/>
                  <a:pt x="117" y="73"/>
                  <a:pt x="114" y="73"/>
                </a:cubicBezTo>
                <a:cubicBezTo>
                  <a:pt x="111" y="73"/>
                  <a:pt x="110" y="72"/>
                  <a:pt x="108" y="72"/>
                </a:cubicBezTo>
                <a:cubicBezTo>
                  <a:pt x="108" y="72"/>
                  <a:pt x="107" y="72"/>
                  <a:pt x="107" y="73"/>
                </a:cubicBezTo>
                <a:cubicBezTo>
                  <a:pt x="97" y="82"/>
                  <a:pt x="97" y="82"/>
                  <a:pt x="97" y="82"/>
                </a:cubicBezTo>
                <a:cubicBezTo>
                  <a:pt x="117" y="102"/>
                  <a:pt x="117" y="102"/>
                  <a:pt x="117" y="102"/>
                </a:cubicBezTo>
                <a:cubicBezTo>
                  <a:pt x="124" y="98"/>
                  <a:pt x="132" y="99"/>
                  <a:pt x="138" y="104"/>
                </a:cubicBezTo>
                <a:cubicBezTo>
                  <a:pt x="174" y="140"/>
                  <a:pt x="174" y="140"/>
                  <a:pt x="174" y="140"/>
                </a:cubicBezTo>
                <a:cubicBezTo>
                  <a:pt x="177" y="143"/>
                  <a:pt x="179" y="147"/>
                  <a:pt x="179" y="151"/>
                </a:cubicBezTo>
                <a:cubicBezTo>
                  <a:pt x="179" y="156"/>
                  <a:pt x="177" y="160"/>
                  <a:pt x="174" y="163"/>
                </a:cubicBezTo>
                <a:cubicBezTo>
                  <a:pt x="163" y="174"/>
                  <a:pt x="163" y="174"/>
                  <a:pt x="163" y="174"/>
                </a:cubicBezTo>
                <a:cubicBezTo>
                  <a:pt x="160" y="177"/>
                  <a:pt x="156" y="179"/>
                  <a:pt x="151" y="179"/>
                </a:cubicBezTo>
                <a:close/>
                <a:moveTo>
                  <a:pt x="82" y="86"/>
                </a:moveTo>
                <a:cubicBezTo>
                  <a:pt x="113" y="117"/>
                  <a:pt x="113" y="117"/>
                  <a:pt x="113" y="117"/>
                </a:cubicBezTo>
                <a:cubicBezTo>
                  <a:pt x="110" y="120"/>
                  <a:pt x="110" y="120"/>
                  <a:pt x="110" y="120"/>
                </a:cubicBezTo>
                <a:cubicBezTo>
                  <a:pt x="108" y="122"/>
                  <a:pt x="107" y="124"/>
                  <a:pt x="107" y="126"/>
                </a:cubicBezTo>
                <a:cubicBezTo>
                  <a:pt x="107" y="128"/>
                  <a:pt x="108" y="131"/>
                  <a:pt x="110" y="132"/>
                </a:cubicBezTo>
                <a:cubicBezTo>
                  <a:pt x="145" y="168"/>
                  <a:pt x="145" y="168"/>
                  <a:pt x="145" y="168"/>
                </a:cubicBezTo>
                <a:cubicBezTo>
                  <a:pt x="149" y="171"/>
                  <a:pt x="154" y="171"/>
                  <a:pt x="158" y="168"/>
                </a:cubicBezTo>
                <a:cubicBezTo>
                  <a:pt x="168" y="157"/>
                  <a:pt x="168" y="157"/>
                  <a:pt x="168" y="157"/>
                </a:cubicBezTo>
                <a:cubicBezTo>
                  <a:pt x="170" y="156"/>
                  <a:pt x="171" y="154"/>
                  <a:pt x="171" y="151"/>
                </a:cubicBezTo>
                <a:cubicBezTo>
                  <a:pt x="171" y="149"/>
                  <a:pt x="170" y="147"/>
                  <a:pt x="168" y="145"/>
                </a:cubicBezTo>
                <a:cubicBezTo>
                  <a:pt x="132" y="110"/>
                  <a:pt x="132" y="110"/>
                  <a:pt x="132" y="110"/>
                </a:cubicBezTo>
                <a:cubicBezTo>
                  <a:pt x="131" y="108"/>
                  <a:pt x="129" y="107"/>
                  <a:pt x="126" y="107"/>
                </a:cubicBezTo>
                <a:cubicBezTo>
                  <a:pt x="124" y="107"/>
                  <a:pt x="122" y="108"/>
                  <a:pt x="120" y="110"/>
                </a:cubicBezTo>
                <a:cubicBezTo>
                  <a:pt x="117" y="113"/>
                  <a:pt x="117" y="113"/>
                  <a:pt x="117" y="113"/>
                </a:cubicBezTo>
                <a:cubicBezTo>
                  <a:pt x="86" y="82"/>
                  <a:pt x="86" y="82"/>
                  <a:pt x="86" y="82"/>
                </a:cubicBezTo>
                <a:cubicBezTo>
                  <a:pt x="101" y="67"/>
                  <a:pt x="101" y="67"/>
                  <a:pt x="101" y="67"/>
                </a:cubicBezTo>
                <a:cubicBezTo>
                  <a:pt x="101" y="67"/>
                  <a:pt x="101" y="67"/>
                  <a:pt x="101" y="67"/>
                </a:cubicBezTo>
                <a:cubicBezTo>
                  <a:pt x="101" y="66"/>
                  <a:pt x="101" y="66"/>
                  <a:pt x="101" y="66"/>
                </a:cubicBezTo>
                <a:cubicBezTo>
                  <a:pt x="101" y="66"/>
                  <a:pt x="101" y="66"/>
                  <a:pt x="101" y="66"/>
                </a:cubicBezTo>
                <a:cubicBezTo>
                  <a:pt x="107" y="60"/>
                  <a:pt x="107" y="60"/>
                  <a:pt x="107" y="60"/>
                </a:cubicBezTo>
                <a:cubicBezTo>
                  <a:pt x="107" y="60"/>
                  <a:pt x="107" y="60"/>
                  <a:pt x="107" y="60"/>
                </a:cubicBezTo>
                <a:cubicBezTo>
                  <a:pt x="107" y="60"/>
                  <a:pt x="107" y="60"/>
                  <a:pt x="107" y="60"/>
                </a:cubicBezTo>
                <a:cubicBezTo>
                  <a:pt x="107" y="60"/>
                  <a:pt x="107" y="60"/>
                  <a:pt x="107" y="60"/>
                </a:cubicBezTo>
                <a:cubicBezTo>
                  <a:pt x="108" y="61"/>
                  <a:pt x="108" y="61"/>
                  <a:pt x="108" y="61"/>
                </a:cubicBezTo>
                <a:cubicBezTo>
                  <a:pt x="110" y="64"/>
                  <a:pt x="111" y="65"/>
                  <a:pt x="114" y="65"/>
                </a:cubicBezTo>
                <a:cubicBezTo>
                  <a:pt x="115" y="65"/>
                  <a:pt x="116" y="64"/>
                  <a:pt x="118" y="63"/>
                </a:cubicBezTo>
                <a:cubicBezTo>
                  <a:pt x="119" y="62"/>
                  <a:pt x="119" y="62"/>
                  <a:pt x="119" y="62"/>
                </a:cubicBezTo>
                <a:cubicBezTo>
                  <a:pt x="122" y="59"/>
                  <a:pt x="125" y="57"/>
                  <a:pt x="125" y="54"/>
                </a:cubicBezTo>
                <a:cubicBezTo>
                  <a:pt x="125" y="53"/>
                  <a:pt x="124" y="51"/>
                  <a:pt x="123" y="50"/>
                </a:cubicBezTo>
                <a:cubicBezTo>
                  <a:pt x="83" y="10"/>
                  <a:pt x="83" y="10"/>
                  <a:pt x="83" y="10"/>
                </a:cubicBezTo>
                <a:cubicBezTo>
                  <a:pt x="82" y="9"/>
                  <a:pt x="81" y="8"/>
                  <a:pt x="79" y="8"/>
                </a:cubicBezTo>
                <a:cubicBezTo>
                  <a:pt x="76" y="8"/>
                  <a:pt x="74" y="11"/>
                  <a:pt x="71" y="14"/>
                </a:cubicBezTo>
                <a:cubicBezTo>
                  <a:pt x="70" y="15"/>
                  <a:pt x="70" y="15"/>
                  <a:pt x="70" y="15"/>
                </a:cubicBezTo>
                <a:cubicBezTo>
                  <a:pt x="69" y="17"/>
                  <a:pt x="68" y="18"/>
                  <a:pt x="68" y="19"/>
                </a:cubicBezTo>
                <a:cubicBezTo>
                  <a:pt x="68" y="22"/>
                  <a:pt x="69" y="23"/>
                  <a:pt x="72" y="25"/>
                </a:cubicBezTo>
                <a:cubicBezTo>
                  <a:pt x="73" y="26"/>
                  <a:pt x="73" y="26"/>
                  <a:pt x="73" y="26"/>
                </a:cubicBezTo>
                <a:cubicBezTo>
                  <a:pt x="73" y="26"/>
                  <a:pt x="73" y="26"/>
                  <a:pt x="73" y="26"/>
                </a:cubicBezTo>
                <a:cubicBezTo>
                  <a:pt x="73" y="26"/>
                  <a:pt x="73" y="26"/>
                  <a:pt x="73" y="26"/>
                </a:cubicBezTo>
                <a:cubicBezTo>
                  <a:pt x="67" y="32"/>
                  <a:pt x="67" y="32"/>
                  <a:pt x="67" y="32"/>
                </a:cubicBezTo>
                <a:cubicBezTo>
                  <a:pt x="67" y="32"/>
                  <a:pt x="67" y="32"/>
                  <a:pt x="67" y="32"/>
                </a:cubicBezTo>
                <a:cubicBezTo>
                  <a:pt x="67" y="32"/>
                  <a:pt x="67" y="32"/>
                  <a:pt x="67" y="32"/>
                </a:cubicBezTo>
                <a:cubicBezTo>
                  <a:pt x="67" y="32"/>
                  <a:pt x="66" y="32"/>
                  <a:pt x="66" y="32"/>
                </a:cubicBezTo>
                <a:cubicBezTo>
                  <a:pt x="32" y="66"/>
                  <a:pt x="32" y="66"/>
                  <a:pt x="32" y="66"/>
                </a:cubicBezTo>
                <a:cubicBezTo>
                  <a:pt x="32" y="66"/>
                  <a:pt x="32" y="66"/>
                  <a:pt x="32" y="67"/>
                </a:cubicBezTo>
                <a:cubicBezTo>
                  <a:pt x="32" y="67"/>
                  <a:pt x="32" y="67"/>
                  <a:pt x="32" y="67"/>
                </a:cubicBezTo>
                <a:cubicBezTo>
                  <a:pt x="26" y="73"/>
                  <a:pt x="26" y="73"/>
                  <a:pt x="26" y="73"/>
                </a:cubicBezTo>
                <a:cubicBezTo>
                  <a:pt x="26" y="73"/>
                  <a:pt x="26" y="73"/>
                  <a:pt x="26" y="73"/>
                </a:cubicBezTo>
                <a:cubicBezTo>
                  <a:pt x="26" y="73"/>
                  <a:pt x="26" y="73"/>
                  <a:pt x="26" y="73"/>
                </a:cubicBezTo>
                <a:cubicBezTo>
                  <a:pt x="25" y="72"/>
                  <a:pt x="25" y="72"/>
                  <a:pt x="25" y="72"/>
                </a:cubicBezTo>
                <a:cubicBezTo>
                  <a:pt x="23" y="69"/>
                  <a:pt x="22" y="68"/>
                  <a:pt x="19" y="68"/>
                </a:cubicBezTo>
                <a:cubicBezTo>
                  <a:pt x="18" y="68"/>
                  <a:pt x="17" y="69"/>
                  <a:pt x="15" y="70"/>
                </a:cubicBezTo>
                <a:cubicBezTo>
                  <a:pt x="14" y="71"/>
                  <a:pt x="14" y="71"/>
                  <a:pt x="14" y="71"/>
                </a:cubicBezTo>
                <a:cubicBezTo>
                  <a:pt x="11" y="74"/>
                  <a:pt x="8" y="76"/>
                  <a:pt x="8" y="79"/>
                </a:cubicBezTo>
                <a:cubicBezTo>
                  <a:pt x="8" y="81"/>
                  <a:pt x="9" y="82"/>
                  <a:pt x="10" y="83"/>
                </a:cubicBezTo>
                <a:cubicBezTo>
                  <a:pt x="50" y="123"/>
                  <a:pt x="50" y="123"/>
                  <a:pt x="50" y="123"/>
                </a:cubicBezTo>
                <a:cubicBezTo>
                  <a:pt x="51" y="124"/>
                  <a:pt x="53" y="125"/>
                  <a:pt x="54" y="125"/>
                </a:cubicBezTo>
                <a:cubicBezTo>
                  <a:pt x="57" y="125"/>
                  <a:pt x="59" y="122"/>
                  <a:pt x="62" y="119"/>
                </a:cubicBezTo>
                <a:cubicBezTo>
                  <a:pt x="63" y="118"/>
                  <a:pt x="63" y="118"/>
                  <a:pt x="63" y="118"/>
                </a:cubicBezTo>
                <a:cubicBezTo>
                  <a:pt x="64" y="116"/>
                  <a:pt x="65" y="115"/>
                  <a:pt x="65" y="114"/>
                </a:cubicBezTo>
                <a:cubicBezTo>
                  <a:pt x="65" y="111"/>
                  <a:pt x="64" y="110"/>
                  <a:pt x="61" y="108"/>
                </a:cubicBezTo>
                <a:cubicBezTo>
                  <a:pt x="60" y="107"/>
                  <a:pt x="60" y="107"/>
                  <a:pt x="60" y="107"/>
                </a:cubicBezTo>
                <a:cubicBezTo>
                  <a:pt x="60" y="107"/>
                  <a:pt x="60" y="107"/>
                  <a:pt x="60" y="107"/>
                </a:cubicBezTo>
                <a:cubicBezTo>
                  <a:pt x="60" y="107"/>
                  <a:pt x="60" y="107"/>
                  <a:pt x="60" y="107"/>
                </a:cubicBezTo>
                <a:cubicBezTo>
                  <a:pt x="66" y="101"/>
                  <a:pt x="66" y="101"/>
                  <a:pt x="66" y="101"/>
                </a:cubicBezTo>
                <a:cubicBezTo>
                  <a:pt x="66" y="102"/>
                  <a:pt x="67" y="101"/>
                  <a:pt x="67" y="101"/>
                </a:cubicBezTo>
                <a:lnTo>
                  <a:pt x="82"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7" name="Freeform 47"/>
          <p:cNvSpPr>
            <a:spLocks noEditPoints="1"/>
          </p:cNvSpPr>
          <p:nvPr/>
        </p:nvSpPr>
        <p:spPr bwMode="auto">
          <a:xfrm>
            <a:off x="8671389" y="5910243"/>
            <a:ext cx="119899" cy="340042"/>
          </a:xfrm>
          <a:custGeom>
            <a:avLst/>
            <a:gdLst>
              <a:gd name="T0" fmla="*/ 39 w 52"/>
              <a:gd name="T1" fmla="*/ 146 h 146"/>
              <a:gd name="T2" fmla="*/ 13 w 52"/>
              <a:gd name="T3" fmla="*/ 146 h 146"/>
              <a:gd name="T4" fmla="*/ 3 w 52"/>
              <a:gd name="T5" fmla="*/ 136 h 146"/>
              <a:gd name="T6" fmla="*/ 3 w 52"/>
              <a:gd name="T7" fmla="*/ 114 h 146"/>
              <a:gd name="T8" fmla="*/ 13 w 52"/>
              <a:gd name="T9" fmla="*/ 104 h 146"/>
              <a:gd name="T10" fmla="*/ 39 w 52"/>
              <a:gd name="T11" fmla="*/ 104 h 146"/>
              <a:gd name="T12" fmla="*/ 49 w 52"/>
              <a:gd name="T13" fmla="*/ 114 h 146"/>
              <a:gd name="T14" fmla="*/ 49 w 52"/>
              <a:gd name="T15" fmla="*/ 136 h 146"/>
              <a:gd name="T16" fmla="*/ 39 w 52"/>
              <a:gd name="T17" fmla="*/ 146 h 146"/>
              <a:gd name="T18" fmla="*/ 13 w 52"/>
              <a:gd name="T19" fmla="*/ 112 h 146"/>
              <a:gd name="T20" fmla="*/ 11 w 52"/>
              <a:gd name="T21" fmla="*/ 114 h 146"/>
              <a:gd name="T22" fmla="*/ 11 w 52"/>
              <a:gd name="T23" fmla="*/ 136 h 146"/>
              <a:gd name="T24" fmla="*/ 13 w 52"/>
              <a:gd name="T25" fmla="*/ 138 h 146"/>
              <a:gd name="T26" fmla="*/ 39 w 52"/>
              <a:gd name="T27" fmla="*/ 138 h 146"/>
              <a:gd name="T28" fmla="*/ 41 w 52"/>
              <a:gd name="T29" fmla="*/ 136 h 146"/>
              <a:gd name="T30" fmla="*/ 41 w 52"/>
              <a:gd name="T31" fmla="*/ 114 h 146"/>
              <a:gd name="T32" fmla="*/ 39 w 52"/>
              <a:gd name="T33" fmla="*/ 112 h 146"/>
              <a:gd name="T34" fmla="*/ 13 w 52"/>
              <a:gd name="T35" fmla="*/ 112 h 146"/>
              <a:gd name="T36" fmla="*/ 39 w 52"/>
              <a:gd name="T37" fmla="*/ 96 h 146"/>
              <a:gd name="T38" fmla="*/ 13 w 52"/>
              <a:gd name="T39" fmla="*/ 96 h 146"/>
              <a:gd name="T40" fmla="*/ 3 w 52"/>
              <a:gd name="T41" fmla="*/ 86 h 146"/>
              <a:gd name="T42" fmla="*/ 0 w 52"/>
              <a:gd name="T43" fmla="*/ 10 h 146"/>
              <a:gd name="T44" fmla="*/ 3 w 52"/>
              <a:gd name="T45" fmla="*/ 3 h 146"/>
              <a:gd name="T46" fmla="*/ 10 w 52"/>
              <a:gd name="T47" fmla="*/ 0 h 146"/>
              <a:gd name="T48" fmla="*/ 42 w 52"/>
              <a:gd name="T49" fmla="*/ 0 h 146"/>
              <a:gd name="T50" fmla="*/ 49 w 52"/>
              <a:gd name="T51" fmla="*/ 3 h 146"/>
              <a:gd name="T52" fmla="*/ 52 w 52"/>
              <a:gd name="T53" fmla="*/ 10 h 146"/>
              <a:gd name="T54" fmla="*/ 49 w 52"/>
              <a:gd name="T55" fmla="*/ 86 h 146"/>
              <a:gd name="T56" fmla="*/ 39 w 52"/>
              <a:gd name="T57" fmla="*/ 96 h 146"/>
              <a:gd name="T58" fmla="*/ 10 w 52"/>
              <a:gd name="T59" fmla="*/ 8 h 146"/>
              <a:gd name="T60" fmla="*/ 9 w 52"/>
              <a:gd name="T61" fmla="*/ 9 h 146"/>
              <a:gd name="T62" fmla="*/ 8 w 52"/>
              <a:gd name="T63" fmla="*/ 10 h 146"/>
              <a:gd name="T64" fmla="*/ 11 w 52"/>
              <a:gd name="T65" fmla="*/ 86 h 146"/>
              <a:gd name="T66" fmla="*/ 13 w 52"/>
              <a:gd name="T67" fmla="*/ 88 h 146"/>
              <a:gd name="T68" fmla="*/ 39 w 52"/>
              <a:gd name="T69" fmla="*/ 88 h 146"/>
              <a:gd name="T70" fmla="*/ 41 w 52"/>
              <a:gd name="T71" fmla="*/ 86 h 146"/>
              <a:gd name="T72" fmla="*/ 44 w 52"/>
              <a:gd name="T73" fmla="*/ 10 h 146"/>
              <a:gd name="T74" fmla="*/ 43 w 52"/>
              <a:gd name="T75" fmla="*/ 9 h 146"/>
              <a:gd name="T76" fmla="*/ 42 w 52"/>
              <a:gd name="T77" fmla="*/ 8 h 146"/>
              <a:gd name="T78" fmla="*/ 10 w 52"/>
              <a:gd name="T79" fmla="*/ 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146">
                <a:moveTo>
                  <a:pt x="39" y="146"/>
                </a:moveTo>
                <a:cubicBezTo>
                  <a:pt x="13" y="146"/>
                  <a:pt x="13" y="146"/>
                  <a:pt x="13" y="146"/>
                </a:cubicBezTo>
                <a:cubicBezTo>
                  <a:pt x="8" y="146"/>
                  <a:pt x="3" y="142"/>
                  <a:pt x="3" y="136"/>
                </a:cubicBezTo>
                <a:cubicBezTo>
                  <a:pt x="3" y="114"/>
                  <a:pt x="3" y="114"/>
                  <a:pt x="3" y="114"/>
                </a:cubicBezTo>
                <a:cubicBezTo>
                  <a:pt x="3" y="108"/>
                  <a:pt x="8" y="104"/>
                  <a:pt x="13" y="104"/>
                </a:cubicBezTo>
                <a:cubicBezTo>
                  <a:pt x="39" y="104"/>
                  <a:pt x="39" y="104"/>
                  <a:pt x="39" y="104"/>
                </a:cubicBezTo>
                <a:cubicBezTo>
                  <a:pt x="44" y="104"/>
                  <a:pt x="49" y="108"/>
                  <a:pt x="49" y="114"/>
                </a:cubicBezTo>
                <a:cubicBezTo>
                  <a:pt x="49" y="136"/>
                  <a:pt x="49" y="136"/>
                  <a:pt x="49" y="136"/>
                </a:cubicBezTo>
                <a:cubicBezTo>
                  <a:pt x="49" y="142"/>
                  <a:pt x="44" y="146"/>
                  <a:pt x="39" y="146"/>
                </a:cubicBezTo>
                <a:close/>
                <a:moveTo>
                  <a:pt x="13" y="112"/>
                </a:moveTo>
                <a:cubicBezTo>
                  <a:pt x="12" y="112"/>
                  <a:pt x="11" y="113"/>
                  <a:pt x="11" y="114"/>
                </a:cubicBezTo>
                <a:cubicBezTo>
                  <a:pt x="11" y="136"/>
                  <a:pt x="11" y="136"/>
                  <a:pt x="11" y="136"/>
                </a:cubicBezTo>
                <a:cubicBezTo>
                  <a:pt x="11" y="137"/>
                  <a:pt x="12" y="138"/>
                  <a:pt x="13" y="138"/>
                </a:cubicBezTo>
                <a:cubicBezTo>
                  <a:pt x="39" y="138"/>
                  <a:pt x="39" y="138"/>
                  <a:pt x="39" y="138"/>
                </a:cubicBezTo>
                <a:cubicBezTo>
                  <a:pt x="40" y="138"/>
                  <a:pt x="41" y="137"/>
                  <a:pt x="41" y="136"/>
                </a:cubicBezTo>
                <a:cubicBezTo>
                  <a:pt x="41" y="114"/>
                  <a:pt x="41" y="114"/>
                  <a:pt x="41" y="114"/>
                </a:cubicBezTo>
                <a:cubicBezTo>
                  <a:pt x="41" y="113"/>
                  <a:pt x="40" y="112"/>
                  <a:pt x="39" y="112"/>
                </a:cubicBezTo>
                <a:lnTo>
                  <a:pt x="13" y="112"/>
                </a:lnTo>
                <a:close/>
                <a:moveTo>
                  <a:pt x="39" y="96"/>
                </a:moveTo>
                <a:cubicBezTo>
                  <a:pt x="13" y="96"/>
                  <a:pt x="13" y="96"/>
                  <a:pt x="13" y="96"/>
                </a:cubicBezTo>
                <a:cubicBezTo>
                  <a:pt x="8" y="96"/>
                  <a:pt x="3" y="92"/>
                  <a:pt x="3" y="86"/>
                </a:cubicBezTo>
                <a:cubicBezTo>
                  <a:pt x="0" y="10"/>
                  <a:pt x="0" y="10"/>
                  <a:pt x="0" y="10"/>
                </a:cubicBezTo>
                <a:cubicBezTo>
                  <a:pt x="0" y="8"/>
                  <a:pt x="1" y="5"/>
                  <a:pt x="3" y="3"/>
                </a:cubicBezTo>
                <a:cubicBezTo>
                  <a:pt x="5" y="1"/>
                  <a:pt x="8" y="0"/>
                  <a:pt x="10" y="0"/>
                </a:cubicBezTo>
                <a:cubicBezTo>
                  <a:pt x="42" y="0"/>
                  <a:pt x="42" y="0"/>
                  <a:pt x="42" y="0"/>
                </a:cubicBezTo>
                <a:cubicBezTo>
                  <a:pt x="44" y="0"/>
                  <a:pt x="47" y="1"/>
                  <a:pt x="49" y="3"/>
                </a:cubicBezTo>
                <a:cubicBezTo>
                  <a:pt x="51" y="5"/>
                  <a:pt x="52" y="8"/>
                  <a:pt x="52" y="10"/>
                </a:cubicBezTo>
                <a:cubicBezTo>
                  <a:pt x="49" y="86"/>
                  <a:pt x="49" y="86"/>
                  <a:pt x="49" y="86"/>
                </a:cubicBezTo>
                <a:cubicBezTo>
                  <a:pt x="49" y="92"/>
                  <a:pt x="44" y="96"/>
                  <a:pt x="39" y="96"/>
                </a:cubicBezTo>
                <a:close/>
                <a:moveTo>
                  <a:pt x="10" y="8"/>
                </a:moveTo>
                <a:cubicBezTo>
                  <a:pt x="9" y="8"/>
                  <a:pt x="9" y="8"/>
                  <a:pt x="9" y="9"/>
                </a:cubicBezTo>
                <a:cubicBezTo>
                  <a:pt x="9" y="9"/>
                  <a:pt x="8" y="9"/>
                  <a:pt x="8" y="10"/>
                </a:cubicBezTo>
                <a:cubicBezTo>
                  <a:pt x="11" y="86"/>
                  <a:pt x="11" y="86"/>
                  <a:pt x="11" y="86"/>
                </a:cubicBezTo>
                <a:cubicBezTo>
                  <a:pt x="11" y="87"/>
                  <a:pt x="12" y="88"/>
                  <a:pt x="13" y="88"/>
                </a:cubicBezTo>
                <a:cubicBezTo>
                  <a:pt x="39" y="88"/>
                  <a:pt x="39" y="88"/>
                  <a:pt x="39" y="88"/>
                </a:cubicBezTo>
                <a:cubicBezTo>
                  <a:pt x="40" y="88"/>
                  <a:pt x="41" y="87"/>
                  <a:pt x="41" y="86"/>
                </a:cubicBezTo>
                <a:cubicBezTo>
                  <a:pt x="44" y="10"/>
                  <a:pt x="44" y="10"/>
                  <a:pt x="44" y="10"/>
                </a:cubicBezTo>
                <a:cubicBezTo>
                  <a:pt x="44" y="9"/>
                  <a:pt x="43" y="9"/>
                  <a:pt x="43" y="9"/>
                </a:cubicBezTo>
                <a:cubicBezTo>
                  <a:pt x="43" y="8"/>
                  <a:pt x="42" y="8"/>
                  <a:pt x="42" y="8"/>
                </a:cubicBezTo>
                <a:lnTo>
                  <a:pt x="10"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8" name="Freeform 48"/>
          <p:cNvSpPr>
            <a:spLocks noEditPoints="1"/>
          </p:cNvSpPr>
          <p:nvPr/>
        </p:nvSpPr>
        <p:spPr bwMode="auto">
          <a:xfrm>
            <a:off x="10308702" y="3217425"/>
            <a:ext cx="395078" cy="392129"/>
          </a:xfrm>
          <a:custGeom>
            <a:avLst/>
            <a:gdLst>
              <a:gd name="T0" fmla="*/ 100 w 170"/>
              <a:gd name="T1" fmla="*/ 169 h 169"/>
              <a:gd name="T2" fmla="*/ 92 w 170"/>
              <a:gd name="T3" fmla="*/ 166 h 169"/>
              <a:gd name="T4" fmla="*/ 63 w 170"/>
              <a:gd name="T5" fmla="*/ 136 h 169"/>
              <a:gd name="T6" fmla="*/ 59 w 170"/>
              <a:gd name="T7" fmla="*/ 128 h 169"/>
              <a:gd name="T8" fmla="*/ 59 w 170"/>
              <a:gd name="T9" fmla="*/ 75 h 169"/>
              <a:gd name="T10" fmla="*/ 4 w 170"/>
              <a:gd name="T11" fmla="*/ 19 h 169"/>
              <a:gd name="T12" fmla="*/ 2 w 170"/>
              <a:gd name="T13" fmla="*/ 7 h 169"/>
              <a:gd name="T14" fmla="*/ 12 w 170"/>
              <a:gd name="T15" fmla="*/ 0 h 169"/>
              <a:gd name="T16" fmla="*/ 158 w 170"/>
              <a:gd name="T17" fmla="*/ 0 h 169"/>
              <a:gd name="T18" fmla="*/ 169 w 170"/>
              <a:gd name="T19" fmla="*/ 7 h 169"/>
              <a:gd name="T20" fmla="*/ 166 w 170"/>
              <a:gd name="T21" fmla="*/ 20 h 169"/>
              <a:gd name="T22" fmla="*/ 111 w 170"/>
              <a:gd name="T23" fmla="*/ 75 h 169"/>
              <a:gd name="T24" fmla="*/ 111 w 170"/>
              <a:gd name="T25" fmla="*/ 158 h 169"/>
              <a:gd name="T26" fmla="*/ 104 w 170"/>
              <a:gd name="T27" fmla="*/ 168 h 169"/>
              <a:gd name="T28" fmla="*/ 100 w 170"/>
              <a:gd name="T29" fmla="*/ 169 h 169"/>
              <a:gd name="T30" fmla="*/ 12 w 170"/>
              <a:gd name="T31" fmla="*/ 8 h 169"/>
              <a:gd name="T32" fmla="*/ 9 w 170"/>
              <a:gd name="T33" fmla="*/ 10 h 169"/>
              <a:gd name="T34" fmla="*/ 10 w 170"/>
              <a:gd name="T35" fmla="*/ 14 h 169"/>
              <a:gd name="T36" fmla="*/ 67 w 170"/>
              <a:gd name="T37" fmla="*/ 71 h 169"/>
              <a:gd name="T38" fmla="*/ 67 w 170"/>
              <a:gd name="T39" fmla="*/ 128 h 169"/>
              <a:gd name="T40" fmla="*/ 68 w 170"/>
              <a:gd name="T41" fmla="*/ 131 h 169"/>
              <a:gd name="T42" fmla="*/ 97 w 170"/>
              <a:gd name="T43" fmla="*/ 160 h 169"/>
              <a:gd name="T44" fmla="*/ 100 w 170"/>
              <a:gd name="T45" fmla="*/ 161 h 169"/>
              <a:gd name="T46" fmla="*/ 101 w 170"/>
              <a:gd name="T47" fmla="*/ 161 h 169"/>
              <a:gd name="T48" fmla="*/ 103 w 170"/>
              <a:gd name="T49" fmla="*/ 158 h 169"/>
              <a:gd name="T50" fmla="*/ 103 w 170"/>
              <a:gd name="T51" fmla="*/ 71 h 169"/>
              <a:gd name="T52" fmla="*/ 161 w 170"/>
              <a:gd name="T53" fmla="*/ 14 h 169"/>
              <a:gd name="T54" fmla="*/ 161 w 170"/>
              <a:gd name="T55" fmla="*/ 10 h 169"/>
              <a:gd name="T56" fmla="*/ 158 w 170"/>
              <a:gd name="T57" fmla="*/ 8 h 169"/>
              <a:gd name="T58" fmla="*/ 12 w 170"/>
              <a:gd name="T59" fmla="*/ 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0" h="169">
                <a:moveTo>
                  <a:pt x="100" y="169"/>
                </a:moveTo>
                <a:cubicBezTo>
                  <a:pt x="97" y="169"/>
                  <a:pt x="94" y="168"/>
                  <a:pt x="92" y="166"/>
                </a:cubicBezTo>
                <a:cubicBezTo>
                  <a:pt x="63" y="136"/>
                  <a:pt x="63" y="136"/>
                  <a:pt x="63" y="136"/>
                </a:cubicBezTo>
                <a:cubicBezTo>
                  <a:pt x="60" y="134"/>
                  <a:pt x="59" y="131"/>
                  <a:pt x="59" y="128"/>
                </a:cubicBezTo>
                <a:cubicBezTo>
                  <a:pt x="59" y="75"/>
                  <a:pt x="59" y="75"/>
                  <a:pt x="59" y="75"/>
                </a:cubicBezTo>
                <a:cubicBezTo>
                  <a:pt x="4" y="19"/>
                  <a:pt x="4" y="19"/>
                  <a:pt x="4" y="19"/>
                </a:cubicBezTo>
                <a:cubicBezTo>
                  <a:pt x="1" y="16"/>
                  <a:pt x="0" y="11"/>
                  <a:pt x="2" y="7"/>
                </a:cubicBezTo>
                <a:cubicBezTo>
                  <a:pt x="3" y="3"/>
                  <a:pt x="8" y="0"/>
                  <a:pt x="12" y="0"/>
                </a:cubicBezTo>
                <a:cubicBezTo>
                  <a:pt x="158" y="0"/>
                  <a:pt x="158" y="0"/>
                  <a:pt x="158" y="0"/>
                </a:cubicBezTo>
                <a:cubicBezTo>
                  <a:pt x="163" y="0"/>
                  <a:pt x="167" y="3"/>
                  <a:pt x="169" y="7"/>
                </a:cubicBezTo>
                <a:cubicBezTo>
                  <a:pt x="170" y="11"/>
                  <a:pt x="169" y="16"/>
                  <a:pt x="166" y="20"/>
                </a:cubicBezTo>
                <a:cubicBezTo>
                  <a:pt x="111" y="75"/>
                  <a:pt x="111" y="75"/>
                  <a:pt x="111" y="75"/>
                </a:cubicBezTo>
                <a:cubicBezTo>
                  <a:pt x="111" y="158"/>
                  <a:pt x="111" y="158"/>
                  <a:pt x="111" y="158"/>
                </a:cubicBezTo>
                <a:cubicBezTo>
                  <a:pt x="111" y="162"/>
                  <a:pt x="108" y="166"/>
                  <a:pt x="104" y="168"/>
                </a:cubicBezTo>
                <a:cubicBezTo>
                  <a:pt x="103" y="169"/>
                  <a:pt x="101" y="169"/>
                  <a:pt x="100" y="169"/>
                </a:cubicBezTo>
                <a:close/>
                <a:moveTo>
                  <a:pt x="12" y="8"/>
                </a:moveTo>
                <a:cubicBezTo>
                  <a:pt x="11" y="8"/>
                  <a:pt x="10" y="9"/>
                  <a:pt x="9" y="10"/>
                </a:cubicBezTo>
                <a:cubicBezTo>
                  <a:pt x="9" y="11"/>
                  <a:pt x="9" y="13"/>
                  <a:pt x="10" y="14"/>
                </a:cubicBezTo>
                <a:cubicBezTo>
                  <a:pt x="67" y="71"/>
                  <a:pt x="67" y="71"/>
                  <a:pt x="67" y="71"/>
                </a:cubicBezTo>
                <a:cubicBezTo>
                  <a:pt x="67" y="128"/>
                  <a:pt x="67" y="128"/>
                  <a:pt x="67" y="128"/>
                </a:cubicBezTo>
                <a:cubicBezTo>
                  <a:pt x="67" y="129"/>
                  <a:pt x="68" y="130"/>
                  <a:pt x="68" y="131"/>
                </a:cubicBezTo>
                <a:cubicBezTo>
                  <a:pt x="97" y="160"/>
                  <a:pt x="97" y="160"/>
                  <a:pt x="97" y="160"/>
                </a:cubicBezTo>
                <a:cubicBezTo>
                  <a:pt x="98" y="161"/>
                  <a:pt x="99" y="161"/>
                  <a:pt x="100" y="161"/>
                </a:cubicBezTo>
                <a:cubicBezTo>
                  <a:pt x="100" y="161"/>
                  <a:pt x="101" y="161"/>
                  <a:pt x="101" y="161"/>
                </a:cubicBezTo>
                <a:cubicBezTo>
                  <a:pt x="102" y="160"/>
                  <a:pt x="103" y="159"/>
                  <a:pt x="103" y="158"/>
                </a:cubicBezTo>
                <a:cubicBezTo>
                  <a:pt x="103" y="71"/>
                  <a:pt x="103" y="71"/>
                  <a:pt x="103" y="71"/>
                </a:cubicBezTo>
                <a:cubicBezTo>
                  <a:pt x="161" y="14"/>
                  <a:pt x="161" y="14"/>
                  <a:pt x="161" y="14"/>
                </a:cubicBezTo>
                <a:cubicBezTo>
                  <a:pt x="162" y="13"/>
                  <a:pt x="162" y="11"/>
                  <a:pt x="161" y="10"/>
                </a:cubicBezTo>
                <a:cubicBezTo>
                  <a:pt x="161" y="9"/>
                  <a:pt x="160" y="8"/>
                  <a:pt x="158" y="8"/>
                </a:cubicBezTo>
                <a:lnTo>
                  <a:pt x="12"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9" name="Freeform 49"/>
          <p:cNvSpPr>
            <a:spLocks noEditPoints="1"/>
          </p:cNvSpPr>
          <p:nvPr/>
        </p:nvSpPr>
        <p:spPr bwMode="auto">
          <a:xfrm>
            <a:off x="1472520" y="4102909"/>
            <a:ext cx="243729" cy="355767"/>
          </a:xfrm>
          <a:custGeom>
            <a:avLst/>
            <a:gdLst>
              <a:gd name="T0" fmla="*/ 99 w 105"/>
              <a:gd name="T1" fmla="*/ 153 h 153"/>
              <a:gd name="T2" fmla="*/ 94 w 105"/>
              <a:gd name="T3" fmla="*/ 150 h 153"/>
              <a:gd name="T4" fmla="*/ 33 w 105"/>
              <a:gd name="T5" fmla="*/ 89 h 153"/>
              <a:gd name="T6" fmla="*/ 33 w 105"/>
              <a:gd name="T7" fmla="*/ 143 h 153"/>
              <a:gd name="T8" fmla="*/ 23 w 105"/>
              <a:gd name="T9" fmla="*/ 153 h 153"/>
              <a:gd name="T10" fmla="*/ 11 w 105"/>
              <a:gd name="T11" fmla="*/ 153 h 153"/>
              <a:gd name="T12" fmla="*/ 0 w 105"/>
              <a:gd name="T13" fmla="*/ 143 h 153"/>
              <a:gd name="T14" fmla="*/ 0 w 105"/>
              <a:gd name="T15" fmla="*/ 10 h 153"/>
              <a:gd name="T16" fmla="*/ 11 w 105"/>
              <a:gd name="T17" fmla="*/ 0 h 153"/>
              <a:gd name="T18" fmla="*/ 23 w 105"/>
              <a:gd name="T19" fmla="*/ 0 h 153"/>
              <a:gd name="T20" fmla="*/ 33 w 105"/>
              <a:gd name="T21" fmla="*/ 10 h 153"/>
              <a:gd name="T22" fmla="*/ 33 w 105"/>
              <a:gd name="T23" fmla="*/ 64 h 153"/>
              <a:gd name="T24" fmla="*/ 94 w 105"/>
              <a:gd name="T25" fmla="*/ 2 h 153"/>
              <a:gd name="T26" fmla="*/ 99 w 105"/>
              <a:gd name="T27" fmla="*/ 0 h 153"/>
              <a:gd name="T28" fmla="*/ 105 w 105"/>
              <a:gd name="T29" fmla="*/ 7 h 153"/>
              <a:gd name="T30" fmla="*/ 105 w 105"/>
              <a:gd name="T31" fmla="*/ 146 h 153"/>
              <a:gd name="T32" fmla="*/ 99 w 105"/>
              <a:gd name="T33" fmla="*/ 153 h 153"/>
              <a:gd name="T34" fmla="*/ 11 w 105"/>
              <a:gd name="T35" fmla="*/ 8 h 153"/>
              <a:gd name="T36" fmla="*/ 8 w 105"/>
              <a:gd name="T37" fmla="*/ 10 h 153"/>
              <a:gd name="T38" fmla="*/ 8 w 105"/>
              <a:gd name="T39" fmla="*/ 143 h 153"/>
              <a:gd name="T40" fmla="*/ 11 w 105"/>
              <a:gd name="T41" fmla="*/ 145 h 153"/>
              <a:gd name="T42" fmla="*/ 23 w 105"/>
              <a:gd name="T43" fmla="*/ 145 h 153"/>
              <a:gd name="T44" fmla="*/ 25 w 105"/>
              <a:gd name="T45" fmla="*/ 143 h 153"/>
              <a:gd name="T46" fmla="*/ 25 w 105"/>
              <a:gd name="T47" fmla="*/ 10 h 153"/>
              <a:gd name="T48" fmla="*/ 23 w 105"/>
              <a:gd name="T49" fmla="*/ 8 h 153"/>
              <a:gd name="T50" fmla="*/ 11 w 105"/>
              <a:gd name="T51" fmla="*/ 8 h 153"/>
              <a:gd name="T52" fmla="*/ 32 w 105"/>
              <a:gd name="T53" fmla="*/ 76 h 153"/>
              <a:gd name="T54" fmla="*/ 32 w 105"/>
              <a:gd name="T55" fmla="*/ 77 h 153"/>
              <a:gd name="T56" fmla="*/ 33 w 105"/>
              <a:gd name="T57" fmla="*/ 78 h 153"/>
              <a:gd name="T58" fmla="*/ 97 w 105"/>
              <a:gd name="T59" fmla="*/ 142 h 153"/>
              <a:gd name="T60" fmla="*/ 97 w 105"/>
              <a:gd name="T61" fmla="*/ 10 h 153"/>
              <a:gd name="T62" fmla="*/ 33 w 105"/>
              <a:gd name="T63" fmla="*/ 75 h 153"/>
              <a:gd name="T64" fmla="*/ 32 w 105"/>
              <a:gd name="T65" fmla="*/ 75 h 153"/>
              <a:gd name="T66" fmla="*/ 32 w 105"/>
              <a:gd name="T67"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53">
                <a:moveTo>
                  <a:pt x="99" y="153"/>
                </a:moveTo>
                <a:cubicBezTo>
                  <a:pt x="97" y="153"/>
                  <a:pt x="96" y="152"/>
                  <a:pt x="94" y="150"/>
                </a:cubicBezTo>
                <a:cubicBezTo>
                  <a:pt x="33" y="89"/>
                  <a:pt x="33" y="89"/>
                  <a:pt x="33" y="89"/>
                </a:cubicBezTo>
                <a:cubicBezTo>
                  <a:pt x="33" y="143"/>
                  <a:pt x="33" y="143"/>
                  <a:pt x="33" y="143"/>
                </a:cubicBezTo>
                <a:cubicBezTo>
                  <a:pt x="33" y="148"/>
                  <a:pt x="28" y="153"/>
                  <a:pt x="23" y="153"/>
                </a:cubicBezTo>
                <a:cubicBezTo>
                  <a:pt x="11" y="153"/>
                  <a:pt x="11" y="153"/>
                  <a:pt x="11" y="153"/>
                </a:cubicBezTo>
                <a:cubicBezTo>
                  <a:pt x="5" y="153"/>
                  <a:pt x="0" y="148"/>
                  <a:pt x="0" y="143"/>
                </a:cubicBezTo>
                <a:cubicBezTo>
                  <a:pt x="0" y="10"/>
                  <a:pt x="0" y="10"/>
                  <a:pt x="0" y="10"/>
                </a:cubicBezTo>
                <a:cubicBezTo>
                  <a:pt x="0" y="4"/>
                  <a:pt x="5" y="0"/>
                  <a:pt x="11" y="0"/>
                </a:cubicBezTo>
                <a:cubicBezTo>
                  <a:pt x="23" y="0"/>
                  <a:pt x="23" y="0"/>
                  <a:pt x="23" y="0"/>
                </a:cubicBezTo>
                <a:cubicBezTo>
                  <a:pt x="28" y="0"/>
                  <a:pt x="33" y="4"/>
                  <a:pt x="33" y="10"/>
                </a:cubicBezTo>
                <a:cubicBezTo>
                  <a:pt x="33" y="64"/>
                  <a:pt x="33" y="64"/>
                  <a:pt x="33" y="64"/>
                </a:cubicBezTo>
                <a:cubicBezTo>
                  <a:pt x="94" y="2"/>
                  <a:pt x="94" y="2"/>
                  <a:pt x="94" y="2"/>
                </a:cubicBezTo>
                <a:cubicBezTo>
                  <a:pt x="96" y="1"/>
                  <a:pt x="97" y="0"/>
                  <a:pt x="99" y="0"/>
                </a:cubicBezTo>
                <a:cubicBezTo>
                  <a:pt x="102" y="0"/>
                  <a:pt x="105" y="2"/>
                  <a:pt x="105" y="7"/>
                </a:cubicBezTo>
                <a:cubicBezTo>
                  <a:pt x="105" y="146"/>
                  <a:pt x="105" y="146"/>
                  <a:pt x="105" y="146"/>
                </a:cubicBezTo>
                <a:cubicBezTo>
                  <a:pt x="105" y="151"/>
                  <a:pt x="102" y="153"/>
                  <a:pt x="99" y="153"/>
                </a:cubicBezTo>
                <a:close/>
                <a:moveTo>
                  <a:pt x="11" y="8"/>
                </a:moveTo>
                <a:cubicBezTo>
                  <a:pt x="9" y="8"/>
                  <a:pt x="8" y="9"/>
                  <a:pt x="8" y="10"/>
                </a:cubicBezTo>
                <a:cubicBezTo>
                  <a:pt x="8" y="143"/>
                  <a:pt x="8" y="143"/>
                  <a:pt x="8" y="143"/>
                </a:cubicBezTo>
                <a:cubicBezTo>
                  <a:pt x="8" y="144"/>
                  <a:pt x="9" y="145"/>
                  <a:pt x="11" y="145"/>
                </a:cubicBezTo>
                <a:cubicBezTo>
                  <a:pt x="23" y="145"/>
                  <a:pt x="23" y="145"/>
                  <a:pt x="23" y="145"/>
                </a:cubicBezTo>
                <a:cubicBezTo>
                  <a:pt x="24" y="145"/>
                  <a:pt x="25" y="144"/>
                  <a:pt x="25" y="143"/>
                </a:cubicBezTo>
                <a:cubicBezTo>
                  <a:pt x="25" y="10"/>
                  <a:pt x="25" y="10"/>
                  <a:pt x="25" y="10"/>
                </a:cubicBezTo>
                <a:cubicBezTo>
                  <a:pt x="25" y="9"/>
                  <a:pt x="24" y="8"/>
                  <a:pt x="23" y="8"/>
                </a:cubicBezTo>
                <a:lnTo>
                  <a:pt x="11" y="8"/>
                </a:lnTo>
                <a:close/>
                <a:moveTo>
                  <a:pt x="32" y="76"/>
                </a:moveTo>
                <a:cubicBezTo>
                  <a:pt x="32" y="77"/>
                  <a:pt x="32" y="77"/>
                  <a:pt x="32" y="77"/>
                </a:cubicBezTo>
                <a:cubicBezTo>
                  <a:pt x="32" y="77"/>
                  <a:pt x="32" y="77"/>
                  <a:pt x="33" y="78"/>
                </a:cubicBezTo>
                <a:cubicBezTo>
                  <a:pt x="97" y="142"/>
                  <a:pt x="97" y="142"/>
                  <a:pt x="97" y="142"/>
                </a:cubicBezTo>
                <a:cubicBezTo>
                  <a:pt x="97" y="10"/>
                  <a:pt x="97" y="10"/>
                  <a:pt x="97" y="10"/>
                </a:cubicBezTo>
                <a:cubicBezTo>
                  <a:pt x="33" y="75"/>
                  <a:pt x="33" y="75"/>
                  <a:pt x="33" y="75"/>
                </a:cubicBezTo>
                <a:cubicBezTo>
                  <a:pt x="32" y="75"/>
                  <a:pt x="32" y="75"/>
                  <a:pt x="32" y="75"/>
                </a:cubicBezTo>
                <a:lnTo>
                  <a:pt x="32" y="7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0" name="Freeform 50"/>
          <p:cNvSpPr>
            <a:spLocks noEditPoints="1"/>
          </p:cNvSpPr>
          <p:nvPr/>
        </p:nvSpPr>
        <p:spPr bwMode="auto">
          <a:xfrm>
            <a:off x="2275452" y="4102909"/>
            <a:ext cx="411785" cy="355767"/>
          </a:xfrm>
          <a:custGeom>
            <a:avLst/>
            <a:gdLst>
              <a:gd name="T0" fmla="*/ 172 w 177"/>
              <a:gd name="T1" fmla="*/ 153 h 153"/>
              <a:gd name="T2" fmla="*/ 166 w 177"/>
              <a:gd name="T3" fmla="*/ 150 h 153"/>
              <a:gd name="T4" fmla="*/ 105 w 177"/>
              <a:gd name="T5" fmla="*/ 89 h 153"/>
              <a:gd name="T6" fmla="*/ 105 w 177"/>
              <a:gd name="T7" fmla="*/ 146 h 153"/>
              <a:gd name="T8" fmla="*/ 99 w 177"/>
              <a:gd name="T9" fmla="*/ 153 h 153"/>
              <a:gd name="T10" fmla="*/ 94 w 177"/>
              <a:gd name="T11" fmla="*/ 150 h 153"/>
              <a:gd name="T12" fmla="*/ 33 w 177"/>
              <a:gd name="T13" fmla="*/ 89 h 153"/>
              <a:gd name="T14" fmla="*/ 33 w 177"/>
              <a:gd name="T15" fmla="*/ 143 h 153"/>
              <a:gd name="T16" fmla="*/ 23 w 177"/>
              <a:gd name="T17" fmla="*/ 153 h 153"/>
              <a:gd name="T18" fmla="*/ 11 w 177"/>
              <a:gd name="T19" fmla="*/ 153 h 153"/>
              <a:gd name="T20" fmla="*/ 0 w 177"/>
              <a:gd name="T21" fmla="*/ 143 h 153"/>
              <a:gd name="T22" fmla="*/ 0 w 177"/>
              <a:gd name="T23" fmla="*/ 10 h 153"/>
              <a:gd name="T24" fmla="*/ 11 w 177"/>
              <a:gd name="T25" fmla="*/ 0 h 153"/>
              <a:gd name="T26" fmla="*/ 23 w 177"/>
              <a:gd name="T27" fmla="*/ 0 h 153"/>
              <a:gd name="T28" fmla="*/ 33 w 177"/>
              <a:gd name="T29" fmla="*/ 10 h 153"/>
              <a:gd name="T30" fmla="*/ 33 w 177"/>
              <a:gd name="T31" fmla="*/ 64 h 153"/>
              <a:gd name="T32" fmla="*/ 94 w 177"/>
              <a:gd name="T33" fmla="*/ 2 h 153"/>
              <a:gd name="T34" fmla="*/ 99 w 177"/>
              <a:gd name="T35" fmla="*/ 0 h 153"/>
              <a:gd name="T36" fmla="*/ 105 w 177"/>
              <a:gd name="T37" fmla="*/ 7 h 153"/>
              <a:gd name="T38" fmla="*/ 105 w 177"/>
              <a:gd name="T39" fmla="*/ 64 h 153"/>
              <a:gd name="T40" fmla="*/ 166 w 177"/>
              <a:gd name="T41" fmla="*/ 2 h 153"/>
              <a:gd name="T42" fmla="*/ 172 w 177"/>
              <a:gd name="T43" fmla="*/ 0 h 153"/>
              <a:gd name="T44" fmla="*/ 177 w 177"/>
              <a:gd name="T45" fmla="*/ 7 h 153"/>
              <a:gd name="T46" fmla="*/ 177 w 177"/>
              <a:gd name="T47" fmla="*/ 146 h 153"/>
              <a:gd name="T48" fmla="*/ 172 w 177"/>
              <a:gd name="T49" fmla="*/ 153 h 153"/>
              <a:gd name="T50" fmla="*/ 11 w 177"/>
              <a:gd name="T51" fmla="*/ 8 h 153"/>
              <a:gd name="T52" fmla="*/ 8 w 177"/>
              <a:gd name="T53" fmla="*/ 10 h 153"/>
              <a:gd name="T54" fmla="*/ 8 w 177"/>
              <a:gd name="T55" fmla="*/ 143 h 153"/>
              <a:gd name="T56" fmla="*/ 11 w 177"/>
              <a:gd name="T57" fmla="*/ 145 h 153"/>
              <a:gd name="T58" fmla="*/ 23 w 177"/>
              <a:gd name="T59" fmla="*/ 145 h 153"/>
              <a:gd name="T60" fmla="*/ 25 w 177"/>
              <a:gd name="T61" fmla="*/ 143 h 153"/>
              <a:gd name="T62" fmla="*/ 25 w 177"/>
              <a:gd name="T63" fmla="*/ 10 h 153"/>
              <a:gd name="T64" fmla="*/ 23 w 177"/>
              <a:gd name="T65" fmla="*/ 8 h 153"/>
              <a:gd name="T66" fmla="*/ 11 w 177"/>
              <a:gd name="T67" fmla="*/ 8 h 153"/>
              <a:gd name="T68" fmla="*/ 104 w 177"/>
              <a:gd name="T69" fmla="*/ 76 h 153"/>
              <a:gd name="T70" fmla="*/ 105 w 177"/>
              <a:gd name="T71" fmla="*/ 77 h 153"/>
              <a:gd name="T72" fmla="*/ 105 w 177"/>
              <a:gd name="T73" fmla="*/ 78 h 153"/>
              <a:gd name="T74" fmla="*/ 169 w 177"/>
              <a:gd name="T75" fmla="*/ 142 h 153"/>
              <a:gd name="T76" fmla="*/ 169 w 177"/>
              <a:gd name="T77" fmla="*/ 10 h 153"/>
              <a:gd name="T78" fmla="*/ 105 w 177"/>
              <a:gd name="T79" fmla="*/ 75 h 153"/>
              <a:gd name="T80" fmla="*/ 105 w 177"/>
              <a:gd name="T81" fmla="*/ 75 h 153"/>
              <a:gd name="T82" fmla="*/ 104 w 177"/>
              <a:gd name="T83" fmla="*/ 76 h 153"/>
              <a:gd name="T84" fmla="*/ 32 w 177"/>
              <a:gd name="T85" fmla="*/ 76 h 153"/>
              <a:gd name="T86" fmla="*/ 32 w 177"/>
              <a:gd name="T87" fmla="*/ 77 h 153"/>
              <a:gd name="T88" fmla="*/ 33 w 177"/>
              <a:gd name="T89" fmla="*/ 78 h 153"/>
              <a:gd name="T90" fmla="*/ 97 w 177"/>
              <a:gd name="T91" fmla="*/ 142 h 153"/>
              <a:gd name="T92" fmla="*/ 97 w 177"/>
              <a:gd name="T93" fmla="*/ 10 h 153"/>
              <a:gd name="T94" fmla="*/ 33 w 177"/>
              <a:gd name="T95" fmla="*/ 75 h 153"/>
              <a:gd name="T96" fmla="*/ 32 w 177"/>
              <a:gd name="T97" fmla="*/ 75 h 153"/>
              <a:gd name="T98" fmla="*/ 32 w 177"/>
              <a:gd name="T99"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153">
                <a:moveTo>
                  <a:pt x="172" y="153"/>
                </a:moveTo>
                <a:cubicBezTo>
                  <a:pt x="170" y="153"/>
                  <a:pt x="168" y="152"/>
                  <a:pt x="166" y="150"/>
                </a:cubicBezTo>
                <a:cubicBezTo>
                  <a:pt x="105" y="89"/>
                  <a:pt x="105" y="89"/>
                  <a:pt x="105" y="89"/>
                </a:cubicBezTo>
                <a:cubicBezTo>
                  <a:pt x="105" y="146"/>
                  <a:pt x="105" y="146"/>
                  <a:pt x="105" y="146"/>
                </a:cubicBezTo>
                <a:cubicBezTo>
                  <a:pt x="105" y="151"/>
                  <a:pt x="102" y="153"/>
                  <a:pt x="99" y="153"/>
                </a:cubicBezTo>
                <a:cubicBezTo>
                  <a:pt x="97" y="153"/>
                  <a:pt x="96" y="152"/>
                  <a:pt x="94" y="150"/>
                </a:cubicBezTo>
                <a:cubicBezTo>
                  <a:pt x="33" y="89"/>
                  <a:pt x="33" y="89"/>
                  <a:pt x="33" y="89"/>
                </a:cubicBezTo>
                <a:cubicBezTo>
                  <a:pt x="33" y="143"/>
                  <a:pt x="33" y="143"/>
                  <a:pt x="33" y="143"/>
                </a:cubicBezTo>
                <a:cubicBezTo>
                  <a:pt x="33" y="148"/>
                  <a:pt x="28" y="153"/>
                  <a:pt x="23" y="153"/>
                </a:cubicBezTo>
                <a:cubicBezTo>
                  <a:pt x="11" y="153"/>
                  <a:pt x="11" y="153"/>
                  <a:pt x="11" y="153"/>
                </a:cubicBezTo>
                <a:cubicBezTo>
                  <a:pt x="5" y="153"/>
                  <a:pt x="0" y="148"/>
                  <a:pt x="0" y="143"/>
                </a:cubicBezTo>
                <a:cubicBezTo>
                  <a:pt x="0" y="10"/>
                  <a:pt x="0" y="10"/>
                  <a:pt x="0" y="10"/>
                </a:cubicBezTo>
                <a:cubicBezTo>
                  <a:pt x="0" y="4"/>
                  <a:pt x="5" y="0"/>
                  <a:pt x="11" y="0"/>
                </a:cubicBezTo>
                <a:cubicBezTo>
                  <a:pt x="23" y="0"/>
                  <a:pt x="23" y="0"/>
                  <a:pt x="23" y="0"/>
                </a:cubicBezTo>
                <a:cubicBezTo>
                  <a:pt x="28" y="0"/>
                  <a:pt x="33" y="4"/>
                  <a:pt x="33" y="10"/>
                </a:cubicBezTo>
                <a:cubicBezTo>
                  <a:pt x="33" y="64"/>
                  <a:pt x="33" y="64"/>
                  <a:pt x="33" y="64"/>
                </a:cubicBezTo>
                <a:cubicBezTo>
                  <a:pt x="94" y="2"/>
                  <a:pt x="94" y="2"/>
                  <a:pt x="94" y="2"/>
                </a:cubicBezTo>
                <a:cubicBezTo>
                  <a:pt x="96" y="1"/>
                  <a:pt x="97" y="0"/>
                  <a:pt x="99" y="0"/>
                </a:cubicBezTo>
                <a:cubicBezTo>
                  <a:pt x="102" y="0"/>
                  <a:pt x="105" y="2"/>
                  <a:pt x="105" y="7"/>
                </a:cubicBezTo>
                <a:cubicBezTo>
                  <a:pt x="105" y="64"/>
                  <a:pt x="105" y="64"/>
                  <a:pt x="105" y="64"/>
                </a:cubicBezTo>
                <a:cubicBezTo>
                  <a:pt x="166" y="2"/>
                  <a:pt x="166" y="2"/>
                  <a:pt x="166" y="2"/>
                </a:cubicBezTo>
                <a:cubicBezTo>
                  <a:pt x="168" y="1"/>
                  <a:pt x="170" y="0"/>
                  <a:pt x="172" y="0"/>
                </a:cubicBezTo>
                <a:cubicBezTo>
                  <a:pt x="175" y="0"/>
                  <a:pt x="177" y="2"/>
                  <a:pt x="177" y="7"/>
                </a:cubicBezTo>
                <a:cubicBezTo>
                  <a:pt x="177" y="146"/>
                  <a:pt x="177" y="146"/>
                  <a:pt x="177" y="146"/>
                </a:cubicBezTo>
                <a:cubicBezTo>
                  <a:pt x="177" y="151"/>
                  <a:pt x="175" y="153"/>
                  <a:pt x="172" y="153"/>
                </a:cubicBezTo>
                <a:close/>
                <a:moveTo>
                  <a:pt x="11" y="8"/>
                </a:moveTo>
                <a:cubicBezTo>
                  <a:pt x="9" y="8"/>
                  <a:pt x="8" y="9"/>
                  <a:pt x="8" y="10"/>
                </a:cubicBezTo>
                <a:cubicBezTo>
                  <a:pt x="8" y="143"/>
                  <a:pt x="8" y="143"/>
                  <a:pt x="8" y="143"/>
                </a:cubicBezTo>
                <a:cubicBezTo>
                  <a:pt x="8" y="144"/>
                  <a:pt x="9" y="145"/>
                  <a:pt x="11" y="145"/>
                </a:cubicBezTo>
                <a:cubicBezTo>
                  <a:pt x="23" y="145"/>
                  <a:pt x="23" y="145"/>
                  <a:pt x="23" y="145"/>
                </a:cubicBezTo>
                <a:cubicBezTo>
                  <a:pt x="24" y="145"/>
                  <a:pt x="25" y="144"/>
                  <a:pt x="25" y="143"/>
                </a:cubicBezTo>
                <a:cubicBezTo>
                  <a:pt x="25" y="10"/>
                  <a:pt x="25" y="10"/>
                  <a:pt x="25" y="10"/>
                </a:cubicBezTo>
                <a:cubicBezTo>
                  <a:pt x="25" y="9"/>
                  <a:pt x="24" y="8"/>
                  <a:pt x="23" y="8"/>
                </a:cubicBezTo>
                <a:lnTo>
                  <a:pt x="11" y="8"/>
                </a:lnTo>
                <a:close/>
                <a:moveTo>
                  <a:pt x="104" y="76"/>
                </a:moveTo>
                <a:cubicBezTo>
                  <a:pt x="105" y="77"/>
                  <a:pt x="105" y="77"/>
                  <a:pt x="105" y="77"/>
                </a:cubicBezTo>
                <a:cubicBezTo>
                  <a:pt x="105" y="77"/>
                  <a:pt x="105" y="77"/>
                  <a:pt x="105" y="78"/>
                </a:cubicBezTo>
                <a:cubicBezTo>
                  <a:pt x="169" y="142"/>
                  <a:pt x="169" y="142"/>
                  <a:pt x="169" y="142"/>
                </a:cubicBezTo>
                <a:cubicBezTo>
                  <a:pt x="169" y="10"/>
                  <a:pt x="169" y="10"/>
                  <a:pt x="169" y="10"/>
                </a:cubicBezTo>
                <a:cubicBezTo>
                  <a:pt x="105" y="75"/>
                  <a:pt x="105" y="75"/>
                  <a:pt x="105" y="75"/>
                </a:cubicBezTo>
                <a:cubicBezTo>
                  <a:pt x="105" y="75"/>
                  <a:pt x="105" y="75"/>
                  <a:pt x="105" y="75"/>
                </a:cubicBezTo>
                <a:lnTo>
                  <a:pt x="104" y="76"/>
                </a:lnTo>
                <a:close/>
                <a:moveTo>
                  <a:pt x="32" y="76"/>
                </a:moveTo>
                <a:cubicBezTo>
                  <a:pt x="32" y="77"/>
                  <a:pt x="32" y="77"/>
                  <a:pt x="32" y="77"/>
                </a:cubicBezTo>
                <a:cubicBezTo>
                  <a:pt x="32" y="77"/>
                  <a:pt x="32" y="77"/>
                  <a:pt x="33" y="78"/>
                </a:cubicBezTo>
                <a:cubicBezTo>
                  <a:pt x="97" y="142"/>
                  <a:pt x="97" y="142"/>
                  <a:pt x="97" y="142"/>
                </a:cubicBezTo>
                <a:cubicBezTo>
                  <a:pt x="97" y="10"/>
                  <a:pt x="97" y="10"/>
                  <a:pt x="97" y="10"/>
                </a:cubicBezTo>
                <a:cubicBezTo>
                  <a:pt x="33" y="75"/>
                  <a:pt x="33" y="75"/>
                  <a:pt x="33" y="75"/>
                </a:cubicBezTo>
                <a:cubicBezTo>
                  <a:pt x="32" y="75"/>
                  <a:pt x="32" y="75"/>
                  <a:pt x="32" y="75"/>
                </a:cubicBezTo>
                <a:lnTo>
                  <a:pt x="32" y="7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1" name="Freeform 51"/>
          <p:cNvSpPr>
            <a:spLocks noEditPoints="1"/>
          </p:cNvSpPr>
          <p:nvPr/>
        </p:nvSpPr>
        <p:spPr bwMode="auto">
          <a:xfrm>
            <a:off x="3181576" y="4102909"/>
            <a:ext cx="360680" cy="355767"/>
          </a:xfrm>
          <a:custGeom>
            <a:avLst/>
            <a:gdLst>
              <a:gd name="T0" fmla="*/ 149 w 155"/>
              <a:gd name="T1" fmla="*/ 153 h 153"/>
              <a:gd name="T2" fmla="*/ 144 w 155"/>
              <a:gd name="T3" fmla="*/ 150 h 153"/>
              <a:gd name="T4" fmla="*/ 82 w 155"/>
              <a:gd name="T5" fmla="*/ 89 h 153"/>
              <a:gd name="T6" fmla="*/ 82 w 155"/>
              <a:gd name="T7" fmla="*/ 146 h 153"/>
              <a:gd name="T8" fmla="*/ 76 w 155"/>
              <a:gd name="T9" fmla="*/ 153 h 153"/>
              <a:gd name="T10" fmla="*/ 71 w 155"/>
              <a:gd name="T11" fmla="*/ 150 h 153"/>
              <a:gd name="T12" fmla="*/ 4 w 155"/>
              <a:gd name="T13" fmla="*/ 83 h 153"/>
              <a:gd name="T14" fmla="*/ 4 w 155"/>
              <a:gd name="T15" fmla="*/ 69 h 153"/>
              <a:gd name="T16" fmla="*/ 71 w 155"/>
              <a:gd name="T17" fmla="*/ 2 h 153"/>
              <a:gd name="T18" fmla="*/ 76 w 155"/>
              <a:gd name="T19" fmla="*/ 0 h 153"/>
              <a:gd name="T20" fmla="*/ 82 w 155"/>
              <a:gd name="T21" fmla="*/ 7 h 153"/>
              <a:gd name="T22" fmla="*/ 82 w 155"/>
              <a:gd name="T23" fmla="*/ 64 h 153"/>
              <a:gd name="T24" fmla="*/ 144 w 155"/>
              <a:gd name="T25" fmla="*/ 2 h 153"/>
              <a:gd name="T26" fmla="*/ 149 w 155"/>
              <a:gd name="T27" fmla="*/ 0 h 153"/>
              <a:gd name="T28" fmla="*/ 155 w 155"/>
              <a:gd name="T29" fmla="*/ 7 h 153"/>
              <a:gd name="T30" fmla="*/ 155 w 155"/>
              <a:gd name="T31" fmla="*/ 146 h 153"/>
              <a:gd name="T32" fmla="*/ 149 w 155"/>
              <a:gd name="T33" fmla="*/ 153 h 153"/>
              <a:gd name="T34" fmla="*/ 82 w 155"/>
              <a:gd name="T35" fmla="*/ 76 h 153"/>
              <a:gd name="T36" fmla="*/ 82 w 155"/>
              <a:gd name="T37" fmla="*/ 77 h 153"/>
              <a:gd name="T38" fmla="*/ 82 w 155"/>
              <a:gd name="T39" fmla="*/ 78 h 153"/>
              <a:gd name="T40" fmla="*/ 147 w 155"/>
              <a:gd name="T41" fmla="*/ 142 h 153"/>
              <a:gd name="T42" fmla="*/ 147 w 155"/>
              <a:gd name="T43" fmla="*/ 10 h 153"/>
              <a:gd name="T44" fmla="*/ 82 w 155"/>
              <a:gd name="T45" fmla="*/ 75 h 153"/>
              <a:gd name="T46" fmla="*/ 82 w 155"/>
              <a:gd name="T47" fmla="*/ 75 h 153"/>
              <a:gd name="T48" fmla="*/ 82 w 155"/>
              <a:gd name="T49" fmla="*/ 76 h 153"/>
              <a:gd name="T50" fmla="*/ 74 w 155"/>
              <a:gd name="T51" fmla="*/ 10 h 153"/>
              <a:gd name="T52" fmla="*/ 10 w 155"/>
              <a:gd name="T53" fmla="*/ 75 h 153"/>
              <a:gd name="T54" fmla="*/ 10 w 155"/>
              <a:gd name="T55" fmla="*/ 78 h 153"/>
              <a:gd name="T56" fmla="*/ 74 w 155"/>
              <a:gd name="T57" fmla="*/ 142 h 153"/>
              <a:gd name="T58" fmla="*/ 74 w 155"/>
              <a:gd name="T59"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5" h="153">
                <a:moveTo>
                  <a:pt x="149" y="153"/>
                </a:moveTo>
                <a:cubicBezTo>
                  <a:pt x="147" y="153"/>
                  <a:pt x="145" y="152"/>
                  <a:pt x="144" y="150"/>
                </a:cubicBezTo>
                <a:cubicBezTo>
                  <a:pt x="82" y="89"/>
                  <a:pt x="82" y="89"/>
                  <a:pt x="82" y="89"/>
                </a:cubicBezTo>
                <a:cubicBezTo>
                  <a:pt x="82" y="146"/>
                  <a:pt x="82" y="146"/>
                  <a:pt x="82" y="146"/>
                </a:cubicBezTo>
                <a:cubicBezTo>
                  <a:pt x="82" y="151"/>
                  <a:pt x="79" y="153"/>
                  <a:pt x="76" y="153"/>
                </a:cubicBezTo>
                <a:cubicBezTo>
                  <a:pt x="75" y="153"/>
                  <a:pt x="73" y="152"/>
                  <a:pt x="71" y="150"/>
                </a:cubicBezTo>
                <a:cubicBezTo>
                  <a:pt x="4" y="83"/>
                  <a:pt x="4" y="83"/>
                  <a:pt x="4" y="83"/>
                </a:cubicBezTo>
                <a:cubicBezTo>
                  <a:pt x="0" y="79"/>
                  <a:pt x="0" y="73"/>
                  <a:pt x="4" y="69"/>
                </a:cubicBezTo>
                <a:cubicBezTo>
                  <a:pt x="71" y="2"/>
                  <a:pt x="71" y="2"/>
                  <a:pt x="71" y="2"/>
                </a:cubicBezTo>
                <a:cubicBezTo>
                  <a:pt x="73" y="1"/>
                  <a:pt x="75" y="0"/>
                  <a:pt x="76" y="0"/>
                </a:cubicBezTo>
                <a:cubicBezTo>
                  <a:pt x="79" y="0"/>
                  <a:pt x="82" y="2"/>
                  <a:pt x="82" y="7"/>
                </a:cubicBezTo>
                <a:cubicBezTo>
                  <a:pt x="82" y="64"/>
                  <a:pt x="82" y="64"/>
                  <a:pt x="82" y="64"/>
                </a:cubicBezTo>
                <a:cubicBezTo>
                  <a:pt x="144" y="2"/>
                  <a:pt x="144" y="2"/>
                  <a:pt x="144" y="2"/>
                </a:cubicBezTo>
                <a:cubicBezTo>
                  <a:pt x="145" y="1"/>
                  <a:pt x="147" y="0"/>
                  <a:pt x="149" y="0"/>
                </a:cubicBezTo>
                <a:cubicBezTo>
                  <a:pt x="152" y="0"/>
                  <a:pt x="155" y="2"/>
                  <a:pt x="155" y="7"/>
                </a:cubicBezTo>
                <a:cubicBezTo>
                  <a:pt x="155" y="146"/>
                  <a:pt x="155" y="146"/>
                  <a:pt x="155" y="146"/>
                </a:cubicBezTo>
                <a:cubicBezTo>
                  <a:pt x="155" y="151"/>
                  <a:pt x="152" y="153"/>
                  <a:pt x="149" y="153"/>
                </a:cubicBezTo>
                <a:close/>
                <a:moveTo>
                  <a:pt x="82" y="76"/>
                </a:moveTo>
                <a:cubicBezTo>
                  <a:pt x="82" y="77"/>
                  <a:pt x="82" y="77"/>
                  <a:pt x="82" y="77"/>
                </a:cubicBezTo>
                <a:cubicBezTo>
                  <a:pt x="82" y="77"/>
                  <a:pt x="82" y="77"/>
                  <a:pt x="82" y="78"/>
                </a:cubicBezTo>
                <a:cubicBezTo>
                  <a:pt x="147" y="142"/>
                  <a:pt x="147" y="142"/>
                  <a:pt x="147" y="142"/>
                </a:cubicBezTo>
                <a:cubicBezTo>
                  <a:pt x="147" y="10"/>
                  <a:pt x="147" y="10"/>
                  <a:pt x="147" y="10"/>
                </a:cubicBezTo>
                <a:cubicBezTo>
                  <a:pt x="82" y="75"/>
                  <a:pt x="82" y="75"/>
                  <a:pt x="82" y="75"/>
                </a:cubicBezTo>
                <a:cubicBezTo>
                  <a:pt x="82" y="75"/>
                  <a:pt x="82" y="75"/>
                  <a:pt x="82" y="75"/>
                </a:cubicBezTo>
                <a:lnTo>
                  <a:pt x="82" y="76"/>
                </a:lnTo>
                <a:close/>
                <a:moveTo>
                  <a:pt x="74" y="10"/>
                </a:moveTo>
                <a:cubicBezTo>
                  <a:pt x="10" y="75"/>
                  <a:pt x="10" y="75"/>
                  <a:pt x="10" y="75"/>
                </a:cubicBezTo>
                <a:cubicBezTo>
                  <a:pt x="9" y="76"/>
                  <a:pt x="9" y="77"/>
                  <a:pt x="10" y="78"/>
                </a:cubicBezTo>
                <a:cubicBezTo>
                  <a:pt x="74" y="142"/>
                  <a:pt x="74" y="142"/>
                  <a:pt x="74" y="142"/>
                </a:cubicBezTo>
                <a:lnTo>
                  <a:pt x="74"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2" name="Freeform 52"/>
          <p:cNvSpPr>
            <a:spLocks noEditPoints="1"/>
          </p:cNvSpPr>
          <p:nvPr/>
        </p:nvSpPr>
        <p:spPr bwMode="auto">
          <a:xfrm>
            <a:off x="4108338" y="4099960"/>
            <a:ext cx="328249" cy="358715"/>
          </a:xfrm>
          <a:custGeom>
            <a:avLst/>
            <a:gdLst>
              <a:gd name="T0" fmla="*/ 7 w 141"/>
              <a:gd name="T1" fmla="*/ 154 h 154"/>
              <a:gd name="T2" fmla="*/ 0 w 141"/>
              <a:gd name="T3" fmla="*/ 147 h 154"/>
              <a:gd name="T4" fmla="*/ 0 w 141"/>
              <a:gd name="T5" fmla="*/ 8 h 154"/>
              <a:gd name="T6" fmla="*/ 7 w 141"/>
              <a:gd name="T7" fmla="*/ 0 h 154"/>
              <a:gd name="T8" fmla="*/ 11 w 141"/>
              <a:gd name="T9" fmla="*/ 1 h 154"/>
              <a:gd name="T10" fmla="*/ 137 w 141"/>
              <a:gd name="T11" fmla="*/ 71 h 154"/>
              <a:gd name="T12" fmla="*/ 141 w 141"/>
              <a:gd name="T13" fmla="*/ 77 h 154"/>
              <a:gd name="T14" fmla="*/ 137 w 141"/>
              <a:gd name="T15" fmla="*/ 84 h 154"/>
              <a:gd name="T16" fmla="*/ 11 w 141"/>
              <a:gd name="T17" fmla="*/ 153 h 154"/>
              <a:gd name="T18" fmla="*/ 7 w 141"/>
              <a:gd name="T19" fmla="*/ 154 h 154"/>
              <a:gd name="T20" fmla="*/ 8 w 141"/>
              <a:gd name="T21" fmla="*/ 9 h 154"/>
              <a:gd name="T22" fmla="*/ 8 w 141"/>
              <a:gd name="T23" fmla="*/ 146 h 154"/>
              <a:gd name="T24" fmla="*/ 132 w 141"/>
              <a:gd name="T25" fmla="*/ 77 h 154"/>
              <a:gd name="T26" fmla="*/ 8 w 141"/>
              <a:gd name="T27" fmla="*/ 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54">
                <a:moveTo>
                  <a:pt x="7" y="154"/>
                </a:moveTo>
                <a:cubicBezTo>
                  <a:pt x="3" y="154"/>
                  <a:pt x="0" y="151"/>
                  <a:pt x="0" y="147"/>
                </a:cubicBezTo>
                <a:cubicBezTo>
                  <a:pt x="0" y="8"/>
                  <a:pt x="0" y="8"/>
                  <a:pt x="0" y="8"/>
                </a:cubicBezTo>
                <a:cubicBezTo>
                  <a:pt x="0" y="3"/>
                  <a:pt x="3" y="0"/>
                  <a:pt x="7" y="0"/>
                </a:cubicBezTo>
                <a:cubicBezTo>
                  <a:pt x="9" y="0"/>
                  <a:pt x="10" y="0"/>
                  <a:pt x="11" y="1"/>
                </a:cubicBezTo>
                <a:cubicBezTo>
                  <a:pt x="137" y="71"/>
                  <a:pt x="137" y="71"/>
                  <a:pt x="137" y="71"/>
                </a:cubicBezTo>
                <a:cubicBezTo>
                  <a:pt x="139" y="72"/>
                  <a:pt x="141" y="75"/>
                  <a:pt x="141" y="77"/>
                </a:cubicBezTo>
                <a:cubicBezTo>
                  <a:pt x="141" y="80"/>
                  <a:pt x="139" y="82"/>
                  <a:pt x="137" y="84"/>
                </a:cubicBezTo>
                <a:cubicBezTo>
                  <a:pt x="11" y="153"/>
                  <a:pt x="11" y="153"/>
                  <a:pt x="11" y="153"/>
                </a:cubicBezTo>
                <a:cubicBezTo>
                  <a:pt x="10" y="154"/>
                  <a:pt x="9" y="154"/>
                  <a:pt x="7" y="154"/>
                </a:cubicBezTo>
                <a:close/>
                <a:moveTo>
                  <a:pt x="8" y="9"/>
                </a:moveTo>
                <a:cubicBezTo>
                  <a:pt x="8" y="146"/>
                  <a:pt x="8" y="146"/>
                  <a:pt x="8" y="146"/>
                </a:cubicBezTo>
                <a:cubicBezTo>
                  <a:pt x="132" y="77"/>
                  <a:pt x="132" y="77"/>
                  <a:pt x="132" y="77"/>
                </a:cubicBezTo>
                <a:lnTo>
                  <a:pt x="8" y="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3" name="Freeform 53"/>
          <p:cNvSpPr>
            <a:spLocks noEditPoints="1"/>
          </p:cNvSpPr>
          <p:nvPr/>
        </p:nvSpPr>
        <p:spPr bwMode="auto">
          <a:xfrm>
            <a:off x="4982030" y="4102909"/>
            <a:ext cx="355767" cy="355767"/>
          </a:xfrm>
          <a:custGeom>
            <a:avLst/>
            <a:gdLst>
              <a:gd name="T0" fmla="*/ 143 w 153"/>
              <a:gd name="T1" fmla="*/ 153 h 153"/>
              <a:gd name="T2" fmla="*/ 95 w 153"/>
              <a:gd name="T3" fmla="*/ 153 h 153"/>
              <a:gd name="T4" fmla="*/ 85 w 153"/>
              <a:gd name="T5" fmla="*/ 143 h 153"/>
              <a:gd name="T6" fmla="*/ 85 w 153"/>
              <a:gd name="T7" fmla="*/ 10 h 153"/>
              <a:gd name="T8" fmla="*/ 95 w 153"/>
              <a:gd name="T9" fmla="*/ 0 h 153"/>
              <a:gd name="T10" fmla="*/ 143 w 153"/>
              <a:gd name="T11" fmla="*/ 0 h 153"/>
              <a:gd name="T12" fmla="*/ 153 w 153"/>
              <a:gd name="T13" fmla="*/ 10 h 153"/>
              <a:gd name="T14" fmla="*/ 153 w 153"/>
              <a:gd name="T15" fmla="*/ 143 h 153"/>
              <a:gd name="T16" fmla="*/ 143 w 153"/>
              <a:gd name="T17" fmla="*/ 153 h 153"/>
              <a:gd name="T18" fmla="*/ 95 w 153"/>
              <a:gd name="T19" fmla="*/ 8 h 153"/>
              <a:gd name="T20" fmla="*/ 93 w 153"/>
              <a:gd name="T21" fmla="*/ 10 h 153"/>
              <a:gd name="T22" fmla="*/ 93 w 153"/>
              <a:gd name="T23" fmla="*/ 143 h 153"/>
              <a:gd name="T24" fmla="*/ 95 w 153"/>
              <a:gd name="T25" fmla="*/ 145 h 153"/>
              <a:gd name="T26" fmla="*/ 143 w 153"/>
              <a:gd name="T27" fmla="*/ 145 h 153"/>
              <a:gd name="T28" fmla="*/ 145 w 153"/>
              <a:gd name="T29" fmla="*/ 143 h 153"/>
              <a:gd name="T30" fmla="*/ 145 w 153"/>
              <a:gd name="T31" fmla="*/ 10 h 153"/>
              <a:gd name="T32" fmla="*/ 143 w 153"/>
              <a:gd name="T33" fmla="*/ 8 h 153"/>
              <a:gd name="T34" fmla="*/ 95 w 153"/>
              <a:gd name="T35" fmla="*/ 8 h 153"/>
              <a:gd name="T36" fmla="*/ 58 w 153"/>
              <a:gd name="T37" fmla="*/ 153 h 153"/>
              <a:gd name="T38" fmla="*/ 10 w 153"/>
              <a:gd name="T39" fmla="*/ 153 h 153"/>
              <a:gd name="T40" fmla="*/ 0 w 153"/>
              <a:gd name="T41" fmla="*/ 143 h 153"/>
              <a:gd name="T42" fmla="*/ 0 w 153"/>
              <a:gd name="T43" fmla="*/ 10 h 153"/>
              <a:gd name="T44" fmla="*/ 10 w 153"/>
              <a:gd name="T45" fmla="*/ 0 h 153"/>
              <a:gd name="T46" fmla="*/ 58 w 153"/>
              <a:gd name="T47" fmla="*/ 0 h 153"/>
              <a:gd name="T48" fmla="*/ 69 w 153"/>
              <a:gd name="T49" fmla="*/ 10 h 153"/>
              <a:gd name="T50" fmla="*/ 69 w 153"/>
              <a:gd name="T51" fmla="*/ 143 h 153"/>
              <a:gd name="T52" fmla="*/ 58 w 153"/>
              <a:gd name="T53" fmla="*/ 153 h 153"/>
              <a:gd name="T54" fmla="*/ 10 w 153"/>
              <a:gd name="T55" fmla="*/ 8 h 153"/>
              <a:gd name="T56" fmla="*/ 8 w 153"/>
              <a:gd name="T57" fmla="*/ 10 h 153"/>
              <a:gd name="T58" fmla="*/ 8 w 153"/>
              <a:gd name="T59" fmla="*/ 143 h 153"/>
              <a:gd name="T60" fmla="*/ 10 w 153"/>
              <a:gd name="T61" fmla="*/ 145 h 153"/>
              <a:gd name="T62" fmla="*/ 58 w 153"/>
              <a:gd name="T63" fmla="*/ 145 h 153"/>
              <a:gd name="T64" fmla="*/ 61 w 153"/>
              <a:gd name="T65" fmla="*/ 143 h 153"/>
              <a:gd name="T66" fmla="*/ 61 w 153"/>
              <a:gd name="T67" fmla="*/ 10 h 153"/>
              <a:gd name="T68" fmla="*/ 58 w 153"/>
              <a:gd name="T69" fmla="*/ 8 h 153"/>
              <a:gd name="T70" fmla="*/ 10 w 153"/>
              <a:gd name="T71"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143" y="153"/>
                </a:moveTo>
                <a:cubicBezTo>
                  <a:pt x="95" y="153"/>
                  <a:pt x="95" y="153"/>
                  <a:pt x="95" y="153"/>
                </a:cubicBezTo>
                <a:cubicBezTo>
                  <a:pt x="89" y="153"/>
                  <a:pt x="85" y="148"/>
                  <a:pt x="85" y="143"/>
                </a:cubicBezTo>
                <a:cubicBezTo>
                  <a:pt x="85" y="10"/>
                  <a:pt x="85" y="10"/>
                  <a:pt x="85" y="10"/>
                </a:cubicBezTo>
                <a:cubicBezTo>
                  <a:pt x="85" y="4"/>
                  <a:pt x="89" y="0"/>
                  <a:pt x="95" y="0"/>
                </a:cubicBezTo>
                <a:cubicBezTo>
                  <a:pt x="143" y="0"/>
                  <a:pt x="143" y="0"/>
                  <a:pt x="143" y="0"/>
                </a:cubicBezTo>
                <a:cubicBezTo>
                  <a:pt x="149" y="0"/>
                  <a:pt x="153" y="4"/>
                  <a:pt x="153" y="10"/>
                </a:cubicBezTo>
                <a:cubicBezTo>
                  <a:pt x="153" y="143"/>
                  <a:pt x="153" y="143"/>
                  <a:pt x="153" y="143"/>
                </a:cubicBezTo>
                <a:cubicBezTo>
                  <a:pt x="153" y="148"/>
                  <a:pt x="149" y="153"/>
                  <a:pt x="143" y="153"/>
                </a:cubicBezTo>
                <a:close/>
                <a:moveTo>
                  <a:pt x="95" y="8"/>
                </a:moveTo>
                <a:cubicBezTo>
                  <a:pt x="94" y="8"/>
                  <a:pt x="93" y="9"/>
                  <a:pt x="93" y="10"/>
                </a:cubicBezTo>
                <a:cubicBezTo>
                  <a:pt x="93" y="143"/>
                  <a:pt x="93" y="143"/>
                  <a:pt x="93" y="143"/>
                </a:cubicBezTo>
                <a:cubicBezTo>
                  <a:pt x="93" y="144"/>
                  <a:pt x="94" y="145"/>
                  <a:pt x="95" y="145"/>
                </a:cubicBezTo>
                <a:cubicBezTo>
                  <a:pt x="143" y="145"/>
                  <a:pt x="143" y="145"/>
                  <a:pt x="143" y="145"/>
                </a:cubicBezTo>
                <a:cubicBezTo>
                  <a:pt x="144" y="145"/>
                  <a:pt x="145" y="144"/>
                  <a:pt x="145" y="143"/>
                </a:cubicBezTo>
                <a:cubicBezTo>
                  <a:pt x="145" y="10"/>
                  <a:pt x="145" y="10"/>
                  <a:pt x="145" y="10"/>
                </a:cubicBezTo>
                <a:cubicBezTo>
                  <a:pt x="145" y="9"/>
                  <a:pt x="144" y="8"/>
                  <a:pt x="143" y="8"/>
                </a:cubicBezTo>
                <a:lnTo>
                  <a:pt x="95" y="8"/>
                </a:lnTo>
                <a:close/>
                <a:moveTo>
                  <a:pt x="58" y="153"/>
                </a:moveTo>
                <a:cubicBezTo>
                  <a:pt x="10" y="153"/>
                  <a:pt x="10" y="153"/>
                  <a:pt x="10" y="153"/>
                </a:cubicBezTo>
                <a:cubicBezTo>
                  <a:pt x="5" y="153"/>
                  <a:pt x="0" y="148"/>
                  <a:pt x="0" y="143"/>
                </a:cubicBezTo>
                <a:cubicBezTo>
                  <a:pt x="0" y="10"/>
                  <a:pt x="0" y="10"/>
                  <a:pt x="0" y="10"/>
                </a:cubicBezTo>
                <a:cubicBezTo>
                  <a:pt x="0" y="4"/>
                  <a:pt x="5" y="0"/>
                  <a:pt x="10" y="0"/>
                </a:cubicBezTo>
                <a:cubicBezTo>
                  <a:pt x="58" y="0"/>
                  <a:pt x="58" y="0"/>
                  <a:pt x="58" y="0"/>
                </a:cubicBezTo>
                <a:cubicBezTo>
                  <a:pt x="64" y="0"/>
                  <a:pt x="69" y="4"/>
                  <a:pt x="69" y="10"/>
                </a:cubicBezTo>
                <a:cubicBezTo>
                  <a:pt x="69" y="143"/>
                  <a:pt x="69" y="143"/>
                  <a:pt x="69" y="143"/>
                </a:cubicBezTo>
                <a:cubicBezTo>
                  <a:pt x="69" y="148"/>
                  <a:pt x="64" y="153"/>
                  <a:pt x="58" y="153"/>
                </a:cubicBezTo>
                <a:close/>
                <a:moveTo>
                  <a:pt x="10" y="8"/>
                </a:moveTo>
                <a:cubicBezTo>
                  <a:pt x="9" y="8"/>
                  <a:pt x="8" y="9"/>
                  <a:pt x="8" y="10"/>
                </a:cubicBezTo>
                <a:cubicBezTo>
                  <a:pt x="8" y="143"/>
                  <a:pt x="8" y="143"/>
                  <a:pt x="8" y="143"/>
                </a:cubicBezTo>
                <a:cubicBezTo>
                  <a:pt x="8" y="144"/>
                  <a:pt x="9" y="145"/>
                  <a:pt x="10" y="145"/>
                </a:cubicBezTo>
                <a:cubicBezTo>
                  <a:pt x="58" y="145"/>
                  <a:pt x="58" y="145"/>
                  <a:pt x="58" y="145"/>
                </a:cubicBezTo>
                <a:cubicBezTo>
                  <a:pt x="60" y="145"/>
                  <a:pt x="61" y="144"/>
                  <a:pt x="61" y="143"/>
                </a:cubicBezTo>
                <a:cubicBezTo>
                  <a:pt x="61" y="10"/>
                  <a:pt x="61" y="10"/>
                  <a:pt x="61" y="10"/>
                </a:cubicBezTo>
                <a:cubicBezTo>
                  <a:pt x="61" y="9"/>
                  <a:pt x="60" y="8"/>
                  <a:pt x="58" y="8"/>
                </a:cubicBezTo>
                <a:lnTo>
                  <a:pt x="10"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4" name="Freeform 54"/>
          <p:cNvSpPr>
            <a:spLocks noEditPoints="1"/>
          </p:cNvSpPr>
          <p:nvPr/>
        </p:nvSpPr>
        <p:spPr bwMode="auto">
          <a:xfrm>
            <a:off x="5864567" y="4102909"/>
            <a:ext cx="355767" cy="355767"/>
          </a:xfrm>
          <a:custGeom>
            <a:avLst/>
            <a:gdLst>
              <a:gd name="T0" fmla="*/ 143 w 153"/>
              <a:gd name="T1" fmla="*/ 153 h 153"/>
              <a:gd name="T2" fmla="*/ 10 w 153"/>
              <a:gd name="T3" fmla="*/ 153 h 153"/>
              <a:gd name="T4" fmla="*/ 0 w 153"/>
              <a:gd name="T5" fmla="*/ 143 h 153"/>
              <a:gd name="T6" fmla="*/ 0 w 153"/>
              <a:gd name="T7" fmla="*/ 10 h 153"/>
              <a:gd name="T8" fmla="*/ 10 w 153"/>
              <a:gd name="T9" fmla="*/ 0 h 153"/>
              <a:gd name="T10" fmla="*/ 143 w 153"/>
              <a:gd name="T11" fmla="*/ 0 h 153"/>
              <a:gd name="T12" fmla="*/ 153 w 153"/>
              <a:gd name="T13" fmla="*/ 10 h 153"/>
              <a:gd name="T14" fmla="*/ 153 w 153"/>
              <a:gd name="T15" fmla="*/ 143 h 153"/>
              <a:gd name="T16" fmla="*/ 143 w 153"/>
              <a:gd name="T17" fmla="*/ 153 h 153"/>
              <a:gd name="T18" fmla="*/ 10 w 153"/>
              <a:gd name="T19" fmla="*/ 8 h 153"/>
              <a:gd name="T20" fmla="*/ 8 w 153"/>
              <a:gd name="T21" fmla="*/ 10 h 153"/>
              <a:gd name="T22" fmla="*/ 8 w 153"/>
              <a:gd name="T23" fmla="*/ 143 h 153"/>
              <a:gd name="T24" fmla="*/ 10 w 153"/>
              <a:gd name="T25" fmla="*/ 145 h 153"/>
              <a:gd name="T26" fmla="*/ 143 w 153"/>
              <a:gd name="T27" fmla="*/ 145 h 153"/>
              <a:gd name="T28" fmla="*/ 145 w 153"/>
              <a:gd name="T29" fmla="*/ 143 h 153"/>
              <a:gd name="T30" fmla="*/ 145 w 153"/>
              <a:gd name="T31" fmla="*/ 10 h 153"/>
              <a:gd name="T32" fmla="*/ 143 w 153"/>
              <a:gd name="T33" fmla="*/ 8 h 153"/>
              <a:gd name="T34" fmla="*/ 10 w 153"/>
              <a:gd name="T35"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53">
                <a:moveTo>
                  <a:pt x="143" y="153"/>
                </a:moveTo>
                <a:cubicBezTo>
                  <a:pt x="10" y="153"/>
                  <a:pt x="10" y="153"/>
                  <a:pt x="10" y="153"/>
                </a:cubicBezTo>
                <a:cubicBezTo>
                  <a:pt x="5" y="153"/>
                  <a:pt x="0" y="148"/>
                  <a:pt x="0" y="143"/>
                </a:cubicBezTo>
                <a:cubicBezTo>
                  <a:pt x="0" y="10"/>
                  <a:pt x="0" y="10"/>
                  <a:pt x="0" y="10"/>
                </a:cubicBezTo>
                <a:cubicBezTo>
                  <a:pt x="0" y="4"/>
                  <a:pt x="5" y="0"/>
                  <a:pt x="10" y="0"/>
                </a:cubicBezTo>
                <a:cubicBezTo>
                  <a:pt x="143" y="0"/>
                  <a:pt x="143" y="0"/>
                  <a:pt x="143" y="0"/>
                </a:cubicBezTo>
                <a:cubicBezTo>
                  <a:pt x="149" y="0"/>
                  <a:pt x="153" y="4"/>
                  <a:pt x="153" y="10"/>
                </a:cubicBezTo>
                <a:cubicBezTo>
                  <a:pt x="153" y="143"/>
                  <a:pt x="153" y="143"/>
                  <a:pt x="153" y="143"/>
                </a:cubicBezTo>
                <a:cubicBezTo>
                  <a:pt x="153" y="148"/>
                  <a:pt x="149" y="153"/>
                  <a:pt x="143" y="153"/>
                </a:cubicBezTo>
                <a:close/>
                <a:moveTo>
                  <a:pt x="10" y="8"/>
                </a:moveTo>
                <a:cubicBezTo>
                  <a:pt x="9" y="8"/>
                  <a:pt x="8" y="9"/>
                  <a:pt x="8" y="10"/>
                </a:cubicBezTo>
                <a:cubicBezTo>
                  <a:pt x="8" y="143"/>
                  <a:pt x="8" y="143"/>
                  <a:pt x="8" y="143"/>
                </a:cubicBezTo>
                <a:cubicBezTo>
                  <a:pt x="8" y="144"/>
                  <a:pt x="9" y="145"/>
                  <a:pt x="10" y="145"/>
                </a:cubicBezTo>
                <a:cubicBezTo>
                  <a:pt x="143" y="145"/>
                  <a:pt x="143" y="145"/>
                  <a:pt x="143" y="145"/>
                </a:cubicBezTo>
                <a:cubicBezTo>
                  <a:pt x="144" y="145"/>
                  <a:pt x="145" y="144"/>
                  <a:pt x="145" y="143"/>
                </a:cubicBezTo>
                <a:cubicBezTo>
                  <a:pt x="145" y="10"/>
                  <a:pt x="145" y="10"/>
                  <a:pt x="145" y="10"/>
                </a:cubicBezTo>
                <a:cubicBezTo>
                  <a:pt x="145" y="9"/>
                  <a:pt x="144" y="8"/>
                  <a:pt x="143" y="8"/>
                </a:cubicBezTo>
                <a:lnTo>
                  <a:pt x="10"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5" name="Freeform 55"/>
          <p:cNvSpPr>
            <a:spLocks noEditPoints="1"/>
          </p:cNvSpPr>
          <p:nvPr/>
        </p:nvSpPr>
        <p:spPr bwMode="auto">
          <a:xfrm>
            <a:off x="6770691" y="4102909"/>
            <a:ext cx="357732" cy="355767"/>
          </a:xfrm>
          <a:custGeom>
            <a:avLst/>
            <a:gdLst>
              <a:gd name="T0" fmla="*/ 78 w 154"/>
              <a:gd name="T1" fmla="*/ 153 h 153"/>
              <a:gd name="T2" fmla="*/ 73 w 154"/>
              <a:gd name="T3" fmla="*/ 150 h 153"/>
              <a:gd name="T4" fmla="*/ 72 w 154"/>
              <a:gd name="T5" fmla="*/ 146 h 153"/>
              <a:gd name="T6" fmla="*/ 72 w 154"/>
              <a:gd name="T7" fmla="*/ 89 h 153"/>
              <a:gd name="T8" fmla="*/ 11 w 154"/>
              <a:gd name="T9" fmla="*/ 150 h 153"/>
              <a:gd name="T10" fmla="*/ 6 w 154"/>
              <a:gd name="T11" fmla="*/ 153 h 153"/>
              <a:gd name="T12" fmla="*/ 0 w 154"/>
              <a:gd name="T13" fmla="*/ 146 h 153"/>
              <a:gd name="T14" fmla="*/ 0 w 154"/>
              <a:gd name="T15" fmla="*/ 7 h 153"/>
              <a:gd name="T16" fmla="*/ 6 w 154"/>
              <a:gd name="T17" fmla="*/ 0 h 153"/>
              <a:gd name="T18" fmla="*/ 11 w 154"/>
              <a:gd name="T19" fmla="*/ 2 h 153"/>
              <a:gd name="T20" fmla="*/ 72 w 154"/>
              <a:gd name="T21" fmla="*/ 64 h 153"/>
              <a:gd name="T22" fmla="*/ 72 w 154"/>
              <a:gd name="T23" fmla="*/ 7 h 153"/>
              <a:gd name="T24" fmla="*/ 78 w 154"/>
              <a:gd name="T25" fmla="*/ 0 h 153"/>
              <a:gd name="T26" fmla="*/ 83 w 154"/>
              <a:gd name="T27" fmla="*/ 2 h 153"/>
              <a:gd name="T28" fmla="*/ 150 w 154"/>
              <a:gd name="T29" fmla="*/ 69 h 153"/>
              <a:gd name="T30" fmla="*/ 150 w 154"/>
              <a:gd name="T31" fmla="*/ 83 h 153"/>
              <a:gd name="T32" fmla="*/ 83 w 154"/>
              <a:gd name="T33" fmla="*/ 150 h 153"/>
              <a:gd name="T34" fmla="*/ 78 w 154"/>
              <a:gd name="T35" fmla="*/ 153 h 153"/>
              <a:gd name="T36" fmla="*/ 80 w 154"/>
              <a:gd name="T37" fmla="*/ 59 h 153"/>
              <a:gd name="T38" fmla="*/ 80 w 154"/>
              <a:gd name="T39" fmla="*/ 142 h 153"/>
              <a:gd name="T40" fmla="*/ 145 w 154"/>
              <a:gd name="T41" fmla="*/ 78 h 153"/>
              <a:gd name="T42" fmla="*/ 145 w 154"/>
              <a:gd name="T43" fmla="*/ 75 h 153"/>
              <a:gd name="T44" fmla="*/ 80 w 154"/>
              <a:gd name="T45" fmla="*/ 10 h 153"/>
              <a:gd name="T46" fmla="*/ 80 w 154"/>
              <a:gd name="T47" fmla="*/ 59 h 153"/>
              <a:gd name="T48" fmla="*/ 8 w 154"/>
              <a:gd name="T49" fmla="*/ 10 h 153"/>
              <a:gd name="T50" fmla="*/ 8 w 154"/>
              <a:gd name="T51" fmla="*/ 142 h 153"/>
              <a:gd name="T52" fmla="*/ 72 w 154"/>
              <a:gd name="T53" fmla="*/ 78 h 153"/>
              <a:gd name="T54" fmla="*/ 73 w 154"/>
              <a:gd name="T55" fmla="*/ 77 h 153"/>
              <a:gd name="T56" fmla="*/ 73 w 154"/>
              <a:gd name="T57" fmla="*/ 76 h 153"/>
              <a:gd name="T58" fmla="*/ 73 w 154"/>
              <a:gd name="T59" fmla="*/ 75 h 153"/>
              <a:gd name="T60" fmla="*/ 72 w 154"/>
              <a:gd name="T61" fmla="*/ 75 h 153"/>
              <a:gd name="T62" fmla="*/ 8 w 154"/>
              <a:gd name="T63"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53">
                <a:moveTo>
                  <a:pt x="78" y="153"/>
                </a:moveTo>
                <a:cubicBezTo>
                  <a:pt x="76" y="153"/>
                  <a:pt x="74" y="152"/>
                  <a:pt x="73" y="150"/>
                </a:cubicBezTo>
                <a:cubicBezTo>
                  <a:pt x="73" y="149"/>
                  <a:pt x="72" y="147"/>
                  <a:pt x="72" y="146"/>
                </a:cubicBezTo>
                <a:cubicBezTo>
                  <a:pt x="72" y="89"/>
                  <a:pt x="72" y="89"/>
                  <a:pt x="72" y="89"/>
                </a:cubicBezTo>
                <a:cubicBezTo>
                  <a:pt x="11" y="150"/>
                  <a:pt x="11" y="150"/>
                  <a:pt x="11" y="150"/>
                </a:cubicBezTo>
                <a:cubicBezTo>
                  <a:pt x="9" y="152"/>
                  <a:pt x="7" y="153"/>
                  <a:pt x="6" y="153"/>
                </a:cubicBezTo>
                <a:cubicBezTo>
                  <a:pt x="3" y="153"/>
                  <a:pt x="0" y="151"/>
                  <a:pt x="0" y="146"/>
                </a:cubicBezTo>
                <a:cubicBezTo>
                  <a:pt x="0" y="7"/>
                  <a:pt x="0" y="7"/>
                  <a:pt x="0" y="7"/>
                </a:cubicBezTo>
                <a:cubicBezTo>
                  <a:pt x="0" y="2"/>
                  <a:pt x="3" y="0"/>
                  <a:pt x="6" y="0"/>
                </a:cubicBezTo>
                <a:cubicBezTo>
                  <a:pt x="7" y="0"/>
                  <a:pt x="9" y="1"/>
                  <a:pt x="11" y="2"/>
                </a:cubicBezTo>
                <a:cubicBezTo>
                  <a:pt x="72" y="64"/>
                  <a:pt x="72" y="64"/>
                  <a:pt x="72" y="64"/>
                </a:cubicBezTo>
                <a:cubicBezTo>
                  <a:pt x="72" y="7"/>
                  <a:pt x="72" y="7"/>
                  <a:pt x="72" y="7"/>
                </a:cubicBezTo>
                <a:cubicBezTo>
                  <a:pt x="72" y="2"/>
                  <a:pt x="75" y="0"/>
                  <a:pt x="78" y="0"/>
                </a:cubicBezTo>
                <a:cubicBezTo>
                  <a:pt x="80" y="0"/>
                  <a:pt x="82" y="1"/>
                  <a:pt x="83" y="2"/>
                </a:cubicBezTo>
                <a:cubicBezTo>
                  <a:pt x="150" y="69"/>
                  <a:pt x="150" y="69"/>
                  <a:pt x="150" y="69"/>
                </a:cubicBezTo>
                <a:cubicBezTo>
                  <a:pt x="154" y="73"/>
                  <a:pt x="154" y="79"/>
                  <a:pt x="150" y="83"/>
                </a:cubicBezTo>
                <a:cubicBezTo>
                  <a:pt x="83" y="150"/>
                  <a:pt x="83" y="150"/>
                  <a:pt x="83" y="150"/>
                </a:cubicBezTo>
                <a:cubicBezTo>
                  <a:pt x="82" y="152"/>
                  <a:pt x="80" y="153"/>
                  <a:pt x="78" y="153"/>
                </a:cubicBezTo>
                <a:close/>
                <a:moveTo>
                  <a:pt x="80" y="59"/>
                </a:moveTo>
                <a:cubicBezTo>
                  <a:pt x="80" y="142"/>
                  <a:pt x="80" y="142"/>
                  <a:pt x="80" y="142"/>
                </a:cubicBezTo>
                <a:cubicBezTo>
                  <a:pt x="145" y="78"/>
                  <a:pt x="145" y="78"/>
                  <a:pt x="145" y="78"/>
                </a:cubicBezTo>
                <a:cubicBezTo>
                  <a:pt x="145" y="77"/>
                  <a:pt x="145" y="76"/>
                  <a:pt x="145" y="75"/>
                </a:cubicBezTo>
                <a:cubicBezTo>
                  <a:pt x="80" y="10"/>
                  <a:pt x="80" y="10"/>
                  <a:pt x="80" y="10"/>
                </a:cubicBezTo>
                <a:lnTo>
                  <a:pt x="80" y="59"/>
                </a:lnTo>
                <a:close/>
                <a:moveTo>
                  <a:pt x="8" y="10"/>
                </a:moveTo>
                <a:cubicBezTo>
                  <a:pt x="8" y="142"/>
                  <a:pt x="8" y="142"/>
                  <a:pt x="8" y="142"/>
                </a:cubicBezTo>
                <a:cubicBezTo>
                  <a:pt x="72" y="78"/>
                  <a:pt x="72" y="78"/>
                  <a:pt x="72" y="78"/>
                </a:cubicBezTo>
                <a:cubicBezTo>
                  <a:pt x="72" y="77"/>
                  <a:pt x="72" y="77"/>
                  <a:pt x="73" y="77"/>
                </a:cubicBezTo>
                <a:cubicBezTo>
                  <a:pt x="73" y="76"/>
                  <a:pt x="73" y="76"/>
                  <a:pt x="73" y="76"/>
                </a:cubicBezTo>
                <a:cubicBezTo>
                  <a:pt x="73" y="75"/>
                  <a:pt x="73" y="75"/>
                  <a:pt x="73" y="75"/>
                </a:cubicBezTo>
                <a:cubicBezTo>
                  <a:pt x="72" y="75"/>
                  <a:pt x="72" y="75"/>
                  <a:pt x="72" y="75"/>
                </a:cubicBezTo>
                <a:lnTo>
                  <a:pt x="8"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6" name="Freeform 56"/>
          <p:cNvSpPr>
            <a:spLocks noEditPoints="1"/>
          </p:cNvSpPr>
          <p:nvPr/>
        </p:nvSpPr>
        <p:spPr bwMode="auto">
          <a:xfrm>
            <a:off x="7634556" y="4102909"/>
            <a:ext cx="411785" cy="355767"/>
          </a:xfrm>
          <a:custGeom>
            <a:avLst/>
            <a:gdLst>
              <a:gd name="T0" fmla="*/ 78 w 177"/>
              <a:gd name="T1" fmla="*/ 153 h 153"/>
              <a:gd name="T2" fmla="*/ 73 w 177"/>
              <a:gd name="T3" fmla="*/ 150 h 153"/>
              <a:gd name="T4" fmla="*/ 72 w 177"/>
              <a:gd name="T5" fmla="*/ 146 h 153"/>
              <a:gd name="T6" fmla="*/ 72 w 177"/>
              <a:gd name="T7" fmla="*/ 89 h 153"/>
              <a:gd name="T8" fmla="*/ 11 w 177"/>
              <a:gd name="T9" fmla="*/ 150 h 153"/>
              <a:gd name="T10" fmla="*/ 5 w 177"/>
              <a:gd name="T11" fmla="*/ 153 h 153"/>
              <a:gd name="T12" fmla="*/ 0 w 177"/>
              <a:gd name="T13" fmla="*/ 146 h 153"/>
              <a:gd name="T14" fmla="*/ 0 w 177"/>
              <a:gd name="T15" fmla="*/ 7 h 153"/>
              <a:gd name="T16" fmla="*/ 5 w 177"/>
              <a:gd name="T17" fmla="*/ 0 h 153"/>
              <a:gd name="T18" fmla="*/ 11 w 177"/>
              <a:gd name="T19" fmla="*/ 2 h 153"/>
              <a:gd name="T20" fmla="*/ 72 w 177"/>
              <a:gd name="T21" fmla="*/ 64 h 153"/>
              <a:gd name="T22" fmla="*/ 72 w 177"/>
              <a:gd name="T23" fmla="*/ 7 h 153"/>
              <a:gd name="T24" fmla="*/ 78 w 177"/>
              <a:gd name="T25" fmla="*/ 0 h 153"/>
              <a:gd name="T26" fmla="*/ 83 w 177"/>
              <a:gd name="T27" fmla="*/ 2 h 153"/>
              <a:gd name="T28" fmla="*/ 144 w 177"/>
              <a:gd name="T29" fmla="*/ 64 h 153"/>
              <a:gd name="T30" fmla="*/ 144 w 177"/>
              <a:gd name="T31" fmla="*/ 10 h 153"/>
              <a:gd name="T32" fmla="*/ 155 w 177"/>
              <a:gd name="T33" fmla="*/ 0 h 153"/>
              <a:gd name="T34" fmla="*/ 167 w 177"/>
              <a:gd name="T35" fmla="*/ 0 h 153"/>
              <a:gd name="T36" fmla="*/ 177 w 177"/>
              <a:gd name="T37" fmla="*/ 10 h 153"/>
              <a:gd name="T38" fmla="*/ 177 w 177"/>
              <a:gd name="T39" fmla="*/ 143 h 153"/>
              <a:gd name="T40" fmla="*/ 167 w 177"/>
              <a:gd name="T41" fmla="*/ 153 h 153"/>
              <a:gd name="T42" fmla="*/ 155 w 177"/>
              <a:gd name="T43" fmla="*/ 153 h 153"/>
              <a:gd name="T44" fmla="*/ 144 w 177"/>
              <a:gd name="T45" fmla="*/ 143 h 153"/>
              <a:gd name="T46" fmla="*/ 144 w 177"/>
              <a:gd name="T47" fmla="*/ 89 h 153"/>
              <a:gd name="T48" fmla="*/ 83 w 177"/>
              <a:gd name="T49" fmla="*/ 150 h 153"/>
              <a:gd name="T50" fmla="*/ 78 w 177"/>
              <a:gd name="T51" fmla="*/ 153 h 153"/>
              <a:gd name="T52" fmla="*/ 152 w 177"/>
              <a:gd name="T53" fmla="*/ 93 h 153"/>
              <a:gd name="T54" fmla="*/ 152 w 177"/>
              <a:gd name="T55" fmla="*/ 143 h 153"/>
              <a:gd name="T56" fmla="*/ 155 w 177"/>
              <a:gd name="T57" fmla="*/ 145 h 153"/>
              <a:gd name="T58" fmla="*/ 167 w 177"/>
              <a:gd name="T59" fmla="*/ 145 h 153"/>
              <a:gd name="T60" fmla="*/ 169 w 177"/>
              <a:gd name="T61" fmla="*/ 143 h 153"/>
              <a:gd name="T62" fmla="*/ 169 w 177"/>
              <a:gd name="T63" fmla="*/ 10 h 153"/>
              <a:gd name="T64" fmla="*/ 167 w 177"/>
              <a:gd name="T65" fmla="*/ 8 h 153"/>
              <a:gd name="T66" fmla="*/ 155 w 177"/>
              <a:gd name="T67" fmla="*/ 8 h 153"/>
              <a:gd name="T68" fmla="*/ 152 w 177"/>
              <a:gd name="T69" fmla="*/ 10 h 153"/>
              <a:gd name="T70" fmla="*/ 152 w 177"/>
              <a:gd name="T71" fmla="*/ 93 h 153"/>
              <a:gd name="T72" fmla="*/ 80 w 177"/>
              <a:gd name="T73" fmla="*/ 59 h 153"/>
              <a:gd name="T74" fmla="*/ 80 w 177"/>
              <a:gd name="T75" fmla="*/ 142 h 153"/>
              <a:gd name="T76" fmla="*/ 144 w 177"/>
              <a:gd name="T77" fmla="*/ 78 h 153"/>
              <a:gd name="T78" fmla="*/ 145 w 177"/>
              <a:gd name="T79" fmla="*/ 77 h 153"/>
              <a:gd name="T80" fmla="*/ 145 w 177"/>
              <a:gd name="T81" fmla="*/ 76 h 153"/>
              <a:gd name="T82" fmla="*/ 145 w 177"/>
              <a:gd name="T83" fmla="*/ 75 h 153"/>
              <a:gd name="T84" fmla="*/ 144 w 177"/>
              <a:gd name="T85" fmla="*/ 75 h 153"/>
              <a:gd name="T86" fmla="*/ 80 w 177"/>
              <a:gd name="T87" fmla="*/ 10 h 153"/>
              <a:gd name="T88" fmla="*/ 80 w 177"/>
              <a:gd name="T89" fmla="*/ 59 h 153"/>
              <a:gd name="T90" fmla="*/ 8 w 177"/>
              <a:gd name="T91" fmla="*/ 10 h 153"/>
              <a:gd name="T92" fmla="*/ 8 w 177"/>
              <a:gd name="T93" fmla="*/ 142 h 153"/>
              <a:gd name="T94" fmla="*/ 72 w 177"/>
              <a:gd name="T95" fmla="*/ 78 h 153"/>
              <a:gd name="T96" fmla="*/ 72 w 177"/>
              <a:gd name="T97" fmla="*/ 77 h 153"/>
              <a:gd name="T98" fmla="*/ 73 w 177"/>
              <a:gd name="T99" fmla="*/ 76 h 153"/>
              <a:gd name="T100" fmla="*/ 72 w 177"/>
              <a:gd name="T101" fmla="*/ 75 h 153"/>
              <a:gd name="T102" fmla="*/ 72 w 177"/>
              <a:gd name="T103" fmla="*/ 75 h 153"/>
              <a:gd name="T104" fmla="*/ 8 w 177"/>
              <a:gd name="T105"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53">
                <a:moveTo>
                  <a:pt x="78" y="153"/>
                </a:moveTo>
                <a:cubicBezTo>
                  <a:pt x="76" y="153"/>
                  <a:pt x="74" y="152"/>
                  <a:pt x="73" y="150"/>
                </a:cubicBezTo>
                <a:cubicBezTo>
                  <a:pt x="72" y="149"/>
                  <a:pt x="72" y="147"/>
                  <a:pt x="72" y="146"/>
                </a:cubicBezTo>
                <a:cubicBezTo>
                  <a:pt x="72" y="89"/>
                  <a:pt x="72" y="89"/>
                  <a:pt x="72" y="89"/>
                </a:cubicBezTo>
                <a:cubicBezTo>
                  <a:pt x="11" y="150"/>
                  <a:pt x="11" y="150"/>
                  <a:pt x="11" y="150"/>
                </a:cubicBezTo>
                <a:cubicBezTo>
                  <a:pt x="9" y="152"/>
                  <a:pt x="7" y="153"/>
                  <a:pt x="5" y="153"/>
                </a:cubicBezTo>
                <a:cubicBezTo>
                  <a:pt x="3" y="153"/>
                  <a:pt x="0" y="151"/>
                  <a:pt x="0" y="146"/>
                </a:cubicBezTo>
                <a:cubicBezTo>
                  <a:pt x="0" y="7"/>
                  <a:pt x="0" y="7"/>
                  <a:pt x="0" y="7"/>
                </a:cubicBezTo>
                <a:cubicBezTo>
                  <a:pt x="0" y="2"/>
                  <a:pt x="3" y="0"/>
                  <a:pt x="5" y="0"/>
                </a:cubicBezTo>
                <a:cubicBezTo>
                  <a:pt x="7" y="0"/>
                  <a:pt x="9" y="1"/>
                  <a:pt x="11" y="2"/>
                </a:cubicBezTo>
                <a:cubicBezTo>
                  <a:pt x="72" y="64"/>
                  <a:pt x="72" y="64"/>
                  <a:pt x="72" y="64"/>
                </a:cubicBezTo>
                <a:cubicBezTo>
                  <a:pt x="72" y="7"/>
                  <a:pt x="72" y="7"/>
                  <a:pt x="72" y="7"/>
                </a:cubicBezTo>
                <a:cubicBezTo>
                  <a:pt x="72" y="2"/>
                  <a:pt x="75" y="0"/>
                  <a:pt x="78" y="0"/>
                </a:cubicBezTo>
                <a:cubicBezTo>
                  <a:pt x="80" y="0"/>
                  <a:pt x="81" y="1"/>
                  <a:pt x="83" y="2"/>
                </a:cubicBezTo>
                <a:cubicBezTo>
                  <a:pt x="144" y="64"/>
                  <a:pt x="144" y="64"/>
                  <a:pt x="144" y="64"/>
                </a:cubicBezTo>
                <a:cubicBezTo>
                  <a:pt x="144" y="10"/>
                  <a:pt x="144" y="10"/>
                  <a:pt x="144" y="10"/>
                </a:cubicBezTo>
                <a:cubicBezTo>
                  <a:pt x="144" y="4"/>
                  <a:pt x="149" y="0"/>
                  <a:pt x="155" y="0"/>
                </a:cubicBezTo>
                <a:cubicBezTo>
                  <a:pt x="167" y="0"/>
                  <a:pt x="167" y="0"/>
                  <a:pt x="167" y="0"/>
                </a:cubicBezTo>
                <a:cubicBezTo>
                  <a:pt x="172" y="0"/>
                  <a:pt x="177" y="4"/>
                  <a:pt x="177" y="10"/>
                </a:cubicBezTo>
                <a:cubicBezTo>
                  <a:pt x="177" y="143"/>
                  <a:pt x="177" y="143"/>
                  <a:pt x="177" y="143"/>
                </a:cubicBezTo>
                <a:cubicBezTo>
                  <a:pt x="177" y="148"/>
                  <a:pt x="172" y="153"/>
                  <a:pt x="167" y="153"/>
                </a:cubicBezTo>
                <a:cubicBezTo>
                  <a:pt x="155" y="153"/>
                  <a:pt x="155" y="153"/>
                  <a:pt x="155" y="153"/>
                </a:cubicBezTo>
                <a:cubicBezTo>
                  <a:pt x="149" y="153"/>
                  <a:pt x="144" y="148"/>
                  <a:pt x="144" y="143"/>
                </a:cubicBezTo>
                <a:cubicBezTo>
                  <a:pt x="144" y="89"/>
                  <a:pt x="144" y="89"/>
                  <a:pt x="144" y="89"/>
                </a:cubicBezTo>
                <a:cubicBezTo>
                  <a:pt x="83" y="150"/>
                  <a:pt x="83" y="150"/>
                  <a:pt x="83" y="150"/>
                </a:cubicBezTo>
                <a:cubicBezTo>
                  <a:pt x="81" y="152"/>
                  <a:pt x="80" y="153"/>
                  <a:pt x="78" y="153"/>
                </a:cubicBezTo>
                <a:close/>
                <a:moveTo>
                  <a:pt x="152" y="93"/>
                </a:moveTo>
                <a:cubicBezTo>
                  <a:pt x="152" y="143"/>
                  <a:pt x="152" y="143"/>
                  <a:pt x="152" y="143"/>
                </a:cubicBezTo>
                <a:cubicBezTo>
                  <a:pt x="152" y="144"/>
                  <a:pt x="153" y="145"/>
                  <a:pt x="155" y="145"/>
                </a:cubicBezTo>
                <a:cubicBezTo>
                  <a:pt x="167" y="145"/>
                  <a:pt x="167" y="145"/>
                  <a:pt x="167" y="145"/>
                </a:cubicBezTo>
                <a:cubicBezTo>
                  <a:pt x="168" y="145"/>
                  <a:pt x="169" y="144"/>
                  <a:pt x="169" y="143"/>
                </a:cubicBezTo>
                <a:cubicBezTo>
                  <a:pt x="169" y="10"/>
                  <a:pt x="169" y="10"/>
                  <a:pt x="169" y="10"/>
                </a:cubicBezTo>
                <a:cubicBezTo>
                  <a:pt x="169" y="9"/>
                  <a:pt x="168" y="8"/>
                  <a:pt x="167" y="8"/>
                </a:cubicBezTo>
                <a:cubicBezTo>
                  <a:pt x="155" y="8"/>
                  <a:pt x="155" y="8"/>
                  <a:pt x="155" y="8"/>
                </a:cubicBezTo>
                <a:cubicBezTo>
                  <a:pt x="153" y="8"/>
                  <a:pt x="152" y="9"/>
                  <a:pt x="152" y="10"/>
                </a:cubicBezTo>
                <a:lnTo>
                  <a:pt x="152" y="93"/>
                </a:lnTo>
                <a:close/>
                <a:moveTo>
                  <a:pt x="80" y="59"/>
                </a:moveTo>
                <a:cubicBezTo>
                  <a:pt x="80" y="142"/>
                  <a:pt x="80" y="142"/>
                  <a:pt x="80" y="142"/>
                </a:cubicBezTo>
                <a:cubicBezTo>
                  <a:pt x="144" y="78"/>
                  <a:pt x="144" y="78"/>
                  <a:pt x="144" y="78"/>
                </a:cubicBezTo>
                <a:cubicBezTo>
                  <a:pt x="145" y="77"/>
                  <a:pt x="145" y="77"/>
                  <a:pt x="145" y="77"/>
                </a:cubicBezTo>
                <a:cubicBezTo>
                  <a:pt x="145" y="76"/>
                  <a:pt x="145" y="76"/>
                  <a:pt x="145" y="76"/>
                </a:cubicBezTo>
                <a:cubicBezTo>
                  <a:pt x="145" y="75"/>
                  <a:pt x="145" y="75"/>
                  <a:pt x="145" y="75"/>
                </a:cubicBezTo>
                <a:cubicBezTo>
                  <a:pt x="145" y="75"/>
                  <a:pt x="145" y="75"/>
                  <a:pt x="144" y="75"/>
                </a:cubicBezTo>
                <a:cubicBezTo>
                  <a:pt x="80" y="10"/>
                  <a:pt x="80" y="10"/>
                  <a:pt x="80" y="10"/>
                </a:cubicBezTo>
                <a:lnTo>
                  <a:pt x="80" y="59"/>
                </a:lnTo>
                <a:close/>
                <a:moveTo>
                  <a:pt x="8" y="10"/>
                </a:moveTo>
                <a:cubicBezTo>
                  <a:pt x="8" y="142"/>
                  <a:pt x="8" y="142"/>
                  <a:pt x="8" y="142"/>
                </a:cubicBezTo>
                <a:cubicBezTo>
                  <a:pt x="72" y="78"/>
                  <a:pt x="72" y="78"/>
                  <a:pt x="72" y="78"/>
                </a:cubicBezTo>
                <a:cubicBezTo>
                  <a:pt x="72" y="77"/>
                  <a:pt x="72" y="77"/>
                  <a:pt x="72" y="77"/>
                </a:cubicBezTo>
                <a:cubicBezTo>
                  <a:pt x="73" y="76"/>
                  <a:pt x="73" y="76"/>
                  <a:pt x="73" y="76"/>
                </a:cubicBezTo>
                <a:cubicBezTo>
                  <a:pt x="72" y="75"/>
                  <a:pt x="72" y="75"/>
                  <a:pt x="72" y="75"/>
                </a:cubicBezTo>
                <a:cubicBezTo>
                  <a:pt x="72" y="75"/>
                  <a:pt x="72" y="75"/>
                  <a:pt x="72" y="75"/>
                </a:cubicBezTo>
                <a:lnTo>
                  <a:pt x="8"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7" name="Freeform 57"/>
          <p:cNvSpPr>
            <a:spLocks noEditPoints="1"/>
          </p:cNvSpPr>
          <p:nvPr/>
        </p:nvSpPr>
        <p:spPr bwMode="auto">
          <a:xfrm>
            <a:off x="8598663" y="4102909"/>
            <a:ext cx="241764" cy="355767"/>
          </a:xfrm>
          <a:custGeom>
            <a:avLst/>
            <a:gdLst>
              <a:gd name="T0" fmla="*/ 5 w 104"/>
              <a:gd name="T1" fmla="*/ 153 h 153"/>
              <a:gd name="T2" fmla="*/ 0 w 104"/>
              <a:gd name="T3" fmla="*/ 146 h 153"/>
              <a:gd name="T4" fmla="*/ 0 w 104"/>
              <a:gd name="T5" fmla="*/ 7 h 153"/>
              <a:gd name="T6" fmla="*/ 5 w 104"/>
              <a:gd name="T7" fmla="*/ 0 h 153"/>
              <a:gd name="T8" fmla="*/ 11 w 104"/>
              <a:gd name="T9" fmla="*/ 2 h 153"/>
              <a:gd name="T10" fmla="*/ 72 w 104"/>
              <a:gd name="T11" fmla="*/ 64 h 153"/>
              <a:gd name="T12" fmla="*/ 72 w 104"/>
              <a:gd name="T13" fmla="*/ 10 h 153"/>
              <a:gd name="T14" fmla="*/ 82 w 104"/>
              <a:gd name="T15" fmla="*/ 0 h 153"/>
              <a:gd name="T16" fmla="*/ 94 w 104"/>
              <a:gd name="T17" fmla="*/ 0 h 153"/>
              <a:gd name="T18" fmla="*/ 104 w 104"/>
              <a:gd name="T19" fmla="*/ 10 h 153"/>
              <a:gd name="T20" fmla="*/ 104 w 104"/>
              <a:gd name="T21" fmla="*/ 143 h 153"/>
              <a:gd name="T22" fmla="*/ 94 w 104"/>
              <a:gd name="T23" fmla="*/ 153 h 153"/>
              <a:gd name="T24" fmla="*/ 82 w 104"/>
              <a:gd name="T25" fmla="*/ 153 h 153"/>
              <a:gd name="T26" fmla="*/ 72 w 104"/>
              <a:gd name="T27" fmla="*/ 143 h 153"/>
              <a:gd name="T28" fmla="*/ 72 w 104"/>
              <a:gd name="T29" fmla="*/ 89 h 153"/>
              <a:gd name="T30" fmla="*/ 11 w 104"/>
              <a:gd name="T31" fmla="*/ 150 h 153"/>
              <a:gd name="T32" fmla="*/ 5 w 104"/>
              <a:gd name="T33" fmla="*/ 153 h 153"/>
              <a:gd name="T34" fmla="*/ 80 w 104"/>
              <a:gd name="T35" fmla="*/ 93 h 153"/>
              <a:gd name="T36" fmla="*/ 80 w 104"/>
              <a:gd name="T37" fmla="*/ 143 h 153"/>
              <a:gd name="T38" fmla="*/ 82 w 104"/>
              <a:gd name="T39" fmla="*/ 145 h 153"/>
              <a:gd name="T40" fmla="*/ 94 w 104"/>
              <a:gd name="T41" fmla="*/ 145 h 153"/>
              <a:gd name="T42" fmla="*/ 96 w 104"/>
              <a:gd name="T43" fmla="*/ 143 h 153"/>
              <a:gd name="T44" fmla="*/ 96 w 104"/>
              <a:gd name="T45" fmla="*/ 10 h 153"/>
              <a:gd name="T46" fmla="*/ 94 w 104"/>
              <a:gd name="T47" fmla="*/ 8 h 153"/>
              <a:gd name="T48" fmla="*/ 82 w 104"/>
              <a:gd name="T49" fmla="*/ 8 h 153"/>
              <a:gd name="T50" fmla="*/ 80 w 104"/>
              <a:gd name="T51" fmla="*/ 10 h 153"/>
              <a:gd name="T52" fmla="*/ 80 w 104"/>
              <a:gd name="T53" fmla="*/ 93 h 153"/>
              <a:gd name="T54" fmla="*/ 8 w 104"/>
              <a:gd name="T55" fmla="*/ 10 h 153"/>
              <a:gd name="T56" fmla="*/ 8 w 104"/>
              <a:gd name="T57" fmla="*/ 142 h 153"/>
              <a:gd name="T58" fmla="*/ 72 w 104"/>
              <a:gd name="T59" fmla="*/ 78 h 153"/>
              <a:gd name="T60" fmla="*/ 72 w 104"/>
              <a:gd name="T61" fmla="*/ 77 h 153"/>
              <a:gd name="T62" fmla="*/ 73 w 104"/>
              <a:gd name="T63" fmla="*/ 76 h 153"/>
              <a:gd name="T64" fmla="*/ 72 w 104"/>
              <a:gd name="T65" fmla="*/ 75 h 153"/>
              <a:gd name="T66" fmla="*/ 72 w 104"/>
              <a:gd name="T67" fmla="*/ 75 h 153"/>
              <a:gd name="T68" fmla="*/ 8 w 104"/>
              <a:gd name="T69"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53">
                <a:moveTo>
                  <a:pt x="5" y="153"/>
                </a:moveTo>
                <a:cubicBezTo>
                  <a:pt x="2" y="153"/>
                  <a:pt x="0" y="151"/>
                  <a:pt x="0" y="146"/>
                </a:cubicBezTo>
                <a:cubicBezTo>
                  <a:pt x="0" y="7"/>
                  <a:pt x="0" y="7"/>
                  <a:pt x="0" y="7"/>
                </a:cubicBezTo>
                <a:cubicBezTo>
                  <a:pt x="0" y="2"/>
                  <a:pt x="2" y="0"/>
                  <a:pt x="5" y="0"/>
                </a:cubicBezTo>
                <a:cubicBezTo>
                  <a:pt x="7" y="0"/>
                  <a:pt x="9" y="1"/>
                  <a:pt x="11" y="2"/>
                </a:cubicBezTo>
                <a:cubicBezTo>
                  <a:pt x="72" y="64"/>
                  <a:pt x="72" y="64"/>
                  <a:pt x="72" y="64"/>
                </a:cubicBezTo>
                <a:cubicBezTo>
                  <a:pt x="72" y="10"/>
                  <a:pt x="72" y="10"/>
                  <a:pt x="72" y="10"/>
                </a:cubicBezTo>
                <a:cubicBezTo>
                  <a:pt x="72" y="4"/>
                  <a:pt x="76" y="0"/>
                  <a:pt x="82" y="0"/>
                </a:cubicBezTo>
                <a:cubicBezTo>
                  <a:pt x="94" y="0"/>
                  <a:pt x="94" y="0"/>
                  <a:pt x="94" y="0"/>
                </a:cubicBezTo>
                <a:cubicBezTo>
                  <a:pt x="100" y="0"/>
                  <a:pt x="104" y="4"/>
                  <a:pt x="104" y="10"/>
                </a:cubicBezTo>
                <a:cubicBezTo>
                  <a:pt x="104" y="143"/>
                  <a:pt x="104" y="143"/>
                  <a:pt x="104" y="143"/>
                </a:cubicBezTo>
                <a:cubicBezTo>
                  <a:pt x="104" y="148"/>
                  <a:pt x="100" y="153"/>
                  <a:pt x="94" y="153"/>
                </a:cubicBezTo>
                <a:cubicBezTo>
                  <a:pt x="82" y="153"/>
                  <a:pt x="82" y="153"/>
                  <a:pt x="82" y="153"/>
                </a:cubicBezTo>
                <a:cubicBezTo>
                  <a:pt x="76" y="153"/>
                  <a:pt x="72" y="148"/>
                  <a:pt x="72" y="143"/>
                </a:cubicBezTo>
                <a:cubicBezTo>
                  <a:pt x="72" y="89"/>
                  <a:pt x="72" y="89"/>
                  <a:pt x="72" y="89"/>
                </a:cubicBezTo>
                <a:cubicBezTo>
                  <a:pt x="11" y="150"/>
                  <a:pt x="11" y="150"/>
                  <a:pt x="11" y="150"/>
                </a:cubicBezTo>
                <a:cubicBezTo>
                  <a:pt x="9" y="152"/>
                  <a:pt x="7" y="153"/>
                  <a:pt x="5" y="153"/>
                </a:cubicBezTo>
                <a:close/>
                <a:moveTo>
                  <a:pt x="80" y="93"/>
                </a:moveTo>
                <a:cubicBezTo>
                  <a:pt x="80" y="143"/>
                  <a:pt x="80" y="143"/>
                  <a:pt x="80" y="143"/>
                </a:cubicBezTo>
                <a:cubicBezTo>
                  <a:pt x="80" y="144"/>
                  <a:pt x="81" y="145"/>
                  <a:pt x="82" y="145"/>
                </a:cubicBezTo>
                <a:cubicBezTo>
                  <a:pt x="94" y="145"/>
                  <a:pt x="94" y="145"/>
                  <a:pt x="94" y="145"/>
                </a:cubicBezTo>
                <a:cubicBezTo>
                  <a:pt x="95" y="145"/>
                  <a:pt x="96" y="144"/>
                  <a:pt x="96" y="143"/>
                </a:cubicBezTo>
                <a:cubicBezTo>
                  <a:pt x="96" y="10"/>
                  <a:pt x="96" y="10"/>
                  <a:pt x="96" y="10"/>
                </a:cubicBezTo>
                <a:cubicBezTo>
                  <a:pt x="96" y="9"/>
                  <a:pt x="95" y="8"/>
                  <a:pt x="94" y="8"/>
                </a:cubicBezTo>
                <a:cubicBezTo>
                  <a:pt x="82" y="8"/>
                  <a:pt x="82" y="8"/>
                  <a:pt x="82" y="8"/>
                </a:cubicBezTo>
                <a:cubicBezTo>
                  <a:pt x="81" y="8"/>
                  <a:pt x="80" y="9"/>
                  <a:pt x="80" y="10"/>
                </a:cubicBezTo>
                <a:lnTo>
                  <a:pt x="80" y="93"/>
                </a:lnTo>
                <a:close/>
                <a:moveTo>
                  <a:pt x="8" y="10"/>
                </a:moveTo>
                <a:cubicBezTo>
                  <a:pt x="8" y="142"/>
                  <a:pt x="8" y="142"/>
                  <a:pt x="8" y="142"/>
                </a:cubicBezTo>
                <a:cubicBezTo>
                  <a:pt x="72" y="78"/>
                  <a:pt x="72" y="78"/>
                  <a:pt x="72" y="78"/>
                </a:cubicBezTo>
                <a:cubicBezTo>
                  <a:pt x="72" y="77"/>
                  <a:pt x="72" y="77"/>
                  <a:pt x="72" y="77"/>
                </a:cubicBezTo>
                <a:cubicBezTo>
                  <a:pt x="73" y="76"/>
                  <a:pt x="73" y="76"/>
                  <a:pt x="73" y="76"/>
                </a:cubicBezTo>
                <a:cubicBezTo>
                  <a:pt x="72" y="75"/>
                  <a:pt x="72" y="75"/>
                  <a:pt x="72" y="75"/>
                </a:cubicBezTo>
                <a:cubicBezTo>
                  <a:pt x="72" y="75"/>
                  <a:pt x="72" y="75"/>
                  <a:pt x="72" y="75"/>
                </a:cubicBezTo>
                <a:lnTo>
                  <a:pt x="8"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8" name="Freeform 58"/>
          <p:cNvSpPr>
            <a:spLocks noEditPoints="1"/>
          </p:cNvSpPr>
          <p:nvPr/>
        </p:nvSpPr>
        <p:spPr bwMode="auto">
          <a:xfrm>
            <a:off x="9437958" y="4128462"/>
            <a:ext cx="357732" cy="301714"/>
          </a:xfrm>
          <a:custGeom>
            <a:avLst/>
            <a:gdLst>
              <a:gd name="T0" fmla="*/ 143 w 154"/>
              <a:gd name="T1" fmla="*/ 130 h 130"/>
              <a:gd name="T2" fmla="*/ 11 w 154"/>
              <a:gd name="T3" fmla="*/ 130 h 130"/>
              <a:gd name="T4" fmla="*/ 1 w 154"/>
              <a:gd name="T5" fmla="*/ 120 h 130"/>
              <a:gd name="T6" fmla="*/ 1 w 154"/>
              <a:gd name="T7" fmla="*/ 95 h 130"/>
              <a:gd name="T8" fmla="*/ 11 w 154"/>
              <a:gd name="T9" fmla="*/ 85 h 130"/>
              <a:gd name="T10" fmla="*/ 143 w 154"/>
              <a:gd name="T11" fmla="*/ 85 h 130"/>
              <a:gd name="T12" fmla="*/ 153 w 154"/>
              <a:gd name="T13" fmla="*/ 95 h 130"/>
              <a:gd name="T14" fmla="*/ 153 w 154"/>
              <a:gd name="T15" fmla="*/ 120 h 130"/>
              <a:gd name="T16" fmla="*/ 143 w 154"/>
              <a:gd name="T17" fmla="*/ 130 h 130"/>
              <a:gd name="T18" fmla="*/ 11 w 154"/>
              <a:gd name="T19" fmla="*/ 93 h 130"/>
              <a:gd name="T20" fmla="*/ 9 w 154"/>
              <a:gd name="T21" fmla="*/ 95 h 130"/>
              <a:gd name="T22" fmla="*/ 9 w 154"/>
              <a:gd name="T23" fmla="*/ 120 h 130"/>
              <a:gd name="T24" fmla="*/ 11 w 154"/>
              <a:gd name="T25" fmla="*/ 122 h 130"/>
              <a:gd name="T26" fmla="*/ 143 w 154"/>
              <a:gd name="T27" fmla="*/ 122 h 130"/>
              <a:gd name="T28" fmla="*/ 145 w 154"/>
              <a:gd name="T29" fmla="*/ 120 h 130"/>
              <a:gd name="T30" fmla="*/ 145 w 154"/>
              <a:gd name="T31" fmla="*/ 95 h 130"/>
              <a:gd name="T32" fmla="*/ 143 w 154"/>
              <a:gd name="T33" fmla="*/ 93 h 130"/>
              <a:gd name="T34" fmla="*/ 11 w 154"/>
              <a:gd name="T35" fmla="*/ 93 h 130"/>
              <a:gd name="T36" fmla="*/ 146 w 154"/>
              <a:gd name="T37" fmla="*/ 81 h 130"/>
              <a:gd name="T38" fmla="*/ 8 w 154"/>
              <a:gd name="T39" fmla="*/ 81 h 130"/>
              <a:gd name="T40" fmla="*/ 1 w 154"/>
              <a:gd name="T41" fmla="*/ 78 h 130"/>
              <a:gd name="T42" fmla="*/ 3 w 154"/>
              <a:gd name="T43" fmla="*/ 70 h 130"/>
              <a:gd name="T44" fmla="*/ 70 w 154"/>
              <a:gd name="T45" fmla="*/ 3 h 130"/>
              <a:gd name="T46" fmla="*/ 84 w 154"/>
              <a:gd name="T47" fmla="*/ 3 h 130"/>
              <a:gd name="T48" fmla="*/ 151 w 154"/>
              <a:gd name="T49" fmla="*/ 70 h 130"/>
              <a:gd name="T50" fmla="*/ 153 w 154"/>
              <a:gd name="T51" fmla="*/ 78 h 130"/>
              <a:gd name="T52" fmla="*/ 146 w 154"/>
              <a:gd name="T53" fmla="*/ 81 h 130"/>
              <a:gd name="T54" fmla="*/ 11 w 154"/>
              <a:gd name="T55" fmla="*/ 73 h 130"/>
              <a:gd name="T56" fmla="*/ 143 w 154"/>
              <a:gd name="T57" fmla="*/ 73 h 130"/>
              <a:gd name="T58" fmla="*/ 78 w 154"/>
              <a:gd name="T59" fmla="*/ 9 h 130"/>
              <a:gd name="T60" fmla="*/ 76 w 154"/>
              <a:gd name="T61" fmla="*/ 9 h 130"/>
              <a:gd name="T62" fmla="*/ 11 w 154"/>
              <a:gd name="T63" fmla="*/ 7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30">
                <a:moveTo>
                  <a:pt x="143" y="130"/>
                </a:moveTo>
                <a:cubicBezTo>
                  <a:pt x="11" y="130"/>
                  <a:pt x="11" y="130"/>
                  <a:pt x="11" y="130"/>
                </a:cubicBezTo>
                <a:cubicBezTo>
                  <a:pt x="5" y="130"/>
                  <a:pt x="1" y="125"/>
                  <a:pt x="1" y="120"/>
                </a:cubicBezTo>
                <a:cubicBezTo>
                  <a:pt x="1" y="95"/>
                  <a:pt x="1" y="95"/>
                  <a:pt x="1" y="95"/>
                </a:cubicBezTo>
                <a:cubicBezTo>
                  <a:pt x="1" y="90"/>
                  <a:pt x="5" y="85"/>
                  <a:pt x="11" y="85"/>
                </a:cubicBezTo>
                <a:cubicBezTo>
                  <a:pt x="143" y="85"/>
                  <a:pt x="143" y="85"/>
                  <a:pt x="143" y="85"/>
                </a:cubicBezTo>
                <a:cubicBezTo>
                  <a:pt x="149" y="85"/>
                  <a:pt x="153" y="90"/>
                  <a:pt x="153" y="95"/>
                </a:cubicBezTo>
                <a:cubicBezTo>
                  <a:pt x="153" y="120"/>
                  <a:pt x="153" y="120"/>
                  <a:pt x="153" y="120"/>
                </a:cubicBezTo>
                <a:cubicBezTo>
                  <a:pt x="153" y="125"/>
                  <a:pt x="149" y="130"/>
                  <a:pt x="143" y="130"/>
                </a:cubicBezTo>
                <a:close/>
                <a:moveTo>
                  <a:pt x="11" y="93"/>
                </a:moveTo>
                <a:cubicBezTo>
                  <a:pt x="10" y="93"/>
                  <a:pt x="9" y="94"/>
                  <a:pt x="9" y="95"/>
                </a:cubicBezTo>
                <a:cubicBezTo>
                  <a:pt x="9" y="120"/>
                  <a:pt x="9" y="120"/>
                  <a:pt x="9" y="120"/>
                </a:cubicBezTo>
                <a:cubicBezTo>
                  <a:pt x="9" y="121"/>
                  <a:pt x="10" y="122"/>
                  <a:pt x="11" y="122"/>
                </a:cubicBezTo>
                <a:cubicBezTo>
                  <a:pt x="143" y="122"/>
                  <a:pt x="143" y="122"/>
                  <a:pt x="143" y="122"/>
                </a:cubicBezTo>
                <a:cubicBezTo>
                  <a:pt x="145" y="122"/>
                  <a:pt x="145" y="121"/>
                  <a:pt x="145" y="120"/>
                </a:cubicBezTo>
                <a:cubicBezTo>
                  <a:pt x="145" y="95"/>
                  <a:pt x="145" y="95"/>
                  <a:pt x="145" y="95"/>
                </a:cubicBezTo>
                <a:cubicBezTo>
                  <a:pt x="145" y="94"/>
                  <a:pt x="145" y="93"/>
                  <a:pt x="143" y="93"/>
                </a:cubicBezTo>
                <a:lnTo>
                  <a:pt x="11" y="93"/>
                </a:lnTo>
                <a:close/>
                <a:moveTo>
                  <a:pt x="146" y="81"/>
                </a:moveTo>
                <a:cubicBezTo>
                  <a:pt x="8" y="81"/>
                  <a:pt x="8" y="81"/>
                  <a:pt x="8" y="81"/>
                </a:cubicBezTo>
                <a:cubicBezTo>
                  <a:pt x="3" y="81"/>
                  <a:pt x="1" y="79"/>
                  <a:pt x="1" y="78"/>
                </a:cubicBezTo>
                <a:cubicBezTo>
                  <a:pt x="0" y="77"/>
                  <a:pt x="0" y="74"/>
                  <a:pt x="3" y="70"/>
                </a:cubicBezTo>
                <a:cubicBezTo>
                  <a:pt x="70" y="3"/>
                  <a:pt x="70" y="3"/>
                  <a:pt x="70" y="3"/>
                </a:cubicBezTo>
                <a:cubicBezTo>
                  <a:pt x="74" y="0"/>
                  <a:pt x="80" y="0"/>
                  <a:pt x="84" y="3"/>
                </a:cubicBezTo>
                <a:cubicBezTo>
                  <a:pt x="151" y="70"/>
                  <a:pt x="151" y="70"/>
                  <a:pt x="151" y="70"/>
                </a:cubicBezTo>
                <a:cubicBezTo>
                  <a:pt x="154" y="74"/>
                  <a:pt x="154" y="77"/>
                  <a:pt x="153" y="78"/>
                </a:cubicBezTo>
                <a:cubicBezTo>
                  <a:pt x="153" y="79"/>
                  <a:pt x="151" y="81"/>
                  <a:pt x="146" y="81"/>
                </a:cubicBezTo>
                <a:close/>
                <a:moveTo>
                  <a:pt x="11" y="73"/>
                </a:moveTo>
                <a:cubicBezTo>
                  <a:pt x="143" y="73"/>
                  <a:pt x="143" y="73"/>
                  <a:pt x="143" y="73"/>
                </a:cubicBezTo>
                <a:cubicBezTo>
                  <a:pt x="78" y="9"/>
                  <a:pt x="78" y="9"/>
                  <a:pt x="78" y="9"/>
                </a:cubicBezTo>
                <a:cubicBezTo>
                  <a:pt x="78" y="8"/>
                  <a:pt x="76" y="8"/>
                  <a:pt x="76" y="9"/>
                </a:cubicBezTo>
                <a:lnTo>
                  <a:pt x="11" y="7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9" name="Freeform 59"/>
          <p:cNvSpPr>
            <a:spLocks noEditPoints="1"/>
          </p:cNvSpPr>
          <p:nvPr/>
        </p:nvSpPr>
        <p:spPr bwMode="auto">
          <a:xfrm>
            <a:off x="10359807" y="4086202"/>
            <a:ext cx="241764" cy="360680"/>
          </a:xfrm>
          <a:custGeom>
            <a:avLst/>
            <a:gdLst>
              <a:gd name="T0" fmla="*/ 79 w 104"/>
              <a:gd name="T1" fmla="*/ 155 h 155"/>
              <a:gd name="T2" fmla="*/ 68 w 104"/>
              <a:gd name="T3" fmla="*/ 150 h 155"/>
              <a:gd name="T4" fmla="*/ 6 w 104"/>
              <a:gd name="T5" fmla="*/ 89 h 155"/>
              <a:gd name="T6" fmla="*/ 6 w 104"/>
              <a:gd name="T7" fmla="*/ 66 h 155"/>
              <a:gd name="T8" fmla="*/ 68 w 104"/>
              <a:gd name="T9" fmla="*/ 4 h 155"/>
              <a:gd name="T10" fmla="*/ 79 w 104"/>
              <a:gd name="T11" fmla="*/ 0 h 155"/>
              <a:gd name="T12" fmla="*/ 90 w 104"/>
              <a:gd name="T13" fmla="*/ 4 h 155"/>
              <a:gd name="T14" fmla="*/ 97 w 104"/>
              <a:gd name="T15" fmla="*/ 12 h 155"/>
              <a:gd name="T16" fmla="*/ 97 w 104"/>
              <a:gd name="T17" fmla="*/ 34 h 155"/>
              <a:gd name="T18" fmla="*/ 54 w 104"/>
              <a:gd name="T19" fmla="*/ 77 h 155"/>
              <a:gd name="T20" fmla="*/ 97 w 104"/>
              <a:gd name="T21" fmla="*/ 120 h 155"/>
              <a:gd name="T22" fmla="*/ 97 w 104"/>
              <a:gd name="T23" fmla="*/ 143 h 155"/>
              <a:gd name="T24" fmla="*/ 90 w 104"/>
              <a:gd name="T25" fmla="*/ 150 h 155"/>
              <a:gd name="T26" fmla="*/ 79 w 104"/>
              <a:gd name="T27" fmla="*/ 155 h 155"/>
              <a:gd name="T28" fmla="*/ 79 w 104"/>
              <a:gd name="T29" fmla="*/ 8 h 155"/>
              <a:gd name="T30" fmla="*/ 73 w 104"/>
              <a:gd name="T31" fmla="*/ 10 h 155"/>
              <a:gd name="T32" fmla="*/ 12 w 104"/>
              <a:gd name="T33" fmla="*/ 71 h 155"/>
              <a:gd name="T34" fmla="*/ 12 w 104"/>
              <a:gd name="T35" fmla="*/ 83 h 155"/>
              <a:gd name="T36" fmla="*/ 73 w 104"/>
              <a:gd name="T37" fmla="*/ 144 h 155"/>
              <a:gd name="T38" fmla="*/ 85 w 104"/>
              <a:gd name="T39" fmla="*/ 144 h 155"/>
              <a:gd name="T40" fmla="*/ 92 w 104"/>
              <a:gd name="T41" fmla="*/ 137 h 155"/>
              <a:gd name="T42" fmla="*/ 92 w 104"/>
              <a:gd name="T43" fmla="*/ 126 h 155"/>
              <a:gd name="T44" fmla="*/ 43 w 104"/>
              <a:gd name="T45" fmla="*/ 77 h 155"/>
              <a:gd name="T46" fmla="*/ 92 w 104"/>
              <a:gd name="T47" fmla="*/ 29 h 155"/>
              <a:gd name="T48" fmla="*/ 92 w 104"/>
              <a:gd name="T49" fmla="*/ 17 h 155"/>
              <a:gd name="T50" fmla="*/ 85 w 104"/>
              <a:gd name="T51" fmla="*/ 10 h 155"/>
              <a:gd name="T52" fmla="*/ 79 w 104"/>
              <a:gd name="T53" fmla="*/ 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55">
                <a:moveTo>
                  <a:pt x="79" y="155"/>
                </a:moveTo>
                <a:cubicBezTo>
                  <a:pt x="75" y="155"/>
                  <a:pt x="71" y="153"/>
                  <a:pt x="68" y="150"/>
                </a:cubicBezTo>
                <a:cubicBezTo>
                  <a:pt x="6" y="89"/>
                  <a:pt x="6" y="89"/>
                  <a:pt x="6" y="89"/>
                </a:cubicBezTo>
                <a:cubicBezTo>
                  <a:pt x="0" y="82"/>
                  <a:pt x="0" y="72"/>
                  <a:pt x="6" y="66"/>
                </a:cubicBezTo>
                <a:cubicBezTo>
                  <a:pt x="68" y="4"/>
                  <a:pt x="68" y="4"/>
                  <a:pt x="68" y="4"/>
                </a:cubicBezTo>
                <a:cubicBezTo>
                  <a:pt x="71" y="1"/>
                  <a:pt x="75" y="0"/>
                  <a:pt x="79" y="0"/>
                </a:cubicBezTo>
                <a:cubicBezTo>
                  <a:pt x="83" y="0"/>
                  <a:pt x="87" y="1"/>
                  <a:pt x="90" y="4"/>
                </a:cubicBezTo>
                <a:cubicBezTo>
                  <a:pt x="97" y="12"/>
                  <a:pt x="97" y="12"/>
                  <a:pt x="97" y="12"/>
                </a:cubicBezTo>
                <a:cubicBezTo>
                  <a:pt x="104" y="18"/>
                  <a:pt x="104" y="28"/>
                  <a:pt x="97" y="34"/>
                </a:cubicBezTo>
                <a:cubicBezTo>
                  <a:pt x="54" y="77"/>
                  <a:pt x="54" y="77"/>
                  <a:pt x="54" y="77"/>
                </a:cubicBezTo>
                <a:cubicBezTo>
                  <a:pt x="97" y="120"/>
                  <a:pt x="97" y="120"/>
                  <a:pt x="97" y="120"/>
                </a:cubicBezTo>
                <a:cubicBezTo>
                  <a:pt x="104" y="126"/>
                  <a:pt x="104" y="137"/>
                  <a:pt x="97" y="143"/>
                </a:cubicBezTo>
                <a:cubicBezTo>
                  <a:pt x="90" y="150"/>
                  <a:pt x="90" y="150"/>
                  <a:pt x="90" y="150"/>
                </a:cubicBezTo>
                <a:cubicBezTo>
                  <a:pt x="87" y="153"/>
                  <a:pt x="83" y="155"/>
                  <a:pt x="79" y="155"/>
                </a:cubicBezTo>
                <a:close/>
                <a:moveTo>
                  <a:pt x="79" y="8"/>
                </a:moveTo>
                <a:cubicBezTo>
                  <a:pt x="77" y="8"/>
                  <a:pt x="75" y="9"/>
                  <a:pt x="73" y="10"/>
                </a:cubicBezTo>
                <a:cubicBezTo>
                  <a:pt x="12" y="71"/>
                  <a:pt x="12" y="71"/>
                  <a:pt x="12" y="71"/>
                </a:cubicBezTo>
                <a:cubicBezTo>
                  <a:pt x="9" y="75"/>
                  <a:pt x="9" y="80"/>
                  <a:pt x="12" y="83"/>
                </a:cubicBezTo>
                <a:cubicBezTo>
                  <a:pt x="73" y="144"/>
                  <a:pt x="73" y="144"/>
                  <a:pt x="73" y="144"/>
                </a:cubicBezTo>
                <a:cubicBezTo>
                  <a:pt x="76" y="147"/>
                  <a:pt x="82" y="147"/>
                  <a:pt x="85" y="144"/>
                </a:cubicBezTo>
                <a:cubicBezTo>
                  <a:pt x="92" y="137"/>
                  <a:pt x="92" y="137"/>
                  <a:pt x="92" y="137"/>
                </a:cubicBezTo>
                <a:cubicBezTo>
                  <a:pt x="95" y="134"/>
                  <a:pt x="95" y="129"/>
                  <a:pt x="92" y="126"/>
                </a:cubicBezTo>
                <a:cubicBezTo>
                  <a:pt x="43" y="77"/>
                  <a:pt x="43" y="77"/>
                  <a:pt x="43" y="77"/>
                </a:cubicBezTo>
                <a:cubicBezTo>
                  <a:pt x="92" y="29"/>
                  <a:pt x="92" y="29"/>
                  <a:pt x="92" y="29"/>
                </a:cubicBezTo>
                <a:cubicBezTo>
                  <a:pt x="95" y="26"/>
                  <a:pt x="95" y="20"/>
                  <a:pt x="92" y="17"/>
                </a:cubicBezTo>
                <a:cubicBezTo>
                  <a:pt x="85" y="10"/>
                  <a:pt x="85" y="10"/>
                  <a:pt x="85" y="10"/>
                </a:cubicBezTo>
                <a:cubicBezTo>
                  <a:pt x="83" y="9"/>
                  <a:pt x="81" y="8"/>
                  <a:pt x="79"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0" name="Freeform 60"/>
          <p:cNvSpPr>
            <a:spLocks noEditPoints="1"/>
          </p:cNvSpPr>
          <p:nvPr/>
        </p:nvSpPr>
        <p:spPr bwMode="auto">
          <a:xfrm>
            <a:off x="11267896" y="4086202"/>
            <a:ext cx="231936" cy="360680"/>
          </a:xfrm>
          <a:custGeom>
            <a:avLst/>
            <a:gdLst>
              <a:gd name="T0" fmla="*/ 23 w 100"/>
              <a:gd name="T1" fmla="*/ 155 h 155"/>
              <a:gd name="T2" fmla="*/ 11 w 100"/>
              <a:gd name="T3" fmla="*/ 150 h 155"/>
              <a:gd name="T4" fmla="*/ 4 w 100"/>
              <a:gd name="T5" fmla="*/ 143 h 155"/>
              <a:gd name="T6" fmla="*/ 0 w 100"/>
              <a:gd name="T7" fmla="*/ 132 h 155"/>
              <a:gd name="T8" fmla="*/ 4 w 100"/>
              <a:gd name="T9" fmla="*/ 120 h 155"/>
              <a:gd name="T10" fmla="*/ 47 w 100"/>
              <a:gd name="T11" fmla="*/ 77 h 155"/>
              <a:gd name="T12" fmla="*/ 4 w 100"/>
              <a:gd name="T13" fmla="*/ 34 h 155"/>
              <a:gd name="T14" fmla="*/ 0 w 100"/>
              <a:gd name="T15" fmla="*/ 23 h 155"/>
              <a:gd name="T16" fmla="*/ 4 w 100"/>
              <a:gd name="T17" fmla="*/ 12 h 155"/>
              <a:gd name="T18" fmla="*/ 11 w 100"/>
              <a:gd name="T19" fmla="*/ 5 h 155"/>
              <a:gd name="T20" fmla="*/ 23 w 100"/>
              <a:gd name="T21" fmla="*/ 0 h 155"/>
              <a:gd name="T22" fmla="*/ 34 w 100"/>
              <a:gd name="T23" fmla="*/ 5 h 155"/>
              <a:gd name="T24" fmla="*/ 95 w 100"/>
              <a:gd name="T25" fmla="*/ 66 h 155"/>
              <a:gd name="T26" fmla="*/ 100 w 100"/>
              <a:gd name="T27" fmla="*/ 77 h 155"/>
              <a:gd name="T28" fmla="*/ 96 w 100"/>
              <a:gd name="T29" fmla="*/ 89 h 155"/>
              <a:gd name="T30" fmla="*/ 34 w 100"/>
              <a:gd name="T31" fmla="*/ 150 h 155"/>
              <a:gd name="T32" fmla="*/ 23 w 100"/>
              <a:gd name="T33" fmla="*/ 155 h 155"/>
              <a:gd name="T34" fmla="*/ 23 w 100"/>
              <a:gd name="T35" fmla="*/ 8 h 155"/>
              <a:gd name="T36" fmla="*/ 17 w 100"/>
              <a:gd name="T37" fmla="*/ 10 h 155"/>
              <a:gd name="T38" fmla="*/ 10 w 100"/>
              <a:gd name="T39" fmla="*/ 17 h 155"/>
              <a:gd name="T40" fmla="*/ 8 w 100"/>
              <a:gd name="T41" fmla="*/ 23 h 155"/>
              <a:gd name="T42" fmla="*/ 10 w 100"/>
              <a:gd name="T43" fmla="*/ 29 h 155"/>
              <a:gd name="T44" fmla="*/ 59 w 100"/>
              <a:gd name="T45" fmla="*/ 77 h 155"/>
              <a:gd name="T46" fmla="*/ 10 w 100"/>
              <a:gd name="T47" fmla="*/ 126 h 155"/>
              <a:gd name="T48" fmla="*/ 8 w 100"/>
              <a:gd name="T49" fmla="*/ 132 h 155"/>
              <a:gd name="T50" fmla="*/ 10 w 100"/>
              <a:gd name="T51" fmla="*/ 137 h 155"/>
              <a:gd name="T52" fmla="*/ 17 w 100"/>
              <a:gd name="T53" fmla="*/ 144 h 155"/>
              <a:gd name="T54" fmla="*/ 28 w 100"/>
              <a:gd name="T55" fmla="*/ 144 h 155"/>
              <a:gd name="T56" fmla="*/ 90 w 100"/>
              <a:gd name="T57" fmla="*/ 83 h 155"/>
              <a:gd name="T58" fmla="*/ 92 w 100"/>
              <a:gd name="T59" fmla="*/ 77 h 155"/>
              <a:gd name="T60" fmla="*/ 90 w 100"/>
              <a:gd name="T61" fmla="*/ 72 h 155"/>
              <a:gd name="T62" fmla="*/ 28 w 100"/>
              <a:gd name="T63" fmla="*/ 10 h 155"/>
              <a:gd name="T64" fmla="*/ 23 w 100"/>
              <a:gd name="T65" fmla="*/ 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55">
                <a:moveTo>
                  <a:pt x="23" y="155"/>
                </a:moveTo>
                <a:cubicBezTo>
                  <a:pt x="18" y="155"/>
                  <a:pt x="14" y="153"/>
                  <a:pt x="11" y="150"/>
                </a:cubicBezTo>
                <a:cubicBezTo>
                  <a:pt x="4" y="143"/>
                  <a:pt x="4" y="143"/>
                  <a:pt x="4" y="143"/>
                </a:cubicBezTo>
                <a:cubicBezTo>
                  <a:pt x="1" y="140"/>
                  <a:pt x="0" y="136"/>
                  <a:pt x="0" y="132"/>
                </a:cubicBezTo>
                <a:cubicBezTo>
                  <a:pt x="0" y="127"/>
                  <a:pt x="1" y="123"/>
                  <a:pt x="4" y="120"/>
                </a:cubicBezTo>
                <a:cubicBezTo>
                  <a:pt x="47" y="77"/>
                  <a:pt x="47" y="77"/>
                  <a:pt x="47" y="77"/>
                </a:cubicBezTo>
                <a:cubicBezTo>
                  <a:pt x="4" y="34"/>
                  <a:pt x="4" y="34"/>
                  <a:pt x="4" y="34"/>
                </a:cubicBezTo>
                <a:cubicBezTo>
                  <a:pt x="1" y="31"/>
                  <a:pt x="0" y="27"/>
                  <a:pt x="0" y="23"/>
                </a:cubicBezTo>
                <a:cubicBezTo>
                  <a:pt x="0" y="19"/>
                  <a:pt x="1" y="15"/>
                  <a:pt x="4" y="12"/>
                </a:cubicBezTo>
                <a:cubicBezTo>
                  <a:pt x="11" y="5"/>
                  <a:pt x="11" y="5"/>
                  <a:pt x="11" y="5"/>
                </a:cubicBezTo>
                <a:cubicBezTo>
                  <a:pt x="14" y="2"/>
                  <a:pt x="18" y="0"/>
                  <a:pt x="23" y="0"/>
                </a:cubicBezTo>
                <a:cubicBezTo>
                  <a:pt x="27" y="0"/>
                  <a:pt x="31" y="2"/>
                  <a:pt x="34" y="5"/>
                </a:cubicBezTo>
                <a:cubicBezTo>
                  <a:pt x="95" y="66"/>
                  <a:pt x="95" y="66"/>
                  <a:pt x="95" y="66"/>
                </a:cubicBezTo>
                <a:cubicBezTo>
                  <a:pt x="98" y="69"/>
                  <a:pt x="100" y="73"/>
                  <a:pt x="100" y="77"/>
                </a:cubicBezTo>
                <a:cubicBezTo>
                  <a:pt x="100" y="81"/>
                  <a:pt x="98" y="86"/>
                  <a:pt x="96" y="89"/>
                </a:cubicBezTo>
                <a:cubicBezTo>
                  <a:pt x="34" y="150"/>
                  <a:pt x="34" y="150"/>
                  <a:pt x="34" y="150"/>
                </a:cubicBezTo>
                <a:cubicBezTo>
                  <a:pt x="31" y="153"/>
                  <a:pt x="27" y="155"/>
                  <a:pt x="23" y="155"/>
                </a:cubicBezTo>
                <a:close/>
                <a:moveTo>
                  <a:pt x="23" y="8"/>
                </a:moveTo>
                <a:cubicBezTo>
                  <a:pt x="21" y="8"/>
                  <a:pt x="19" y="9"/>
                  <a:pt x="17" y="10"/>
                </a:cubicBezTo>
                <a:cubicBezTo>
                  <a:pt x="10" y="17"/>
                  <a:pt x="10" y="17"/>
                  <a:pt x="10" y="17"/>
                </a:cubicBezTo>
                <a:cubicBezTo>
                  <a:pt x="8" y="19"/>
                  <a:pt x="8" y="21"/>
                  <a:pt x="8" y="23"/>
                </a:cubicBezTo>
                <a:cubicBezTo>
                  <a:pt x="8" y="25"/>
                  <a:pt x="8" y="27"/>
                  <a:pt x="10" y="29"/>
                </a:cubicBezTo>
                <a:cubicBezTo>
                  <a:pt x="59" y="77"/>
                  <a:pt x="59" y="77"/>
                  <a:pt x="59" y="77"/>
                </a:cubicBezTo>
                <a:cubicBezTo>
                  <a:pt x="10" y="126"/>
                  <a:pt x="10" y="126"/>
                  <a:pt x="10" y="126"/>
                </a:cubicBezTo>
                <a:cubicBezTo>
                  <a:pt x="8" y="127"/>
                  <a:pt x="8" y="129"/>
                  <a:pt x="8" y="132"/>
                </a:cubicBezTo>
                <a:cubicBezTo>
                  <a:pt x="8" y="134"/>
                  <a:pt x="8" y="136"/>
                  <a:pt x="10" y="137"/>
                </a:cubicBezTo>
                <a:cubicBezTo>
                  <a:pt x="17" y="144"/>
                  <a:pt x="17" y="144"/>
                  <a:pt x="17" y="144"/>
                </a:cubicBezTo>
                <a:cubicBezTo>
                  <a:pt x="20" y="147"/>
                  <a:pt x="25" y="147"/>
                  <a:pt x="28" y="144"/>
                </a:cubicBezTo>
                <a:cubicBezTo>
                  <a:pt x="90" y="83"/>
                  <a:pt x="90" y="83"/>
                  <a:pt x="90" y="83"/>
                </a:cubicBezTo>
                <a:cubicBezTo>
                  <a:pt x="91" y="81"/>
                  <a:pt x="92" y="79"/>
                  <a:pt x="92" y="77"/>
                </a:cubicBezTo>
                <a:cubicBezTo>
                  <a:pt x="92" y="75"/>
                  <a:pt x="91" y="73"/>
                  <a:pt x="90" y="72"/>
                </a:cubicBezTo>
                <a:cubicBezTo>
                  <a:pt x="28" y="10"/>
                  <a:pt x="28" y="10"/>
                  <a:pt x="28" y="10"/>
                </a:cubicBezTo>
                <a:cubicBezTo>
                  <a:pt x="27" y="9"/>
                  <a:pt x="25" y="8"/>
                  <a:pt x="2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1" name="Freeform 61"/>
          <p:cNvSpPr>
            <a:spLocks noEditPoints="1"/>
          </p:cNvSpPr>
          <p:nvPr/>
        </p:nvSpPr>
        <p:spPr bwMode="auto">
          <a:xfrm>
            <a:off x="11216792" y="5017878"/>
            <a:ext cx="357732" cy="342008"/>
          </a:xfrm>
          <a:custGeom>
            <a:avLst/>
            <a:gdLst>
              <a:gd name="T0" fmla="*/ 83 w 154"/>
              <a:gd name="T1" fmla="*/ 147 h 147"/>
              <a:gd name="T2" fmla="*/ 71 w 154"/>
              <a:gd name="T3" fmla="*/ 147 h 147"/>
              <a:gd name="T4" fmla="*/ 55 w 154"/>
              <a:gd name="T5" fmla="*/ 132 h 147"/>
              <a:gd name="T6" fmla="*/ 55 w 154"/>
              <a:gd name="T7" fmla="*/ 75 h 147"/>
              <a:gd name="T8" fmla="*/ 34 w 154"/>
              <a:gd name="T9" fmla="*/ 96 h 147"/>
              <a:gd name="T10" fmla="*/ 23 w 154"/>
              <a:gd name="T11" fmla="*/ 100 h 147"/>
              <a:gd name="T12" fmla="*/ 11 w 154"/>
              <a:gd name="T13" fmla="*/ 96 h 147"/>
              <a:gd name="T14" fmla="*/ 4 w 154"/>
              <a:gd name="T15" fmla="*/ 89 h 147"/>
              <a:gd name="T16" fmla="*/ 0 w 154"/>
              <a:gd name="T17" fmla="*/ 77 h 147"/>
              <a:gd name="T18" fmla="*/ 4 w 154"/>
              <a:gd name="T19" fmla="*/ 66 h 147"/>
              <a:gd name="T20" fmla="*/ 66 w 154"/>
              <a:gd name="T21" fmla="*/ 5 h 147"/>
              <a:gd name="T22" fmla="*/ 77 w 154"/>
              <a:gd name="T23" fmla="*/ 0 h 147"/>
              <a:gd name="T24" fmla="*/ 88 w 154"/>
              <a:gd name="T25" fmla="*/ 5 h 147"/>
              <a:gd name="T26" fmla="*/ 150 w 154"/>
              <a:gd name="T27" fmla="*/ 66 h 147"/>
              <a:gd name="T28" fmla="*/ 154 w 154"/>
              <a:gd name="T29" fmla="*/ 77 h 147"/>
              <a:gd name="T30" fmla="*/ 150 w 154"/>
              <a:gd name="T31" fmla="*/ 89 h 147"/>
              <a:gd name="T32" fmla="*/ 143 w 154"/>
              <a:gd name="T33" fmla="*/ 96 h 147"/>
              <a:gd name="T34" fmla="*/ 131 w 154"/>
              <a:gd name="T35" fmla="*/ 100 h 147"/>
              <a:gd name="T36" fmla="*/ 120 w 154"/>
              <a:gd name="T37" fmla="*/ 96 h 147"/>
              <a:gd name="T38" fmla="*/ 99 w 154"/>
              <a:gd name="T39" fmla="*/ 75 h 147"/>
              <a:gd name="T40" fmla="*/ 99 w 154"/>
              <a:gd name="T41" fmla="*/ 132 h 147"/>
              <a:gd name="T42" fmla="*/ 83 w 154"/>
              <a:gd name="T43" fmla="*/ 147 h 147"/>
              <a:gd name="T44" fmla="*/ 63 w 154"/>
              <a:gd name="T45" fmla="*/ 56 h 147"/>
              <a:gd name="T46" fmla="*/ 63 w 154"/>
              <a:gd name="T47" fmla="*/ 132 h 147"/>
              <a:gd name="T48" fmla="*/ 71 w 154"/>
              <a:gd name="T49" fmla="*/ 139 h 147"/>
              <a:gd name="T50" fmla="*/ 83 w 154"/>
              <a:gd name="T51" fmla="*/ 139 h 147"/>
              <a:gd name="T52" fmla="*/ 91 w 154"/>
              <a:gd name="T53" fmla="*/ 132 h 147"/>
              <a:gd name="T54" fmla="*/ 91 w 154"/>
              <a:gd name="T55" fmla="*/ 56 h 147"/>
              <a:gd name="T56" fmla="*/ 126 w 154"/>
              <a:gd name="T57" fmla="*/ 90 h 147"/>
              <a:gd name="T58" fmla="*/ 137 w 154"/>
              <a:gd name="T59" fmla="*/ 90 h 147"/>
              <a:gd name="T60" fmla="*/ 144 w 154"/>
              <a:gd name="T61" fmla="*/ 83 h 147"/>
              <a:gd name="T62" fmla="*/ 146 w 154"/>
              <a:gd name="T63" fmla="*/ 77 h 147"/>
              <a:gd name="T64" fmla="*/ 144 w 154"/>
              <a:gd name="T65" fmla="*/ 72 h 147"/>
              <a:gd name="T66" fmla="*/ 83 w 154"/>
              <a:gd name="T67" fmla="*/ 10 h 147"/>
              <a:gd name="T68" fmla="*/ 71 w 154"/>
              <a:gd name="T69" fmla="*/ 10 h 147"/>
              <a:gd name="T70" fmla="*/ 10 w 154"/>
              <a:gd name="T71" fmla="*/ 72 h 147"/>
              <a:gd name="T72" fmla="*/ 8 w 154"/>
              <a:gd name="T73" fmla="*/ 77 h 147"/>
              <a:gd name="T74" fmla="*/ 10 w 154"/>
              <a:gd name="T75" fmla="*/ 83 h 147"/>
              <a:gd name="T76" fmla="*/ 17 w 154"/>
              <a:gd name="T77" fmla="*/ 90 h 147"/>
              <a:gd name="T78" fmla="*/ 28 w 154"/>
              <a:gd name="T79" fmla="*/ 90 h 147"/>
              <a:gd name="T80" fmla="*/ 63 w 154"/>
              <a:gd name="T81" fmla="*/ 5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47">
                <a:moveTo>
                  <a:pt x="83" y="147"/>
                </a:moveTo>
                <a:cubicBezTo>
                  <a:pt x="71" y="147"/>
                  <a:pt x="71" y="147"/>
                  <a:pt x="71" y="147"/>
                </a:cubicBezTo>
                <a:cubicBezTo>
                  <a:pt x="62" y="147"/>
                  <a:pt x="55" y="140"/>
                  <a:pt x="55" y="132"/>
                </a:cubicBezTo>
                <a:cubicBezTo>
                  <a:pt x="55" y="75"/>
                  <a:pt x="55" y="75"/>
                  <a:pt x="55" y="75"/>
                </a:cubicBezTo>
                <a:cubicBezTo>
                  <a:pt x="34" y="96"/>
                  <a:pt x="34" y="96"/>
                  <a:pt x="34" y="96"/>
                </a:cubicBezTo>
                <a:cubicBezTo>
                  <a:pt x="31" y="99"/>
                  <a:pt x="27" y="100"/>
                  <a:pt x="23" y="100"/>
                </a:cubicBezTo>
                <a:cubicBezTo>
                  <a:pt x="18" y="100"/>
                  <a:pt x="14" y="99"/>
                  <a:pt x="11" y="96"/>
                </a:cubicBezTo>
                <a:cubicBezTo>
                  <a:pt x="4" y="89"/>
                  <a:pt x="4" y="89"/>
                  <a:pt x="4" y="89"/>
                </a:cubicBezTo>
                <a:cubicBezTo>
                  <a:pt x="1" y="86"/>
                  <a:pt x="0" y="82"/>
                  <a:pt x="0" y="77"/>
                </a:cubicBezTo>
                <a:cubicBezTo>
                  <a:pt x="0" y="73"/>
                  <a:pt x="1" y="69"/>
                  <a:pt x="4" y="66"/>
                </a:cubicBezTo>
                <a:cubicBezTo>
                  <a:pt x="66" y="5"/>
                  <a:pt x="66" y="5"/>
                  <a:pt x="66" y="5"/>
                </a:cubicBezTo>
                <a:cubicBezTo>
                  <a:pt x="68" y="2"/>
                  <a:pt x="73" y="0"/>
                  <a:pt x="77" y="0"/>
                </a:cubicBezTo>
                <a:cubicBezTo>
                  <a:pt x="81" y="0"/>
                  <a:pt x="85" y="2"/>
                  <a:pt x="88" y="5"/>
                </a:cubicBezTo>
                <a:cubicBezTo>
                  <a:pt x="150" y="66"/>
                  <a:pt x="150" y="66"/>
                  <a:pt x="150" y="66"/>
                </a:cubicBezTo>
                <a:cubicBezTo>
                  <a:pt x="153" y="69"/>
                  <a:pt x="154" y="73"/>
                  <a:pt x="154" y="77"/>
                </a:cubicBezTo>
                <a:cubicBezTo>
                  <a:pt x="154" y="82"/>
                  <a:pt x="153" y="86"/>
                  <a:pt x="150" y="89"/>
                </a:cubicBezTo>
                <a:cubicBezTo>
                  <a:pt x="143" y="96"/>
                  <a:pt x="143" y="96"/>
                  <a:pt x="143" y="96"/>
                </a:cubicBezTo>
                <a:cubicBezTo>
                  <a:pt x="140" y="99"/>
                  <a:pt x="136" y="100"/>
                  <a:pt x="131" y="100"/>
                </a:cubicBezTo>
                <a:cubicBezTo>
                  <a:pt x="127" y="100"/>
                  <a:pt x="123" y="99"/>
                  <a:pt x="120" y="96"/>
                </a:cubicBezTo>
                <a:cubicBezTo>
                  <a:pt x="99" y="75"/>
                  <a:pt x="99" y="75"/>
                  <a:pt x="99" y="75"/>
                </a:cubicBezTo>
                <a:cubicBezTo>
                  <a:pt x="99" y="132"/>
                  <a:pt x="99" y="132"/>
                  <a:pt x="99" y="132"/>
                </a:cubicBezTo>
                <a:cubicBezTo>
                  <a:pt x="99" y="140"/>
                  <a:pt x="92" y="147"/>
                  <a:pt x="83" y="147"/>
                </a:cubicBezTo>
                <a:close/>
                <a:moveTo>
                  <a:pt x="63" y="56"/>
                </a:moveTo>
                <a:cubicBezTo>
                  <a:pt x="63" y="132"/>
                  <a:pt x="63" y="132"/>
                  <a:pt x="63" y="132"/>
                </a:cubicBezTo>
                <a:cubicBezTo>
                  <a:pt x="63" y="136"/>
                  <a:pt x="67" y="139"/>
                  <a:pt x="71" y="139"/>
                </a:cubicBezTo>
                <a:cubicBezTo>
                  <a:pt x="83" y="139"/>
                  <a:pt x="83" y="139"/>
                  <a:pt x="83" y="139"/>
                </a:cubicBezTo>
                <a:cubicBezTo>
                  <a:pt x="87" y="139"/>
                  <a:pt x="91" y="136"/>
                  <a:pt x="91" y="132"/>
                </a:cubicBezTo>
                <a:cubicBezTo>
                  <a:pt x="91" y="56"/>
                  <a:pt x="91" y="56"/>
                  <a:pt x="91" y="56"/>
                </a:cubicBezTo>
                <a:cubicBezTo>
                  <a:pt x="126" y="90"/>
                  <a:pt x="126" y="90"/>
                  <a:pt x="126" y="90"/>
                </a:cubicBezTo>
                <a:cubicBezTo>
                  <a:pt x="129" y="93"/>
                  <a:pt x="134" y="93"/>
                  <a:pt x="137" y="90"/>
                </a:cubicBezTo>
                <a:cubicBezTo>
                  <a:pt x="144" y="83"/>
                  <a:pt x="144" y="83"/>
                  <a:pt x="144" y="83"/>
                </a:cubicBezTo>
                <a:cubicBezTo>
                  <a:pt x="146" y="81"/>
                  <a:pt x="146" y="79"/>
                  <a:pt x="146" y="77"/>
                </a:cubicBezTo>
                <a:cubicBezTo>
                  <a:pt x="146" y="75"/>
                  <a:pt x="146" y="73"/>
                  <a:pt x="144" y="72"/>
                </a:cubicBezTo>
                <a:cubicBezTo>
                  <a:pt x="83" y="10"/>
                  <a:pt x="83" y="10"/>
                  <a:pt x="83" y="10"/>
                </a:cubicBezTo>
                <a:cubicBezTo>
                  <a:pt x="80" y="7"/>
                  <a:pt x="74" y="7"/>
                  <a:pt x="71" y="10"/>
                </a:cubicBezTo>
                <a:cubicBezTo>
                  <a:pt x="10" y="72"/>
                  <a:pt x="10" y="72"/>
                  <a:pt x="10" y="72"/>
                </a:cubicBezTo>
                <a:cubicBezTo>
                  <a:pt x="8" y="73"/>
                  <a:pt x="8" y="75"/>
                  <a:pt x="8" y="77"/>
                </a:cubicBezTo>
                <a:cubicBezTo>
                  <a:pt x="8" y="79"/>
                  <a:pt x="8" y="81"/>
                  <a:pt x="10" y="83"/>
                </a:cubicBezTo>
                <a:cubicBezTo>
                  <a:pt x="17" y="90"/>
                  <a:pt x="17" y="90"/>
                  <a:pt x="17" y="90"/>
                </a:cubicBezTo>
                <a:cubicBezTo>
                  <a:pt x="20" y="93"/>
                  <a:pt x="25" y="93"/>
                  <a:pt x="28" y="90"/>
                </a:cubicBezTo>
                <a:lnTo>
                  <a:pt x="63" y="5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2" name="Freeform 62"/>
          <p:cNvSpPr>
            <a:spLocks noEditPoints="1"/>
          </p:cNvSpPr>
          <p:nvPr/>
        </p:nvSpPr>
        <p:spPr bwMode="auto">
          <a:xfrm>
            <a:off x="10327375" y="5004118"/>
            <a:ext cx="357732" cy="343974"/>
          </a:xfrm>
          <a:custGeom>
            <a:avLst/>
            <a:gdLst>
              <a:gd name="T0" fmla="*/ 77 w 154"/>
              <a:gd name="T1" fmla="*/ 148 h 148"/>
              <a:gd name="T2" fmla="*/ 66 w 154"/>
              <a:gd name="T3" fmla="*/ 143 h 148"/>
              <a:gd name="T4" fmla="*/ 4 w 154"/>
              <a:gd name="T5" fmla="*/ 82 h 148"/>
              <a:gd name="T6" fmla="*/ 0 w 154"/>
              <a:gd name="T7" fmla="*/ 70 h 148"/>
              <a:gd name="T8" fmla="*/ 4 w 154"/>
              <a:gd name="T9" fmla="*/ 59 h 148"/>
              <a:gd name="T10" fmla="*/ 11 w 154"/>
              <a:gd name="T11" fmla="*/ 52 h 148"/>
              <a:gd name="T12" fmla="*/ 23 w 154"/>
              <a:gd name="T13" fmla="*/ 47 h 148"/>
              <a:gd name="T14" fmla="*/ 34 w 154"/>
              <a:gd name="T15" fmla="*/ 52 h 148"/>
              <a:gd name="T16" fmla="*/ 55 w 154"/>
              <a:gd name="T17" fmla="*/ 73 h 148"/>
              <a:gd name="T18" fmla="*/ 55 w 154"/>
              <a:gd name="T19" fmla="*/ 16 h 148"/>
              <a:gd name="T20" fmla="*/ 71 w 154"/>
              <a:gd name="T21" fmla="*/ 0 h 148"/>
              <a:gd name="T22" fmla="*/ 83 w 154"/>
              <a:gd name="T23" fmla="*/ 0 h 148"/>
              <a:gd name="T24" fmla="*/ 99 w 154"/>
              <a:gd name="T25" fmla="*/ 16 h 148"/>
              <a:gd name="T26" fmla="*/ 99 w 154"/>
              <a:gd name="T27" fmla="*/ 73 h 148"/>
              <a:gd name="T28" fmla="*/ 120 w 154"/>
              <a:gd name="T29" fmla="*/ 52 h 148"/>
              <a:gd name="T30" fmla="*/ 131 w 154"/>
              <a:gd name="T31" fmla="*/ 47 h 148"/>
              <a:gd name="T32" fmla="*/ 143 w 154"/>
              <a:gd name="T33" fmla="*/ 52 h 148"/>
              <a:gd name="T34" fmla="*/ 150 w 154"/>
              <a:gd name="T35" fmla="*/ 59 h 148"/>
              <a:gd name="T36" fmla="*/ 154 w 154"/>
              <a:gd name="T37" fmla="*/ 70 h 148"/>
              <a:gd name="T38" fmla="*/ 150 w 154"/>
              <a:gd name="T39" fmla="*/ 82 h 148"/>
              <a:gd name="T40" fmla="*/ 88 w 154"/>
              <a:gd name="T41" fmla="*/ 143 h 148"/>
              <a:gd name="T42" fmla="*/ 77 w 154"/>
              <a:gd name="T43" fmla="*/ 148 h 148"/>
              <a:gd name="T44" fmla="*/ 23 w 154"/>
              <a:gd name="T45" fmla="*/ 55 h 148"/>
              <a:gd name="T46" fmla="*/ 17 w 154"/>
              <a:gd name="T47" fmla="*/ 57 h 148"/>
              <a:gd name="T48" fmla="*/ 10 w 154"/>
              <a:gd name="T49" fmla="*/ 64 h 148"/>
              <a:gd name="T50" fmla="*/ 8 w 154"/>
              <a:gd name="T51" fmla="*/ 70 h 148"/>
              <a:gd name="T52" fmla="*/ 10 w 154"/>
              <a:gd name="T53" fmla="*/ 76 h 148"/>
              <a:gd name="T54" fmla="*/ 71 w 154"/>
              <a:gd name="T55" fmla="*/ 137 h 148"/>
              <a:gd name="T56" fmla="*/ 83 w 154"/>
              <a:gd name="T57" fmla="*/ 137 h 148"/>
              <a:gd name="T58" fmla="*/ 144 w 154"/>
              <a:gd name="T59" fmla="*/ 76 h 148"/>
              <a:gd name="T60" fmla="*/ 146 w 154"/>
              <a:gd name="T61" fmla="*/ 70 h 148"/>
              <a:gd name="T62" fmla="*/ 144 w 154"/>
              <a:gd name="T63" fmla="*/ 64 h 148"/>
              <a:gd name="T64" fmla="*/ 137 w 154"/>
              <a:gd name="T65" fmla="*/ 57 h 148"/>
              <a:gd name="T66" fmla="*/ 126 w 154"/>
              <a:gd name="T67" fmla="*/ 57 h 148"/>
              <a:gd name="T68" fmla="*/ 91 w 154"/>
              <a:gd name="T69" fmla="*/ 92 h 148"/>
              <a:gd name="T70" fmla="*/ 91 w 154"/>
              <a:gd name="T71" fmla="*/ 16 h 148"/>
              <a:gd name="T72" fmla="*/ 83 w 154"/>
              <a:gd name="T73" fmla="*/ 8 h 148"/>
              <a:gd name="T74" fmla="*/ 71 w 154"/>
              <a:gd name="T75" fmla="*/ 8 h 148"/>
              <a:gd name="T76" fmla="*/ 63 w 154"/>
              <a:gd name="T77" fmla="*/ 16 h 148"/>
              <a:gd name="T78" fmla="*/ 63 w 154"/>
              <a:gd name="T79" fmla="*/ 92 h 148"/>
              <a:gd name="T80" fmla="*/ 28 w 154"/>
              <a:gd name="T81" fmla="*/ 57 h 148"/>
              <a:gd name="T82" fmla="*/ 23 w 154"/>
              <a:gd name="T83" fmla="*/ 5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48">
                <a:moveTo>
                  <a:pt x="77" y="148"/>
                </a:moveTo>
                <a:cubicBezTo>
                  <a:pt x="73" y="148"/>
                  <a:pt x="69" y="146"/>
                  <a:pt x="66" y="143"/>
                </a:cubicBezTo>
                <a:cubicBezTo>
                  <a:pt x="4" y="82"/>
                  <a:pt x="4" y="82"/>
                  <a:pt x="4" y="82"/>
                </a:cubicBezTo>
                <a:cubicBezTo>
                  <a:pt x="1" y="79"/>
                  <a:pt x="0" y="75"/>
                  <a:pt x="0" y="70"/>
                </a:cubicBezTo>
                <a:cubicBezTo>
                  <a:pt x="0" y="66"/>
                  <a:pt x="1" y="62"/>
                  <a:pt x="4" y="59"/>
                </a:cubicBezTo>
                <a:cubicBezTo>
                  <a:pt x="11" y="52"/>
                  <a:pt x="11" y="52"/>
                  <a:pt x="11" y="52"/>
                </a:cubicBezTo>
                <a:cubicBezTo>
                  <a:pt x="14" y="49"/>
                  <a:pt x="19" y="47"/>
                  <a:pt x="23" y="47"/>
                </a:cubicBezTo>
                <a:cubicBezTo>
                  <a:pt x="27" y="47"/>
                  <a:pt x="31" y="49"/>
                  <a:pt x="34" y="52"/>
                </a:cubicBezTo>
                <a:cubicBezTo>
                  <a:pt x="55" y="73"/>
                  <a:pt x="55" y="73"/>
                  <a:pt x="55" y="73"/>
                </a:cubicBezTo>
                <a:cubicBezTo>
                  <a:pt x="55" y="16"/>
                  <a:pt x="55" y="16"/>
                  <a:pt x="55" y="16"/>
                </a:cubicBezTo>
                <a:cubicBezTo>
                  <a:pt x="55" y="7"/>
                  <a:pt x="62" y="0"/>
                  <a:pt x="71" y="0"/>
                </a:cubicBezTo>
                <a:cubicBezTo>
                  <a:pt x="83" y="0"/>
                  <a:pt x="83" y="0"/>
                  <a:pt x="83" y="0"/>
                </a:cubicBezTo>
                <a:cubicBezTo>
                  <a:pt x="92" y="0"/>
                  <a:pt x="99" y="7"/>
                  <a:pt x="99" y="16"/>
                </a:cubicBezTo>
                <a:cubicBezTo>
                  <a:pt x="99" y="73"/>
                  <a:pt x="99" y="73"/>
                  <a:pt x="99" y="73"/>
                </a:cubicBezTo>
                <a:cubicBezTo>
                  <a:pt x="120" y="52"/>
                  <a:pt x="120" y="52"/>
                  <a:pt x="120" y="52"/>
                </a:cubicBezTo>
                <a:cubicBezTo>
                  <a:pt x="123" y="49"/>
                  <a:pt x="127" y="47"/>
                  <a:pt x="131" y="47"/>
                </a:cubicBezTo>
                <a:cubicBezTo>
                  <a:pt x="135" y="47"/>
                  <a:pt x="140" y="49"/>
                  <a:pt x="143" y="52"/>
                </a:cubicBezTo>
                <a:cubicBezTo>
                  <a:pt x="150" y="59"/>
                  <a:pt x="150" y="59"/>
                  <a:pt x="150" y="59"/>
                </a:cubicBezTo>
                <a:cubicBezTo>
                  <a:pt x="153" y="62"/>
                  <a:pt x="154" y="66"/>
                  <a:pt x="154" y="70"/>
                </a:cubicBezTo>
                <a:cubicBezTo>
                  <a:pt x="154" y="74"/>
                  <a:pt x="153" y="79"/>
                  <a:pt x="150" y="82"/>
                </a:cubicBezTo>
                <a:cubicBezTo>
                  <a:pt x="88" y="143"/>
                  <a:pt x="88" y="143"/>
                  <a:pt x="88" y="143"/>
                </a:cubicBezTo>
                <a:cubicBezTo>
                  <a:pt x="85" y="146"/>
                  <a:pt x="81" y="148"/>
                  <a:pt x="77" y="148"/>
                </a:cubicBezTo>
                <a:close/>
                <a:moveTo>
                  <a:pt x="23" y="55"/>
                </a:moveTo>
                <a:cubicBezTo>
                  <a:pt x="21" y="55"/>
                  <a:pt x="18" y="56"/>
                  <a:pt x="17" y="57"/>
                </a:cubicBezTo>
                <a:cubicBezTo>
                  <a:pt x="10" y="64"/>
                  <a:pt x="10" y="64"/>
                  <a:pt x="10" y="64"/>
                </a:cubicBezTo>
                <a:cubicBezTo>
                  <a:pt x="8" y="66"/>
                  <a:pt x="8" y="68"/>
                  <a:pt x="8" y="70"/>
                </a:cubicBezTo>
                <a:cubicBezTo>
                  <a:pt x="8" y="72"/>
                  <a:pt x="8" y="74"/>
                  <a:pt x="10" y="76"/>
                </a:cubicBezTo>
                <a:cubicBezTo>
                  <a:pt x="71" y="137"/>
                  <a:pt x="71" y="137"/>
                  <a:pt x="71" y="137"/>
                </a:cubicBezTo>
                <a:cubicBezTo>
                  <a:pt x="74" y="140"/>
                  <a:pt x="80" y="140"/>
                  <a:pt x="83" y="137"/>
                </a:cubicBezTo>
                <a:cubicBezTo>
                  <a:pt x="144" y="76"/>
                  <a:pt x="144" y="76"/>
                  <a:pt x="144" y="76"/>
                </a:cubicBezTo>
                <a:cubicBezTo>
                  <a:pt x="146" y="74"/>
                  <a:pt x="146" y="72"/>
                  <a:pt x="146" y="70"/>
                </a:cubicBezTo>
                <a:cubicBezTo>
                  <a:pt x="146" y="68"/>
                  <a:pt x="146" y="66"/>
                  <a:pt x="144" y="64"/>
                </a:cubicBezTo>
                <a:cubicBezTo>
                  <a:pt x="137" y="57"/>
                  <a:pt x="137" y="57"/>
                  <a:pt x="137" y="57"/>
                </a:cubicBezTo>
                <a:cubicBezTo>
                  <a:pt x="134" y="55"/>
                  <a:pt x="129" y="54"/>
                  <a:pt x="126" y="57"/>
                </a:cubicBezTo>
                <a:cubicBezTo>
                  <a:pt x="91" y="92"/>
                  <a:pt x="91" y="92"/>
                  <a:pt x="91" y="92"/>
                </a:cubicBezTo>
                <a:cubicBezTo>
                  <a:pt x="91" y="16"/>
                  <a:pt x="91" y="16"/>
                  <a:pt x="91" y="16"/>
                </a:cubicBezTo>
                <a:cubicBezTo>
                  <a:pt x="91" y="12"/>
                  <a:pt x="87" y="8"/>
                  <a:pt x="83" y="8"/>
                </a:cubicBezTo>
                <a:cubicBezTo>
                  <a:pt x="71" y="8"/>
                  <a:pt x="71" y="8"/>
                  <a:pt x="71" y="8"/>
                </a:cubicBezTo>
                <a:cubicBezTo>
                  <a:pt x="67" y="8"/>
                  <a:pt x="63" y="12"/>
                  <a:pt x="63" y="16"/>
                </a:cubicBezTo>
                <a:cubicBezTo>
                  <a:pt x="63" y="92"/>
                  <a:pt x="63" y="92"/>
                  <a:pt x="63" y="92"/>
                </a:cubicBezTo>
                <a:cubicBezTo>
                  <a:pt x="28" y="57"/>
                  <a:pt x="28" y="57"/>
                  <a:pt x="28" y="57"/>
                </a:cubicBezTo>
                <a:cubicBezTo>
                  <a:pt x="27" y="56"/>
                  <a:pt x="25" y="55"/>
                  <a:pt x="23" y="5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3" name="Freeform 63"/>
          <p:cNvSpPr>
            <a:spLocks noEditPoints="1"/>
          </p:cNvSpPr>
          <p:nvPr/>
        </p:nvSpPr>
        <p:spPr bwMode="auto">
          <a:xfrm>
            <a:off x="11204998" y="3198751"/>
            <a:ext cx="411785" cy="369525"/>
          </a:xfrm>
          <a:custGeom>
            <a:avLst/>
            <a:gdLst>
              <a:gd name="T0" fmla="*/ 22 w 177"/>
              <a:gd name="T1" fmla="*/ 159 h 159"/>
              <a:gd name="T2" fmla="*/ 16 w 177"/>
              <a:gd name="T3" fmla="*/ 156 h 159"/>
              <a:gd name="T4" fmla="*/ 13 w 177"/>
              <a:gd name="T5" fmla="*/ 150 h 159"/>
              <a:gd name="T6" fmla="*/ 12 w 177"/>
              <a:gd name="T7" fmla="*/ 148 h 159"/>
              <a:gd name="T8" fmla="*/ 0 w 177"/>
              <a:gd name="T9" fmla="*/ 104 h 159"/>
              <a:gd name="T10" fmla="*/ 5 w 177"/>
              <a:gd name="T11" fmla="*/ 71 h 159"/>
              <a:gd name="T12" fmla="*/ 91 w 177"/>
              <a:gd name="T13" fmla="*/ 30 h 159"/>
              <a:gd name="T14" fmla="*/ 108 w 177"/>
              <a:gd name="T15" fmla="*/ 30 h 159"/>
              <a:gd name="T16" fmla="*/ 108 w 177"/>
              <a:gd name="T17" fmla="*/ 10 h 159"/>
              <a:gd name="T18" fmla="*/ 118 w 177"/>
              <a:gd name="T19" fmla="*/ 0 h 159"/>
              <a:gd name="T20" fmla="*/ 125 w 177"/>
              <a:gd name="T21" fmla="*/ 3 h 159"/>
              <a:gd name="T22" fmla="*/ 174 w 177"/>
              <a:gd name="T23" fmla="*/ 51 h 159"/>
              <a:gd name="T24" fmla="*/ 177 w 177"/>
              <a:gd name="T25" fmla="*/ 58 h 159"/>
              <a:gd name="T26" fmla="*/ 174 w 177"/>
              <a:gd name="T27" fmla="*/ 65 h 159"/>
              <a:gd name="T28" fmla="*/ 125 w 177"/>
              <a:gd name="T29" fmla="*/ 114 h 159"/>
              <a:gd name="T30" fmla="*/ 118 w 177"/>
              <a:gd name="T31" fmla="*/ 117 h 159"/>
              <a:gd name="T32" fmla="*/ 108 w 177"/>
              <a:gd name="T33" fmla="*/ 107 h 159"/>
              <a:gd name="T34" fmla="*/ 108 w 177"/>
              <a:gd name="T35" fmla="*/ 86 h 159"/>
              <a:gd name="T36" fmla="*/ 91 w 177"/>
              <a:gd name="T37" fmla="*/ 86 h 159"/>
              <a:gd name="T38" fmla="*/ 28 w 177"/>
              <a:gd name="T39" fmla="*/ 135 h 159"/>
              <a:gd name="T40" fmla="*/ 28 w 177"/>
              <a:gd name="T41" fmla="*/ 147 h 159"/>
              <a:gd name="T42" fmla="*/ 28 w 177"/>
              <a:gd name="T43" fmla="*/ 148 h 159"/>
              <a:gd name="T44" fmla="*/ 29 w 177"/>
              <a:gd name="T45" fmla="*/ 152 h 159"/>
              <a:gd name="T46" fmla="*/ 22 w 177"/>
              <a:gd name="T47" fmla="*/ 159 h 159"/>
              <a:gd name="T48" fmla="*/ 91 w 177"/>
              <a:gd name="T49" fmla="*/ 38 h 159"/>
              <a:gd name="T50" fmla="*/ 12 w 177"/>
              <a:gd name="T51" fmla="*/ 74 h 159"/>
              <a:gd name="T52" fmla="*/ 8 w 177"/>
              <a:gd name="T53" fmla="*/ 104 h 159"/>
              <a:gd name="T54" fmla="*/ 19 w 177"/>
              <a:gd name="T55" fmla="*/ 144 h 159"/>
              <a:gd name="T56" fmla="*/ 20 w 177"/>
              <a:gd name="T57" fmla="*/ 147 h 159"/>
              <a:gd name="T58" fmla="*/ 20 w 177"/>
              <a:gd name="T59" fmla="*/ 147 h 159"/>
              <a:gd name="T60" fmla="*/ 20 w 177"/>
              <a:gd name="T61" fmla="*/ 135 h 159"/>
              <a:gd name="T62" fmla="*/ 91 w 177"/>
              <a:gd name="T63" fmla="*/ 78 h 159"/>
              <a:gd name="T64" fmla="*/ 116 w 177"/>
              <a:gd name="T65" fmla="*/ 78 h 159"/>
              <a:gd name="T66" fmla="*/ 116 w 177"/>
              <a:gd name="T67" fmla="*/ 107 h 159"/>
              <a:gd name="T68" fmla="*/ 120 w 177"/>
              <a:gd name="T69" fmla="*/ 108 h 159"/>
              <a:gd name="T70" fmla="*/ 168 w 177"/>
              <a:gd name="T71" fmla="*/ 60 h 159"/>
              <a:gd name="T72" fmla="*/ 169 w 177"/>
              <a:gd name="T73" fmla="*/ 58 h 159"/>
              <a:gd name="T74" fmla="*/ 168 w 177"/>
              <a:gd name="T75" fmla="*/ 57 h 159"/>
              <a:gd name="T76" fmla="*/ 120 w 177"/>
              <a:gd name="T77" fmla="*/ 9 h 159"/>
              <a:gd name="T78" fmla="*/ 116 w 177"/>
              <a:gd name="T79" fmla="*/ 10 h 159"/>
              <a:gd name="T80" fmla="*/ 116 w 177"/>
              <a:gd name="T81" fmla="*/ 38 h 159"/>
              <a:gd name="T82" fmla="*/ 91 w 177"/>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159">
                <a:moveTo>
                  <a:pt x="22" y="159"/>
                </a:moveTo>
                <a:cubicBezTo>
                  <a:pt x="18" y="159"/>
                  <a:pt x="16" y="156"/>
                  <a:pt x="16" y="156"/>
                </a:cubicBezTo>
                <a:cubicBezTo>
                  <a:pt x="14" y="154"/>
                  <a:pt x="14" y="152"/>
                  <a:pt x="13" y="150"/>
                </a:cubicBezTo>
                <a:cubicBezTo>
                  <a:pt x="12" y="149"/>
                  <a:pt x="12" y="148"/>
                  <a:pt x="12" y="148"/>
                </a:cubicBezTo>
                <a:cubicBezTo>
                  <a:pt x="4" y="129"/>
                  <a:pt x="0" y="114"/>
                  <a:pt x="0" y="104"/>
                </a:cubicBezTo>
                <a:cubicBezTo>
                  <a:pt x="0" y="90"/>
                  <a:pt x="1" y="80"/>
                  <a:pt x="5" y="71"/>
                </a:cubicBezTo>
                <a:cubicBezTo>
                  <a:pt x="16" y="43"/>
                  <a:pt x="44" y="30"/>
                  <a:pt x="91" y="30"/>
                </a:cubicBezTo>
                <a:cubicBezTo>
                  <a:pt x="108" y="30"/>
                  <a:pt x="108" y="30"/>
                  <a:pt x="108" y="30"/>
                </a:cubicBezTo>
                <a:cubicBezTo>
                  <a:pt x="108" y="10"/>
                  <a:pt x="108" y="10"/>
                  <a:pt x="108" y="10"/>
                </a:cubicBezTo>
                <a:cubicBezTo>
                  <a:pt x="108" y="4"/>
                  <a:pt x="113" y="0"/>
                  <a:pt x="118" y="0"/>
                </a:cubicBezTo>
                <a:cubicBezTo>
                  <a:pt x="121" y="0"/>
                  <a:pt x="123" y="1"/>
                  <a:pt x="125" y="3"/>
                </a:cubicBezTo>
                <a:cubicBezTo>
                  <a:pt x="174" y="51"/>
                  <a:pt x="174" y="51"/>
                  <a:pt x="174" y="51"/>
                </a:cubicBezTo>
                <a:cubicBezTo>
                  <a:pt x="175" y="53"/>
                  <a:pt x="177" y="56"/>
                  <a:pt x="177" y="58"/>
                </a:cubicBezTo>
                <a:cubicBezTo>
                  <a:pt x="177" y="61"/>
                  <a:pt x="175" y="63"/>
                  <a:pt x="174" y="65"/>
                </a:cubicBezTo>
                <a:cubicBezTo>
                  <a:pt x="125" y="114"/>
                  <a:pt x="125" y="114"/>
                  <a:pt x="125" y="114"/>
                </a:cubicBezTo>
                <a:cubicBezTo>
                  <a:pt x="123" y="116"/>
                  <a:pt x="121" y="117"/>
                  <a:pt x="118" y="117"/>
                </a:cubicBezTo>
                <a:cubicBezTo>
                  <a:pt x="113" y="117"/>
                  <a:pt x="108" y="112"/>
                  <a:pt x="108" y="107"/>
                </a:cubicBezTo>
                <a:cubicBezTo>
                  <a:pt x="108" y="86"/>
                  <a:pt x="108" y="86"/>
                  <a:pt x="108" y="86"/>
                </a:cubicBezTo>
                <a:cubicBezTo>
                  <a:pt x="91" y="86"/>
                  <a:pt x="91" y="86"/>
                  <a:pt x="91" y="86"/>
                </a:cubicBezTo>
                <a:cubicBezTo>
                  <a:pt x="50" y="86"/>
                  <a:pt x="28" y="94"/>
                  <a:pt x="28" y="135"/>
                </a:cubicBezTo>
                <a:cubicBezTo>
                  <a:pt x="28" y="139"/>
                  <a:pt x="28" y="142"/>
                  <a:pt x="28" y="147"/>
                </a:cubicBezTo>
                <a:cubicBezTo>
                  <a:pt x="28" y="147"/>
                  <a:pt x="28" y="148"/>
                  <a:pt x="28" y="148"/>
                </a:cubicBezTo>
                <a:cubicBezTo>
                  <a:pt x="29" y="149"/>
                  <a:pt x="29" y="150"/>
                  <a:pt x="29" y="152"/>
                </a:cubicBezTo>
                <a:cubicBezTo>
                  <a:pt x="29" y="156"/>
                  <a:pt x="26" y="159"/>
                  <a:pt x="22" y="159"/>
                </a:cubicBezTo>
                <a:close/>
                <a:moveTo>
                  <a:pt x="91" y="38"/>
                </a:moveTo>
                <a:cubicBezTo>
                  <a:pt x="48" y="38"/>
                  <a:pt x="22" y="50"/>
                  <a:pt x="12" y="74"/>
                </a:cubicBezTo>
                <a:cubicBezTo>
                  <a:pt x="9" y="82"/>
                  <a:pt x="8" y="91"/>
                  <a:pt x="8" y="104"/>
                </a:cubicBezTo>
                <a:cubicBezTo>
                  <a:pt x="8" y="113"/>
                  <a:pt x="12" y="127"/>
                  <a:pt x="19" y="144"/>
                </a:cubicBezTo>
                <a:cubicBezTo>
                  <a:pt x="19" y="145"/>
                  <a:pt x="20" y="146"/>
                  <a:pt x="20" y="147"/>
                </a:cubicBezTo>
                <a:cubicBezTo>
                  <a:pt x="20" y="147"/>
                  <a:pt x="20" y="147"/>
                  <a:pt x="20" y="147"/>
                </a:cubicBezTo>
                <a:cubicBezTo>
                  <a:pt x="20" y="142"/>
                  <a:pt x="20" y="139"/>
                  <a:pt x="20" y="135"/>
                </a:cubicBezTo>
                <a:cubicBezTo>
                  <a:pt x="20" y="83"/>
                  <a:pt x="57" y="78"/>
                  <a:pt x="91" y="78"/>
                </a:cubicBezTo>
                <a:cubicBezTo>
                  <a:pt x="116" y="78"/>
                  <a:pt x="116" y="78"/>
                  <a:pt x="116" y="78"/>
                </a:cubicBezTo>
                <a:cubicBezTo>
                  <a:pt x="116" y="107"/>
                  <a:pt x="116" y="107"/>
                  <a:pt x="116" y="107"/>
                </a:cubicBezTo>
                <a:cubicBezTo>
                  <a:pt x="116" y="108"/>
                  <a:pt x="118" y="109"/>
                  <a:pt x="120" y="108"/>
                </a:cubicBezTo>
                <a:cubicBezTo>
                  <a:pt x="168" y="60"/>
                  <a:pt x="168" y="60"/>
                  <a:pt x="168" y="60"/>
                </a:cubicBezTo>
                <a:cubicBezTo>
                  <a:pt x="168" y="59"/>
                  <a:pt x="169" y="59"/>
                  <a:pt x="169" y="58"/>
                </a:cubicBezTo>
                <a:cubicBezTo>
                  <a:pt x="169" y="58"/>
                  <a:pt x="168" y="57"/>
                  <a:pt x="168" y="57"/>
                </a:cubicBezTo>
                <a:cubicBezTo>
                  <a:pt x="120" y="9"/>
                  <a:pt x="120" y="9"/>
                  <a:pt x="120" y="9"/>
                </a:cubicBezTo>
                <a:cubicBezTo>
                  <a:pt x="118" y="7"/>
                  <a:pt x="116" y="8"/>
                  <a:pt x="116" y="10"/>
                </a:cubicBezTo>
                <a:cubicBezTo>
                  <a:pt x="116" y="38"/>
                  <a:pt x="116" y="38"/>
                  <a:pt x="116" y="38"/>
                </a:cubicBezTo>
                <a:lnTo>
                  <a:pt x="91" y="3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4" name="Freeform 64"/>
          <p:cNvSpPr>
            <a:spLocks noEditPoints="1"/>
          </p:cNvSpPr>
          <p:nvPr/>
        </p:nvSpPr>
        <p:spPr bwMode="auto">
          <a:xfrm>
            <a:off x="11265929" y="5931864"/>
            <a:ext cx="292869" cy="296800"/>
          </a:xfrm>
          <a:custGeom>
            <a:avLst/>
            <a:gdLst>
              <a:gd name="T0" fmla="*/ 99 w 126"/>
              <a:gd name="T1" fmla="*/ 127 h 128"/>
              <a:gd name="T2" fmla="*/ 90 w 126"/>
              <a:gd name="T3" fmla="*/ 123 h 128"/>
              <a:gd name="T4" fmla="*/ 63 w 126"/>
              <a:gd name="T5" fmla="*/ 97 h 128"/>
              <a:gd name="T6" fmla="*/ 37 w 126"/>
              <a:gd name="T7" fmla="*/ 123 h 128"/>
              <a:gd name="T8" fmla="*/ 18 w 126"/>
              <a:gd name="T9" fmla="*/ 123 h 128"/>
              <a:gd name="T10" fmla="*/ 4 w 126"/>
              <a:gd name="T11" fmla="*/ 110 h 128"/>
              <a:gd name="T12" fmla="*/ 0 w 126"/>
              <a:gd name="T13" fmla="*/ 100 h 128"/>
              <a:gd name="T14" fmla="*/ 4 w 126"/>
              <a:gd name="T15" fmla="*/ 91 h 128"/>
              <a:gd name="T16" fmla="*/ 31 w 126"/>
              <a:gd name="T17" fmla="*/ 64 h 128"/>
              <a:gd name="T18" fmla="*/ 4 w 126"/>
              <a:gd name="T19" fmla="*/ 38 h 128"/>
              <a:gd name="T20" fmla="*/ 0 w 126"/>
              <a:gd name="T21" fmla="*/ 28 h 128"/>
              <a:gd name="T22" fmla="*/ 4 w 126"/>
              <a:gd name="T23" fmla="*/ 19 h 128"/>
              <a:gd name="T24" fmla="*/ 18 w 126"/>
              <a:gd name="T25" fmla="*/ 5 h 128"/>
              <a:gd name="T26" fmla="*/ 37 w 126"/>
              <a:gd name="T27" fmla="*/ 5 h 128"/>
              <a:gd name="T28" fmla="*/ 63 w 126"/>
              <a:gd name="T29" fmla="*/ 32 h 128"/>
              <a:gd name="T30" fmla="*/ 90 w 126"/>
              <a:gd name="T31" fmla="*/ 5 h 128"/>
              <a:gd name="T32" fmla="*/ 109 w 126"/>
              <a:gd name="T33" fmla="*/ 5 h 128"/>
              <a:gd name="T34" fmla="*/ 122 w 126"/>
              <a:gd name="T35" fmla="*/ 19 h 128"/>
              <a:gd name="T36" fmla="*/ 126 w 126"/>
              <a:gd name="T37" fmla="*/ 28 h 128"/>
              <a:gd name="T38" fmla="*/ 122 w 126"/>
              <a:gd name="T39" fmla="*/ 38 h 128"/>
              <a:gd name="T40" fmla="*/ 96 w 126"/>
              <a:gd name="T41" fmla="*/ 64 h 128"/>
              <a:gd name="T42" fmla="*/ 122 w 126"/>
              <a:gd name="T43" fmla="*/ 91 h 128"/>
              <a:gd name="T44" fmla="*/ 126 w 126"/>
              <a:gd name="T45" fmla="*/ 100 h 128"/>
              <a:gd name="T46" fmla="*/ 122 w 126"/>
              <a:gd name="T47" fmla="*/ 110 h 128"/>
              <a:gd name="T48" fmla="*/ 109 w 126"/>
              <a:gd name="T49" fmla="*/ 123 h 128"/>
              <a:gd name="T50" fmla="*/ 99 w 126"/>
              <a:gd name="T51" fmla="*/ 127 h 128"/>
              <a:gd name="T52" fmla="*/ 63 w 126"/>
              <a:gd name="T53" fmla="*/ 86 h 128"/>
              <a:gd name="T54" fmla="*/ 95 w 126"/>
              <a:gd name="T55" fmla="*/ 118 h 128"/>
              <a:gd name="T56" fmla="*/ 103 w 126"/>
              <a:gd name="T57" fmla="*/ 118 h 128"/>
              <a:gd name="T58" fmla="*/ 117 w 126"/>
              <a:gd name="T59" fmla="*/ 104 h 128"/>
              <a:gd name="T60" fmla="*/ 118 w 126"/>
              <a:gd name="T61" fmla="*/ 100 h 128"/>
              <a:gd name="T62" fmla="*/ 117 w 126"/>
              <a:gd name="T63" fmla="*/ 96 h 128"/>
              <a:gd name="T64" fmla="*/ 85 w 126"/>
              <a:gd name="T65" fmla="*/ 64 h 128"/>
              <a:gd name="T66" fmla="*/ 117 w 126"/>
              <a:gd name="T67" fmla="*/ 32 h 128"/>
              <a:gd name="T68" fmla="*/ 118 w 126"/>
              <a:gd name="T69" fmla="*/ 28 h 128"/>
              <a:gd name="T70" fmla="*/ 117 w 126"/>
              <a:gd name="T71" fmla="*/ 24 h 128"/>
              <a:gd name="T72" fmla="*/ 103 w 126"/>
              <a:gd name="T73" fmla="*/ 11 h 128"/>
              <a:gd name="T74" fmla="*/ 95 w 126"/>
              <a:gd name="T75" fmla="*/ 11 h 128"/>
              <a:gd name="T76" fmla="*/ 63 w 126"/>
              <a:gd name="T77" fmla="*/ 43 h 128"/>
              <a:gd name="T78" fmla="*/ 31 w 126"/>
              <a:gd name="T79" fmla="*/ 11 h 128"/>
              <a:gd name="T80" fmla="*/ 24 w 126"/>
              <a:gd name="T81" fmla="*/ 11 h 128"/>
              <a:gd name="T82" fmla="*/ 10 w 126"/>
              <a:gd name="T83" fmla="*/ 24 h 128"/>
              <a:gd name="T84" fmla="*/ 8 w 126"/>
              <a:gd name="T85" fmla="*/ 28 h 128"/>
              <a:gd name="T86" fmla="*/ 10 w 126"/>
              <a:gd name="T87" fmla="*/ 32 h 128"/>
              <a:gd name="T88" fmla="*/ 42 w 126"/>
              <a:gd name="T89" fmla="*/ 64 h 128"/>
              <a:gd name="T90" fmla="*/ 10 w 126"/>
              <a:gd name="T91" fmla="*/ 96 h 128"/>
              <a:gd name="T92" fmla="*/ 8 w 126"/>
              <a:gd name="T93" fmla="*/ 100 h 128"/>
              <a:gd name="T94" fmla="*/ 10 w 126"/>
              <a:gd name="T95" fmla="*/ 104 h 128"/>
              <a:gd name="T96" fmla="*/ 24 w 126"/>
              <a:gd name="T97" fmla="*/ 118 h 128"/>
              <a:gd name="T98" fmla="*/ 31 w 126"/>
              <a:gd name="T99" fmla="*/ 118 h 128"/>
              <a:gd name="T100" fmla="*/ 63 w 126"/>
              <a:gd name="T101"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128">
                <a:moveTo>
                  <a:pt x="99" y="127"/>
                </a:moveTo>
                <a:cubicBezTo>
                  <a:pt x="96" y="127"/>
                  <a:pt x="92" y="126"/>
                  <a:pt x="90" y="123"/>
                </a:cubicBezTo>
                <a:cubicBezTo>
                  <a:pt x="63" y="97"/>
                  <a:pt x="63" y="97"/>
                  <a:pt x="63" y="97"/>
                </a:cubicBezTo>
                <a:cubicBezTo>
                  <a:pt x="37" y="123"/>
                  <a:pt x="37" y="123"/>
                  <a:pt x="37" y="123"/>
                </a:cubicBezTo>
                <a:cubicBezTo>
                  <a:pt x="32" y="128"/>
                  <a:pt x="23" y="128"/>
                  <a:pt x="18" y="123"/>
                </a:cubicBezTo>
                <a:cubicBezTo>
                  <a:pt x="4" y="110"/>
                  <a:pt x="4" y="110"/>
                  <a:pt x="4" y="110"/>
                </a:cubicBezTo>
                <a:cubicBezTo>
                  <a:pt x="2" y="107"/>
                  <a:pt x="0" y="104"/>
                  <a:pt x="0" y="100"/>
                </a:cubicBezTo>
                <a:cubicBezTo>
                  <a:pt x="0" y="97"/>
                  <a:pt x="2" y="93"/>
                  <a:pt x="4" y="91"/>
                </a:cubicBezTo>
                <a:cubicBezTo>
                  <a:pt x="31" y="64"/>
                  <a:pt x="31" y="64"/>
                  <a:pt x="31" y="64"/>
                </a:cubicBezTo>
                <a:cubicBezTo>
                  <a:pt x="4" y="38"/>
                  <a:pt x="4" y="38"/>
                  <a:pt x="4" y="38"/>
                </a:cubicBezTo>
                <a:cubicBezTo>
                  <a:pt x="2" y="35"/>
                  <a:pt x="0" y="32"/>
                  <a:pt x="0" y="28"/>
                </a:cubicBezTo>
                <a:cubicBezTo>
                  <a:pt x="0" y="25"/>
                  <a:pt x="2" y="21"/>
                  <a:pt x="4" y="19"/>
                </a:cubicBezTo>
                <a:cubicBezTo>
                  <a:pt x="18" y="5"/>
                  <a:pt x="18" y="5"/>
                  <a:pt x="18" y="5"/>
                </a:cubicBezTo>
                <a:cubicBezTo>
                  <a:pt x="23" y="0"/>
                  <a:pt x="32" y="0"/>
                  <a:pt x="37" y="5"/>
                </a:cubicBezTo>
                <a:cubicBezTo>
                  <a:pt x="63" y="32"/>
                  <a:pt x="63" y="32"/>
                  <a:pt x="63" y="32"/>
                </a:cubicBezTo>
                <a:cubicBezTo>
                  <a:pt x="90" y="5"/>
                  <a:pt x="90" y="5"/>
                  <a:pt x="90" y="5"/>
                </a:cubicBezTo>
                <a:cubicBezTo>
                  <a:pt x="95" y="0"/>
                  <a:pt x="104" y="0"/>
                  <a:pt x="109" y="5"/>
                </a:cubicBezTo>
                <a:cubicBezTo>
                  <a:pt x="122" y="19"/>
                  <a:pt x="122" y="19"/>
                  <a:pt x="122" y="19"/>
                </a:cubicBezTo>
                <a:cubicBezTo>
                  <a:pt x="125" y="21"/>
                  <a:pt x="126" y="25"/>
                  <a:pt x="126" y="28"/>
                </a:cubicBezTo>
                <a:cubicBezTo>
                  <a:pt x="126" y="32"/>
                  <a:pt x="125" y="35"/>
                  <a:pt x="122" y="38"/>
                </a:cubicBezTo>
                <a:cubicBezTo>
                  <a:pt x="96" y="64"/>
                  <a:pt x="96" y="64"/>
                  <a:pt x="96" y="64"/>
                </a:cubicBezTo>
                <a:cubicBezTo>
                  <a:pt x="122" y="91"/>
                  <a:pt x="122" y="91"/>
                  <a:pt x="122" y="91"/>
                </a:cubicBezTo>
                <a:cubicBezTo>
                  <a:pt x="125" y="93"/>
                  <a:pt x="126" y="97"/>
                  <a:pt x="126" y="100"/>
                </a:cubicBezTo>
                <a:cubicBezTo>
                  <a:pt x="126" y="104"/>
                  <a:pt x="125" y="107"/>
                  <a:pt x="122" y="110"/>
                </a:cubicBezTo>
                <a:cubicBezTo>
                  <a:pt x="109" y="123"/>
                  <a:pt x="109" y="123"/>
                  <a:pt x="109" y="123"/>
                </a:cubicBezTo>
                <a:cubicBezTo>
                  <a:pt x="106" y="126"/>
                  <a:pt x="103" y="127"/>
                  <a:pt x="99" y="127"/>
                </a:cubicBezTo>
                <a:close/>
                <a:moveTo>
                  <a:pt x="63" y="86"/>
                </a:moveTo>
                <a:cubicBezTo>
                  <a:pt x="95" y="118"/>
                  <a:pt x="95" y="118"/>
                  <a:pt x="95" y="118"/>
                </a:cubicBezTo>
                <a:cubicBezTo>
                  <a:pt x="97" y="120"/>
                  <a:pt x="101" y="120"/>
                  <a:pt x="103" y="118"/>
                </a:cubicBezTo>
                <a:cubicBezTo>
                  <a:pt x="117" y="104"/>
                  <a:pt x="117" y="104"/>
                  <a:pt x="117" y="104"/>
                </a:cubicBezTo>
                <a:cubicBezTo>
                  <a:pt x="118" y="103"/>
                  <a:pt x="118" y="102"/>
                  <a:pt x="118" y="100"/>
                </a:cubicBezTo>
                <a:cubicBezTo>
                  <a:pt x="118" y="99"/>
                  <a:pt x="118" y="97"/>
                  <a:pt x="117" y="96"/>
                </a:cubicBezTo>
                <a:cubicBezTo>
                  <a:pt x="85" y="64"/>
                  <a:pt x="85" y="64"/>
                  <a:pt x="85" y="64"/>
                </a:cubicBezTo>
                <a:cubicBezTo>
                  <a:pt x="117" y="32"/>
                  <a:pt x="117" y="32"/>
                  <a:pt x="117" y="32"/>
                </a:cubicBezTo>
                <a:cubicBezTo>
                  <a:pt x="118" y="31"/>
                  <a:pt x="118" y="30"/>
                  <a:pt x="118" y="28"/>
                </a:cubicBezTo>
                <a:cubicBezTo>
                  <a:pt x="118" y="27"/>
                  <a:pt x="118" y="25"/>
                  <a:pt x="117" y="24"/>
                </a:cubicBezTo>
                <a:cubicBezTo>
                  <a:pt x="103" y="11"/>
                  <a:pt x="103" y="11"/>
                  <a:pt x="103" y="11"/>
                </a:cubicBezTo>
                <a:cubicBezTo>
                  <a:pt x="101" y="9"/>
                  <a:pt x="97" y="9"/>
                  <a:pt x="95" y="11"/>
                </a:cubicBezTo>
                <a:cubicBezTo>
                  <a:pt x="63" y="43"/>
                  <a:pt x="63" y="43"/>
                  <a:pt x="63" y="43"/>
                </a:cubicBezTo>
                <a:cubicBezTo>
                  <a:pt x="31" y="11"/>
                  <a:pt x="31" y="11"/>
                  <a:pt x="31" y="11"/>
                </a:cubicBezTo>
                <a:cubicBezTo>
                  <a:pt x="29" y="9"/>
                  <a:pt x="26" y="9"/>
                  <a:pt x="24" y="11"/>
                </a:cubicBezTo>
                <a:cubicBezTo>
                  <a:pt x="10" y="24"/>
                  <a:pt x="10" y="24"/>
                  <a:pt x="10" y="24"/>
                </a:cubicBezTo>
                <a:cubicBezTo>
                  <a:pt x="9" y="25"/>
                  <a:pt x="8" y="27"/>
                  <a:pt x="8" y="28"/>
                </a:cubicBezTo>
                <a:cubicBezTo>
                  <a:pt x="8" y="30"/>
                  <a:pt x="9" y="31"/>
                  <a:pt x="10" y="32"/>
                </a:cubicBezTo>
                <a:cubicBezTo>
                  <a:pt x="42" y="64"/>
                  <a:pt x="42" y="64"/>
                  <a:pt x="42" y="64"/>
                </a:cubicBezTo>
                <a:cubicBezTo>
                  <a:pt x="10" y="96"/>
                  <a:pt x="10" y="96"/>
                  <a:pt x="10" y="96"/>
                </a:cubicBezTo>
                <a:cubicBezTo>
                  <a:pt x="9" y="97"/>
                  <a:pt x="8" y="99"/>
                  <a:pt x="8" y="100"/>
                </a:cubicBezTo>
                <a:cubicBezTo>
                  <a:pt x="8" y="102"/>
                  <a:pt x="9" y="103"/>
                  <a:pt x="10" y="104"/>
                </a:cubicBezTo>
                <a:cubicBezTo>
                  <a:pt x="24" y="118"/>
                  <a:pt x="24" y="118"/>
                  <a:pt x="24" y="118"/>
                </a:cubicBezTo>
                <a:cubicBezTo>
                  <a:pt x="26" y="120"/>
                  <a:pt x="29" y="120"/>
                  <a:pt x="31" y="118"/>
                </a:cubicBezTo>
                <a:lnTo>
                  <a:pt x="63"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8" name="Freeform 68"/>
          <p:cNvSpPr>
            <a:spLocks noEditPoints="1"/>
          </p:cNvSpPr>
          <p:nvPr/>
        </p:nvSpPr>
        <p:spPr bwMode="auto">
          <a:xfrm>
            <a:off x="9444837" y="5896484"/>
            <a:ext cx="342991" cy="343974"/>
          </a:xfrm>
          <a:custGeom>
            <a:avLst/>
            <a:gdLst>
              <a:gd name="T0" fmla="*/ 84 w 148"/>
              <a:gd name="T1" fmla="*/ 148 h 148"/>
              <a:gd name="T2" fmla="*/ 64 w 148"/>
              <a:gd name="T3" fmla="*/ 148 h 148"/>
              <a:gd name="T4" fmla="*/ 55 w 148"/>
              <a:gd name="T5" fmla="*/ 144 h 148"/>
              <a:gd name="T6" fmla="*/ 51 w 148"/>
              <a:gd name="T7" fmla="*/ 134 h 148"/>
              <a:gd name="T8" fmla="*/ 51 w 148"/>
              <a:gd name="T9" fmla="*/ 97 h 148"/>
              <a:gd name="T10" fmla="*/ 14 w 148"/>
              <a:gd name="T11" fmla="*/ 97 h 148"/>
              <a:gd name="T12" fmla="*/ 4 w 148"/>
              <a:gd name="T13" fmla="*/ 93 h 148"/>
              <a:gd name="T14" fmla="*/ 0 w 148"/>
              <a:gd name="T15" fmla="*/ 83 h 148"/>
              <a:gd name="T16" fmla="*/ 0 w 148"/>
              <a:gd name="T17" fmla="*/ 64 h 148"/>
              <a:gd name="T18" fmla="*/ 4 w 148"/>
              <a:gd name="T19" fmla="*/ 55 h 148"/>
              <a:gd name="T20" fmla="*/ 14 w 148"/>
              <a:gd name="T21" fmla="*/ 51 h 148"/>
              <a:gd name="T22" fmla="*/ 51 w 148"/>
              <a:gd name="T23" fmla="*/ 51 h 148"/>
              <a:gd name="T24" fmla="*/ 51 w 148"/>
              <a:gd name="T25" fmla="*/ 13 h 148"/>
              <a:gd name="T26" fmla="*/ 55 w 148"/>
              <a:gd name="T27" fmla="*/ 4 h 148"/>
              <a:gd name="T28" fmla="*/ 64 w 148"/>
              <a:gd name="T29" fmla="*/ 0 h 148"/>
              <a:gd name="T30" fmla="*/ 84 w 148"/>
              <a:gd name="T31" fmla="*/ 0 h 148"/>
              <a:gd name="T32" fmla="*/ 93 w 148"/>
              <a:gd name="T33" fmla="*/ 4 h 148"/>
              <a:gd name="T34" fmla="*/ 97 w 148"/>
              <a:gd name="T35" fmla="*/ 13 h 148"/>
              <a:gd name="T36" fmla="*/ 97 w 148"/>
              <a:gd name="T37" fmla="*/ 51 h 148"/>
              <a:gd name="T38" fmla="*/ 134 w 148"/>
              <a:gd name="T39" fmla="*/ 51 h 148"/>
              <a:gd name="T40" fmla="*/ 144 w 148"/>
              <a:gd name="T41" fmla="*/ 55 h 148"/>
              <a:gd name="T42" fmla="*/ 148 w 148"/>
              <a:gd name="T43" fmla="*/ 64 h 148"/>
              <a:gd name="T44" fmla="*/ 148 w 148"/>
              <a:gd name="T45" fmla="*/ 83 h 148"/>
              <a:gd name="T46" fmla="*/ 144 w 148"/>
              <a:gd name="T47" fmla="*/ 93 h 148"/>
              <a:gd name="T48" fmla="*/ 134 w 148"/>
              <a:gd name="T49" fmla="*/ 97 h 148"/>
              <a:gd name="T50" fmla="*/ 97 w 148"/>
              <a:gd name="T51" fmla="*/ 97 h 148"/>
              <a:gd name="T52" fmla="*/ 97 w 148"/>
              <a:gd name="T53" fmla="*/ 134 h 148"/>
              <a:gd name="T54" fmla="*/ 93 w 148"/>
              <a:gd name="T55" fmla="*/ 144 h 148"/>
              <a:gd name="T56" fmla="*/ 84 w 148"/>
              <a:gd name="T57" fmla="*/ 148 h 148"/>
              <a:gd name="T58" fmla="*/ 14 w 148"/>
              <a:gd name="T59" fmla="*/ 59 h 148"/>
              <a:gd name="T60" fmla="*/ 10 w 148"/>
              <a:gd name="T61" fmla="*/ 60 h 148"/>
              <a:gd name="T62" fmla="*/ 8 w 148"/>
              <a:gd name="T63" fmla="*/ 64 h 148"/>
              <a:gd name="T64" fmla="*/ 8 w 148"/>
              <a:gd name="T65" fmla="*/ 83 h 148"/>
              <a:gd name="T66" fmla="*/ 10 w 148"/>
              <a:gd name="T67" fmla="*/ 87 h 148"/>
              <a:gd name="T68" fmla="*/ 14 w 148"/>
              <a:gd name="T69" fmla="*/ 89 h 148"/>
              <a:gd name="T70" fmla="*/ 59 w 148"/>
              <a:gd name="T71" fmla="*/ 89 h 148"/>
              <a:gd name="T72" fmla="*/ 59 w 148"/>
              <a:gd name="T73" fmla="*/ 134 h 148"/>
              <a:gd name="T74" fmla="*/ 61 w 148"/>
              <a:gd name="T75" fmla="*/ 138 h 148"/>
              <a:gd name="T76" fmla="*/ 64 w 148"/>
              <a:gd name="T77" fmla="*/ 140 h 148"/>
              <a:gd name="T78" fmla="*/ 84 w 148"/>
              <a:gd name="T79" fmla="*/ 140 h 148"/>
              <a:gd name="T80" fmla="*/ 87 w 148"/>
              <a:gd name="T81" fmla="*/ 138 h 148"/>
              <a:gd name="T82" fmla="*/ 89 w 148"/>
              <a:gd name="T83" fmla="*/ 134 h 148"/>
              <a:gd name="T84" fmla="*/ 89 w 148"/>
              <a:gd name="T85" fmla="*/ 89 h 148"/>
              <a:gd name="T86" fmla="*/ 134 w 148"/>
              <a:gd name="T87" fmla="*/ 89 h 148"/>
              <a:gd name="T88" fmla="*/ 138 w 148"/>
              <a:gd name="T89" fmla="*/ 87 h 148"/>
              <a:gd name="T90" fmla="*/ 140 w 148"/>
              <a:gd name="T91" fmla="*/ 83 h 148"/>
              <a:gd name="T92" fmla="*/ 140 w 148"/>
              <a:gd name="T93" fmla="*/ 64 h 148"/>
              <a:gd name="T94" fmla="*/ 138 w 148"/>
              <a:gd name="T95" fmla="*/ 60 h 148"/>
              <a:gd name="T96" fmla="*/ 134 w 148"/>
              <a:gd name="T97" fmla="*/ 59 h 148"/>
              <a:gd name="T98" fmla="*/ 89 w 148"/>
              <a:gd name="T99" fmla="*/ 59 h 148"/>
              <a:gd name="T100" fmla="*/ 89 w 148"/>
              <a:gd name="T101" fmla="*/ 13 h 148"/>
              <a:gd name="T102" fmla="*/ 87 w 148"/>
              <a:gd name="T103" fmla="*/ 10 h 148"/>
              <a:gd name="T104" fmla="*/ 84 w 148"/>
              <a:gd name="T105" fmla="*/ 8 h 148"/>
              <a:gd name="T106" fmla="*/ 64 w 148"/>
              <a:gd name="T107" fmla="*/ 8 h 148"/>
              <a:gd name="T108" fmla="*/ 61 w 148"/>
              <a:gd name="T109" fmla="*/ 10 h 148"/>
              <a:gd name="T110" fmla="*/ 59 w 148"/>
              <a:gd name="T111" fmla="*/ 13 h 148"/>
              <a:gd name="T112" fmla="*/ 59 w 148"/>
              <a:gd name="T113" fmla="*/ 59 h 148"/>
              <a:gd name="T114" fmla="*/ 14 w 148"/>
              <a:gd name="T115" fmla="*/ 5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48">
                <a:moveTo>
                  <a:pt x="84" y="148"/>
                </a:moveTo>
                <a:cubicBezTo>
                  <a:pt x="64" y="148"/>
                  <a:pt x="64" y="148"/>
                  <a:pt x="64" y="148"/>
                </a:cubicBezTo>
                <a:cubicBezTo>
                  <a:pt x="61" y="148"/>
                  <a:pt x="57" y="146"/>
                  <a:pt x="55" y="144"/>
                </a:cubicBezTo>
                <a:cubicBezTo>
                  <a:pt x="52" y="141"/>
                  <a:pt x="51" y="138"/>
                  <a:pt x="51" y="134"/>
                </a:cubicBezTo>
                <a:cubicBezTo>
                  <a:pt x="51" y="97"/>
                  <a:pt x="51" y="97"/>
                  <a:pt x="51" y="97"/>
                </a:cubicBezTo>
                <a:cubicBezTo>
                  <a:pt x="14" y="97"/>
                  <a:pt x="14" y="97"/>
                  <a:pt x="14" y="97"/>
                </a:cubicBezTo>
                <a:cubicBezTo>
                  <a:pt x="10" y="97"/>
                  <a:pt x="7" y="95"/>
                  <a:pt x="4" y="93"/>
                </a:cubicBezTo>
                <a:cubicBezTo>
                  <a:pt x="2" y="90"/>
                  <a:pt x="0" y="87"/>
                  <a:pt x="0" y="83"/>
                </a:cubicBezTo>
                <a:cubicBezTo>
                  <a:pt x="0" y="64"/>
                  <a:pt x="0" y="64"/>
                  <a:pt x="0" y="64"/>
                </a:cubicBezTo>
                <a:cubicBezTo>
                  <a:pt x="0" y="61"/>
                  <a:pt x="2" y="57"/>
                  <a:pt x="4" y="55"/>
                </a:cubicBezTo>
                <a:cubicBezTo>
                  <a:pt x="7" y="52"/>
                  <a:pt x="10" y="51"/>
                  <a:pt x="14" y="51"/>
                </a:cubicBezTo>
                <a:cubicBezTo>
                  <a:pt x="51" y="51"/>
                  <a:pt x="51" y="51"/>
                  <a:pt x="51" y="51"/>
                </a:cubicBezTo>
                <a:cubicBezTo>
                  <a:pt x="51" y="13"/>
                  <a:pt x="51" y="13"/>
                  <a:pt x="51" y="13"/>
                </a:cubicBezTo>
                <a:cubicBezTo>
                  <a:pt x="51" y="10"/>
                  <a:pt x="52" y="6"/>
                  <a:pt x="55" y="4"/>
                </a:cubicBezTo>
                <a:cubicBezTo>
                  <a:pt x="57" y="1"/>
                  <a:pt x="61" y="0"/>
                  <a:pt x="64" y="0"/>
                </a:cubicBezTo>
                <a:cubicBezTo>
                  <a:pt x="84" y="0"/>
                  <a:pt x="84" y="0"/>
                  <a:pt x="84" y="0"/>
                </a:cubicBezTo>
                <a:cubicBezTo>
                  <a:pt x="87" y="0"/>
                  <a:pt x="91" y="1"/>
                  <a:pt x="93" y="4"/>
                </a:cubicBezTo>
                <a:cubicBezTo>
                  <a:pt x="96" y="6"/>
                  <a:pt x="97" y="10"/>
                  <a:pt x="97" y="13"/>
                </a:cubicBezTo>
                <a:cubicBezTo>
                  <a:pt x="97" y="51"/>
                  <a:pt x="97" y="51"/>
                  <a:pt x="97" y="51"/>
                </a:cubicBezTo>
                <a:cubicBezTo>
                  <a:pt x="134" y="51"/>
                  <a:pt x="134" y="51"/>
                  <a:pt x="134" y="51"/>
                </a:cubicBezTo>
                <a:cubicBezTo>
                  <a:pt x="138" y="51"/>
                  <a:pt x="141" y="52"/>
                  <a:pt x="144" y="55"/>
                </a:cubicBezTo>
                <a:cubicBezTo>
                  <a:pt x="146" y="57"/>
                  <a:pt x="148" y="61"/>
                  <a:pt x="148" y="64"/>
                </a:cubicBezTo>
                <a:cubicBezTo>
                  <a:pt x="148" y="83"/>
                  <a:pt x="148" y="83"/>
                  <a:pt x="148" y="83"/>
                </a:cubicBezTo>
                <a:cubicBezTo>
                  <a:pt x="148" y="87"/>
                  <a:pt x="146" y="90"/>
                  <a:pt x="144" y="93"/>
                </a:cubicBezTo>
                <a:cubicBezTo>
                  <a:pt x="141" y="95"/>
                  <a:pt x="138" y="97"/>
                  <a:pt x="134" y="97"/>
                </a:cubicBezTo>
                <a:cubicBezTo>
                  <a:pt x="97" y="97"/>
                  <a:pt x="97" y="97"/>
                  <a:pt x="97" y="97"/>
                </a:cubicBezTo>
                <a:cubicBezTo>
                  <a:pt x="97" y="134"/>
                  <a:pt x="97" y="134"/>
                  <a:pt x="97" y="134"/>
                </a:cubicBezTo>
                <a:cubicBezTo>
                  <a:pt x="97" y="138"/>
                  <a:pt x="96" y="141"/>
                  <a:pt x="93" y="144"/>
                </a:cubicBezTo>
                <a:cubicBezTo>
                  <a:pt x="91" y="146"/>
                  <a:pt x="87" y="148"/>
                  <a:pt x="84" y="148"/>
                </a:cubicBezTo>
                <a:close/>
                <a:moveTo>
                  <a:pt x="14" y="59"/>
                </a:moveTo>
                <a:cubicBezTo>
                  <a:pt x="12" y="59"/>
                  <a:pt x="11" y="59"/>
                  <a:pt x="10" y="60"/>
                </a:cubicBezTo>
                <a:cubicBezTo>
                  <a:pt x="9" y="61"/>
                  <a:pt x="8" y="63"/>
                  <a:pt x="8" y="64"/>
                </a:cubicBezTo>
                <a:cubicBezTo>
                  <a:pt x="8" y="83"/>
                  <a:pt x="8" y="83"/>
                  <a:pt x="8" y="83"/>
                </a:cubicBezTo>
                <a:cubicBezTo>
                  <a:pt x="8" y="85"/>
                  <a:pt x="9" y="86"/>
                  <a:pt x="10" y="87"/>
                </a:cubicBezTo>
                <a:cubicBezTo>
                  <a:pt x="11" y="88"/>
                  <a:pt x="12" y="89"/>
                  <a:pt x="14" y="89"/>
                </a:cubicBezTo>
                <a:cubicBezTo>
                  <a:pt x="59" y="89"/>
                  <a:pt x="59" y="89"/>
                  <a:pt x="59" y="89"/>
                </a:cubicBezTo>
                <a:cubicBezTo>
                  <a:pt x="59" y="134"/>
                  <a:pt x="59" y="134"/>
                  <a:pt x="59" y="134"/>
                </a:cubicBezTo>
                <a:cubicBezTo>
                  <a:pt x="59" y="136"/>
                  <a:pt x="60" y="137"/>
                  <a:pt x="61" y="138"/>
                </a:cubicBezTo>
                <a:cubicBezTo>
                  <a:pt x="62" y="139"/>
                  <a:pt x="63" y="140"/>
                  <a:pt x="64" y="140"/>
                </a:cubicBezTo>
                <a:cubicBezTo>
                  <a:pt x="84" y="140"/>
                  <a:pt x="84" y="140"/>
                  <a:pt x="84" y="140"/>
                </a:cubicBezTo>
                <a:cubicBezTo>
                  <a:pt x="85" y="140"/>
                  <a:pt x="86" y="139"/>
                  <a:pt x="87" y="138"/>
                </a:cubicBezTo>
                <a:cubicBezTo>
                  <a:pt x="88" y="137"/>
                  <a:pt x="89" y="136"/>
                  <a:pt x="89" y="134"/>
                </a:cubicBezTo>
                <a:cubicBezTo>
                  <a:pt x="89" y="89"/>
                  <a:pt x="89" y="89"/>
                  <a:pt x="89" y="89"/>
                </a:cubicBezTo>
                <a:cubicBezTo>
                  <a:pt x="134" y="89"/>
                  <a:pt x="134" y="89"/>
                  <a:pt x="134" y="89"/>
                </a:cubicBezTo>
                <a:cubicBezTo>
                  <a:pt x="136" y="89"/>
                  <a:pt x="137" y="88"/>
                  <a:pt x="138" y="87"/>
                </a:cubicBezTo>
                <a:cubicBezTo>
                  <a:pt x="139" y="86"/>
                  <a:pt x="140" y="85"/>
                  <a:pt x="140" y="83"/>
                </a:cubicBezTo>
                <a:cubicBezTo>
                  <a:pt x="140" y="64"/>
                  <a:pt x="140" y="64"/>
                  <a:pt x="140" y="64"/>
                </a:cubicBezTo>
                <a:cubicBezTo>
                  <a:pt x="140" y="63"/>
                  <a:pt x="139" y="61"/>
                  <a:pt x="138" y="60"/>
                </a:cubicBezTo>
                <a:cubicBezTo>
                  <a:pt x="137" y="59"/>
                  <a:pt x="136" y="59"/>
                  <a:pt x="134" y="59"/>
                </a:cubicBezTo>
                <a:cubicBezTo>
                  <a:pt x="89" y="59"/>
                  <a:pt x="89" y="59"/>
                  <a:pt x="89" y="59"/>
                </a:cubicBezTo>
                <a:cubicBezTo>
                  <a:pt x="89" y="13"/>
                  <a:pt x="89" y="13"/>
                  <a:pt x="89" y="13"/>
                </a:cubicBezTo>
                <a:cubicBezTo>
                  <a:pt x="89" y="12"/>
                  <a:pt x="88" y="11"/>
                  <a:pt x="87" y="10"/>
                </a:cubicBezTo>
                <a:cubicBezTo>
                  <a:pt x="86" y="9"/>
                  <a:pt x="85" y="8"/>
                  <a:pt x="84" y="8"/>
                </a:cubicBezTo>
                <a:cubicBezTo>
                  <a:pt x="64" y="8"/>
                  <a:pt x="64" y="8"/>
                  <a:pt x="64" y="8"/>
                </a:cubicBezTo>
                <a:cubicBezTo>
                  <a:pt x="63" y="8"/>
                  <a:pt x="62" y="9"/>
                  <a:pt x="61" y="10"/>
                </a:cubicBezTo>
                <a:cubicBezTo>
                  <a:pt x="60" y="11"/>
                  <a:pt x="59" y="12"/>
                  <a:pt x="59" y="13"/>
                </a:cubicBezTo>
                <a:cubicBezTo>
                  <a:pt x="59" y="59"/>
                  <a:pt x="59" y="59"/>
                  <a:pt x="59" y="59"/>
                </a:cubicBezTo>
                <a:lnTo>
                  <a:pt x="14"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9" name="Freeform 69"/>
          <p:cNvSpPr>
            <a:spLocks noEditPoints="1"/>
          </p:cNvSpPr>
          <p:nvPr/>
        </p:nvSpPr>
        <p:spPr bwMode="auto">
          <a:xfrm>
            <a:off x="8510213" y="3196785"/>
            <a:ext cx="430458" cy="371491"/>
          </a:xfrm>
          <a:custGeom>
            <a:avLst/>
            <a:gdLst>
              <a:gd name="T0" fmla="*/ 159 w 185"/>
              <a:gd name="T1" fmla="*/ 160 h 160"/>
              <a:gd name="T2" fmla="*/ 152 w 185"/>
              <a:gd name="T3" fmla="*/ 7 h 160"/>
              <a:gd name="T4" fmla="*/ 178 w 185"/>
              <a:gd name="T5" fmla="*/ 0 h 160"/>
              <a:gd name="T6" fmla="*/ 185 w 185"/>
              <a:gd name="T7" fmla="*/ 153 h 160"/>
              <a:gd name="T8" fmla="*/ 160 w 185"/>
              <a:gd name="T9" fmla="*/ 152 h 160"/>
              <a:gd name="T10" fmla="*/ 177 w 185"/>
              <a:gd name="T11" fmla="*/ 8 h 160"/>
              <a:gd name="T12" fmla="*/ 160 w 185"/>
              <a:gd name="T13" fmla="*/ 152 h 160"/>
              <a:gd name="T14" fmla="*/ 121 w 185"/>
              <a:gd name="T15" fmla="*/ 160 h 160"/>
              <a:gd name="T16" fmla="*/ 114 w 185"/>
              <a:gd name="T17" fmla="*/ 58 h 160"/>
              <a:gd name="T18" fmla="*/ 140 w 185"/>
              <a:gd name="T19" fmla="*/ 51 h 160"/>
              <a:gd name="T20" fmla="*/ 147 w 185"/>
              <a:gd name="T21" fmla="*/ 153 h 160"/>
              <a:gd name="T22" fmla="*/ 122 w 185"/>
              <a:gd name="T23" fmla="*/ 152 h 160"/>
              <a:gd name="T24" fmla="*/ 139 w 185"/>
              <a:gd name="T25" fmla="*/ 59 h 160"/>
              <a:gd name="T26" fmla="*/ 122 w 185"/>
              <a:gd name="T27" fmla="*/ 152 h 160"/>
              <a:gd name="T28" fmla="*/ 83 w 185"/>
              <a:gd name="T29" fmla="*/ 160 h 160"/>
              <a:gd name="T30" fmla="*/ 76 w 185"/>
              <a:gd name="T31" fmla="*/ 96 h 160"/>
              <a:gd name="T32" fmla="*/ 102 w 185"/>
              <a:gd name="T33" fmla="*/ 89 h 160"/>
              <a:gd name="T34" fmla="*/ 109 w 185"/>
              <a:gd name="T35" fmla="*/ 153 h 160"/>
              <a:gd name="T36" fmla="*/ 84 w 185"/>
              <a:gd name="T37" fmla="*/ 152 h 160"/>
              <a:gd name="T38" fmla="*/ 101 w 185"/>
              <a:gd name="T39" fmla="*/ 97 h 160"/>
              <a:gd name="T40" fmla="*/ 84 w 185"/>
              <a:gd name="T41" fmla="*/ 152 h 160"/>
              <a:gd name="T42" fmla="*/ 45 w 185"/>
              <a:gd name="T43" fmla="*/ 160 h 160"/>
              <a:gd name="T44" fmla="*/ 38 w 185"/>
              <a:gd name="T45" fmla="*/ 121 h 160"/>
              <a:gd name="T46" fmla="*/ 64 w 185"/>
              <a:gd name="T47" fmla="*/ 114 h 160"/>
              <a:gd name="T48" fmla="*/ 71 w 185"/>
              <a:gd name="T49" fmla="*/ 153 h 160"/>
              <a:gd name="T50" fmla="*/ 46 w 185"/>
              <a:gd name="T51" fmla="*/ 152 h 160"/>
              <a:gd name="T52" fmla="*/ 63 w 185"/>
              <a:gd name="T53" fmla="*/ 122 h 160"/>
              <a:gd name="T54" fmla="*/ 46 w 185"/>
              <a:gd name="T55" fmla="*/ 152 h 160"/>
              <a:gd name="T56" fmla="*/ 7 w 185"/>
              <a:gd name="T57" fmla="*/ 160 h 160"/>
              <a:gd name="T58" fmla="*/ 0 w 185"/>
              <a:gd name="T59" fmla="*/ 134 h 160"/>
              <a:gd name="T60" fmla="*/ 26 w 185"/>
              <a:gd name="T61" fmla="*/ 127 h 160"/>
              <a:gd name="T62" fmla="*/ 33 w 185"/>
              <a:gd name="T63" fmla="*/ 153 h 160"/>
              <a:gd name="T64" fmla="*/ 8 w 185"/>
              <a:gd name="T65" fmla="*/ 152 h 160"/>
              <a:gd name="T66" fmla="*/ 25 w 185"/>
              <a:gd name="T67" fmla="*/ 135 h 160"/>
              <a:gd name="T68" fmla="*/ 8 w 185"/>
              <a:gd name="T69"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 h="160">
                <a:moveTo>
                  <a:pt x="178" y="160"/>
                </a:moveTo>
                <a:cubicBezTo>
                  <a:pt x="159" y="160"/>
                  <a:pt x="159" y="160"/>
                  <a:pt x="159" y="160"/>
                </a:cubicBezTo>
                <a:cubicBezTo>
                  <a:pt x="155" y="160"/>
                  <a:pt x="152" y="157"/>
                  <a:pt x="152" y="153"/>
                </a:cubicBezTo>
                <a:cubicBezTo>
                  <a:pt x="152" y="7"/>
                  <a:pt x="152" y="7"/>
                  <a:pt x="152" y="7"/>
                </a:cubicBezTo>
                <a:cubicBezTo>
                  <a:pt x="152" y="3"/>
                  <a:pt x="155" y="0"/>
                  <a:pt x="159" y="0"/>
                </a:cubicBezTo>
                <a:cubicBezTo>
                  <a:pt x="178" y="0"/>
                  <a:pt x="178" y="0"/>
                  <a:pt x="178" y="0"/>
                </a:cubicBezTo>
                <a:cubicBezTo>
                  <a:pt x="182" y="0"/>
                  <a:pt x="185" y="3"/>
                  <a:pt x="185" y="7"/>
                </a:cubicBezTo>
                <a:cubicBezTo>
                  <a:pt x="185" y="153"/>
                  <a:pt x="185" y="153"/>
                  <a:pt x="185" y="153"/>
                </a:cubicBezTo>
                <a:cubicBezTo>
                  <a:pt x="185" y="157"/>
                  <a:pt x="182" y="160"/>
                  <a:pt x="178" y="160"/>
                </a:cubicBezTo>
                <a:close/>
                <a:moveTo>
                  <a:pt x="160" y="152"/>
                </a:moveTo>
                <a:cubicBezTo>
                  <a:pt x="177" y="152"/>
                  <a:pt x="177" y="152"/>
                  <a:pt x="177" y="152"/>
                </a:cubicBezTo>
                <a:cubicBezTo>
                  <a:pt x="177" y="8"/>
                  <a:pt x="177" y="8"/>
                  <a:pt x="177" y="8"/>
                </a:cubicBezTo>
                <a:cubicBezTo>
                  <a:pt x="160" y="8"/>
                  <a:pt x="160" y="8"/>
                  <a:pt x="160" y="8"/>
                </a:cubicBezTo>
                <a:lnTo>
                  <a:pt x="160" y="152"/>
                </a:lnTo>
                <a:close/>
                <a:moveTo>
                  <a:pt x="140" y="160"/>
                </a:moveTo>
                <a:cubicBezTo>
                  <a:pt x="121" y="160"/>
                  <a:pt x="121" y="160"/>
                  <a:pt x="121" y="160"/>
                </a:cubicBezTo>
                <a:cubicBezTo>
                  <a:pt x="117" y="160"/>
                  <a:pt x="114" y="157"/>
                  <a:pt x="114" y="153"/>
                </a:cubicBezTo>
                <a:cubicBezTo>
                  <a:pt x="114" y="58"/>
                  <a:pt x="114" y="58"/>
                  <a:pt x="114" y="58"/>
                </a:cubicBezTo>
                <a:cubicBezTo>
                  <a:pt x="114" y="54"/>
                  <a:pt x="117" y="51"/>
                  <a:pt x="121" y="51"/>
                </a:cubicBezTo>
                <a:cubicBezTo>
                  <a:pt x="140" y="51"/>
                  <a:pt x="140" y="51"/>
                  <a:pt x="140" y="51"/>
                </a:cubicBezTo>
                <a:cubicBezTo>
                  <a:pt x="144" y="51"/>
                  <a:pt x="147" y="54"/>
                  <a:pt x="147" y="58"/>
                </a:cubicBezTo>
                <a:cubicBezTo>
                  <a:pt x="147" y="153"/>
                  <a:pt x="147" y="153"/>
                  <a:pt x="147" y="153"/>
                </a:cubicBezTo>
                <a:cubicBezTo>
                  <a:pt x="147" y="157"/>
                  <a:pt x="144" y="160"/>
                  <a:pt x="140" y="160"/>
                </a:cubicBezTo>
                <a:close/>
                <a:moveTo>
                  <a:pt x="122" y="152"/>
                </a:moveTo>
                <a:cubicBezTo>
                  <a:pt x="139" y="152"/>
                  <a:pt x="139" y="152"/>
                  <a:pt x="139" y="152"/>
                </a:cubicBezTo>
                <a:cubicBezTo>
                  <a:pt x="139" y="59"/>
                  <a:pt x="139" y="59"/>
                  <a:pt x="139" y="59"/>
                </a:cubicBezTo>
                <a:cubicBezTo>
                  <a:pt x="122" y="59"/>
                  <a:pt x="122" y="59"/>
                  <a:pt x="122" y="59"/>
                </a:cubicBezTo>
                <a:lnTo>
                  <a:pt x="122" y="152"/>
                </a:lnTo>
                <a:close/>
                <a:moveTo>
                  <a:pt x="102" y="160"/>
                </a:moveTo>
                <a:cubicBezTo>
                  <a:pt x="83" y="160"/>
                  <a:pt x="83" y="160"/>
                  <a:pt x="83" y="160"/>
                </a:cubicBezTo>
                <a:cubicBezTo>
                  <a:pt x="79" y="160"/>
                  <a:pt x="76" y="157"/>
                  <a:pt x="76" y="153"/>
                </a:cubicBezTo>
                <a:cubicBezTo>
                  <a:pt x="76" y="96"/>
                  <a:pt x="76" y="96"/>
                  <a:pt x="76" y="96"/>
                </a:cubicBezTo>
                <a:cubicBezTo>
                  <a:pt x="76" y="92"/>
                  <a:pt x="79" y="89"/>
                  <a:pt x="83" y="89"/>
                </a:cubicBezTo>
                <a:cubicBezTo>
                  <a:pt x="102" y="89"/>
                  <a:pt x="102" y="89"/>
                  <a:pt x="102" y="89"/>
                </a:cubicBezTo>
                <a:cubicBezTo>
                  <a:pt x="106" y="89"/>
                  <a:pt x="109" y="92"/>
                  <a:pt x="109" y="96"/>
                </a:cubicBezTo>
                <a:cubicBezTo>
                  <a:pt x="109" y="153"/>
                  <a:pt x="109" y="153"/>
                  <a:pt x="109" y="153"/>
                </a:cubicBezTo>
                <a:cubicBezTo>
                  <a:pt x="109" y="157"/>
                  <a:pt x="106" y="160"/>
                  <a:pt x="102" y="160"/>
                </a:cubicBezTo>
                <a:close/>
                <a:moveTo>
                  <a:pt x="84" y="152"/>
                </a:moveTo>
                <a:cubicBezTo>
                  <a:pt x="101" y="152"/>
                  <a:pt x="101" y="152"/>
                  <a:pt x="101" y="152"/>
                </a:cubicBezTo>
                <a:cubicBezTo>
                  <a:pt x="101" y="97"/>
                  <a:pt x="101" y="97"/>
                  <a:pt x="101" y="97"/>
                </a:cubicBezTo>
                <a:cubicBezTo>
                  <a:pt x="84" y="97"/>
                  <a:pt x="84" y="97"/>
                  <a:pt x="84" y="97"/>
                </a:cubicBezTo>
                <a:lnTo>
                  <a:pt x="84" y="152"/>
                </a:lnTo>
                <a:close/>
                <a:moveTo>
                  <a:pt x="64" y="160"/>
                </a:moveTo>
                <a:cubicBezTo>
                  <a:pt x="45" y="160"/>
                  <a:pt x="45" y="160"/>
                  <a:pt x="45" y="160"/>
                </a:cubicBezTo>
                <a:cubicBezTo>
                  <a:pt x="41" y="160"/>
                  <a:pt x="38" y="157"/>
                  <a:pt x="38" y="153"/>
                </a:cubicBezTo>
                <a:cubicBezTo>
                  <a:pt x="38" y="121"/>
                  <a:pt x="38" y="121"/>
                  <a:pt x="38" y="121"/>
                </a:cubicBezTo>
                <a:cubicBezTo>
                  <a:pt x="38" y="117"/>
                  <a:pt x="41" y="114"/>
                  <a:pt x="45" y="114"/>
                </a:cubicBezTo>
                <a:cubicBezTo>
                  <a:pt x="64" y="114"/>
                  <a:pt x="64" y="114"/>
                  <a:pt x="64" y="114"/>
                </a:cubicBezTo>
                <a:cubicBezTo>
                  <a:pt x="68" y="114"/>
                  <a:pt x="71" y="117"/>
                  <a:pt x="71" y="121"/>
                </a:cubicBezTo>
                <a:cubicBezTo>
                  <a:pt x="71" y="153"/>
                  <a:pt x="71" y="153"/>
                  <a:pt x="71" y="153"/>
                </a:cubicBezTo>
                <a:cubicBezTo>
                  <a:pt x="71" y="157"/>
                  <a:pt x="68" y="160"/>
                  <a:pt x="64" y="160"/>
                </a:cubicBezTo>
                <a:close/>
                <a:moveTo>
                  <a:pt x="46" y="152"/>
                </a:moveTo>
                <a:cubicBezTo>
                  <a:pt x="63" y="152"/>
                  <a:pt x="63" y="152"/>
                  <a:pt x="63" y="152"/>
                </a:cubicBezTo>
                <a:cubicBezTo>
                  <a:pt x="63" y="122"/>
                  <a:pt x="63" y="122"/>
                  <a:pt x="63" y="122"/>
                </a:cubicBezTo>
                <a:cubicBezTo>
                  <a:pt x="46" y="122"/>
                  <a:pt x="46" y="122"/>
                  <a:pt x="46" y="122"/>
                </a:cubicBezTo>
                <a:lnTo>
                  <a:pt x="46" y="152"/>
                </a:lnTo>
                <a:close/>
                <a:moveTo>
                  <a:pt x="26" y="160"/>
                </a:moveTo>
                <a:cubicBezTo>
                  <a:pt x="7" y="160"/>
                  <a:pt x="7" y="160"/>
                  <a:pt x="7" y="160"/>
                </a:cubicBezTo>
                <a:cubicBezTo>
                  <a:pt x="3" y="160"/>
                  <a:pt x="0" y="157"/>
                  <a:pt x="0" y="153"/>
                </a:cubicBezTo>
                <a:cubicBezTo>
                  <a:pt x="0" y="134"/>
                  <a:pt x="0" y="134"/>
                  <a:pt x="0" y="134"/>
                </a:cubicBezTo>
                <a:cubicBezTo>
                  <a:pt x="0" y="130"/>
                  <a:pt x="3" y="127"/>
                  <a:pt x="7" y="127"/>
                </a:cubicBezTo>
                <a:cubicBezTo>
                  <a:pt x="26" y="127"/>
                  <a:pt x="26" y="127"/>
                  <a:pt x="26" y="127"/>
                </a:cubicBezTo>
                <a:cubicBezTo>
                  <a:pt x="30" y="127"/>
                  <a:pt x="33" y="130"/>
                  <a:pt x="33" y="134"/>
                </a:cubicBezTo>
                <a:cubicBezTo>
                  <a:pt x="33" y="153"/>
                  <a:pt x="33" y="153"/>
                  <a:pt x="33" y="153"/>
                </a:cubicBezTo>
                <a:cubicBezTo>
                  <a:pt x="33" y="157"/>
                  <a:pt x="30" y="160"/>
                  <a:pt x="26" y="160"/>
                </a:cubicBezTo>
                <a:close/>
                <a:moveTo>
                  <a:pt x="8" y="152"/>
                </a:moveTo>
                <a:cubicBezTo>
                  <a:pt x="25" y="152"/>
                  <a:pt x="25" y="152"/>
                  <a:pt x="25" y="152"/>
                </a:cubicBezTo>
                <a:cubicBezTo>
                  <a:pt x="25" y="135"/>
                  <a:pt x="25" y="135"/>
                  <a:pt x="25" y="135"/>
                </a:cubicBezTo>
                <a:cubicBezTo>
                  <a:pt x="8" y="135"/>
                  <a:pt x="8" y="135"/>
                  <a:pt x="8" y="135"/>
                </a:cubicBezTo>
                <a:lnTo>
                  <a:pt x="8" y="15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178" name="组合 177"/>
          <p:cNvGrpSpPr/>
          <p:nvPr/>
        </p:nvGrpSpPr>
        <p:grpSpPr>
          <a:xfrm>
            <a:off x="2303952" y="5855206"/>
            <a:ext cx="322353" cy="420631"/>
            <a:chOff x="2126498" y="4085970"/>
            <a:chExt cx="305655" cy="398842"/>
          </a:xfrm>
        </p:grpSpPr>
        <p:sp>
          <p:nvSpPr>
            <p:cNvPr id="8" name="Freeform 8"/>
            <p:cNvSpPr/>
            <p:nvPr/>
          </p:nvSpPr>
          <p:spPr bwMode="auto">
            <a:xfrm>
              <a:off x="2126498" y="4085970"/>
              <a:ext cx="259993" cy="398842"/>
            </a:xfrm>
            <a:custGeom>
              <a:avLst/>
              <a:gdLst>
                <a:gd name="T0" fmla="*/ 110 w 118"/>
                <a:gd name="T1" fmla="*/ 129 h 181"/>
                <a:gd name="T2" fmla="*/ 110 w 118"/>
                <a:gd name="T3" fmla="*/ 168 h 181"/>
                <a:gd name="T4" fmla="*/ 105 w 118"/>
                <a:gd name="T5" fmla="*/ 173 h 181"/>
                <a:gd name="T6" fmla="*/ 101 w 118"/>
                <a:gd name="T7" fmla="*/ 172 h 181"/>
                <a:gd name="T8" fmla="*/ 52 w 118"/>
                <a:gd name="T9" fmla="*/ 123 h 181"/>
                <a:gd name="T10" fmla="*/ 14 w 118"/>
                <a:gd name="T11" fmla="*/ 123 h 181"/>
                <a:gd name="T12" fmla="*/ 8 w 118"/>
                <a:gd name="T13" fmla="*/ 118 h 181"/>
                <a:gd name="T14" fmla="*/ 8 w 118"/>
                <a:gd name="T15" fmla="*/ 63 h 181"/>
                <a:gd name="T16" fmla="*/ 14 w 118"/>
                <a:gd name="T17" fmla="*/ 58 h 181"/>
                <a:gd name="T18" fmla="*/ 52 w 118"/>
                <a:gd name="T19" fmla="*/ 58 h 181"/>
                <a:gd name="T20" fmla="*/ 101 w 118"/>
                <a:gd name="T21" fmla="*/ 10 h 181"/>
                <a:gd name="T22" fmla="*/ 105 w 118"/>
                <a:gd name="T23" fmla="*/ 8 h 181"/>
                <a:gd name="T24" fmla="*/ 110 w 118"/>
                <a:gd name="T25" fmla="*/ 13 h 181"/>
                <a:gd name="T26" fmla="*/ 110 w 118"/>
                <a:gd name="T27" fmla="*/ 50 h 181"/>
                <a:gd name="T28" fmla="*/ 118 w 118"/>
                <a:gd name="T29" fmla="*/ 50 h 181"/>
                <a:gd name="T30" fmla="*/ 118 w 118"/>
                <a:gd name="T31" fmla="*/ 13 h 181"/>
                <a:gd name="T32" fmla="*/ 105 w 118"/>
                <a:gd name="T33" fmla="*/ 0 h 181"/>
                <a:gd name="T34" fmla="*/ 95 w 118"/>
                <a:gd name="T35" fmla="*/ 4 h 181"/>
                <a:gd name="T36" fmla="*/ 49 w 118"/>
                <a:gd name="T37" fmla="*/ 50 h 181"/>
                <a:gd name="T38" fmla="*/ 14 w 118"/>
                <a:gd name="T39" fmla="*/ 50 h 181"/>
                <a:gd name="T40" fmla="*/ 0 w 118"/>
                <a:gd name="T41" fmla="*/ 63 h 181"/>
                <a:gd name="T42" fmla="*/ 0 w 118"/>
                <a:gd name="T43" fmla="*/ 118 h 181"/>
                <a:gd name="T44" fmla="*/ 14 w 118"/>
                <a:gd name="T45" fmla="*/ 131 h 181"/>
                <a:gd name="T46" fmla="*/ 49 w 118"/>
                <a:gd name="T47" fmla="*/ 131 h 181"/>
                <a:gd name="T48" fmla="*/ 95 w 118"/>
                <a:gd name="T49" fmla="*/ 177 h 181"/>
                <a:gd name="T50" fmla="*/ 105 w 118"/>
                <a:gd name="T51" fmla="*/ 181 h 181"/>
                <a:gd name="T52" fmla="*/ 118 w 118"/>
                <a:gd name="T53" fmla="*/ 168 h 181"/>
                <a:gd name="T54" fmla="*/ 118 w 118"/>
                <a:gd name="T55" fmla="*/ 129 h 181"/>
                <a:gd name="T56" fmla="*/ 110 w 118"/>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81">
                  <a:moveTo>
                    <a:pt x="110" y="129"/>
                  </a:moveTo>
                  <a:cubicBezTo>
                    <a:pt x="110" y="168"/>
                    <a:pt x="110" y="168"/>
                    <a:pt x="110" y="168"/>
                  </a:cubicBezTo>
                  <a:cubicBezTo>
                    <a:pt x="110" y="171"/>
                    <a:pt x="107" y="173"/>
                    <a:pt x="105" y="173"/>
                  </a:cubicBezTo>
                  <a:cubicBezTo>
                    <a:pt x="103" y="173"/>
                    <a:pt x="102" y="173"/>
                    <a:pt x="101" y="172"/>
                  </a:cubicBezTo>
                  <a:cubicBezTo>
                    <a:pt x="52" y="123"/>
                    <a:pt x="52" y="123"/>
                    <a:pt x="52" y="123"/>
                  </a:cubicBezTo>
                  <a:cubicBezTo>
                    <a:pt x="14" y="123"/>
                    <a:pt x="14" y="123"/>
                    <a:pt x="14" y="123"/>
                  </a:cubicBezTo>
                  <a:cubicBezTo>
                    <a:pt x="11" y="123"/>
                    <a:pt x="8" y="121"/>
                    <a:pt x="8" y="118"/>
                  </a:cubicBezTo>
                  <a:cubicBezTo>
                    <a:pt x="8" y="63"/>
                    <a:pt x="8" y="63"/>
                    <a:pt x="8" y="63"/>
                  </a:cubicBezTo>
                  <a:cubicBezTo>
                    <a:pt x="8" y="61"/>
                    <a:pt x="11" y="58"/>
                    <a:pt x="14" y="58"/>
                  </a:cubicBezTo>
                  <a:cubicBezTo>
                    <a:pt x="52" y="58"/>
                    <a:pt x="52" y="58"/>
                    <a:pt x="52" y="58"/>
                  </a:cubicBezTo>
                  <a:cubicBezTo>
                    <a:pt x="101" y="10"/>
                    <a:pt x="101" y="10"/>
                    <a:pt x="101" y="10"/>
                  </a:cubicBezTo>
                  <a:cubicBezTo>
                    <a:pt x="102" y="9"/>
                    <a:pt x="103" y="8"/>
                    <a:pt x="105" y="8"/>
                  </a:cubicBezTo>
                  <a:cubicBezTo>
                    <a:pt x="107" y="8"/>
                    <a:pt x="110" y="11"/>
                    <a:pt x="110" y="13"/>
                  </a:cubicBezTo>
                  <a:cubicBezTo>
                    <a:pt x="110" y="50"/>
                    <a:pt x="110" y="50"/>
                    <a:pt x="110" y="50"/>
                  </a:cubicBezTo>
                  <a:cubicBezTo>
                    <a:pt x="118" y="50"/>
                    <a:pt x="118" y="50"/>
                    <a:pt x="118" y="50"/>
                  </a:cubicBezTo>
                  <a:cubicBezTo>
                    <a:pt x="118" y="13"/>
                    <a:pt x="118" y="13"/>
                    <a:pt x="118" y="13"/>
                  </a:cubicBezTo>
                  <a:cubicBezTo>
                    <a:pt x="118" y="6"/>
                    <a:pt x="112" y="0"/>
                    <a:pt x="105" y="0"/>
                  </a:cubicBezTo>
                  <a:cubicBezTo>
                    <a:pt x="101" y="0"/>
                    <a:pt x="98" y="2"/>
                    <a:pt x="95" y="4"/>
                  </a:cubicBezTo>
                  <a:cubicBezTo>
                    <a:pt x="49" y="50"/>
                    <a:pt x="49" y="50"/>
                    <a:pt x="49" y="50"/>
                  </a:cubicBezTo>
                  <a:cubicBezTo>
                    <a:pt x="14" y="50"/>
                    <a:pt x="14" y="50"/>
                    <a:pt x="14" y="50"/>
                  </a:cubicBezTo>
                  <a:cubicBezTo>
                    <a:pt x="6" y="50"/>
                    <a:pt x="0" y="56"/>
                    <a:pt x="0" y="63"/>
                  </a:cubicBezTo>
                  <a:cubicBezTo>
                    <a:pt x="0" y="118"/>
                    <a:pt x="0" y="118"/>
                    <a:pt x="0" y="118"/>
                  </a:cubicBezTo>
                  <a:cubicBezTo>
                    <a:pt x="0" y="125"/>
                    <a:pt x="6" y="131"/>
                    <a:pt x="14" y="131"/>
                  </a:cubicBezTo>
                  <a:cubicBezTo>
                    <a:pt x="49" y="131"/>
                    <a:pt x="49" y="131"/>
                    <a:pt x="49" y="131"/>
                  </a:cubicBezTo>
                  <a:cubicBezTo>
                    <a:pt x="95" y="177"/>
                    <a:pt x="95" y="177"/>
                    <a:pt x="95" y="177"/>
                  </a:cubicBezTo>
                  <a:cubicBezTo>
                    <a:pt x="98" y="180"/>
                    <a:pt x="101" y="181"/>
                    <a:pt x="105" y="181"/>
                  </a:cubicBezTo>
                  <a:cubicBezTo>
                    <a:pt x="112" y="181"/>
                    <a:pt x="118" y="175"/>
                    <a:pt x="118" y="168"/>
                  </a:cubicBezTo>
                  <a:cubicBezTo>
                    <a:pt x="118" y="129"/>
                    <a:pt x="118" y="129"/>
                    <a:pt x="118" y="129"/>
                  </a:cubicBezTo>
                  <a:lnTo>
                    <a:pt x="110"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0" name="Freeform 70"/>
            <p:cNvSpPr/>
            <p:nvPr/>
          </p:nvSpPr>
          <p:spPr bwMode="auto">
            <a:xfrm>
              <a:off x="2320328" y="4226683"/>
              <a:ext cx="111825" cy="112757"/>
            </a:xfrm>
            <a:custGeom>
              <a:avLst/>
              <a:gdLst>
                <a:gd name="T0" fmla="*/ 120 w 120"/>
                <a:gd name="T1" fmla="*/ 109 h 121"/>
                <a:gd name="T2" fmla="*/ 73 w 120"/>
                <a:gd name="T3" fmla="*/ 61 h 121"/>
                <a:gd name="T4" fmla="*/ 120 w 120"/>
                <a:gd name="T5" fmla="*/ 14 h 121"/>
                <a:gd name="T6" fmla="*/ 106 w 120"/>
                <a:gd name="T7" fmla="*/ 0 h 121"/>
                <a:gd name="T8" fmla="*/ 61 w 120"/>
                <a:gd name="T9" fmla="*/ 47 h 121"/>
                <a:gd name="T10" fmla="*/ 14 w 120"/>
                <a:gd name="T11" fmla="*/ 0 h 121"/>
                <a:gd name="T12" fmla="*/ 0 w 120"/>
                <a:gd name="T13" fmla="*/ 14 h 121"/>
                <a:gd name="T14" fmla="*/ 47 w 120"/>
                <a:gd name="T15" fmla="*/ 61 h 121"/>
                <a:gd name="T16" fmla="*/ 0 w 120"/>
                <a:gd name="T17" fmla="*/ 109 h 121"/>
                <a:gd name="T18" fmla="*/ 14 w 120"/>
                <a:gd name="T19" fmla="*/ 121 h 121"/>
                <a:gd name="T20" fmla="*/ 61 w 120"/>
                <a:gd name="T21" fmla="*/ 73 h 121"/>
                <a:gd name="T22" fmla="*/ 106 w 120"/>
                <a:gd name="T23" fmla="*/ 121 h 121"/>
                <a:gd name="T24" fmla="*/ 120 w 120"/>
                <a:gd name="T25" fmla="*/ 10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20" y="109"/>
                  </a:moveTo>
                  <a:lnTo>
                    <a:pt x="73" y="61"/>
                  </a:lnTo>
                  <a:lnTo>
                    <a:pt x="120" y="14"/>
                  </a:lnTo>
                  <a:lnTo>
                    <a:pt x="106" y="0"/>
                  </a:lnTo>
                  <a:lnTo>
                    <a:pt x="61" y="47"/>
                  </a:lnTo>
                  <a:lnTo>
                    <a:pt x="14" y="0"/>
                  </a:lnTo>
                  <a:lnTo>
                    <a:pt x="0" y="14"/>
                  </a:lnTo>
                  <a:lnTo>
                    <a:pt x="47" y="61"/>
                  </a:lnTo>
                  <a:lnTo>
                    <a:pt x="0" y="109"/>
                  </a:lnTo>
                  <a:lnTo>
                    <a:pt x="14" y="121"/>
                  </a:lnTo>
                  <a:lnTo>
                    <a:pt x="61" y="73"/>
                  </a:lnTo>
                  <a:lnTo>
                    <a:pt x="106" y="121"/>
                  </a:lnTo>
                  <a:lnTo>
                    <a:pt x="120" y="10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79" name="组合 178"/>
          <p:cNvGrpSpPr/>
          <p:nvPr/>
        </p:nvGrpSpPr>
        <p:grpSpPr>
          <a:xfrm>
            <a:off x="3205162" y="5855206"/>
            <a:ext cx="318420" cy="420631"/>
            <a:chOff x="2981026" y="4085970"/>
            <a:chExt cx="301926" cy="398842"/>
          </a:xfrm>
        </p:grpSpPr>
        <p:sp>
          <p:nvSpPr>
            <p:cNvPr id="71" name="Freeform 71"/>
            <p:cNvSpPr/>
            <p:nvPr/>
          </p:nvSpPr>
          <p:spPr bwMode="auto">
            <a:xfrm>
              <a:off x="2981026" y="4085970"/>
              <a:ext cx="257197" cy="398842"/>
            </a:xfrm>
            <a:custGeom>
              <a:avLst/>
              <a:gdLst>
                <a:gd name="T0" fmla="*/ 109 w 117"/>
                <a:gd name="T1" fmla="*/ 129 h 181"/>
                <a:gd name="T2" fmla="*/ 109 w 117"/>
                <a:gd name="T3" fmla="*/ 168 h 181"/>
                <a:gd name="T4" fmla="*/ 104 w 117"/>
                <a:gd name="T5" fmla="*/ 173 h 181"/>
                <a:gd name="T6" fmla="*/ 101 w 117"/>
                <a:gd name="T7" fmla="*/ 172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1 w 117"/>
                <a:gd name="T21" fmla="*/ 10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1"/>
                    <a:pt x="107" y="173"/>
                    <a:pt x="104" y="173"/>
                  </a:cubicBezTo>
                  <a:cubicBezTo>
                    <a:pt x="103" y="173"/>
                    <a:pt x="102" y="173"/>
                    <a:pt x="101" y="172"/>
                  </a:cubicBezTo>
                  <a:cubicBezTo>
                    <a:pt x="52" y="123"/>
                    <a:pt x="52" y="123"/>
                    <a:pt x="52" y="123"/>
                  </a:cubicBezTo>
                  <a:cubicBezTo>
                    <a:pt x="13" y="123"/>
                    <a:pt x="13" y="123"/>
                    <a:pt x="13" y="123"/>
                  </a:cubicBezTo>
                  <a:cubicBezTo>
                    <a:pt x="11" y="123"/>
                    <a:pt x="8" y="121"/>
                    <a:pt x="8" y="118"/>
                  </a:cubicBezTo>
                  <a:cubicBezTo>
                    <a:pt x="8" y="63"/>
                    <a:pt x="8" y="63"/>
                    <a:pt x="8" y="63"/>
                  </a:cubicBezTo>
                  <a:cubicBezTo>
                    <a:pt x="8" y="61"/>
                    <a:pt x="11" y="58"/>
                    <a:pt x="13" y="58"/>
                  </a:cubicBezTo>
                  <a:cubicBezTo>
                    <a:pt x="52" y="58"/>
                    <a:pt x="52" y="58"/>
                    <a:pt x="52" y="58"/>
                  </a:cubicBezTo>
                  <a:cubicBezTo>
                    <a:pt x="101" y="10"/>
                    <a:pt x="101" y="10"/>
                    <a:pt x="101" y="10"/>
                  </a:cubicBezTo>
                  <a:cubicBezTo>
                    <a:pt x="102" y="9"/>
                    <a:pt x="103" y="8"/>
                    <a:pt x="104" y="8"/>
                  </a:cubicBezTo>
                  <a:cubicBezTo>
                    <a:pt x="107" y="8"/>
                    <a:pt x="109" y="11"/>
                    <a:pt x="109" y="13"/>
                  </a:cubicBezTo>
                  <a:cubicBezTo>
                    <a:pt x="109" y="50"/>
                    <a:pt x="109" y="50"/>
                    <a:pt x="109" y="50"/>
                  </a:cubicBezTo>
                  <a:cubicBezTo>
                    <a:pt x="117" y="50"/>
                    <a:pt x="117" y="50"/>
                    <a:pt x="117" y="50"/>
                  </a:cubicBezTo>
                  <a:cubicBezTo>
                    <a:pt x="117" y="13"/>
                    <a:pt x="117" y="13"/>
                    <a:pt x="117" y="13"/>
                  </a:cubicBezTo>
                  <a:cubicBezTo>
                    <a:pt x="117" y="6"/>
                    <a:pt x="112" y="0"/>
                    <a:pt x="104" y="0"/>
                  </a:cubicBezTo>
                  <a:cubicBezTo>
                    <a:pt x="101" y="0"/>
                    <a:pt x="98" y="2"/>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8" y="180"/>
                    <a:pt x="101" y="181"/>
                    <a:pt x="104" y="181"/>
                  </a:cubicBezTo>
                  <a:cubicBezTo>
                    <a:pt x="112"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2" name="Freeform 72"/>
            <p:cNvSpPr/>
            <p:nvPr/>
          </p:nvSpPr>
          <p:spPr bwMode="auto">
            <a:xfrm>
              <a:off x="3179514" y="4231343"/>
              <a:ext cx="103438" cy="105302"/>
            </a:xfrm>
            <a:custGeom>
              <a:avLst/>
              <a:gdLst>
                <a:gd name="T0" fmla="*/ 66 w 111"/>
                <a:gd name="T1" fmla="*/ 113 h 113"/>
                <a:gd name="T2" fmla="*/ 66 w 111"/>
                <a:gd name="T3" fmla="*/ 66 h 113"/>
                <a:gd name="T4" fmla="*/ 111 w 111"/>
                <a:gd name="T5" fmla="*/ 66 h 113"/>
                <a:gd name="T6" fmla="*/ 111 w 111"/>
                <a:gd name="T7" fmla="*/ 47 h 113"/>
                <a:gd name="T8" fmla="*/ 66 w 111"/>
                <a:gd name="T9" fmla="*/ 47 h 113"/>
                <a:gd name="T10" fmla="*/ 66 w 111"/>
                <a:gd name="T11" fmla="*/ 0 h 113"/>
                <a:gd name="T12" fmla="*/ 47 w 111"/>
                <a:gd name="T13" fmla="*/ 0 h 113"/>
                <a:gd name="T14" fmla="*/ 47 w 111"/>
                <a:gd name="T15" fmla="*/ 47 h 113"/>
                <a:gd name="T16" fmla="*/ 0 w 111"/>
                <a:gd name="T17" fmla="*/ 47 h 113"/>
                <a:gd name="T18" fmla="*/ 0 w 111"/>
                <a:gd name="T19" fmla="*/ 66 h 113"/>
                <a:gd name="T20" fmla="*/ 47 w 111"/>
                <a:gd name="T21" fmla="*/ 66 h 113"/>
                <a:gd name="T22" fmla="*/ 47 w 111"/>
                <a:gd name="T23" fmla="*/ 113 h 113"/>
                <a:gd name="T24" fmla="*/ 66 w 111"/>
                <a:gd name="T2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13">
                  <a:moveTo>
                    <a:pt x="66" y="113"/>
                  </a:moveTo>
                  <a:lnTo>
                    <a:pt x="66" y="66"/>
                  </a:lnTo>
                  <a:lnTo>
                    <a:pt x="111" y="66"/>
                  </a:lnTo>
                  <a:lnTo>
                    <a:pt x="111" y="47"/>
                  </a:lnTo>
                  <a:lnTo>
                    <a:pt x="66" y="47"/>
                  </a:lnTo>
                  <a:lnTo>
                    <a:pt x="66" y="0"/>
                  </a:lnTo>
                  <a:lnTo>
                    <a:pt x="47" y="0"/>
                  </a:lnTo>
                  <a:lnTo>
                    <a:pt x="47" y="47"/>
                  </a:lnTo>
                  <a:lnTo>
                    <a:pt x="0" y="47"/>
                  </a:lnTo>
                  <a:lnTo>
                    <a:pt x="0" y="66"/>
                  </a:lnTo>
                  <a:lnTo>
                    <a:pt x="47" y="66"/>
                  </a:lnTo>
                  <a:lnTo>
                    <a:pt x="47" y="113"/>
                  </a:lnTo>
                  <a:lnTo>
                    <a:pt x="66"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80" name="组合 179"/>
          <p:cNvGrpSpPr/>
          <p:nvPr/>
        </p:nvGrpSpPr>
        <p:grpSpPr>
          <a:xfrm>
            <a:off x="4106372" y="5855206"/>
            <a:ext cx="318421" cy="420631"/>
            <a:chOff x="3835553" y="4085970"/>
            <a:chExt cx="301927" cy="398842"/>
          </a:xfrm>
        </p:grpSpPr>
        <p:sp>
          <p:nvSpPr>
            <p:cNvPr id="73" name="Freeform 73"/>
            <p:cNvSpPr/>
            <p:nvPr/>
          </p:nvSpPr>
          <p:spPr bwMode="auto">
            <a:xfrm>
              <a:off x="3835553" y="4085970"/>
              <a:ext cx="257197" cy="398842"/>
            </a:xfrm>
            <a:custGeom>
              <a:avLst/>
              <a:gdLst>
                <a:gd name="T0" fmla="*/ 109 w 117"/>
                <a:gd name="T1" fmla="*/ 129 h 181"/>
                <a:gd name="T2" fmla="*/ 109 w 117"/>
                <a:gd name="T3" fmla="*/ 168 h 181"/>
                <a:gd name="T4" fmla="*/ 104 w 117"/>
                <a:gd name="T5" fmla="*/ 173 h 181"/>
                <a:gd name="T6" fmla="*/ 101 w 117"/>
                <a:gd name="T7" fmla="*/ 172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1 w 117"/>
                <a:gd name="T21" fmla="*/ 10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1"/>
                    <a:pt x="107" y="173"/>
                    <a:pt x="104" y="173"/>
                  </a:cubicBezTo>
                  <a:cubicBezTo>
                    <a:pt x="103" y="173"/>
                    <a:pt x="102" y="173"/>
                    <a:pt x="101" y="172"/>
                  </a:cubicBezTo>
                  <a:cubicBezTo>
                    <a:pt x="52" y="123"/>
                    <a:pt x="52" y="123"/>
                    <a:pt x="52" y="123"/>
                  </a:cubicBezTo>
                  <a:cubicBezTo>
                    <a:pt x="13" y="123"/>
                    <a:pt x="13" y="123"/>
                    <a:pt x="13" y="123"/>
                  </a:cubicBezTo>
                  <a:cubicBezTo>
                    <a:pt x="11" y="123"/>
                    <a:pt x="8" y="121"/>
                    <a:pt x="8" y="118"/>
                  </a:cubicBezTo>
                  <a:cubicBezTo>
                    <a:pt x="8" y="63"/>
                    <a:pt x="8" y="63"/>
                    <a:pt x="8" y="63"/>
                  </a:cubicBezTo>
                  <a:cubicBezTo>
                    <a:pt x="8" y="61"/>
                    <a:pt x="11" y="58"/>
                    <a:pt x="13" y="58"/>
                  </a:cubicBezTo>
                  <a:cubicBezTo>
                    <a:pt x="52" y="58"/>
                    <a:pt x="52" y="58"/>
                    <a:pt x="52" y="58"/>
                  </a:cubicBezTo>
                  <a:cubicBezTo>
                    <a:pt x="101" y="10"/>
                    <a:pt x="101" y="10"/>
                    <a:pt x="101" y="10"/>
                  </a:cubicBezTo>
                  <a:cubicBezTo>
                    <a:pt x="102" y="9"/>
                    <a:pt x="103" y="8"/>
                    <a:pt x="104" y="8"/>
                  </a:cubicBezTo>
                  <a:cubicBezTo>
                    <a:pt x="107" y="8"/>
                    <a:pt x="109" y="11"/>
                    <a:pt x="109" y="13"/>
                  </a:cubicBezTo>
                  <a:cubicBezTo>
                    <a:pt x="109" y="50"/>
                    <a:pt x="109" y="50"/>
                    <a:pt x="109" y="50"/>
                  </a:cubicBezTo>
                  <a:cubicBezTo>
                    <a:pt x="117" y="50"/>
                    <a:pt x="117" y="50"/>
                    <a:pt x="117" y="50"/>
                  </a:cubicBezTo>
                  <a:cubicBezTo>
                    <a:pt x="117" y="13"/>
                    <a:pt x="117" y="13"/>
                    <a:pt x="117" y="13"/>
                  </a:cubicBezTo>
                  <a:cubicBezTo>
                    <a:pt x="117" y="6"/>
                    <a:pt x="112" y="0"/>
                    <a:pt x="104" y="0"/>
                  </a:cubicBezTo>
                  <a:cubicBezTo>
                    <a:pt x="101" y="0"/>
                    <a:pt x="98" y="2"/>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8" y="180"/>
                    <a:pt x="101" y="181"/>
                    <a:pt x="104" y="181"/>
                  </a:cubicBezTo>
                  <a:cubicBezTo>
                    <a:pt x="112"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4" name="Rectangle 74"/>
            <p:cNvSpPr>
              <a:spLocks noChangeArrowheads="1"/>
            </p:cNvSpPr>
            <p:nvPr/>
          </p:nvSpPr>
          <p:spPr bwMode="auto">
            <a:xfrm>
              <a:off x="4034042" y="4275141"/>
              <a:ext cx="103438"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81" name="组合 180"/>
          <p:cNvGrpSpPr/>
          <p:nvPr/>
        </p:nvGrpSpPr>
        <p:grpSpPr>
          <a:xfrm>
            <a:off x="4944685" y="5855206"/>
            <a:ext cx="330214" cy="420631"/>
            <a:chOff x="4630441" y="4085970"/>
            <a:chExt cx="313109" cy="398842"/>
          </a:xfrm>
        </p:grpSpPr>
        <p:sp>
          <p:nvSpPr>
            <p:cNvPr id="75" name="Freeform 75"/>
            <p:cNvSpPr/>
            <p:nvPr/>
          </p:nvSpPr>
          <p:spPr bwMode="auto">
            <a:xfrm>
              <a:off x="4630441" y="4085970"/>
              <a:ext cx="258129" cy="398842"/>
            </a:xfrm>
            <a:custGeom>
              <a:avLst/>
              <a:gdLst>
                <a:gd name="T0" fmla="*/ 109 w 117"/>
                <a:gd name="T1" fmla="*/ 129 h 181"/>
                <a:gd name="T2" fmla="*/ 109 w 117"/>
                <a:gd name="T3" fmla="*/ 168 h 181"/>
                <a:gd name="T4" fmla="*/ 104 w 117"/>
                <a:gd name="T5" fmla="*/ 173 h 181"/>
                <a:gd name="T6" fmla="*/ 101 w 117"/>
                <a:gd name="T7" fmla="*/ 171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1 w 117"/>
                <a:gd name="T21" fmla="*/ 9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0"/>
                    <a:pt x="107" y="173"/>
                    <a:pt x="104" y="173"/>
                  </a:cubicBezTo>
                  <a:cubicBezTo>
                    <a:pt x="103" y="173"/>
                    <a:pt x="102" y="172"/>
                    <a:pt x="101" y="171"/>
                  </a:cubicBezTo>
                  <a:cubicBezTo>
                    <a:pt x="52" y="123"/>
                    <a:pt x="52" y="123"/>
                    <a:pt x="52" y="123"/>
                  </a:cubicBezTo>
                  <a:cubicBezTo>
                    <a:pt x="13" y="123"/>
                    <a:pt x="13" y="123"/>
                    <a:pt x="13" y="123"/>
                  </a:cubicBezTo>
                  <a:cubicBezTo>
                    <a:pt x="10" y="123"/>
                    <a:pt x="8" y="120"/>
                    <a:pt x="8" y="118"/>
                  </a:cubicBezTo>
                  <a:cubicBezTo>
                    <a:pt x="8" y="63"/>
                    <a:pt x="8" y="63"/>
                    <a:pt x="8" y="63"/>
                  </a:cubicBezTo>
                  <a:cubicBezTo>
                    <a:pt x="8" y="60"/>
                    <a:pt x="10" y="58"/>
                    <a:pt x="13" y="58"/>
                  </a:cubicBezTo>
                  <a:cubicBezTo>
                    <a:pt x="52" y="58"/>
                    <a:pt x="52" y="58"/>
                    <a:pt x="52" y="58"/>
                  </a:cubicBezTo>
                  <a:cubicBezTo>
                    <a:pt x="101" y="9"/>
                    <a:pt x="101" y="9"/>
                    <a:pt x="101" y="9"/>
                  </a:cubicBezTo>
                  <a:cubicBezTo>
                    <a:pt x="102" y="8"/>
                    <a:pt x="103" y="8"/>
                    <a:pt x="104" y="8"/>
                  </a:cubicBezTo>
                  <a:cubicBezTo>
                    <a:pt x="107" y="8"/>
                    <a:pt x="109" y="10"/>
                    <a:pt x="109" y="13"/>
                  </a:cubicBezTo>
                  <a:cubicBezTo>
                    <a:pt x="109" y="50"/>
                    <a:pt x="109" y="50"/>
                    <a:pt x="109" y="50"/>
                  </a:cubicBezTo>
                  <a:cubicBezTo>
                    <a:pt x="117" y="50"/>
                    <a:pt x="117" y="50"/>
                    <a:pt x="117" y="50"/>
                  </a:cubicBezTo>
                  <a:cubicBezTo>
                    <a:pt x="117" y="13"/>
                    <a:pt x="117" y="13"/>
                    <a:pt x="117" y="13"/>
                  </a:cubicBezTo>
                  <a:cubicBezTo>
                    <a:pt x="117" y="6"/>
                    <a:pt x="111" y="0"/>
                    <a:pt x="104" y="0"/>
                  </a:cubicBezTo>
                  <a:cubicBezTo>
                    <a:pt x="101" y="0"/>
                    <a:pt x="97" y="1"/>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7" y="179"/>
                    <a:pt x="101" y="181"/>
                    <a:pt x="104" y="181"/>
                  </a:cubicBezTo>
                  <a:cubicBezTo>
                    <a:pt x="111"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6" name="Freeform 76"/>
            <p:cNvSpPr/>
            <p:nvPr/>
          </p:nvSpPr>
          <p:spPr bwMode="auto">
            <a:xfrm>
              <a:off x="4906275" y="4249048"/>
              <a:ext cx="37275" cy="72686"/>
            </a:xfrm>
            <a:custGeom>
              <a:avLst/>
              <a:gdLst>
                <a:gd name="T0" fmla="*/ 7 w 17"/>
                <a:gd name="T1" fmla="*/ 33 h 33"/>
                <a:gd name="T2" fmla="*/ 5 w 17"/>
                <a:gd name="T3" fmla="*/ 33 h 33"/>
                <a:gd name="T4" fmla="*/ 0 w 17"/>
                <a:gd name="T5" fmla="*/ 28 h 33"/>
                <a:gd name="T6" fmla="*/ 9 w 17"/>
                <a:gd name="T7" fmla="*/ 16 h 33"/>
                <a:gd name="T8" fmla="*/ 0 w 17"/>
                <a:gd name="T9" fmla="*/ 4 h 33"/>
                <a:gd name="T10" fmla="*/ 5 w 17"/>
                <a:gd name="T11" fmla="*/ 0 h 33"/>
                <a:gd name="T12" fmla="*/ 7 w 17"/>
                <a:gd name="T13" fmla="*/ 0 h 33"/>
                <a:gd name="T14" fmla="*/ 17 w 17"/>
                <a:gd name="T15" fmla="*/ 16 h 33"/>
                <a:gd name="T16" fmla="*/ 7 w 1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7" y="33"/>
                  </a:moveTo>
                  <a:cubicBezTo>
                    <a:pt x="6" y="33"/>
                    <a:pt x="6" y="33"/>
                    <a:pt x="5" y="33"/>
                  </a:cubicBezTo>
                  <a:cubicBezTo>
                    <a:pt x="3" y="33"/>
                    <a:pt x="0" y="31"/>
                    <a:pt x="0" y="28"/>
                  </a:cubicBezTo>
                  <a:cubicBezTo>
                    <a:pt x="0" y="23"/>
                    <a:pt x="9" y="25"/>
                    <a:pt x="9" y="16"/>
                  </a:cubicBezTo>
                  <a:cubicBezTo>
                    <a:pt x="9" y="8"/>
                    <a:pt x="0" y="9"/>
                    <a:pt x="0" y="4"/>
                  </a:cubicBezTo>
                  <a:cubicBezTo>
                    <a:pt x="0" y="1"/>
                    <a:pt x="3" y="0"/>
                    <a:pt x="5" y="0"/>
                  </a:cubicBezTo>
                  <a:cubicBezTo>
                    <a:pt x="6" y="0"/>
                    <a:pt x="6" y="0"/>
                    <a:pt x="7" y="0"/>
                  </a:cubicBezTo>
                  <a:cubicBezTo>
                    <a:pt x="13" y="2"/>
                    <a:pt x="17" y="9"/>
                    <a:pt x="17" y="16"/>
                  </a:cubicBezTo>
                  <a:cubicBezTo>
                    <a:pt x="17" y="23"/>
                    <a:pt x="13" y="30"/>
                    <a:pt x="7" y="33"/>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82" name="组合 181"/>
          <p:cNvGrpSpPr/>
          <p:nvPr/>
        </p:nvGrpSpPr>
        <p:grpSpPr>
          <a:xfrm>
            <a:off x="5837049" y="5855206"/>
            <a:ext cx="413751" cy="420631"/>
            <a:chOff x="5476581" y="4085970"/>
            <a:chExt cx="392319" cy="398842"/>
          </a:xfrm>
        </p:grpSpPr>
        <p:sp>
          <p:nvSpPr>
            <p:cNvPr id="77" name="Freeform 77"/>
            <p:cNvSpPr/>
            <p:nvPr/>
          </p:nvSpPr>
          <p:spPr bwMode="auto">
            <a:xfrm>
              <a:off x="5476581" y="4085970"/>
              <a:ext cx="257197" cy="398842"/>
            </a:xfrm>
            <a:custGeom>
              <a:avLst/>
              <a:gdLst>
                <a:gd name="T0" fmla="*/ 109 w 117"/>
                <a:gd name="T1" fmla="*/ 129 h 181"/>
                <a:gd name="T2" fmla="*/ 109 w 117"/>
                <a:gd name="T3" fmla="*/ 168 h 181"/>
                <a:gd name="T4" fmla="*/ 104 w 117"/>
                <a:gd name="T5" fmla="*/ 173 h 181"/>
                <a:gd name="T6" fmla="*/ 100 w 117"/>
                <a:gd name="T7" fmla="*/ 171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0 w 117"/>
                <a:gd name="T21" fmla="*/ 9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0"/>
                    <a:pt x="107" y="173"/>
                    <a:pt x="104" y="173"/>
                  </a:cubicBezTo>
                  <a:cubicBezTo>
                    <a:pt x="103" y="173"/>
                    <a:pt x="101" y="172"/>
                    <a:pt x="100" y="171"/>
                  </a:cubicBezTo>
                  <a:cubicBezTo>
                    <a:pt x="52" y="123"/>
                    <a:pt x="52" y="123"/>
                    <a:pt x="52" y="123"/>
                  </a:cubicBezTo>
                  <a:cubicBezTo>
                    <a:pt x="13" y="123"/>
                    <a:pt x="13" y="123"/>
                    <a:pt x="13" y="123"/>
                  </a:cubicBezTo>
                  <a:cubicBezTo>
                    <a:pt x="10" y="123"/>
                    <a:pt x="8" y="120"/>
                    <a:pt x="8" y="118"/>
                  </a:cubicBezTo>
                  <a:cubicBezTo>
                    <a:pt x="8" y="63"/>
                    <a:pt x="8" y="63"/>
                    <a:pt x="8" y="63"/>
                  </a:cubicBezTo>
                  <a:cubicBezTo>
                    <a:pt x="8" y="60"/>
                    <a:pt x="10" y="58"/>
                    <a:pt x="13" y="58"/>
                  </a:cubicBezTo>
                  <a:cubicBezTo>
                    <a:pt x="52" y="58"/>
                    <a:pt x="52" y="58"/>
                    <a:pt x="52" y="58"/>
                  </a:cubicBezTo>
                  <a:cubicBezTo>
                    <a:pt x="100" y="9"/>
                    <a:pt x="100" y="9"/>
                    <a:pt x="100" y="9"/>
                  </a:cubicBezTo>
                  <a:cubicBezTo>
                    <a:pt x="101" y="8"/>
                    <a:pt x="103" y="8"/>
                    <a:pt x="104" y="8"/>
                  </a:cubicBezTo>
                  <a:cubicBezTo>
                    <a:pt x="107" y="8"/>
                    <a:pt x="109" y="10"/>
                    <a:pt x="109" y="13"/>
                  </a:cubicBezTo>
                  <a:cubicBezTo>
                    <a:pt x="109" y="50"/>
                    <a:pt x="109" y="50"/>
                    <a:pt x="109" y="50"/>
                  </a:cubicBezTo>
                  <a:cubicBezTo>
                    <a:pt x="117" y="50"/>
                    <a:pt x="117" y="50"/>
                    <a:pt x="117" y="50"/>
                  </a:cubicBezTo>
                  <a:cubicBezTo>
                    <a:pt x="117" y="13"/>
                    <a:pt x="117" y="13"/>
                    <a:pt x="117" y="13"/>
                  </a:cubicBezTo>
                  <a:cubicBezTo>
                    <a:pt x="117" y="6"/>
                    <a:pt x="111" y="0"/>
                    <a:pt x="104" y="0"/>
                  </a:cubicBezTo>
                  <a:cubicBezTo>
                    <a:pt x="101" y="0"/>
                    <a:pt x="97" y="1"/>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7" y="179"/>
                    <a:pt x="101" y="181"/>
                    <a:pt x="104" y="181"/>
                  </a:cubicBezTo>
                  <a:cubicBezTo>
                    <a:pt x="111"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8" name="Freeform 78"/>
            <p:cNvSpPr>
              <a:spLocks noEditPoints="1"/>
            </p:cNvSpPr>
            <p:nvPr/>
          </p:nvSpPr>
          <p:spPr bwMode="auto">
            <a:xfrm>
              <a:off x="5751484" y="4176362"/>
              <a:ext cx="117416" cy="218058"/>
            </a:xfrm>
            <a:custGeom>
              <a:avLst/>
              <a:gdLst>
                <a:gd name="T0" fmla="*/ 7 w 53"/>
                <a:gd name="T1" fmla="*/ 66 h 99"/>
                <a:gd name="T2" fmla="*/ 5 w 53"/>
                <a:gd name="T3" fmla="*/ 66 h 99"/>
                <a:gd name="T4" fmla="*/ 0 w 53"/>
                <a:gd name="T5" fmla="*/ 61 h 99"/>
                <a:gd name="T6" fmla="*/ 8 w 53"/>
                <a:gd name="T7" fmla="*/ 49 h 99"/>
                <a:gd name="T8" fmla="*/ 0 w 53"/>
                <a:gd name="T9" fmla="*/ 37 h 99"/>
                <a:gd name="T10" fmla="*/ 5 w 53"/>
                <a:gd name="T11" fmla="*/ 33 h 99"/>
                <a:gd name="T12" fmla="*/ 7 w 53"/>
                <a:gd name="T13" fmla="*/ 33 h 99"/>
                <a:gd name="T14" fmla="*/ 17 w 53"/>
                <a:gd name="T15" fmla="*/ 49 h 99"/>
                <a:gd name="T16" fmla="*/ 7 w 53"/>
                <a:gd name="T17" fmla="*/ 66 h 99"/>
                <a:gd name="T18" fmla="*/ 14 w 53"/>
                <a:gd name="T19" fmla="*/ 82 h 99"/>
                <a:gd name="T20" fmla="*/ 12 w 53"/>
                <a:gd name="T21" fmla="*/ 82 h 99"/>
                <a:gd name="T22" fmla="*/ 7 w 53"/>
                <a:gd name="T23" fmla="*/ 78 h 99"/>
                <a:gd name="T24" fmla="*/ 10 w 53"/>
                <a:gd name="T25" fmla="*/ 74 h 99"/>
                <a:gd name="T26" fmla="*/ 15 w 53"/>
                <a:gd name="T27" fmla="*/ 71 h 99"/>
                <a:gd name="T28" fmla="*/ 26 w 53"/>
                <a:gd name="T29" fmla="*/ 49 h 99"/>
                <a:gd name="T30" fmla="*/ 15 w 53"/>
                <a:gd name="T31" fmla="*/ 28 h 99"/>
                <a:gd name="T32" fmla="*/ 10 w 53"/>
                <a:gd name="T33" fmla="*/ 25 h 99"/>
                <a:gd name="T34" fmla="*/ 7 w 53"/>
                <a:gd name="T35" fmla="*/ 21 h 99"/>
                <a:gd name="T36" fmla="*/ 12 w 53"/>
                <a:gd name="T37" fmla="*/ 16 h 99"/>
                <a:gd name="T38" fmla="*/ 14 w 53"/>
                <a:gd name="T39" fmla="*/ 16 h 99"/>
                <a:gd name="T40" fmla="*/ 35 w 53"/>
                <a:gd name="T41" fmla="*/ 49 h 99"/>
                <a:gd name="T42" fmla="*/ 14 w 53"/>
                <a:gd name="T43" fmla="*/ 82 h 99"/>
                <a:gd name="T44" fmla="*/ 21 w 53"/>
                <a:gd name="T45" fmla="*/ 98 h 99"/>
                <a:gd name="T46" fmla="*/ 19 w 53"/>
                <a:gd name="T47" fmla="*/ 99 h 99"/>
                <a:gd name="T48" fmla="*/ 14 w 53"/>
                <a:gd name="T49" fmla="*/ 94 h 99"/>
                <a:gd name="T50" fmla="*/ 17 w 53"/>
                <a:gd name="T51" fmla="*/ 90 h 99"/>
                <a:gd name="T52" fmla="*/ 20 w 53"/>
                <a:gd name="T53" fmla="*/ 89 h 99"/>
                <a:gd name="T54" fmla="*/ 26 w 53"/>
                <a:gd name="T55" fmla="*/ 85 h 99"/>
                <a:gd name="T56" fmla="*/ 44 w 53"/>
                <a:gd name="T57" fmla="*/ 49 h 99"/>
                <a:gd name="T58" fmla="*/ 26 w 53"/>
                <a:gd name="T59" fmla="*/ 13 h 99"/>
                <a:gd name="T60" fmla="*/ 20 w 53"/>
                <a:gd name="T61" fmla="*/ 10 h 99"/>
                <a:gd name="T62" fmla="*/ 17 w 53"/>
                <a:gd name="T63" fmla="*/ 8 h 99"/>
                <a:gd name="T64" fmla="*/ 14 w 53"/>
                <a:gd name="T65" fmla="*/ 4 h 99"/>
                <a:gd name="T66" fmla="*/ 19 w 53"/>
                <a:gd name="T67" fmla="*/ 0 h 99"/>
                <a:gd name="T68" fmla="*/ 21 w 53"/>
                <a:gd name="T69" fmla="*/ 0 h 99"/>
                <a:gd name="T70" fmla="*/ 53 w 53"/>
                <a:gd name="T71" fmla="*/ 49 h 99"/>
                <a:gd name="T72" fmla="*/ 21 w 53"/>
                <a:gd name="T73"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9">
                  <a:moveTo>
                    <a:pt x="7" y="66"/>
                  </a:moveTo>
                  <a:cubicBezTo>
                    <a:pt x="6" y="66"/>
                    <a:pt x="5" y="66"/>
                    <a:pt x="5" y="66"/>
                  </a:cubicBezTo>
                  <a:cubicBezTo>
                    <a:pt x="2" y="66"/>
                    <a:pt x="0" y="64"/>
                    <a:pt x="0" y="61"/>
                  </a:cubicBezTo>
                  <a:cubicBezTo>
                    <a:pt x="0" y="56"/>
                    <a:pt x="8" y="58"/>
                    <a:pt x="8" y="49"/>
                  </a:cubicBezTo>
                  <a:cubicBezTo>
                    <a:pt x="8" y="41"/>
                    <a:pt x="0" y="42"/>
                    <a:pt x="0" y="37"/>
                  </a:cubicBezTo>
                  <a:cubicBezTo>
                    <a:pt x="0" y="34"/>
                    <a:pt x="2" y="33"/>
                    <a:pt x="5" y="33"/>
                  </a:cubicBezTo>
                  <a:cubicBezTo>
                    <a:pt x="5" y="33"/>
                    <a:pt x="6" y="33"/>
                    <a:pt x="7" y="33"/>
                  </a:cubicBezTo>
                  <a:cubicBezTo>
                    <a:pt x="13" y="35"/>
                    <a:pt x="17" y="42"/>
                    <a:pt x="17" y="49"/>
                  </a:cubicBezTo>
                  <a:cubicBezTo>
                    <a:pt x="17" y="56"/>
                    <a:pt x="13" y="63"/>
                    <a:pt x="7" y="66"/>
                  </a:cubicBezTo>
                  <a:close/>
                  <a:moveTo>
                    <a:pt x="14" y="82"/>
                  </a:moveTo>
                  <a:cubicBezTo>
                    <a:pt x="13" y="82"/>
                    <a:pt x="12" y="82"/>
                    <a:pt x="12" y="82"/>
                  </a:cubicBezTo>
                  <a:cubicBezTo>
                    <a:pt x="9" y="82"/>
                    <a:pt x="7" y="80"/>
                    <a:pt x="7" y="78"/>
                  </a:cubicBezTo>
                  <a:cubicBezTo>
                    <a:pt x="7" y="76"/>
                    <a:pt x="8" y="75"/>
                    <a:pt x="10" y="74"/>
                  </a:cubicBezTo>
                  <a:cubicBezTo>
                    <a:pt x="12" y="73"/>
                    <a:pt x="14" y="72"/>
                    <a:pt x="15" y="71"/>
                  </a:cubicBezTo>
                  <a:cubicBezTo>
                    <a:pt x="22" y="66"/>
                    <a:pt x="26" y="58"/>
                    <a:pt x="26" y="49"/>
                  </a:cubicBezTo>
                  <a:cubicBezTo>
                    <a:pt x="26" y="41"/>
                    <a:pt x="22" y="33"/>
                    <a:pt x="15" y="28"/>
                  </a:cubicBezTo>
                  <a:cubicBezTo>
                    <a:pt x="14" y="26"/>
                    <a:pt x="12" y="26"/>
                    <a:pt x="10" y="25"/>
                  </a:cubicBezTo>
                  <a:cubicBezTo>
                    <a:pt x="8" y="24"/>
                    <a:pt x="7" y="23"/>
                    <a:pt x="7" y="21"/>
                  </a:cubicBezTo>
                  <a:cubicBezTo>
                    <a:pt x="7" y="18"/>
                    <a:pt x="9" y="16"/>
                    <a:pt x="12" y="16"/>
                  </a:cubicBezTo>
                  <a:cubicBezTo>
                    <a:pt x="12" y="16"/>
                    <a:pt x="13" y="16"/>
                    <a:pt x="14" y="16"/>
                  </a:cubicBezTo>
                  <a:cubicBezTo>
                    <a:pt x="27" y="22"/>
                    <a:pt x="35" y="35"/>
                    <a:pt x="35" y="49"/>
                  </a:cubicBezTo>
                  <a:cubicBezTo>
                    <a:pt x="35" y="63"/>
                    <a:pt x="27" y="77"/>
                    <a:pt x="14" y="82"/>
                  </a:cubicBezTo>
                  <a:close/>
                  <a:moveTo>
                    <a:pt x="21" y="98"/>
                  </a:moveTo>
                  <a:cubicBezTo>
                    <a:pt x="20" y="99"/>
                    <a:pt x="19" y="99"/>
                    <a:pt x="19" y="99"/>
                  </a:cubicBezTo>
                  <a:cubicBezTo>
                    <a:pt x="16" y="99"/>
                    <a:pt x="14" y="97"/>
                    <a:pt x="14" y="94"/>
                  </a:cubicBezTo>
                  <a:cubicBezTo>
                    <a:pt x="14" y="92"/>
                    <a:pt x="15" y="91"/>
                    <a:pt x="17" y="90"/>
                  </a:cubicBezTo>
                  <a:cubicBezTo>
                    <a:pt x="18" y="90"/>
                    <a:pt x="19" y="89"/>
                    <a:pt x="20" y="89"/>
                  </a:cubicBezTo>
                  <a:cubicBezTo>
                    <a:pt x="22" y="88"/>
                    <a:pt x="24" y="86"/>
                    <a:pt x="26" y="85"/>
                  </a:cubicBezTo>
                  <a:cubicBezTo>
                    <a:pt x="37" y="77"/>
                    <a:pt x="44" y="63"/>
                    <a:pt x="44" y="49"/>
                  </a:cubicBezTo>
                  <a:cubicBezTo>
                    <a:pt x="44" y="35"/>
                    <a:pt x="37" y="22"/>
                    <a:pt x="26" y="13"/>
                  </a:cubicBezTo>
                  <a:cubicBezTo>
                    <a:pt x="24" y="12"/>
                    <a:pt x="22" y="11"/>
                    <a:pt x="20" y="10"/>
                  </a:cubicBezTo>
                  <a:cubicBezTo>
                    <a:pt x="19" y="9"/>
                    <a:pt x="18" y="9"/>
                    <a:pt x="17" y="8"/>
                  </a:cubicBezTo>
                  <a:cubicBezTo>
                    <a:pt x="15" y="7"/>
                    <a:pt x="14" y="6"/>
                    <a:pt x="14" y="4"/>
                  </a:cubicBezTo>
                  <a:cubicBezTo>
                    <a:pt x="14" y="2"/>
                    <a:pt x="16" y="0"/>
                    <a:pt x="19" y="0"/>
                  </a:cubicBezTo>
                  <a:cubicBezTo>
                    <a:pt x="19" y="0"/>
                    <a:pt x="20" y="0"/>
                    <a:pt x="21" y="0"/>
                  </a:cubicBezTo>
                  <a:cubicBezTo>
                    <a:pt x="40" y="9"/>
                    <a:pt x="53" y="28"/>
                    <a:pt x="53" y="49"/>
                  </a:cubicBezTo>
                  <a:cubicBezTo>
                    <a:pt x="53" y="71"/>
                    <a:pt x="40" y="90"/>
                    <a:pt x="21" y="9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70" name="组合 169"/>
          <p:cNvGrpSpPr/>
          <p:nvPr/>
        </p:nvGrpSpPr>
        <p:grpSpPr>
          <a:xfrm>
            <a:off x="1379156" y="3247891"/>
            <a:ext cx="392129" cy="269282"/>
            <a:chOff x="1249606" y="1613712"/>
            <a:chExt cx="371817" cy="255333"/>
          </a:xfrm>
        </p:grpSpPr>
        <p:sp>
          <p:nvSpPr>
            <p:cNvPr id="96" name="Rectangle 96"/>
            <p:cNvSpPr>
              <a:spLocks noChangeArrowheads="1"/>
            </p:cNvSpPr>
            <p:nvPr/>
          </p:nvSpPr>
          <p:spPr bwMode="auto">
            <a:xfrm>
              <a:off x="1249606" y="1613712"/>
              <a:ext cx="271175"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7" name="Rectangle 97"/>
            <p:cNvSpPr>
              <a:spLocks noChangeArrowheads="1"/>
            </p:cNvSpPr>
            <p:nvPr/>
          </p:nvSpPr>
          <p:spPr bwMode="auto">
            <a:xfrm>
              <a:off x="1249606" y="1692921"/>
              <a:ext cx="271175"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8" name="Rectangle 98"/>
            <p:cNvSpPr>
              <a:spLocks noChangeArrowheads="1"/>
            </p:cNvSpPr>
            <p:nvPr/>
          </p:nvSpPr>
          <p:spPr bwMode="auto">
            <a:xfrm>
              <a:off x="1249606" y="1692921"/>
              <a:ext cx="345725"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9" name="Rectangle 99"/>
            <p:cNvSpPr>
              <a:spLocks noChangeArrowheads="1"/>
            </p:cNvSpPr>
            <p:nvPr/>
          </p:nvSpPr>
          <p:spPr bwMode="auto">
            <a:xfrm>
              <a:off x="1249606" y="1772130"/>
              <a:ext cx="301927"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0" name="Rectangle 100"/>
            <p:cNvSpPr>
              <a:spLocks noChangeArrowheads="1"/>
            </p:cNvSpPr>
            <p:nvPr/>
          </p:nvSpPr>
          <p:spPr bwMode="auto">
            <a:xfrm>
              <a:off x="1249606" y="1851339"/>
              <a:ext cx="371817"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69" name="组合 168"/>
          <p:cNvGrpSpPr/>
          <p:nvPr/>
        </p:nvGrpSpPr>
        <p:grpSpPr>
          <a:xfrm>
            <a:off x="2282332" y="3247891"/>
            <a:ext cx="391146" cy="269282"/>
            <a:chOff x="2105997" y="1613712"/>
            <a:chExt cx="370885" cy="255333"/>
          </a:xfrm>
        </p:grpSpPr>
        <p:sp>
          <p:nvSpPr>
            <p:cNvPr id="101" name="Rectangle 101"/>
            <p:cNvSpPr>
              <a:spLocks noChangeArrowheads="1"/>
            </p:cNvSpPr>
            <p:nvPr/>
          </p:nvSpPr>
          <p:spPr bwMode="auto">
            <a:xfrm>
              <a:off x="2157250" y="1613712"/>
              <a:ext cx="268379"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2" name="Rectangle 102"/>
            <p:cNvSpPr>
              <a:spLocks noChangeArrowheads="1"/>
            </p:cNvSpPr>
            <p:nvPr/>
          </p:nvSpPr>
          <p:spPr bwMode="auto">
            <a:xfrm>
              <a:off x="2157250" y="1692921"/>
              <a:ext cx="268379"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3" name="Rectangle 103"/>
            <p:cNvSpPr>
              <a:spLocks noChangeArrowheads="1"/>
            </p:cNvSpPr>
            <p:nvPr/>
          </p:nvSpPr>
          <p:spPr bwMode="auto">
            <a:xfrm>
              <a:off x="2119975" y="1692921"/>
              <a:ext cx="342929"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4" name="Rectangle 104"/>
            <p:cNvSpPr>
              <a:spLocks noChangeArrowheads="1"/>
            </p:cNvSpPr>
            <p:nvPr/>
          </p:nvSpPr>
          <p:spPr bwMode="auto">
            <a:xfrm>
              <a:off x="2141408" y="1772130"/>
              <a:ext cx="300063"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5" name="Rectangle 105"/>
            <p:cNvSpPr>
              <a:spLocks noChangeArrowheads="1"/>
            </p:cNvSpPr>
            <p:nvPr/>
          </p:nvSpPr>
          <p:spPr bwMode="auto">
            <a:xfrm>
              <a:off x="2105997" y="1851339"/>
              <a:ext cx="370885"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68" name="组合 167"/>
          <p:cNvGrpSpPr/>
          <p:nvPr/>
        </p:nvGrpSpPr>
        <p:grpSpPr>
          <a:xfrm>
            <a:off x="3179610" y="3247891"/>
            <a:ext cx="390164" cy="269282"/>
            <a:chOff x="2956797" y="1613712"/>
            <a:chExt cx="369954" cy="255333"/>
          </a:xfrm>
        </p:grpSpPr>
        <p:sp>
          <p:nvSpPr>
            <p:cNvPr id="106" name="Rectangle 106"/>
            <p:cNvSpPr>
              <a:spLocks noChangeArrowheads="1"/>
            </p:cNvSpPr>
            <p:nvPr/>
          </p:nvSpPr>
          <p:spPr bwMode="auto">
            <a:xfrm>
              <a:off x="3058371" y="1613712"/>
              <a:ext cx="268379"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7" name="Rectangle 107"/>
            <p:cNvSpPr>
              <a:spLocks noChangeArrowheads="1"/>
            </p:cNvSpPr>
            <p:nvPr/>
          </p:nvSpPr>
          <p:spPr bwMode="auto">
            <a:xfrm>
              <a:off x="3058371" y="1692921"/>
              <a:ext cx="268379"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8" name="Rectangle 108"/>
            <p:cNvSpPr>
              <a:spLocks noChangeArrowheads="1"/>
            </p:cNvSpPr>
            <p:nvPr/>
          </p:nvSpPr>
          <p:spPr bwMode="auto">
            <a:xfrm>
              <a:off x="2982889" y="1692921"/>
              <a:ext cx="34386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9" name="Rectangle 109"/>
            <p:cNvSpPr>
              <a:spLocks noChangeArrowheads="1"/>
            </p:cNvSpPr>
            <p:nvPr/>
          </p:nvSpPr>
          <p:spPr bwMode="auto">
            <a:xfrm>
              <a:off x="3026687" y="1772130"/>
              <a:ext cx="300063"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0" name="Rectangle 110"/>
            <p:cNvSpPr>
              <a:spLocks noChangeArrowheads="1"/>
            </p:cNvSpPr>
            <p:nvPr/>
          </p:nvSpPr>
          <p:spPr bwMode="auto">
            <a:xfrm>
              <a:off x="2956797" y="1851339"/>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67" name="组合 166"/>
          <p:cNvGrpSpPr/>
          <p:nvPr/>
        </p:nvGrpSpPr>
        <p:grpSpPr>
          <a:xfrm>
            <a:off x="4064112" y="3247891"/>
            <a:ext cx="390164" cy="269282"/>
            <a:chOff x="3795482" y="1613712"/>
            <a:chExt cx="369954" cy="255333"/>
          </a:xfrm>
        </p:grpSpPr>
        <p:sp>
          <p:nvSpPr>
            <p:cNvPr id="111" name="Rectangle 111"/>
            <p:cNvSpPr>
              <a:spLocks noChangeArrowheads="1"/>
            </p:cNvSpPr>
            <p:nvPr/>
          </p:nvSpPr>
          <p:spPr bwMode="auto">
            <a:xfrm>
              <a:off x="3795482" y="1851339"/>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2" name="Rectangle 112"/>
            <p:cNvSpPr>
              <a:spLocks noChangeArrowheads="1"/>
            </p:cNvSpPr>
            <p:nvPr/>
          </p:nvSpPr>
          <p:spPr bwMode="auto">
            <a:xfrm>
              <a:off x="3795482" y="1772130"/>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3" name="Rectangle 113"/>
            <p:cNvSpPr>
              <a:spLocks noChangeArrowheads="1"/>
            </p:cNvSpPr>
            <p:nvPr/>
          </p:nvSpPr>
          <p:spPr bwMode="auto">
            <a:xfrm>
              <a:off x="3795482" y="1692921"/>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4" name="Rectangle 114"/>
            <p:cNvSpPr>
              <a:spLocks noChangeArrowheads="1"/>
            </p:cNvSpPr>
            <p:nvPr/>
          </p:nvSpPr>
          <p:spPr bwMode="auto">
            <a:xfrm>
              <a:off x="3795482" y="1613712"/>
              <a:ext cx="369954"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66" name="组合 165"/>
          <p:cNvGrpSpPr/>
          <p:nvPr/>
        </p:nvGrpSpPr>
        <p:grpSpPr>
          <a:xfrm>
            <a:off x="4963356" y="3247891"/>
            <a:ext cx="374440" cy="269282"/>
            <a:chOff x="4648146" y="1613712"/>
            <a:chExt cx="355044" cy="255333"/>
          </a:xfrm>
        </p:grpSpPr>
        <p:sp>
          <p:nvSpPr>
            <p:cNvPr id="115" name="Rectangle 115"/>
            <p:cNvSpPr>
              <a:spLocks noChangeArrowheads="1"/>
            </p:cNvSpPr>
            <p:nvPr/>
          </p:nvSpPr>
          <p:spPr bwMode="auto">
            <a:xfrm>
              <a:off x="4714309" y="1851339"/>
              <a:ext cx="28888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6" name="Rectangle 116"/>
            <p:cNvSpPr>
              <a:spLocks noChangeArrowheads="1"/>
            </p:cNvSpPr>
            <p:nvPr/>
          </p:nvSpPr>
          <p:spPr bwMode="auto">
            <a:xfrm>
              <a:off x="4714309" y="1772130"/>
              <a:ext cx="28888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7" name="Rectangle 117"/>
            <p:cNvSpPr>
              <a:spLocks noChangeArrowheads="1"/>
            </p:cNvSpPr>
            <p:nvPr/>
          </p:nvSpPr>
          <p:spPr bwMode="auto">
            <a:xfrm>
              <a:off x="4714309" y="1692921"/>
              <a:ext cx="28888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8" name="Rectangle 118"/>
            <p:cNvSpPr>
              <a:spLocks noChangeArrowheads="1"/>
            </p:cNvSpPr>
            <p:nvPr/>
          </p:nvSpPr>
          <p:spPr bwMode="auto">
            <a:xfrm>
              <a:off x="4714309" y="1613712"/>
              <a:ext cx="288881"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9" name="Rectangle 119"/>
            <p:cNvSpPr>
              <a:spLocks noChangeArrowheads="1"/>
            </p:cNvSpPr>
            <p:nvPr/>
          </p:nvSpPr>
          <p:spPr bwMode="auto">
            <a:xfrm>
              <a:off x="4648146" y="1851339"/>
              <a:ext cx="4193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0" name="Rectangle 120"/>
            <p:cNvSpPr>
              <a:spLocks noChangeArrowheads="1"/>
            </p:cNvSpPr>
            <p:nvPr/>
          </p:nvSpPr>
          <p:spPr bwMode="auto">
            <a:xfrm>
              <a:off x="4648146" y="1772130"/>
              <a:ext cx="4193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1" name="Rectangle 121"/>
            <p:cNvSpPr>
              <a:spLocks noChangeArrowheads="1"/>
            </p:cNvSpPr>
            <p:nvPr/>
          </p:nvSpPr>
          <p:spPr bwMode="auto">
            <a:xfrm>
              <a:off x="4648146" y="1692921"/>
              <a:ext cx="4193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2" name="Rectangle 122"/>
            <p:cNvSpPr>
              <a:spLocks noChangeArrowheads="1"/>
            </p:cNvSpPr>
            <p:nvPr/>
          </p:nvSpPr>
          <p:spPr bwMode="auto">
            <a:xfrm>
              <a:off x="4648146" y="1613712"/>
              <a:ext cx="41934"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64" name="组合 163"/>
          <p:cNvGrpSpPr/>
          <p:nvPr/>
        </p:nvGrpSpPr>
        <p:grpSpPr>
          <a:xfrm>
            <a:off x="6731380" y="3186958"/>
            <a:ext cx="410801" cy="395077"/>
            <a:chOff x="6324586" y="1555936"/>
            <a:chExt cx="389522" cy="374612"/>
          </a:xfrm>
        </p:grpSpPr>
        <p:sp>
          <p:nvSpPr>
            <p:cNvPr id="124" name="Freeform 124"/>
            <p:cNvSpPr>
              <a:spLocks noEditPoints="1"/>
            </p:cNvSpPr>
            <p:nvPr/>
          </p:nvSpPr>
          <p:spPr bwMode="auto">
            <a:xfrm>
              <a:off x="6324586" y="1555936"/>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5" name="Freeform 125"/>
            <p:cNvSpPr>
              <a:spLocks noEditPoints="1"/>
            </p:cNvSpPr>
            <p:nvPr/>
          </p:nvSpPr>
          <p:spPr bwMode="auto">
            <a:xfrm>
              <a:off x="6526802" y="1555936"/>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6" name="Freeform 126"/>
            <p:cNvSpPr>
              <a:spLocks noEditPoints="1"/>
            </p:cNvSpPr>
            <p:nvPr/>
          </p:nvSpPr>
          <p:spPr bwMode="auto">
            <a:xfrm>
              <a:off x="6324586" y="1749765"/>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7" name="Freeform 127"/>
            <p:cNvSpPr>
              <a:spLocks noEditPoints="1"/>
            </p:cNvSpPr>
            <p:nvPr/>
          </p:nvSpPr>
          <p:spPr bwMode="auto">
            <a:xfrm>
              <a:off x="6526802" y="1749765"/>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63" name="组合 162"/>
          <p:cNvGrpSpPr/>
          <p:nvPr/>
        </p:nvGrpSpPr>
        <p:grpSpPr>
          <a:xfrm>
            <a:off x="7602123" y="3168285"/>
            <a:ext cx="446182" cy="427510"/>
            <a:chOff x="7150225" y="1538230"/>
            <a:chExt cx="423070" cy="405365"/>
          </a:xfrm>
        </p:grpSpPr>
        <p:sp>
          <p:nvSpPr>
            <p:cNvPr id="128" name="Freeform 128"/>
            <p:cNvSpPr>
              <a:spLocks noEditPoints="1"/>
            </p:cNvSpPr>
            <p:nvPr/>
          </p:nvSpPr>
          <p:spPr bwMode="auto">
            <a:xfrm>
              <a:off x="7150225" y="1538230"/>
              <a:ext cx="136985" cy="132326"/>
            </a:xfrm>
            <a:custGeom>
              <a:avLst/>
              <a:gdLst>
                <a:gd name="T0" fmla="*/ 147 w 147"/>
                <a:gd name="T1" fmla="*/ 142 h 142"/>
                <a:gd name="T2" fmla="*/ 0 w 147"/>
                <a:gd name="T3" fmla="*/ 142 h 142"/>
                <a:gd name="T4" fmla="*/ 0 w 147"/>
                <a:gd name="T5" fmla="*/ 0 h 142"/>
                <a:gd name="T6" fmla="*/ 147 w 147"/>
                <a:gd name="T7" fmla="*/ 0 h 142"/>
                <a:gd name="T8" fmla="*/ 147 w 147"/>
                <a:gd name="T9" fmla="*/ 142 h 142"/>
                <a:gd name="T10" fmla="*/ 19 w 147"/>
                <a:gd name="T11" fmla="*/ 123 h 142"/>
                <a:gd name="T12" fmla="*/ 128 w 147"/>
                <a:gd name="T13" fmla="*/ 123 h 142"/>
                <a:gd name="T14" fmla="*/ 128 w 147"/>
                <a:gd name="T15" fmla="*/ 19 h 142"/>
                <a:gd name="T16" fmla="*/ 19 w 147"/>
                <a:gd name="T17" fmla="*/ 19 h 142"/>
                <a:gd name="T18" fmla="*/ 19 w 147"/>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2">
                  <a:moveTo>
                    <a:pt x="147" y="142"/>
                  </a:moveTo>
                  <a:lnTo>
                    <a:pt x="0" y="142"/>
                  </a:lnTo>
                  <a:lnTo>
                    <a:pt x="0" y="0"/>
                  </a:lnTo>
                  <a:lnTo>
                    <a:pt x="147" y="0"/>
                  </a:lnTo>
                  <a:lnTo>
                    <a:pt x="147"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9" name="Freeform 129"/>
            <p:cNvSpPr>
              <a:spLocks noEditPoints="1"/>
            </p:cNvSpPr>
            <p:nvPr/>
          </p:nvSpPr>
          <p:spPr bwMode="auto">
            <a:xfrm>
              <a:off x="7293733" y="1538230"/>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9 w 146"/>
                <a:gd name="T11" fmla="*/ 123 h 142"/>
                <a:gd name="T12" fmla="*/ 128 w 146"/>
                <a:gd name="T13" fmla="*/ 123 h 142"/>
                <a:gd name="T14" fmla="*/ 128 w 146"/>
                <a:gd name="T15" fmla="*/ 19 h 142"/>
                <a:gd name="T16" fmla="*/ 19 w 146"/>
                <a:gd name="T17" fmla="*/ 19 h 142"/>
                <a:gd name="T18" fmla="*/ 19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0" name="Freeform 130"/>
            <p:cNvSpPr>
              <a:spLocks noEditPoints="1"/>
            </p:cNvSpPr>
            <p:nvPr/>
          </p:nvSpPr>
          <p:spPr bwMode="auto">
            <a:xfrm>
              <a:off x="7150225" y="1675215"/>
              <a:ext cx="136985" cy="132326"/>
            </a:xfrm>
            <a:custGeom>
              <a:avLst/>
              <a:gdLst>
                <a:gd name="T0" fmla="*/ 147 w 147"/>
                <a:gd name="T1" fmla="*/ 142 h 142"/>
                <a:gd name="T2" fmla="*/ 0 w 147"/>
                <a:gd name="T3" fmla="*/ 142 h 142"/>
                <a:gd name="T4" fmla="*/ 0 w 147"/>
                <a:gd name="T5" fmla="*/ 0 h 142"/>
                <a:gd name="T6" fmla="*/ 147 w 147"/>
                <a:gd name="T7" fmla="*/ 0 h 142"/>
                <a:gd name="T8" fmla="*/ 147 w 147"/>
                <a:gd name="T9" fmla="*/ 142 h 142"/>
                <a:gd name="T10" fmla="*/ 19 w 147"/>
                <a:gd name="T11" fmla="*/ 123 h 142"/>
                <a:gd name="T12" fmla="*/ 128 w 147"/>
                <a:gd name="T13" fmla="*/ 123 h 142"/>
                <a:gd name="T14" fmla="*/ 128 w 147"/>
                <a:gd name="T15" fmla="*/ 19 h 142"/>
                <a:gd name="T16" fmla="*/ 19 w 147"/>
                <a:gd name="T17" fmla="*/ 19 h 142"/>
                <a:gd name="T18" fmla="*/ 19 w 147"/>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2">
                  <a:moveTo>
                    <a:pt x="147" y="142"/>
                  </a:moveTo>
                  <a:lnTo>
                    <a:pt x="0" y="142"/>
                  </a:lnTo>
                  <a:lnTo>
                    <a:pt x="0" y="0"/>
                  </a:lnTo>
                  <a:lnTo>
                    <a:pt x="147" y="0"/>
                  </a:lnTo>
                  <a:lnTo>
                    <a:pt x="147"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1" name="Freeform 131"/>
            <p:cNvSpPr>
              <a:spLocks noEditPoints="1"/>
            </p:cNvSpPr>
            <p:nvPr/>
          </p:nvSpPr>
          <p:spPr bwMode="auto">
            <a:xfrm>
              <a:off x="7293733" y="1675215"/>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9 w 146"/>
                <a:gd name="T11" fmla="*/ 123 h 142"/>
                <a:gd name="T12" fmla="*/ 128 w 146"/>
                <a:gd name="T13" fmla="*/ 123 h 142"/>
                <a:gd name="T14" fmla="*/ 128 w 146"/>
                <a:gd name="T15" fmla="*/ 19 h 142"/>
                <a:gd name="T16" fmla="*/ 19 w 146"/>
                <a:gd name="T17" fmla="*/ 19 h 142"/>
                <a:gd name="T18" fmla="*/ 19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2" name="Freeform 132"/>
            <p:cNvSpPr>
              <a:spLocks noEditPoints="1"/>
            </p:cNvSpPr>
            <p:nvPr/>
          </p:nvSpPr>
          <p:spPr bwMode="auto">
            <a:xfrm>
              <a:off x="7437242" y="1538230"/>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8 w 146"/>
                <a:gd name="T11" fmla="*/ 123 h 142"/>
                <a:gd name="T12" fmla="*/ 127 w 146"/>
                <a:gd name="T13" fmla="*/ 123 h 142"/>
                <a:gd name="T14" fmla="*/ 127 w 146"/>
                <a:gd name="T15" fmla="*/ 19 h 142"/>
                <a:gd name="T16" fmla="*/ 18 w 146"/>
                <a:gd name="T17" fmla="*/ 19 h 142"/>
                <a:gd name="T18" fmla="*/ 18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8" y="123"/>
                  </a:moveTo>
                  <a:lnTo>
                    <a:pt x="127" y="123"/>
                  </a:lnTo>
                  <a:lnTo>
                    <a:pt x="127" y="19"/>
                  </a:lnTo>
                  <a:lnTo>
                    <a:pt x="18" y="19"/>
                  </a:lnTo>
                  <a:lnTo>
                    <a:pt x="18"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3" name="Freeform 133"/>
            <p:cNvSpPr>
              <a:spLocks noEditPoints="1"/>
            </p:cNvSpPr>
            <p:nvPr/>
          </p:nvSpPr>
          <p:spPr bwMode="auto">
            <a:xfrm>
              <a:off x="7437242" y="1675215"/>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8 w 146"/>
                <a:gd name="T11" fmla="*/ 123 h 142"/>
                <a:gd name="T12" fmla="*/ 127 w 146"/>
                <a:gd name="T13" fmla="*/ 123 h 142"/>
                <a:gd name="T14" fmla="*/ 127 w 146"/>
                <a:gd name="T15" fmla="*/ 19 h 142"/>
                <a:gd name="T16" fmla="*/ 18 w 146"/>
                <a:gd name="T17" fmla="*/ 19 h 142"/>
                <a:gd name="T18" fmla="*/ 18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8" y="123"/>
                  </a:moveTo>
                  <a:lnTo>
                    <a:pt x="127" y="123"/>
                  </a:lnTo>
                  <a:lnTo>
                    <a:pt x="127" y="19"/>
                  </a:lnTo>
                  <a:lnTo>
                    <a:pt x="18" y="19"/>
                  </a:lnTo>
                  <a:lnTo>
                    <a:pt x="18"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4" name="Freeform 134"/>
            <p:cNvSpPr>
              <a:spLocks noEditPoints="1"/>
            </p:cNvSpPr>
            <p:nvPr/>
          </p:nvSpPr>
          <p:spPr bwMode="auto">
            <a:xfrm>
              <a:off x="7150225" y="1811269"/>
              <a:ext cx="136985" cy="132326"/>
            </a:xfrm>
            <a:custGeom>
              <a:avLst/>
              <a:gdLst>
                <a:gd name="T0" fmla="*/ 147 w 147"/>
                <a:gd name="T1" fmla="*/ 142 h 142"/>
                <a:gd name="T2" fmla="*/ 0 w 147"/>
                <a:gd name="T3" fmla="*/ 142 h 142"/>
                <a:gd name="T4" fmla="*/ 0 w 147"/>
                <a:gd name="T5" fmla="*/ 0 h 142"/>
                <a:gd name="T6" fmla="*/ 147 w 147"/>
                <a:gd name="T7" fmla="*/ 0 h 142"/>
                <a:gd name="T8" fmla="*/ 147 w 147"/>
                <a:gd name="T9" fmla="*/ 142 h 142"/>
                <a:gd name="T10" fmla="*/ 19 w 147"/>
                <a:gd name="T11" fmla="*/ 123 h 142"/>
                <a:gd name="T12" fmla="*/ 128 w 147"/>
                <a:gd name="T13" fmla="*/ 123 h 142"/>
                <a:gd name="T14" fmla="*/ 128 w 147"/>
                <a:gd name="T15" fmla="*/ 19 h 142"/>
                <a:gd name="T16" fmla="*/ 19 w 147"/>
                <a:gd name="T17" fmla="*/ 19 h 142"/>
                <a:gd name="T18" fmla="*/ 19 w 147"/>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2">
                  <a:moveTo>
                    <a:pt x="147" y="142"/>
                  </a:moveTo>
                  <a:lnTo>
                    <a:pt x="0" y="142"/>
                  </a:lnTo>
                  <a:lnTo>
                    <a:pt x="0" y="0"/>
                  </a:lnTo>
                  <a:lnTo>
                    <a:pt x="147" y="0"/>
                  </a:lnTo>
                  <a:lnTo>
                    <a:pt x="147"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5" name="Freeform 135"/>
            <p:cNvSpPr>
              <a:spLocks noEditPoints="1"/>
            </p:cNvSpPr>
            <p:nvPr/>
          </p:nvSpPr>
          <p:spPr bwMode="auto">
            <a:xfrm>
              <a:off x="7293733" y="1811269"/>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9 w 146"/>
                <a:gd name="T11" fmla="*/ 123 h 142"/>
                <a:gd name="T12" fmla="*/ 128 w 146"/>
                <a:gd name="T13" fmla="*/ 123 h 142"/>
                <a:gd name="T14" fmla="*/ 128 w 146"/>
                <a:gd name="T15" fmla="*/ 19 h 142"/>
                <a:gd name="T16" fmla="*/ 19 w 146"/>
                <a:gd name="T17" fmla="*/ 19 h 142"/>
                <a:gd name="T18" fmla="*/ 19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6" name="Freeform 136"/>
            <p:cNvSpPr>
              <a:spLocks noEditPoints="1"/>
            </p:cNvSpPr>
            <p:nvPr/>
          </p:nvSpPr>
          <p:spPr bwMode="auto">
            <a:xfrm>
              <a:off x="7437242" y="1811269"/>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8 w 146"/>
                <a:gd name="T11" fmla="*/ 123 h 142"/>
                <a:gd name="T12" fmla="*/ 127 w 146"/>
                <a:gd name="T13" fmla="*/ 123 h 142"/>
                <a:gd name="T14" fmla="*/ 127 w 146"/>
                <a:gd name="T15" fmla="*/ 19 h 142"/>
                <a:gd name="T16" fmla="*/ 18 w 146"/>
                <a:gd name="T17" fmla="*/ 19 h 142"/>
                <a:gd name="T18" fmla="*/ 18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8" y="123"/>
                  </a:moveTo>
                  <a:lnTo>
                    <a:pt x="127" y="123"/>
                  </a:lnTo>
                  <a:lnTo>
                    <a:pt x="127" y="19"/>
                  </a:lnTo>
                  <a:lnTo>
                    <a:pt x="18" y="19"/>
                  </a:lnTo>
                  <a:lnTo>
                    <a:pt x="18"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65" name="组合 164"/>
          <p:cNvGrpSpPr/>
          <p:nvPr/>
        </p:nvGrpSpPr>
        <p:grpSpPr>
          <a:xfrm>
            <a:off x="5830170" y="3214476"/>
            <a:ext cx="429476" cy="346921"/>
            <a:chOff x="5470058" y="1582028"/>
            <a:chExt cx="407229" cy="328951"/>
          </a:xfrm>
        </p:grpSpPr>
        <p:sp>
          <p:nvSpPr>
            <p:cNvPr id="123" name="Freeform 123"/>
            <p:cNvSpPr>
              <a:spLocks noEditPoints="1"/>
            </p:cNvSpPr>
            <p:nvPr/>
          </p:nvSpPr>
          <p:spPr bwMode="auto">
            <a:xfrm>
              <a:off x="5470058" y="1582028"/>
              <a:ext cx="98779" cy="96915"/>
            </a:xfrm>
            <a:custGeom>
              <a:avLst/>
              <a:gdLst>
                <a:gd name="T0" fmla="*/ 106 w 106"/>
                <a:gd name="T1" fmla="*/ 104 h 104"/>
                <a:gd name="T2" fmla="*/ 0 w 106"/>
                <a:gd name="T3" fmla="*/ 104 h 104"/>
                <a:gd name="T4" fmla="*/ 0 w 106"/>
                <a:gd name="T5" fmla="*/ 0 h 104"/>
                <a:gd name="T6" fmla="*/ 106 w 106"/>
                <a:gd name="T7" fmla="*/ 0 h 104"/>
                <a:gd name="T8" fmla="*/ 106 w 106"/>
                <a:gd name="T9" fmla="*/ 104 h 104"/>
                <a:gd name="T10" fmla="*/ 19 w 106"/>
                <a:gd name="T11" fmla="*/ 86 h 104"/>
                <a:gd name="T12" fmla="*/ 87 w 106"/>
                <a:gd name="T13" fmla="*/ 86 h 104"/>
                <a:gd name="T14" fmla="*/ 87 w 106"/>
                <a:gd name="T15" fmla="*/ 19 h 104"/>
                <a:gd name="T16" fmla="*/ 19 w 106"/>
                <a:gd name="T17" fmla="*/ 19 h 104"/>
                <a:gd name="T18" fmla="*/ 19 w 106"/>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104"/>
                  </a:moveTo>
                  <a:lnTo>
                    <a:pt x="0" y="104"/>
                  </a:lnTo>
                  <a:lnTo>
                    <a:pt x="0" y="0"/>
                  </a:lnTo>
                  <a:lnTo>
                    <a:pt x="106" y="0"/>
                  </a:lnTo>
                  <a:lnTo>
                    <a:pt x="106" y="104"/>
                  </a:lnTo>
                  <a:close/>
                  <a:moveTo>
                    <a:pt x="19" y="86"/>
                  </a:moveTo>
                  <a:lnTo>
                    <a:pt x="87" y="86"/>
                  </a:lnTo>
                  <a:lnTo>
                    <a:pt x="87"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7" name="Freeform 137"/>
            <p:cNvSpPr>
              <a:spLocks noEditPoints="1"/>
            </p:cNvSpPr>
            <p:nvPr/>
          </p:nvSpPr>
          <p:spPr bwMode="auto">
            <a:xfrm>
              <a:off x="5591202" y="1582028"/>
              <a:ext cx="286085" cy="96915"/>
            </a:xfrm>
            <a:custGeom>
              <a:avLst/>
              <a:gdLst>
                <a:gd name="T0" fmla="*/ 307 w 307"/>
                <a:gd name="T1" fmla="*/ 104 h 104"/>
                <a:gd name="T2" fmla="*/ 0 w 307"/>
                <a:gd name="T3" fmla="*/ 104 h 104"/>
                <a:gd name="T4" fmla="*/ 0 w 307"/>
                <a:gd name="T5" fmla="*/ 0 h 104"/>
                <a:gd name="T6" fmla="*/ 307 w 307"/>
                <a:gd name="T7" fmla="*/ 0 h 104"/>
                <a:gd name="T8" fmla="*/ 307 w 307"/>
                <a:gd name="T9" fmla="*/ 104 h 104"/>
                <a:gd name="T10" fmla="*/ 19 w 307"/>
                <a:gd name="T11" fmla="*/ 86 h 104"/>
                <a:gd name="T12" fmla="*/ 288 w 307"/>
                <a:gd name="T13" fmla="*/ 86 h 104"/>
                <a:gd name="T14" fmla="*/ 288 w 307"/>
                <a:gd name="T15" fmla="*/ 19 h 104"/>
                <a:gd name="T16" fmla="*/ 19 w 307"/>
                <a:gd name="T17" fmla="*/ 19 h 104"/>
                <a:gd name="T18" fmla="*/ 19 w 307"/>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04">
                  <a:moveTo>
                    <a:pt x="307" y="104"/>
                  </a:moveTo>
                  <a:lnTo>
                    <a:pt x="0" y="104"/>
                  </a:lnTo>
                  <a:lnTo>
                    <a:pt x="0" y="0"/>
                  </a:lnTo>
                  <a:lnTo>
                    <a:pt x="307" y="0"/>
                  </a:lnTo>
                  <a:lnTo>
                    <a:pt x="307" y="104"/>
                  </a:lnTo>
                  <a:close/>
                  <a:moveTo>
                    <a:pt x="19" y="86"/>
                  </a:moveTo>
                  <a:lnTo>
                    <a:pt x="288" y="86"/>
                  </a:lnTo>
                  <a:lnTo>
                    <a:pt x="288"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8" name="Freeform 138"/>
            <p:cNvSpPr>
              <a:spLocks noEditPoints="1"/>
            </p:cNvSpPr>
            <p:nvPr/>
          </p:nvSpPr>
          <p:spPr bwMode="auto">
            <a:xfrm>
              <a:off x="5470058" y="1696648"/>
              <a:ext cx="98779" cy="96915"/>
            </a:xfrm>
            <a:custGeom>
              <a:avLst/>
              <a:gdLst>
                <a:gd name="T0" fmla="*/ 106 w 106"/>
                <a:gd name="T1" fmla="*/ 104 h 104"/>
                <a:gd name="T2" fmla="*/ 0 w 106"/>
                <a:gd name="T3" fmla="*/ 104 h 104"/>
                <a:gd name="T4" fmla="*/ 0 w 106"/>
                <a:gd name="T5" fmla="*/ 0 h 104"/>
                <a:gd name="T6" fmla="*/ 106 w 106"/>
                <a:gd name="T7" fmla="*/ 0 h 104"/>
                <a:gd name="T8" fmla="*/ 106 w 106"/>
                <a:gd name="T9" fmla="*/ 104 h 104"/>
                <a:gd name="T10" fmla="*/ 19 w 106"/>
                <a:gd name="T11" fmla="*/ 86 h 104"/>
                <a:gd name="T12" fmla="*/ 87 w 106"/>
                <a:gd name="T13" fmla="*/ 86 h 104"/>
                <a:gd name="T14" fmla="*/ 87 w 106"/>
                <a:gd name="T15" fmla="*/ 19 h 104"/>
                <a:gd name="T16" fmla="*/ 19 w 106"/>
                <a:gd name="T17" fmla="*/ 19 h 104"/>
                <a:gd name="T18" fmla="*/ 19 w 106"/>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104"/>
                  </a:moveTo>
                  <a:lnTo>
                    <a:pt x="0" y="104"/>
                  </a:lnTo>
                  <a:lnTo>
                    <a:pt x="0" y="0"/>
                  </a:lnTo>
                  <a:lnTo>
                    <a:pt x="106" y="0"/>
                  </a:lnTo>
                  <a:lnTo>
                    <a:pt x="106" y="104"/>
                  </a:lnTo>
                  <a:close/>
                  <a:moveTo>
                    <a:pt x="19" y="86"/>
                  </a:moveTo>
                  <a:lnTo>
                    <a:pt x="87" y="86"/>
                  </a:lnTo>
                  <a:lnTo>
                    <a:pt x="87"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9" name="Freeform 139"/>
            <p:cNvSpPr>
              <a:spLocks noEditPoints="1"/>
            </p:cNvSpPr>
            <p:nvPr/>
          </p:nvSpPr>
          <p:spPr bwMode="auto">
            <a:xfrm>
              <a:off x="5591202" y="1696648"/>
              <a:ext cx="286085" cy="96915"/>
            </a:xfrm>
            <a:custGeom>
              <a:avLst/>
              <a:gdLst>
                <a:gd name="T0" fmla="*/ 307 w 307"/>
                <a:gd name="T1" fmla="*/ 104 h 104"/>
                <a:gd name="T2" fmla="*/ 0 w 307"/>
                <a:gd name="T3" fmla="*/ 104 h 104"/>
                <a:gd name="T4" fmla="*/ 0 w 307"/>
                <a:gd name="T5" fmla="*/ 0 h 104"/>
                <a:gd name="T6" fmla="*/ 307 w 307"/>
                <a:gd name="T7" fmla="*/ 0 h 104"/>
                <a:gd name="T8" fmla="*/ 307 w 307"/>
                <a:gd name="T9" fmla="*/ 104 h 104"/>
                <a:gd name="T10" fmla="*/ 19 w 307"/>
                <a:gd name="T11" fmla="*/ 86 h 104"/>
                <a:gd name="T12" fmla="*/ 288 w 307"/>
                <a:gd name="T13" fmla="*/ 86 h 104"/>
                <a:gd name="T14" fmla="*/ 288 w 307"/>
                <a:gd name="T15" fmla="*/ 19 h 104"/>
                <a:gd name="T16" fmla="*/ 19 w 307"/>
                <a:gd name="T17" fmla="*/ 19 h 104"/>
                <a:gd name="T18" fmla="*/ 19 w 307"/>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04">
                  <a:moveTo>
                    <a:pt x="307" y="104"/>
                  </a:moveTo>
                  <a:lnTo>
                    <a:pt x="0" y="104"/>
                  </a:lnTo>
                  <a:lnTo>
                    <a:pt x="0" y="0"/>
                  </a:lnTo>
                  <a:lnTo>
                    <a:pt x="307" y="0"/>
                  </a:lnTo>
                  <a:lnTo>
                    <a:pt x="307" y="104"/>
                  </a:lnTo>
                  <a:close/>
                  <a:moveTo>
                    <a:pt x="19" y="86"/>
                  </a:moveTo>
                  <a:lnTo>
                    <a:pt x="288" y="86"/>
                  </a:lnTo>
                  <a:lnTo>
                    <a:pt x="288"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0" name="Freeform 140"/>
            <p:cNvSpPr>
              <a:spLocks noEditPoints="1"/>
            </p:cNvSpPr>
            <p:nvPr/>
          </p:nvSpPr>
          <p:spPr bwMode="auto">
            <a:xfrm>
              <a:off x="5470058" y="1814064"/>
              <a:ext cx="98779" cy="96915"/>
            </a:xfrm>
            <a:custGeom>
              <a:avLst/>
              <a:gdLst>
                <a:gd name="T0" fmla="*/ 106 w 106"/>
                <a:gd name="T1" fmla="*/ 104 h 104"/>
                <a:gd name="T2" fmla="*/ 0 w 106"/>
                <a:gd name="T3" fmla="*/ 104 h 104"/>
                <a:gd name="T4" fmla="*/ 0 w 106"/>
                <a:gd name="T5" fmla="*/ 0 h 104"/>
                <a:gd name="T6" fmla="*/ 106 w 106"/>
                <a:gd name="T7" fmla="*/ 0 h 104"/>
                <a:gd name="T8" fmla="*/ 106 w 106"/>
                <a:gd name="T9" fmla="*/ 104 h 104"/>
                <a:gd name="T10" fmla="*/ 19 w 106"/>
                <a:gd name="T11" fmla="*/ 85 h 104"/>
                <a:gd name="T12" fmla="*/ 87 w 106"/>
                <a:gd name="T13" fmla="*/ 85 h 104"/>
                <a:gd name="T14" fmla="*/ 87 w 106"/>
                <a:gd name="T15" fmla="*/ 19 h 104"/>
                <a:gd name="T16" fmla="*/ 19 w 106"/>
                <a:gd name="T17" fmla="*/ 19 h 104"/>
                <a:gd name="T18" fmla="*/ 19 w 106"/>
                <a:gd name="T19"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104"/>
                  </a:moveTo>
                  <a:lnTo>
                    <a:pt x="0" y="104"/>
                  </a:lnTo>
                  <a:lnTo>
                    <a:pt x="0" y="0"/>
                  </a:lnTo>
                  <a:lnTo>
                    <a:pt x="106" y="0"/>
                  </a:lnTo>
                  <a:lnTo>
                    <a:pt x="106" y="104"/>
                  </a:lnTo>
                  <a:close/>
                  <a:moveTo>
                    <a:pt x="19" y="85"/>
                  </a:moveTo>
                  <a:lnTo>
                    <a:pt x="87" y="85"/>
                  </a:lnTo>
                  <a:lnTo>
                    <a:pt x="87" y="19"/>
                  </a:lnTo>
                  <a:lnTo>
                    <a:pt x="19" y="19"/>
                  </a:lnTo>
                  <a:lnTo>
                    <a:pt x="19" y="8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1" name="Freeform 141"/>
            <p:cNvSpPr>
              <a:spLocks noEditPoints="1"/>
            </p:cNvSpPr>
            <p:nvPr/>
          </p:nvSpPr>
          <p:spPr bwMode="auto">
            <a:xfrm>
              <a:off x="5591202" y="1814064"/>
              <a:ext cx="286085" cy="96915"/>
            </a:xfrm>
            <a:custGeom>
              <a:avLst/>
              <a:gdLst>
                <a:gd name="T0" fmla="*/ 307 w 307"/>
                <a:gd name="T1" fmla="*/ 104 h 104"/>
                <a:gd name="T2" fmla="*/ 0 w 307"/>
                <a:gd name="T3" fmla="*/ 104 h 104"/>
                <a:gd name="T4" fmla="*/ 0 w 307"/>
                <a:gd name="T5" fmla="*/ 0 h 104"/>
                <a:gd name="T6" fmla="*/ 307 w 307"/>
                <a:gd name="T7" fmla="*/ 0 h 104"/>
                <a:gd name="T8" fmla="*/ 307 w 307"/>
                <a:gd name="T9" fmla="*/ 104 h 104"/>
                <a:gd name="T10" fmla="*/ 19 w 307"/>
                <a:gd name="T11" fmla="*/ 85 h 104"/>
                <a:gd name="T12" fmla="*/ 288 w 307"/>
                <a:gd name="T13" fmla="*/ 85 h 104"/>
                <a:gd name="T14" fmla="*/ 288 w 307"/>
                <a:gd name="T15" fmla="*/ 19 h 104"/>
                <a:gd name="T16" fmla="*/ 19 w 307"/>
                <a:gd name="T17" fmla="*/ 19 h 104"/>
                <a:gd name="T18" fmla="*/ 19 w 307"/>
                <a:gd name="T19"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04">
                  <a:moveTo>
                    <a:pt x="307" y="104"/>
                  </a:moveTo>
                  <a:lnTo>
                    <a:pt x="0" y="104"/>
                  </a:lnTo>
                  <a:lnTo>
                    <a:pt x="0" y="0"/>
                  </a:lnTo>
                  <a:lnTo>
                    <a:pt x="307" y="0"/>
                  </a:lnTo>
                  <a:lnTo>
                    <a:pt x="307" y="104"/>
                  </a:lnTo>
                  <a:close/>
                  <a:moveTo>
                    <a:pt x="19" y="85"/>
                  </a:moveTo>
                  <a:lnTo>
                    <a:pt x="288" y="85"/>
                  </a:lnTo>
                  <a:lnTo>
                    <a:pt x="288" y="19"/>
                  </a:lnTo>
                  <a:lnTo>
                    <a:pt x="19" y="19"/>
                  </a:lnTo>
                  <a:lnTo>
                    <a:pt x="19" y="8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42" name="Freeform 142"/>
          <p:cNvSpPr>
            <a:spLocks noEditPoints="1"/>
          </p:cNvSpPr>
          <p:nvPr/>
        </p:nvSpPr>
        <p:spPr bwMode="auto">
          <a:xfrm>
            <a:off x="12042984" y="3252194"/>
            <a:ext cx="446182" cy="309576"/>
          </a:xfrm>
          <a:custGeom>
            <a:avLst/>
            <a:gdLst>
              <a:gd name="T0" fmla="*/ 454 w 454"/>
              <a:gd name="T1" fmla="*/ 315 h 315"/>
              <a:gd name="T2" fmla="*/ 0 w 454"/>
              <a:gd name="T3" fmla="*/ 315 h 315"/>
              <a:gd name="T4" fmla="*/ 0 w 454"/>
              <a:gd name="T5" fmla="*/ 0 h 315"/>
              <a:gd name="T6" fmla="*/ 454 w 454"/>
              <a:gd name="T7" fmla="*/ 0 h 315"/>
              <a:gd name="T8" fmla="*/ 454 w 454"/>
              <a:gd name="T9" fmla="*/ 315 h 315"/>
              <a:gd name="T10" fmla="*/ 19 w 454"/>
              <a:gd name="T11" fmla="*/ 296 h 315"/>
              <a:gd name="T12" fmla="*/ 435 w 454"/>
              <a:gd name="T13" fmla="*/ 296 h 315"/>
              <a:gd name="T14" fmla="*/ 435 w 454"/>
              <a:gd name="T15" fmla="*/ 19 h 315"/>
              <a:gd name="T16" fmla="*/ 19 w 454"/>
              <a:gd name="T17" fmla="*/ 19 h 315"/>
              <a:gd name="T18" fmla="*/ 19 w 454"/>
              <a:gd name="T19" fmla="*/ 29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315">
                <a:moveTo>
                  <a:pt x="454" y="315"/>
                </a:moveTo>
                <a:lnTo>
                  <a:pt x="0" y="315"/>
                </a:lnTo>
                <a:lnTo>
                  <a:pt x="0" y="0"/>
                </a:lnTo>
                <a:lnTo>
                  <a:pt x="454" y="0"/>
                </a:lnTo>
                <a:lnTo>
                  <a:pt x="454" y="315"/>
                </a:lnTo>
                <a:close/>
                <a:moveTo>
                  <a:pt x="19" y="296"/>
                </a:moveTo>
                <a:lnTo>
                  <a:pt x="435" y="296"/>
                </a:lnTo>
                <a:lnTo>
                  <a:pt x="435" y="19"/>
                </a:lnTo>
                <a:lnTo>
                  <a:pt x="19" y="19"/>
                </a:lnTo>
                <a:lnTo>
                  <a:pt x="19" y="29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3" name="Freeform 143"/>
          <p:cNvSpPr/>
          <p:nvPr/>
        </p:nvSpPr>
        <p:spPr bwMode="auto">
          <a:xfrm>
            <a:off x="12261162" y="3257108"/>
            <a:ext cx="226040" cy="185746"/>
          </a:xfrm>
          <a:custGeom>
            <a:avLst/>
            <a:gdLst>
              <a:gd name="T0" fmla="*/ 2 w 97"/>
              <a:gd name="T1" fmla="*/ 80 h 80"/>
              <a:gd name="T2" fmla="*/ 1 w 97"/>
              <a:gd name="T3" fmla="*/ 79 h 80"/>
              <a:gd name="T4" fmla="*/ 1 w 97"/>
              <a:gd name="T5" fmla="*/ 76 h 80"/>
              <a:gd name="T6" fmla="*/ 93 w 97"/>
              <a:gd name="T7" fmla="*/ 0 h 80"/>
              <a:gd name="T8" fmla="*/ 96 w 97"/>
              <a:gd name="T9" fmla="*/ 1 h 80"/>
              <a:gd name="T10" fmla="*/ 96 w 97"/>
              <a:gd name="T11" fmla="*/ 4 h 80"/>
              <a:gd name="T12" fmla="*/ 3 w 97"/>
              <a:gd name="T13" fmla="*/ 79 h 80"/>
              <a:gd name="T14" fmla="*/ 2 w 97"/>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80">
                <a:moveTo>
                  <a:pt x="2" y="80"/>
                </a:moveTo>
                <a:cubicBezTo>
                  <a:pt x="1" y="80"/>
                  <a:pt x="1" y="79"/>
                  <a:pt x="1" y="79"/>
                </a:cubicBezTo>
                <a:cubicBezTo>
                  <a:pt x="0" y="78"/>
                  <a:pt x="0" y="77"/>
                  <a:pt x="1" y="76"/>
                </a:cubicBezTo>
                <a:cubicBezTo>
                  <a:pt x="93" y="0"/>
                  <a:pt x="93" y="0"/>
                  <a:pt x="93" y="0"/>
                </a:cubicBezTo>
                <a:cubicBezTo>
                  <a:pt x="94" y="0"/>
                  <a:pt x="95" y="0"/>
                  <a:pt x="96" y="1"/>
                </a:cubicBezTo>
                <a:cubicBezTo>
                  <a:pt x="97" y="2"/>
                  <a:pt x="96" y="3"/>
                  <a:pt x="96" y="4"/>
                </a:cubicBezTo>
                <a:cubicBezTo>
                  <a:pt x="3" y="79"/>
                  <a:pt x="3" y="79"/>
                  <a:pt x="3" y="79"/>
                </a:cubicBezTo>
                <a:cubicBezTo>
                  <a:pt x="3" y="79"/>
                  <a:pt x="3" y="80"/>
                  <a:pt x="2" y="8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4" name="Freeform 144"/>
          <p:cNvSpPr/>
          <p:nvPr/>
        </p:nvSpPr>
        <p:spPr bwMode="auto">
          <a:xfrm>
            <a:off x="12047898" y="3257108"/>
            <a:ext cx="223091" cy="185746"/>
          </a:xfrm>
          <a:custGeom>
            <a:avLst/>
            <a:gdLst>
              <a:gd name="T0" fmla="*/ 94 w 96"/>
              <a:gd name="T1" fmla="*/ 80 h 80"/>
              <a:gd name="T2" fmla="*/ 93 w 96"/>
              <a:gd name="T3" fmla="*/ 79 h 80"/>
              <a:gd name="T4" fmla="*/ 1 w 96"/>
              <a:gd name="T5" fmla="*/ 4 h 80"/>
              <a:gd name="T6" fmla="*/ 0 w 96"/>
              <a:gd name="T7" fmla="*/ 1 h 80"/>
              <a:gd name="T8" fmla="*/ 3 w 96"/>
              <a:gd name="T9" fmla="*/ 0 h 80"/>
              <a:gd name="T10" fmla="*/ 95 w 96"/>
              <a:gd name="T11" fmla="*/ 76 h 80"/>
              <a:gd name="T12" fmla="*/ 96 w 96"/>
              <a:gd name="T13" fmla="*/ 79 h 80"/>
              <a:gd name="T14" fmla="*/ 94 w 96"/>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80">
                <a:moveTo>
                  <a:pt x="94" y="80"/>
                </a:moveTo>
                <a:cubicBezTo>
                  <a:pt x="94" y="80"/>
                  <a:pt x="93" y="79"/>
                  <a:pt x="93" y="79"/>
                </a:cubicBezTo>
                <a:cubicBezTo>
                  <a:pt x="1" y="4"/>
                  <a:pt x="1" y="4"/>
                  <a:pt x="1" y="4"/>
                </a:cubicBezTo>
                <a:cubicBezTo>
                  <a:pt x="0" y="3"/>
                  <a:pt x="0" y="2"/>
                  <a:pt x="0" y="1"/>
                </a:cubicBezTo>
                <a:cubicBezTo>
                  <a:pt x="1" y="0"/>
                  <a:pt x="2" y="0"/>
                  <a:pt x="3" y="0"/>
                </a:cubicBezTo>
                <a:cubicBezTo>
                  <a:pt x="95" y="76"/>
                  <a:pt x="95" y="76"/>
                  <a:pt x="95" y="76"/>
                </a:cubicBezTo>
                <a:cubicBezTo>
                  <a:pt x="96" y="77"/>
                  <a:pt x="96" y="78"/>
                  <a:pt x="96" y="79"/>
                </a:cubicBezTo>
                <a:cubicBezTo>
                  <a:pt x="95" y="79"/>
                  <a:pt x="95" y="80"/>
                  <a:pt x="94" y="8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5" name="Freeform 145"/>
          <p:cNvSpPr>
            <a:spLocks noEditPoints="1"/>
          </p:cNvSpPr>
          <p:nvPr/>
        </p:nvSpPr>
        <p:spPr bwMode="auto">
          <a:xfrm>
            <a:off x="12111778" y="4140255"/>
            <a:ext cx="318421" cy="318421"/>
          </a:xfrm>
          <a:custGeom>
            <a:avLst/>
            <a:gdLst>
              <a:gd name="T0" fmla="*/ 237 w 324"/>
              <a:gd name="T1" fmla="*/ 324 h 324"/>
              <a:gd name="T2" fmla="*/ 85 w 324"/>
              <a:gd name="T3" fmla="*/ 173 h 324"/>
              <a:gd name="T4" fmla="*/ 0 w 324"/>
              <a:gd name="T5" fmla="*/ 258 h 324"/>
              <a:gd name="T6" fmla="*/ 0 w 324"/>
              <a:gd name="T7" fmla="*/ 0 h 324"/>
              <a:gd name="T8" fmla="*/ 258 w 324"/>
              <a:gd name="T9" fmla="*/ 0 h 324"/>
              <a:gd name="T10" fmla="*/ 173 w 324"/>
              <a:gd name="T11" fmla="*/ 85 h 324"/>
              <a:gd name="T12" fmla="*/ 324 w 324"/>
              <a:gd name="T13" fmla="*/ 236 h 324"/>
              <a:gd name="T14" fmla="*/ 237 w 324"/>
              <a:gd name="T15" fmla="*/ 324 h 324"/>
              <a:gd name="T16" fmla="*/ 85 w 324"/>
              <a:gd name="T17" fmla="*/ 147 h 324"/>
              <a:gd name="T18" fmla="*/ 237 w 324"/>
              <a:gd name="T19" fmla="*/ 298 h 324"/>
              <a:gd name="T20" fmla="*/ 298 w 324"/>
              <a:gd name="T21" fmla="*/ 236 h 324"/>
              <a:gd name="T22" fmla="*/ 147 w 324"/>
              <a:gd name="T23" fmla="*/ 85 h 324"/>
              <a:gd name="T24" fmla="*/ 213 w 324"/>
              <a:gd name="T25" fmla="*/ 19 h 324"/>
              <a:gd name="T26" fmla="*/ 19 w 324"/>
              <a:gd name="T27" fmla="*/ 19 h 324"/>
              <a:gd name="T28" fmla="*/ 19 w 324"/>
              <a:gd name="T29" fmla="*/ 213 h 324"/>
              <a:gd name="T30" fmla="*/ 85 w 324"/>
              <a:gd name="T31" fmla="*/ 14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24">
                <a:moveTo>
                  <a:pt x="237" y="324"/>
                </a:moveTo>
                <a:lnTo>
                  <a:pt x="85" y="173"/>
                </a:lnTo>
                <a:lnTo>
                  <a:pt x="0" y="258"/>
                </a:lnTo>
                <a:lnTo>
                  <a:pt x="0" y="0"/>
                </a:lnTo>
                <a:lnTo>
                  <a:pt x="258" y="0"/>
                </a:lnTo>
                <a:lnTo>
                  <a:pt x="173" y="85"/>
                </a:lnTo>
                <a:lnTo>
                  <a:pt x="324" y="236"/>
                </a:lnTo>
                <a:lnTo>
                  <a:pt x="237" y="324"/>
                </a:lnTo>
                <a:close/>
                <a:moveTo>
                  <a:pt x="85" y="147"/>
                </a:moveTo>
                <a:lnTo>
                  <a:pt x="237" y="298"/>
                </a:lnTo>
                <a:lnTo>
                  <a:pt x="298" y="236"/>
                </a:lnTo>
                <a:lnTo>
                  <a:pt x="147" y="85"/>
                </a:lnTo>
                <a:lnTo>
                  <a:pt x="213" y="19"/>
                </a:lnTo>
                <a:lnTo>
                  <a:pt x="19" y="19"/>
                </a:lnTo>
                <a:lnTo>
                  <a:pt x="19" y="213"/>
                </a:lnTo>
                <a:lnTo>
                  <a:pt x="85" y="14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6" name="Freeform 146"/>
          <p:cNvSpPr>
            <a:spLocks noEditPoints="1"/>
          </p:cNvSpPr>
          <p:nvPr/>
        </p:nvSpPr>
        <p:spPr bwMode="auto">
          <a:xfrm>
            <a:off x="477347" y="4086202"/>
            <a:ext cx="343974" cy="320387"/>
          </a:xfrm>
          <a:custGeom>
            <a:avLst/>
            <a:gdLst>
              <a:gd name="T0" fmla="*/ 241 w 350"/>
              <a:gd name="T1" fmla="*/ 326 h 326"/>
              <a:gd name="T2" fmla="*/ 109 w 350"/>
              <a:gd name="T3" fmla="*/ 326 h 326"/>
              <a:gd name="T4" fmla="*/ 109 w 350"/>
              <a:gd name="T5" fmla="*/ 175 h 326"/>
              <a:gd name="T6" fmla="*/ 0 w 350"/>
              <a:gd name="T7" fmla="*/ 175 h 326"/>
              <a:gd name="T8" fmla="*/ 175 w 350"/>
              <a:gd name="T9" fmla="*/ 0 h 326"/>
              <a:gd name="T10" fmla="*/ 350 w 350"/>
              <a:gd name="T11" fmla="*/ 175 h 326"/>
              <a:gd name="T12" fmla="*/ 241 w 350"/>
              <a:gd name="T13" fmla="*/ 175 h 326"/>
              <a:gd name="T14" fmla="*/ 241 w 350"/>
              <a:gd name="T15" fmla="*/ 326 h 326"/>
              <a:gd name="T16" fmla="*/ 128 w 350"/>
              <a:gd name="T17" fmla="*/ 308 h 326"/>
              <a:gd name="T18" fmla="*/ 222 w 350"/>
              <a:gd name="T19" fmla="*/ 308 h 326"/>
              <a:gd name="T20" fmla="*/ 222 w 350"/>
              <a:gd name="T21" fmla="*/ 156 h 326"/>
              <a:gd name="T22" fmla="*/ 303 w 350"/>
              <a:gd name="T23" fmla="*/ 156 h 326"/>
              <a:gd name="T24" fmla="*/ 175 w 350"/>
              <a:gd name="T25" fmla="*/ 29 h 326"/>
              <a:gd name="T26" fmla="*/ 47 w 350"/>
              <a:gd name="T27" fmla="*/ 156 h 326"/>
              <a:gd name="T28" fmla="*/ 128 w 350"/>
              <a:gd name="T29" fmla="*/ 156 h 326"/>
              <a:gd name="T30" fmla="*/ 128 w 350"/>
              <a:gd name="T31" fmla="*/ 30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0" h="326">
                <a:moveTo>
                  <a:pt x="241" y="326"/>
                </a:moveTo>
                <a:lnTo>
                  <a:pt x="109" y="326"/>
                </a:lnTo>
                <a:lnTo>
                  <a:pt x="109" y="175"/>
                </a:lnTo>
                <a:lnTo>
                  <a:pt x="0" y="175"/>
                </a:lnTo>
                <a:lnTo>
                  <a:pt x="175" y="0"/>
                </a:lnTo>
                <a:lnTo>
                  <a:pt x="350" y="175"/>
                </a:lnTo>
                <a:lnTo>
                  <a:pt x="241" y="175"/>
                </a:lnTo>
                <a:lnTo>
                  <a:pt x="241" y="326"/>
                </a:lnTo>
                <a:close/>
                <a:moveTo>
                  <a:pt x="128" y="308"/>
                </a:moveTo>
                <a:lnTo>
                  <a:pt x="222" y="308"/>
                </a:lnTo>
                <a:lnTo>
                  <a:pt x="222" y="156"/>
                </a:lnTo>
                <a:lnTo>
                  <a:pt x="303" y="156"/>
                </a:lnTo>
                <a:lnTo>
                  <a:pt x="175" y="29"/>
                </a:lnTo>
                <a:lnTo>
                  <a:pt x="47" y="156"/>
                </a:lnTo>
                <a:lnTo>
                  <a:pt x="128" y="156"/>
                </a:lnTo>
                <a:lnTo>
                  <a:pt x="128" y="30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7" name="Freeform 147"/>
          <p:cNvSpPr>
            <a:spLocks noEditPoints="1"/>
          </p:cNvSpPr>
          <p:nvPr/>
        </p:nvSpPr>
        <p:spPr bwMode="auto">
          <a:xfrm>
            <a:off x="500934" y="5015912"/>
            <a:ext cx="320387" cy="320387"/>
          </a:xfrm>
          <a:custGeom>
            <a:avLst/>
            <a:gdLst>
              <a:gd name="T0" fmla="*/ 90 w 326"/>
              <a:gd name="T1" fmla="*/ 326 h 326"/>
              <a:gd name="T2" fmla="*/ 0 w 326"/>
              <a:gd name="T3" fmla="*/ 236 h 326"/>
              <a:gd name="T4" fmla="*/ 152 w 326"/>
              <a:gd name="T5" fmla="*/ 85 h 326"/>
              <a:gd name="T6" fmla="*/ 66 w 326"/>
              <a:gd name="T7" fmla="*/ 0 h 326"/>
              <a:gd name="T8" fmla="*/ 326 w 326"/>
              <a:gd name="T9" fmla="*/ 0 h 326"/>
              <a:gd name="T10" fmla="*/ 326 w 326"/>
              <a:gd name="T11" fmla="*/ 260 h 326"/>
              <a:gd name="T12" fmla="*/ 241 w 326"/>
              <a:gd name="T13" fmla="*/ 175 h 326"/>
              <a:gd name="T14" fmla="*/ 90 w 326"/>
              <a:gd name="T15" fmla="*/ 326 h 326"/>
              <a:gd name="T16" fmla="*/ 29 w 326"/>
              <a:gd name="T17" fmla="*/ 236 h 326"/>
              <a:gd name="T18" fmla="*/ 90 w 326"/>
              <a:gd name="T19" fmla="*/ 298 h 326"/>
              <a:gd name="T20" fmla="*/ 241 w 326"/>
              <a:gd name="T21" fmla="*/ 146 h 326"/>
              <a:gd name="T22" fmla="*/ 308 w 326"/>
              <a:gd name="T23" fmla="*/ 213 h 326"/>
              <a:gd name="T24" fmla="*/ 308 w 326"/>
              <a:gd name="T25" fmla="*/ 19 h 326"/>
              <a:gd name="T26" fmla="*/ 114 w 326"/>
              <a:gd name="T27" fmla="*/ 19 h 326"/>
              <a:gd name="T28" fmla="*/ 180 w 326"/>
              <a:gd name="T29" fmla="*/ 85 h 326"/>
              <a:gd name="T30" fmla="*/ 29 w 326"/>
              <a:gd name="T31" fmla="*/ 23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26">
                <a:moveTo>
                  <a:pt x="90" y="326"/>
                </a:moveTo>
                <a:lnTo>
                  <a:pt x="0" y="236"/>
                </a:lnTo>
                <a:lnTo>
                  <a:pt x="152" y="85"/>
                </a:lnTo>
                <a:lnTo>
                  <a:pt x="66" y="0"/>
                </a:lnTo>
                <a:lnTo>
                  <a:pt x="326" y="0"/>
                </a:lnTo>
                <a:lnTo>
                  <a:pt x="326" y="260"/>
                </a:lnTo>
                <a:lnTo>
                  <a:pt x="241" y="175"/>
                </a:lnTo>
                <a:lnTo>
                  <a:pt x="90" y="326"/>
                </a:lnTo>
                <a:close/>
                <a:moveTo>
                  <a:pt x="29" y="236"/>
                </a:moveTo>
                <a:lnTo>
                  <a:pt x="90" y="298"/>
                </a:lnTo>
                <a:lnTo>
                  <a:pt x="241" y="146"/>
                </a:lnTo>
                <a:lnTo>
                  <a:pt x="308" y="213"/>
                </a:lnTo>
                <a:lnTo>
                  <a:pt x="308" y="19"/>
                </a:lnTo>
                <a:lnTo>
                  <a:pt x="114" y="19"/>
                </a:lnTo>
                <a:lnTo>
                  <a:pt x="180" y="85"/>
                </a:lnTo>
                <a:lnTo>
                  <a:pt x="29" y="2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8" name="Freeform 148"/>
          <p:cNvSpPr>
            <a:spLocks noEditPoints="1"/>
          </p:cNvSpPr>
          <p:nvPr/>
        </p:nvSpPr>
        <p:spPr bwMode="auto">
          <a:xfrm>
            <a:off x="481876" y="5906311"/>
            <a:ext cx="320387" cy="343974"/>
          </a:xfrm>
          <a:custGeom>
            <a:avLst/>
            <a:gdLst>
              <a:gd name="T0" fmla="*/ 151 w 326"/>
              <a:gd name="T1" fmla="*/ 350 h 350"/>
              <a:gd name="T2" fmla="*/ 151 w 326"/>
              <a:gd name="T3" fmla="*/ 241 h 350"/>
              <a:gd name="T4" fmla="*/ 0 w 326"/>
              <a:gd name="T5" fmla="*/ 241 h 350"/>
              <a:gd name="T6" fmla="*/ 0 w 326"/>
              <a:gd name="T7" fmla="*/ 108 h 350"/>
              <a:gd name="T8" fmla="*/ 151 w 326"/>
              <a:gd name="T9" fmla="*/ 108 h 350"/>
              <a:gd name="T10" fmla="*/ 151 w 326"/>
              <a:gd name="T11" fmla="*/ 0 h 350"/>
              <a:gd name="T12" fmla="*/ 326 w 326"/>
              <a:gd name="T13" fmla="*/ 175 h 350"/>
              <a:gd name="T14" fmla="*/ 151 w 326"/>
              <a:gd name="T15" fmla="*/ 350 h 350"/>
              <a:gd name="T16" fmla="*/ 18 w 326"/>
              <a:gd name="T17" fmla="*/ 222 h 350"/>
              <a:gd name="T18" fmla="*/ 170 w 326"/>
              <a:gd name="T19" fmla="*/ 222 h 350"/>
              <a:gd name="T20" fmla="*/ 170 w 326"/>
              <a:gd name="T21" fmla="*/ 302 h 350"/>
              <a:gd name="T22" fmla="*/ 297 w 326"/>
              <a:gd name="T23" fmla="*/ 175 h 350"/>
              <a:gd name="T24" fmla="*/ 170 w 326"/>
              <a:gd name="T25" fmla="*/ 47 h 350"/>
              <a:gd name="T26" fmla="*/ 170 w 326"/>
              <a:gd name="T27" fmla="*/ 127 h 350"/>
              <a:gd name="T28" fmla="*/ 18 w 326"/>
              <a:gd name="T29" fmla="*/ 127 h 350"/>
              <a:gd name="T30" fmla="*/ 18 w 326"/>
              <a:gd name="T31" fmla="*/ 22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50">
                <a:moveTo>
                  <a:pt x="151" y="350"/>
                </a:moveTo>
                <a:lnTo>
                  <a:pt x="151" y="241"/>
                </a:lnTo>
                <a:lnTo>
                  <a:pt x="0" y="241"/>
                </a:lnTo>
                <a:lnTo>
                  <a:pt x="0" y="108"/>
                </a:lnTo>
                <a:lnTo>
                  <a:pt x="151" y="108"/>
                </a:lnTo>
                <a:lnTo>
                  <a:pt x="151" y="0"/>
                </a:lnTo>
                <a:lnTo>
                  <a:pt x="326" y="175"/>
                </a:lnTo>
                <a:lnTo>
                  <a:pt x="151" y="350"/>
                </a:lnTo>
                <a:close/>
                <a:moveTo>
                  <a:pt x="18" y="222"/>
                </a:moveTo>
                <a:lnTo>
                  <a:pt x="170" y="222"/>
                </a:lnTo>
                <a:lnTo>
                  <a:pt x="170" y="302"/>
                </a:lnTo>
                <a:lnTo>
                  <a:pt x="297" y="175"/>
                </a:lnTo>
                <a:lnTo>
                  <a:pt x="170" y="47"/>
                </a:lnTo>
                <a:lnTo>
                  <a:pt x="170" y="127"/>
                </a:lnTo>
                <a:lnTo>
                  <a:pt x="18" y="127"/>
                </a:lnTo>
                <a:lnTo>
                  <a:pt x="18" y="22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1" name="Freeform 151"/>
          <p:cNvSpPr>
            <a:spLocks noEditPoints="1"/>
          </p:cNvSpPr>
          <p:nvPr/>
        </p:nvSpPr>
        <p:spPr bwMode="auto">
          <a:xfrm>
            <a:off x="12134822" y="5899432"/>
            <a:ext cx="320387" cy="320387"/>
          </a:xfrm>
          <a:custGeom>
            <a:avLst/>
            <a:gdLst>
              <a:gd name="T0" fmla="*/ 260 w 326"/>
              <a:gd name="T1" fmla="*/ 326 h 326"/>
              <a:gd name="T2" fmla="*/ 0 w 326"/>
              <a:gd name="T3" fmla="*/ 326 h 326"/>
              <a:gd name="T4" fmla="*/ 0 w 326"/>
              <a:gd name="T5" fmla="*/ 66 h 326"/>
              <a:gd name="T6" fmla="*/ 85 w 326"/>
              <a:gd name="T7" fmla="*/ 151 h 326"/>
              <a:gd name="T8" fmla="*/ 236 w 326"/>
              <a:gd name="T9" fmla="*/ 0 h 326"/>
              <a:gd name="T10" fmla="*/ 326 w 326"/>
              <a:gd name="T11" fmla="*/ 90 h 326"/>
              <a:gd name="T12" fmla="*/ 174 w 326"/>
              <a:gd name="T13" fmla="*/ 241 h 326"/>
              <a:gd name="T14" fmla="*/ 260 w 326"/>
              <a:gd name="T15" fmla="*/ 326 h 326"/>
              <a:gd name="T16" fmla="*/ 18 w 326"/>
              <a:gd name="T17" fmla="*/ 308 h 326"/>
              <a:gd name="T18" fmla="*/ 212 w 326"/>
              <a:gd name="T19" fmla="*/ 308 h 326"/>
              <a:gd name="T20" fmla="*/ 146 w 326"/>
              <a:gd name="T21" fmla="*/ 241 h 326"/>
              <a:gd name="T22" fmla="*/ 297 w 326"/>
              <a:gd name="T23" fmla="*/ 90 h 326"/>
              <a:gd name="T24" fmla="*/ 236 w 326"/>
              <a:gd name="T25" fmla="*/ 29 h 326"/>
              <a:gd name="T26" fmla="*/ 85 w 326"/>
              <a:gd name="T27" fmla="*/ 180 h 326"/>
              <a:gd name="T28" fmla="*/ 18 w 326"/>
              <a:gd name="T29" fmla="*/ 114 h 326"/>
              <a:gd name="T30" fmla="*/ 18 w 326"/>
              <a:gd name="T31" fmla="*/ 30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26">
                <a:moveTo>
                  <a:pt x="260" y="326"/>
                </a:moveTo>
                <a:lnTo>
                  <a:pt x="0" y="326"/>
                </a:lnTo>
                <a:lnTo>
                  <a:pt x="0" y="66"/>
                </a:lnTo>
                <a:lnTo>
                  <a:pt x="85" y="151"/>
                </a:lnTo>
                <a:lnTo>
                  <a:pt x="236" y="0"/>
                </a:lnTo>
                <a:lnTo>
                  <a:pt x="326" y="90"/>
                </a:lnTo>
                <a:lnTo>
                  <a:pt x="174" y="241"/>
                </a:lnTo>
                <a:lnTo>
                  <a:pt x="260" y="326"/>
                </a:lnTo>
                <a:close/>
                <a:moveTo>
                  <a:pt x="18" y="308"/>
                </a:moveTo>
                <a:lnTo>
                  <a:pt x="212" y="308"/>
                </a:lnTo>
                <a:lnTo>
                  <a:pt x="146" y="241"/>
                </a:lnTo>
                <a:lnTo>
                  <a:pt x="297" y="90"/>
                </a:lnTo>
                <a:lnTo>
                  <a:pt x="236" y="29"/>
                </a:lnTo>
                <a:lnTo>
                  <a:pt x="85" y="180"/>
                </a:lnTo>
                <a:lnTo>
                  <a:pt x="18" y="114"/>
                </a:lnTo>
                <a:lnTo>
                  <a:pt x="18" y="30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2" name="Freeform 152"/>
          <p:cNvSpPr>
            <a:spLocks noEditPoints="1"/>
          </p:cNvSpPr>
          <p:nvPr/>
        </p:nvSpPr>
        <p:spPr bwMode="auto">
          <a:xfrm>
            <a:off x="12110794" y="5004118"/>
            <a:ext cx="320387" cy="343974"/>
          </a:xfrm>
          <a:custGeom>
            <a:avLst/>
            <a:gdLst>
              <a:gd name="T0" fmla="*/ 175 w 326"/>
              <a:gd name="T1" fmla="*/ 350 h 350"/>
              <a:gd name="T2" fmla="*/ 0 w 326"/>
              <a:gd name="T3" fmla="*/ 175 h 350"/>
              <a:gd name="T4" fmla="*/ 175 w 326"/>
              <a:gd name="T5" fmla="*/ 0 h 350"/>
              <a:gd name="T6" fmla="*/ 175 w 326"/>
              <a:gd name="T7" fmla="*/ 108 h 350"/>
              <a:gd name="T8" fmla="*/ 326 w 326"/>
              <a:gd name="T9" fmla="*/ 108 h 350"/>
              <a:gd name="T10" fmla="*/ 326 w 326"/>
              <a:gd name="T11" fmla="*/ 241 h 350"/>
              <a:gd name="T12" fmla="*/ 175 w 326"/>
              <a:gd name="T13" fmla="*/ 241 h 350"/>
              <a:gd name="T14" fmla="*/ 175 w 326"/>
              <a:gd name="T15" fmla="*/ 350 h 350"/>
              <a:gd name="T16" fmla="*/ 28 w 326"/>
              <a:gd name="T17" fmla="*/ 175 h 350"/>
              <a:gd name="T18" fmla="*/ 156 w 326"/>
              <a:gd name="T19" fmla="*/ 302 h 350"/>
              <a:gd name="T20" fmla="*/ 156 w 326"/>
              <a:gd name="T21" fmla="*/ 222 h 350"/>
              <a:gd name="T22" fmla="*/ 307 w 326"/>
              <a:gd name="T23" fmla="*/ 222 h 350"/>
              <a:gd name="T24" fmla="*/ 307 w 326"/>
              <a:gd name="T25" fmla="*/ 127 h 350"/>
              <a:gd name="T26" fmla="*/ 156 w 326"/>
              <a:gd name="T27" fmla="*/ 127 h 350"/>
              <a:gd name="T28" fmla="*/ 156 w 326"/>
              <a:gd name="T29" fmla="*/ 47 h 350"/>
              <a:gd name="T30" fmla="*/ 28 w 326"/>
              <a:gd name="T31"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50">
                <a:moveTo>
                  <a:pt x="175" y="350"/>
                </a:moveTo>
                <a:lnTo>
                  <a:pt x="0" y="175"/>
                </a:lnTo>
                <a:lnTo>
                  <a:pt x="175" y="0"/>
                </a:lnTo>
                <a:lnTo>
                  <a:pt x="175" y="108"/>
                </a:lnTo>
                <a:lnTo>
                  <a:pt x="326" y="108"/>
                </a:lnTo>
                <a:lnTo>
                  <a:pt x="326" y="241"/>
                </a:lnTo>
                <a:lnTo>
                  <a:pt x="175" y="241"/>
                </a:lnTo>
                <a:lnTo>
                  <a:pt x="175" y="350"/>
                </a:lnTo>
                <a:close/>
                <a:moveTo>
                  <a:pt x="28" y="175"/>
                </a:moveTo>
                <a:lnTo>
                  <a:pt x="156" y="302"/>
                </a:lnTo>
                <a:lnTo>
                  <a:pt x="156" y="222"/>
                </a:lnTo>
                <a:lnTo>
                  <a:pt x="307" y="222"/>
                </a:lnTo>
                <a:lnTo>
                  <a:pt x="307" y="127"/>
                </a:lnTo>
                <a:lnTo>
                  <a:pt x="156" y="127"/>
                </a:lnTo>
                <a:lnTo>
                  <a:pt x="156" y="47"/>
                </a:lnTo>
                <a:lnTo>
                  <a:pt x="28"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3" name="Freeform 153"/>
          <p:cNvSpPr>
            <a:spLocks noEditPoints="1"/>
          </p:cNvSpPr>
          <p:nvPr/>
        </p:nvSpPr>
        <p:spPr bwMode="auto">
          <a:xfrm>
            <a:off x="426742" y="2303929"/>
            <a:ext cx="371491" cy="325301"/>
          </a:xfrm>
          <a:custGeom>
            <a:avLst/>
            <a:gdLst>
              <a:gd name="T0" fmla="*/ 160 w 160"/>
              <a:gd name="T1" fmla="*/ 140 h 140"/>
              <a:gd name="T2" fmla="*/ 0 w 160"/>
              <a:gd name="T3" fmla="*/ 140 h 140"/>
              <a:gd name="T4" fmla="*/ 0 w 160"/>
              <a:gd name="T5" fmla="*/ 127 h 140"/>
              <a:gd name="T6" fmla="*/ 42 w 160"/>
              <a:gd name="T7" fmla="*/ 85 h 140"/>
              <a:gd name="T8" fmla="*/ 118 w 160"/>
              <a:gd name="T9" fmla="*/ 85 h 140"/>
              <a:gd name="T10" fmla="*/ 160 w 160"/>
              <a:gd name="T11" fmla="*/ 127 h 140"/>
              <a:gd name="T12" fmla="*/ 160 w 160"/>
              <a:gd name="T13" fmla="*/ 140 h 140"/>
              <a:gd name="T14" fmla="*/ 8 w 160"/>
              <a:gd name="T15" fmla="*/ 132 h 140"/>
              <a:gd name="T16" fmla="*/ 152 w 160"/>
              <a:gd name="T17" fmla="*/ 132 h 140"/>
              <a:gd name="T18" fmla="*/ 152 w 160"/>
              <a:gd name="T19" fmla="*/ 127 h 140"/>
              <a:gd name="T20" fmla="*/ 118 w 160"/>
              <a:gd name="T21" fmla="*/ 93 h 140"/>
              <a:gd name="T22" fmla="*/ 42 w 160"/>
              <a:gd name="T23" fmla="*/ 93 h 140"/>
              <a:gd name="T24" fmla="*/ 8 w 160"/>
              <a:gd name="T25" fmla="*/ 127 h 140"/>
              <a:gd name="T26" fmla="*/ 8 w 160"/>
              <a:gd name="T27" fmla="*/ 132 h 140"/>
              <a:gd name="T28" fmla="*/ 80 w 160"/>
              <a:gd name="T29" fmla="*/ 83 h 140"/>
              <a:gd name="T30" fmla="*/ 38 w 160"/>
              <a:gd name="T31" fmla="*/ 42 h 140"/>
              <a:gd name="T32" fmla="*/ 80 w 160"/>
              <a:gd name="T33" fmla="*/ 0 h 140"/>
              <a:gd name="T34" fmla="*/ 122 w 160"/>
              <a:gd name="T35" fmla="*/ 42 h 140"/>
              <a:gd name="T36" fmla="*/ 80 w 160"/>
              <a:gd name="T37" fmla="*/ 83 h 140"/>
              <a:gd name="T38" fmla="*/ 80 w 160"/>
              <a:gd name="T39" fmla="*/ 8 h 140"/>
              <a:gd name="T40" fmla="*/ 46 w 160"/>
              <a:gd name="T41" fmla="*/ 42 h 140"/>
              <a:gd name="T42" fmla="*/ 80 w 160"/>
              <a:gd name="T43" fmla="*/ 75 h 140"/>
              <a:gd name="T44" fmla="*/ 114 w 160"/>
              <a:gd name="T45" fmla="*/ 42 h 140"/>
              <a:gd name="T46" fmla="*/ 80 w 160"/>
              <a:gd name="T47" fmla="*/ 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40">
                <a:moveTo>
                  <a:pt x="160" y="140"/>
                </a:moveTo>
                <a:cubicBezTo>
                  <a:pt x="0" y="140"/>
                  <a:pt x="0" y="140"/>
                  <a:pt x="0" y="140"/>
                </a:cubicBezTo>
                <a:cubicBezTo>
                  <a:pt x="0" y="127"/>
                  <a:pt x="0" y="127"/>
                  <a:pt x="0" y="127"/>
                </a:cubicBezTo>
                <a:cubicBezTo>
                  <a:pt x="0" y="104"/>
                  <a:pt x="19" y="85"/>
                  <a:pt x="42" y="85"/>
                </a:cubicBezTo>
                <a:cubicBezTo>
                  <a:pt x="118" y="85"/>
                  <a:pt x="118" y="85"/>
                  <a:pt x="118" y="85"/>
                </a:cubicBezTo>
                <a:cubicBezTo>
                  <a:pt x="141" y="85"/>
                  <a:pt x="160" y="104"/>
                  <a:pt x="160" y="127"/>
                </a:cubicBezTo>
                <a:lnTo>
                  <a:pt x="160" y="140"/>
                </a:lnTo>
                <a:close/>
                <a:moveTo>
                  <a:pt x="8" y="132"/>
                </a:moveTo>
                <a:cubicBezTo>
                  <a:pt x="152" y="132"/>
                  <a:pt x="152" y="132"/>
                  <a:pt x="152" y="132"/>
                </a:cubicBezTo>
                <a:cubicBezTo>
                  <a:pt x="152" y="127"/>
                  <a:pt x="152" y="127"/>
                  <a:pt x="152" y="127"/>
                </a:cubicBezTo>
                <a:cubicBezTo>
                  <a:pt x="152" y="108"/>
                  <a:pt x="137" y="93"/>
                  <a:pt x="118" y="93"/>
                </a:cubicBezTo>
                <a:cubicBezTo>
                  <a:pt x="42" y="93"/>
                  <a:pt x="42" y="93"/>
                  <a:pt x="42" y="93"/>
                </a:cubicBezTo>
                <a:cubicBezTo>
                  <a:pt x="23" y="93"/>
                  <a:pt x="8" y="108"/>
                  <a:pt x="8" y="127"/>
                </a:cubicBezTo>
                <a:lnTo>
                  <a:pt x="8" y="132"/>
                </a:lnTo>
                <a:close/>
                <a:moveTo>
                  <a:pt x="80" y="83"/>
                </a:moveTo>
                <a:cubicBezTo>
                  <a:pt x="57" y="83"/>
                  <a:pt x="38" y="65"/>
                  <a:pt x="38" y="42"/>
                </a:cubicBezTo>
                <a:cubicBezTo>
                  <a:pt x="38" y="18"/>
                  <a:pt x="57" y="0"/>
                  <a:pt x="80" y="0"/>
                </a:cubicBezTo>
                <a:cubicBezTo>
                  <a:pt x="103" y="0"/>
                  <a:pt x="122" y="18"/>
                  <a:pt x="122" y="42"/>
                </a:cubicBezTo>
                <a:cubicBezTo>
                  <a:pt x="122" y="65"/>
                  <a:pt x="103" y="83"/>
                  <a:pt x="80" y="83"/>
                </a:cubicBezTo>
                <a:close/>
                <a:moveTo>
                  <a:pt x="80" y="8"/>
                </a:moveTo>
                <a:cubicBezTo>
                  <a:pt x="61" y="8"/>
                  <a:pt x="46" y="23"/>
                  <a:pt x="46" y="42"/>
                </a:cubicBezTo>
                <a:cubicBezTo>
                  <a:pt x="46" y="60"/>
                  <a:pt x="61" y="75"/>
                  <a:pt x="80" y="75"/>
                </a:cubicBezTo>
                <a:cubicBezTo>
                  <a:pt x="99" y="75"/>
                  <a:pt x="114" y="60"/>
                  <a:pt x="114" y="42"/>
                </a:cubicBezTo>
                <a:cubicBezTo>
                  <a:pt x="114" y="23"/>
                  <a:pt x="99" y="8"/>
                  <a:pt x="80"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4" name="Freeform 154"/>
          <p:cNvSpPr>
            <a:spLocks noEditPoints="1"/>
          </p:cNvSpPr>
          <p:nvPr/>
        </p:nvSpPr>
        <p:spPr bwMode="auto">
          <a:xfrm>
            <a:off x="438238" y="3231183"/>
            <a:ext cx="361663" cy="348887"/>
          </a:xfrm>
          <a:custGeom>
            <a:avLst/>
            <a:gdLst>
              <a:gd name="T0" fmla="*/ 156 w 156"/>
              <a:gd name="T1" fmla="*/ 150 h 150"/>
              <a:gd name="T2" fmla="*/ 0 w 156"/>
              <a:gd name="T3" fmla="*/ 150 h 150"/>
              <a:gd name="T4" fmla="*/ 0 w 156"/>
              <a:gd name="T5" fmla="*/ 146 h 150"/>
              <a:gd name="T6" fmla="*/ 58 w 156"/>
              <a:gd name="T7" fmla="*/ 100 h 150"/>
              <a:gd name="T8" fmla="*/ 59 w 156"/>
              <a:gd name="T9" fmla="*/ 95 h 150"/>
              <a:gd name="T10" fmla="*/ 47 w 156"/>
              <a:gd name="T11" fmla="*/ 72 h 150"/>
              <a:gd name="T12" fmla="*/ 41 w 156"/>
              <a:gd name="T13" fmla="*/ 64 h 150"/>
              <a:gd name="T14" fmla="*/ 42 w 156"/>
              <a:gd name="T15" fmla="*/ 46 h 150"/>
              <a:gd name="T16" fmla="*/ 42 w 156"/>
              <a:gd name="T17" fmla="*/ 46 h 150"/>
              <a:gd name="T18" fmla="*/ 50 w 156"/>
              <a:gd name="T19" fmla="*/ 10 h 150"/>
              <a:gd name="T20" fmla="*/ 78 w 156"/>
              <a:gd name="T21" fmla="*/ 0 h 150"/>
              <a:gd name="T22" fmla="*/ 106 w 156"/>
              <a:gd name="T23" fmla="*/ 10 h 150"/>
              <a:gd name="T24" fmla="*/ 114 w 156"/>
              <a:gd name="T25" fmla="*/ 46 h 150"/>
              <a:gd name="T26" fmla="*/ 114 w 156"/>
              <a:gd name="T27" fmla="*/ 46 h 150"/>
              <a:gd name="T28" fmla="*/ 115 w 156"/>
              <a:gd name="T29" fmla="*/ 64 h 150"/>
              <a:gd name="T30" fmla="*/ 109 w 156"/>
              <a:gd name="T31" fmla="*/ 72 h 150"/>
              <a:gd name="T32" fmla="*/ 97 w 156"/>
              <a:gd name="T33" fmla="*/ 95 h 150"/>
              <a:gd name="T34" fmla="*/ 98 w 156"/>
              <a:gd name="T35" fmla="*/ 100 h 150"/>
              <a:gd name="T36" fmla="*/ 156 w 156"/>
              <a:gd name="T37" fmla="*/ 146 h 150"/>
              <a:gd name="T38" fmla="*/ 156 w 156"/>
              <a:gd name="T39" fmla="*/ 150 h 150"/>
              <a:gd name="T40" fmla="*/ 9 w 156"/>
              <a:gd name="T41" fmla="*/ 142 h 150"/>
              <a:gd name="T42" fmla="*/ 147 w 156"/>
              <a:gd name="T43" fmla="*/ 142 h 150"/>
              <a:gd name="T44" fmla="*/ 126 w 156"/>
              <a:gd name="T45" fmla="*/ 121 h 150"/>
              <a:gd name="T46" fmla="*/ 96 w 156"/>
              <a:gd name="T47" fmla="*/ 108 h 150"/>
              <a:gd name="T48" fmla="*/ 89 w 156"/>
              <a:gd name="T49" fmla="*/ 93 h 150"/>
              <a:gd name="T50" fmla="*/ 89 w 156"/>
              <a:gd name="T51" fmla="*/ 92 h 150"/>
              <a:gd name="T52" fmla="*/ 90 w 156"/>
              <a:gd name="T53" fmla="*/ 90 h 150"/>
              <a:gd name="T54" fmla="*/ 102 w 156"/>
              <a:gd name="T55" fmla="*/ 68 h 150"/>
              <a:gd name="T56" fmla="*/ 102 w 156"/>
              <a:gd name="T57" fmla="*/ 64 h 150"/>
              <a:gd name="T58" fmla="*/ 106 w 156"/>
              <a:gd name="T59" fmla="*/ 64 h 150"/>
              <a:gd name="T60" fmla="*/ 108 w 156"/>
              <a:gd name="T61" fmla="*/ 60 h 150"/>
              <a:gd name="T62" fmla="*/ 107 w 156"/>
              <a:gd name="T63" fmla="*/ 51 h 150"/>
              <a:gd name="T64" fmla="*/ 105 w 156"/>
              <a:gd name="T65" fmla="*/ 50 h 150"/>
              <a:gd name="T66" fmla="*/ 106 w 156"/>
              <a:gd name="T67" fmla="*/ 48 h 150"/>
              <a:gd name="T68" fmla="*/ 106 w 156"/>
              <a:gd name="T69" fmla="*/ 45 h 150"/>
              <a:gd name="T70" fmla="*/ 100 w 156"/>
              <a:gd name="T71" fmla="*/ 15 h 150"/>
              <a:gd name="T72" fmla="*/ 78 w 156"/>
              <a:gd name="T73" fmla="*/ 8 h 150"/>
              <a:gd name="T74" fmla="*/ 56 w 156"/>
              <a:gd name="T75" fmla="*/ 15 h 150"/>
              <a:gd name="T76" fmla="*/ 50 w 156"/>
              <a:gd name="T77" fmla="*/ 45 h 150"/>
              <a:gd name="T78" fmla="*/ 50 w 156"/>
              <a:gd name="T79" fmla="*/ 48 h 150"/>
              <a:gd name="T80" fmla="*/ 51 w 156"/>
              <a:gd name="T81" fmla="*/ 50 h 150"/>
              <a:gd name="T82" fmla="*/ 49 w 156"/>
              <a:gd name="T83" fmla="*/ 51 h 150"/>
              <a:gd name="T84" fmla="*/ 48 w 156"/>
              <a:gd name="T85" fmla="*/ 60 h 150"/>
              <a:gd name="T86" fmla="*/ 50 w 156"/>
              <a:gd name="T87" fmla="*/ 64 h 150"/>
              <a:gd name="T88" fmla="*/ 54 w 156"/>
              <a:gd name="T89" fmla="*/ 64 h 150"/>
              <a:gd name="T90" fmla="*/ 54 w 156"/>
              <a:gd name="T91" fmla="*/ 68 h 150"/>
              <a:gd name="T92" fmla="*/ 66 w 156"/>
              <a:gd name="T93" fmla="*/ 90 h 150"/>
              <a:gd name="T94" fmla="*/ 67 w 156"/>
              <a:gd name="T95" fmla="*/ 92 h 150"/>
              <a:gd name="T96" fmla="*/ 67 w 156"/>
              <a:gd name="T97" fmla="*/ 93 h 150"/>
              <a:gd name="T98" fmla="*/ 60 w 156"/>
              <a:gd name="T99" fmla="*/ 108 h 150"/>
              <a:gd name="T100" fmla="*/ 30 w 156"/>
              <a:gd name="T101" fmla="*/ 121 h 150"/>
              <a:gd name="T102" fmla="*/ 9 w 156"/>
              <a:gd name="T103" fmla="*/ 14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150">
                <a:moveTo>
                  <a:pt x="156" y="150"/>
                </a:moveTo>
                <a:cubicBezTo>
                  <a:pt x="0" y="150"/>
                  <a:pt x="0" y="150"/>
                  <a:pt x="0" y="150"/>
                </a:cubicBezTo>
                <a:cubicBezTo>
                  <a:pt x="0" y="146"/>
                  <a:pt x="0" y="146"/>
                  <a:pt x="0" y="146"/>
                </a:cubicBezTo>
                <a:cubicBezTo>
                  <a:pt x="0" y="122"/>
                  <a:pt x="46" y="103"/>
                  <a:pt x="58" y="100"/>
                </a:cubicBezTo>
                <a:cubicBezTo>
                  <a:pt x="59" y="99"/>
                  <a:pt x="59" y="97"/>
                  <a:pt x="59" y="95"/>
                </a:cubicBezTo>
                <a:cubicBezTo>
                  <a:pt x="56" y="92"/>
                  <a:pt x="50" y="83"/>
                  <a:pt x="47" y="72"/>
                </a:cubicBezTo>
                <a:cubicBezTo>
                  <a:pt x="44" y="70"/>
                  <a:pt x="42" y="68"/>
                  <a:pt x="41" y="64"/>
                </a:cubicBezTo>
                <a:cubicBezTo>
                  <a:pt x="39" y="58"/>
                  <a:pt x="39" y="51"/>
                  <a:pt x="42" y="46"/>
                </a:cubicBezTo>
                <a:cubicBezTo>
                  <a:pt x="42" y="46"/>
                  <a:pt x="42" y="46"/>
                  <a:pt x="42" y="46"/>
                </a:cubicBezTo>
                <a:cubicBezTo>
                  <a:pt x="42" y="39"/>
                  <a:pt x="40" y="22"/>
                  <a:pt x="50" y="10"/>
                </a:cubicBezTo>
                <a:cubicBezTo>
                  <a:pt x="56" y="3"/>
                  <a:pt x="66" y="0"/>
                  <a:pt x="78" y="0"/>
                </a:cubicBezTo>
                <a:cubicBezTo>
                  <a:pt x="90" y="0"/>
                  <a:pt x="100" y="3"/>
                  <a:pt x="106" y="10"/>
                </a:cubicBezTo>
                <a:cubicBezTo>
                  <a:pt x="116" y="22"/>
                  <a:pt x="114" y="39"/>
                  <a:pt x="114" y="46"/>
                </a:cubicBezTo>
                <a:cubicBezTo>
                  <a:pt x="114" y="46"/>
                  <a:pt x="114" y="46"/>
                  <a:pt x="114" y="46"/>
                </a:cubicBezTo>
                <a:cubicBezTo>
                  <a:pt x="117" y="51"/>
                  <a:pt x="117" y="58"/>
                  <a:pt x="115" y="64"/>
                </a:cubicBezTo>
                <a:cubicBezTo>
                  <a:pt x="114" y="68"/>
                  <a:pt x="112" y="70"/>
                  <a:pt x="109" y="72"/>
                </a:cubicBezTo>
                <a:cubicBezTo>
                  <a:pt x="106" y="83"/>
                  <a:pt x="100" y="92"/>
                  <a:pt x="97" y="95"/>
                </a:cubicBezTo>
                <a:cubicBezTo>
                  <a:pt x="97" y="97"/>
                  <a:pt x="97" y="99"/>
                  <a:pt x="98" y="100"/>
                </a:cubicBezTo>
                <a:cubicBezTo>
                  <a:pt x="110" y="103"/>
                  <a:pt x="156" y="122"/>
                  <a:pt x="156" y="146"/>
                </a:cubicBezTo>
                <a:lnTo>
                  <a:pt x="156" y="150"/>
                </a:lnTo>
                <a:close/>
                <a:moveTo>
                  <a:pt x="9" y="142"/>
                </a:moveTo>
                <a:cubicBezTo>
                  <a:pt x="147" y="142"/>
                  <a:pt x="147" y="142"/>
                  <a:pt x="147" y="142"/>
                </a:cubicBezTo>
                <a:cubicBezTo>
                  <a:pt x="145" y="136"/>
                  <a:pt x="138" y="128"/>
                  <a:pt x="126" y="121"/>
                </a:cubicBezTo>
                <a:cubicBezTo>
                  <a:pt x="114" y="114"/>
                  <a:pt x="101" y="109"/>
                  <a:pt x="96" y="108"/>
                </a:cubicBezTo>
                <a:cubicBezTo>
                  <a:pt x="89" y="107"/>
                  <a:pt x="89" y="97"/>
                  <a:pt x="89" y="93"/>
                </a:cubicBezTo>
                <a:cubicBezTo>
                  <a:pt x="89" y="92"/>
                  <a:pt x="89" y="92"/>
                  <a:pt x="89" y="92"/>
                </a:cubicBezTo>
                <a:cubicBezTo>
                  <a:pt x="90" y="90"/>
                  <a:pt x="90" y="90"/>
                  <a:pt x="90" y="90"/>
                </a:cubicBezTo>
                <a:cubicBezTo>
                  <a:pt x="90" y="90"/>
                  <a:pt x="100" y="80"/>
                  <a:pt x="102" y="68"/>
                </a:cubicBezTo>
                <a:cubicBezTo>
                  <a:pt x="102" y="64"/>
                  <a:pt x="102" y="64"/>
                  <a:pt x="102" y="64"/>
                </a:cubicBezTo>
                <a:cubicBezTo>
                  <a:pt x="106" y="64"/>
                  <a:pt x="106" y="64"/>
                  <a:pt x="106" y="64"/>
                </a:cubicBezTo>
                <a:cubicBezTo>
                  <a:pt x="106" y="64"/>
                  <a:pt x="107" y="63"/>
                  <a:pt x="108" y="60"/>
                </a:cubicBezTo>
                <a:cubicBezTo>
                  <a:pt x="109" y="56"/>
                  <a:pt x="109" y="52"/>
                  <a:pt x="107" y="51"/>
                </a:cubicBezTo>
                <a:cubicBezTo>
                  <a:pt x="105" y="50"/>
                  <a:pt x="105" y="50"/>
                  <a:pt x="105" y="50"/>
                </a:cubicBezTo>
                <a:cubicBezTo>
                  <a:pt x="106" y="48"/>
                  <a:pt x="106" y="48"/>
                  <a:pt x="106" y="48"/>
                </a:cubicBezTo>
                <a:cubicBezTo>
                  <a:pt x="106" y="47"/>
                  <a:pt x="106" y="46"/>
                  <a:pt x="106" y="45"/>
                </a:cubicBezTo>
                <a:cubicBezTo>
                  <a:pt x="106" y="39"/>
                  <a:pt x="108" y="24"/>
                  <a:pt x="100" y="15"/>
                </a:cubicBezTo>
                <a:cubicBezTo>
                  <a:pt x="95" y="10"/>
                  <a:pt x="88" y="8"/>
                  <a:pt x="78" y="8"/>
                </a:cubicBezTo>
                <a:cubicBezTo>
                  <a:pt x="68" y="8"/>
                  <a:pt x="61" y="10"/>
                  <a:pt x="56" y="15"/>
                </a:cubicBezTo>
                <a:cubicBezTo>
                  <a:pt x="48" y="24"/>
                  <a:pt x="50" y="39"/>
                  <a:pt x="50" y="45"/>
                </a:cubicBezTo>
                <a:cubicBezTo>
                  <a:pt x="50" y="46"/>
                  <a:pt x="50" y="47"/>
                  <a:pt x="50" y="48"/>
                </a:cubicBezTo>
                <a:cubicBezTo>
                  <a:pt x="51" y="50"/>
                  <a:pt x="51" y="50"/>
                  <a:pt x="51" y="50"/>
                </a:cubicBezTo>
                <a:cubicBezTo>
                  <a:pt x="49" y="51"/>
                  <a:pt x="49" y="51"/>
                  <a:pt x="49" y="51"/>
                </a:cubicBezTo>
                <a:cubicBezTo>
                  <a:pt x="47" y="52"/>
                  <a:pt x="47" y="56"/>
                  <a:pt x="48" y="60"/>
                </a:cubicBezTo>
                <a:cubicBezTo>
                  <a:pt x="49" y="63"/>
                  <a:pt x="50" y="64"/>
                  <a:pt x="50" y="64"/>
                </a:cubicBezTo>
                <a:cubicBezTo>
                  <a:pt x="54" y="64"/>
                  <a:pt x="54" y="64"/>
                  <a:pt x="54" y="64"/>
                </a:cubicBezTo>
                <a:cubicBezTo>
                  <a:pt x="54" y="68"/>
                  <a:pt x="54" y="68"/>
                  <a:pt x="54" y="68"/>
                </a:cubicBezTo>
                <a:cubicBezTo>
                  <a:pt x="56" y="80"/>
                  <a:pt x="66" y="90"/>
                  <a:pt x="66" y="90"/>
                </a:cubicBezTo>
                <a:cubicBezTo>
                  <a:pt x="67" y="92"/>
                  <a:pt x="67" y="92"/>
                  <a:pt x="67" y="92"/>
                </a:cubicBezTo>
                <a:cubicBezTo>
                  <a:pt x="67" y="93"/>
                  <a:pt x="67" y="93"/>
                  <a:pt x="67" y="93"/>
                </a:cubicBezTo>
                <a:cubicBezTo>
                  <a:pt x="67" y="97"/>
                  <a:pt x="67" y="107"/>
                  <a:pt x="60" y="108"/>
                </a:cubicBezTo>
                <a:cubicBezTo>
                  <a:pt x="55" y="109"/>
                  <a:pt x="42" y="114"/>
                  <a:pt x="30" y="121"/>
                </a:cubicBezTo>
                <a:cubicBezTo>
                  <a:pt x="18" y="128"/>
                  <a:pt x="11" y="136"/>
                  <a:pt x="9" y="14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161" name="组合 160"/>
          <p:cNvGrpSpPr/>
          <p:nvPr/>
        </p:nvGrpSpPr>
        <p:grpSpPr>
          <a:xfrm>
            <a:off x="3225801" y="2273955"/>
            <a:ext cx="287955" cy="432422"/>
            <a:chOff x="3000595" y="690226"/>
            <a:chExt cx="273039" cy="410023"/>
          </a:xfrm>
        </p:grpSpPr>
        <p:sp>
          <p:nvSpPr>
            <p:cNvPr id="155" name="Freeform 155"/>
            <p:cNvSpPr>
              <a:spLocks noEditPoints="1"/>
            </p:cNvSpPr>
            <p:nvPr/>
          </p:nvSpPr>
          <p:spPr bwMode="auto">
            <a:xfrm>
              <a:off x="3005254" y="690226"/>
              <a:ext cx="263720" cy="365294"/>
            </a:xfrm>
            <a:custGeom>
              <a:avLst/>
              <a:gdLst>
                <a:gd name="T0" fmla="*/ 60 w 120"/>
                <a:gd name="T1" fmla="*/ 166 h 166"/>
                <a:gd name="T2" fmla="*/ 57 w 120"/>
                <a:gd name="T3" fmla="*/ 162 h 166"/>
                <a:gd name="T4" fmla="*/ 0 w 120"/>
                <a:gd name="T5" fmla="*/ 60 h 166"/>
                <a:gd name="T6" fmla="*/ 60 w 120"/>
                <a:gd name="T7" fmla="*/ 0 h 166"/>
                <a:gd name="T8" fmla="*/ 120 w 120"/>
                <a:gd name="T9" fmla="*/ 60 h 166"/>
                <a:gd name="T10" fmla="*/ 63 w 120"/>
                <a:gd name="T11" fmla="*/ 162 h 166"/>
                <a:gd name="T12" fmla="*/ 60 w 120"/>
                <a:gd name="T13" fmla="*/ 166 h 166"/>
                <a:gd name="T14" fmla="*/ 60 w 120"/>
                <a:gd name="T15" fmla="*/ 8 h 166"/>
                <a:gd name="T16" fmla="*/ 8 w 120"/>
                <a:gd name="T17" fmla="*/ 60 h 166"/>
                <a:gd name="T18" fmla="*/ 60 w 120"/>
                <a:gd name="T19" fmla="*/ 154 h 166"/>
                <a:gd name="T20" fmla="*/ 112 w 120"/>
                <a:gd name="T21" fmla="*/ 60 h 166"/>
                <a:gd name="T22" fmla="*/ 60 w 120"/>
                <a:gd name="T23"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66">
                  <a:moveTo>
                    <a:pt x="60" y="166"/>
                  </a:moveTo>
                  <a:cubicBezTo>
                    <a:pt x="57" y="162"/>
                    <a:pt x="57" y="162"/>
                    <a:pt x="57" y="162"/>
                  </a:cubicBezTo>
                  <a:cubicBezTo>
                    <a:pt x="55" y="160"/>
                    <a:pt x="0" y="92"/>
                    <a:pt x="0" y="60"/>
                  </a:cubicBezTo>
                  <a:cubicBezTo>
                    <a:pt x="0" y="27"/>
                    <a:pt x="27" y="0"/>
                    <a:pt x="60" y="0"/>
                  </a:cubicBezTo>
                  <a:cubicBezTo>
                    <a:pt x="93" y="0"/>
                    <a:pt x="120" y="27"/>
                    <a:pt x="120" y="60"/>
                  </a:cubicBezTo>
                  <a:cubicBezTo>
                    <a:pt x="120" y="92"/>
                    <a:pt x="66" y="160"/>
                    <a:pt x="63" y="162"/>
                  </a:cubicBezTo>
                  <a:lnTo>
                    <a:pt x="60" y="166"/>
                  </a:lnTo>
                  <a:close/>
                  <a:moveTo>
                    <a:pt x="60" y="8"/>
                  </a:moveTo>
                  <a:cubicBezTo>
                    <a:pt x="32" y="8"/>
                    <a:pt x="8" y="31"/>
                    <a:pt x="8" y="60"/>
                  </a:cubicBezTo>
                  <a:cubicBezTo>
                    <a:pt x="8" y="85"/>
                    <a:pt x="49" y="139"/>
                    <a:pt x="60" y="154"/>
                  </a:cubicBezTo>
                  <a:cubicBezTo>
                    <a:pt x="72" y="139"/>
                    <a:pt x="112" y="85"/>
                    <a:pt x="112" y="60"/>
                  </a:cubicBezTo>
                  <a:cubicBezTo>
                    <a:pt x="112" y="31"/>
                    <a:pt x="89" y="8"/>
                    <a:pt x="60"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6" name="Freeform 156"/>
            <p:cNvSpPr>
              <a:spLocks noEditPoints="1"/>
            </p:cNvSpPr>
            <p:nvPr/>
          </p:nvSpPr>
          <p:spPr bwMode="auto">
            <a:xfrm>
              <a:off x="3071417" y="756389"/>
              <a:ext cx="132326" cy="132326"/>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4 h 60"/>
                <a:gd name="T12" fmla="*/ 4 w 60"/>
                <a:gd name="T13" fmla="*/ 30 h 60"/>
                <a:gd name="T14" fmla="*/ 30 w 60"/>
                <a:gd name="T15" fmla="*/ 56 h 60"/>
                <a:gd name="T16" fmla="*/ 56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7"/>
                    <a:pt x="0" y="30"/>
                  </a:cubicBezTo>
                  <a:cubicBezTo>
                    <a:pt x="0" y="13"/>
                    <a:pt x="14" y="0"/>
                    <a:pt x="30" y="0"/>
                  </a:cubicBezTo>
                  <a:cubicBezTo>
                    <a:pt x="47" y="0"/>
                    <a:pt x="60" y="13"/>
                    <a:pt x="60" y="30"/>
                  </a:cubicBezTo>
                  <a:cubicBezTo>
                    <a:pt x="60" y="47"/>
                    <a:pt x="47" y="60"/>
                    <a:pt x="30" y="60"/>
                  </a:cubicBezTo>
                  <a:close/>
                  <a:moveTo>
                    <a:pt x="30" y="4"/>
                  </a:moveTo>
                  <a:cubicBezTo>
                    <a:pt x="16" y="4"/>
                    <a:pt x="4" y="16"/>
                    <a:pt x="4" y="30"/>
                  </a:cubicBezTo>
                  <a:cubicBezTo>
                    <a:pt x="4" y="44"/>
                    <a:pt x="16" y="56"/>
                    <a:pt x="30" y="56"/>
                  </a:cubicBezTo>
                  <a:cubicBezTo>
                    <a:pt x="45" y="56"/>
                    <a:pt x="56" y="44"/>
                    <a:pt x="56" y="30"/>
                  </a:cubicBezTo>
                  <a:cubicBezTo>
                    <a:pt x="56" y="16"/>
                    <a:pt x="45" y="4"/>
                    <a:pt x="30"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7" name="Freeform 157"/>
            <p:cNvSpPr/>
            <p:nvPr/>
          </p:nvSpPr>
          <p:spPr bwMode="auto">
            <a:xfrm>
              <a:off x="3000595" y="1007062"/>
              <a:ext cx="273039" cy="93187"/>
            </a:xfrm>
            <a:custGeom>
              <a:avLst/>
              <a:gdLst>
                <a:gd name="T0" fmla="*/ 92 w 124"/>
                <a:gd name="T1" fmla="*/ 0 h 42"/>
                <a:gd name="T2" fmla="*/ 92 w 124"/>
                <a:gd name="T3" fmla="*/ 5 h 42"/>
                <a:gd name="T4" fmla="*/ 120 w 124"/>
                <a:gd name="T5" fmla="*/ 20 h 42"/>
                <a:gd name="T6" fmla="*/ 62 w 124"/>
                <a:gd name="T7" fmla="*/ 38 h 42"/>
                <a:gd name="T8" fmla="*/ 4 w 124"/>
                <a:gd name="T9" fmla="*/ 20 h 42"/>
                <a:gd name="T10" fmla="*/ 33 w 124"/>
                <a:gd name="T11" fmla="*/ 5 h 42"/>
                <a:gd name="T12" fmla="*/ 33 w 124"/>
                <a:gd name="T13" fmla="*/ 0 h 42"/>
                <a:gd name="T14" fmla="*/ 0 w 124"/>
                <a:gd name="T15" fmla="*/ 20 h 42"/>
                <a:gd name="T16" fmla="*/ 62 w 124"/>
                <a:gd name="T17" fmla="*/ 42 h 42"/>
                <a:gd name="T18" fmla="*/ 124 w 124"/>
                <a:gd name="T19" fmla="*/ 20 h 42"/>
                <a:gd name="T20" fmla="*/ 92 w 124"/>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42">
                  <a:moveTo>
                    <a:pt x="92" y="0"/>
                  </a:moveTo>
                  <a:cubicBezTo>
                    <a:pt x="92" y="5"/>
                    <a:pt x="92" y="5"/>
                    <a:pt x="92" y="5"/>
                  </a:cubicBezTo>
                  <a:cubicBezTo>
                    <a:pt x="109" y="8"/>
                    <a:pt x="120" y="14"/>
                    <a:pt x="120" y="20"/>
                  </a:cubicBezTo>
                  <a:cubicBezTo>
                    <a:pt x="120" y="28"/>
                    <a:pt x="97" y="38"/>
                    <a:pt x="62" y="38"/>
                  </a:cubicBezTo>
                  <a:cubicBezTo>
                    <a:pt x="28" y="38"/>
                    <a:pt x="4" y="28"/>
                    <a:pt x="4" y="20"/>
                  </a:cubicBezTo>
                  <a:cubicBezTo>
                    <a:pt x="4" y="14"/>
                    <a:pt x="15" y="8"/>
                    <a:pt x="33" y="5"/>
                  </a:cubicBezTo>
                  <a:cubicBezTo>
                    <a:pt x="33" y="0"/>
                    <a:pt x="33" y="0"/>
                    <a:pt x="33" y="0"/>
                  </a:cubicBezTo>
                  <a:cubicBezTo>
                    <a:pt x="15" y="4"/>
                    <a:pt x="0" y="10"/>
                    <a:pt x="0" y="20"/>
                  </a:cubicBezTo>
                  <a:cubicBezTo>
                    <a:pt x="0" y="34"/>
                    <a:pt x="32" y="42"/>
                    <a:pt x="62" y="42"/>
                  </a:cubicBezTo>
                  <a:cubicBezTo>
                    <a:pt x="92" y="42"/>
                    <a:pt x="124" y="34"/>
                    <a:pt x="124" y="20"/>
                  </a:cubicBezTo>
                  <a:cubicBezTo>
                    <a:pt x="124" y="10"/>
                    <a:pt x="110" y="4"/>
                    <a:pt x="92"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71" name="组合 170"/>
          <p:cNvGrpSpPr/>
          <p:nvPr/>
        </p:nvGrpSpPr>
        <p:grpSpPr>
          <a:xfrm>
            <a:off x="8508247" y="4973653"/>
            <a:ext cx="415716" cy="362646"/>
            <a:chOff x="8009412" y="3250080"/>
            <a:chExt cx="394182" cy="343861"/>
          </a:xfrm>
        </p:grpSpPr>
        <p:sp>
          <p:nvSpPr>
            <p:cNvPr id="35" name="Freeform 35"/>
            <p:cNvSpPr>
              <a:spLocks noEditPoints="1"/>
            </p:cNvSpPr>
            <p:nvPr/>
          </p:nvSpPr>
          <p:spPr bwMode="auto">
            <a:xfrm>
              <a:off x="8009412" y="3250080"/>
              <a:ext cx="394182" cy="343861"/>
            </a:xfrm>
            <a:custGeom>
              <a:avLst/>
              <a:gdLst>
                <a:gd name="T0" fmla="*/ 152 w 179"/>
                <a:gd name="T1" fmla="*/ 156 h 156"/>
                <a:gd name="T2" fmla="*/ 27 w 179"/>
                <a:gd name="T3" fmla="*/ 156 h 156"/>
                <a:gd name="T4" fmla="*/ 0 w 179"/>
                <a:gd name="T5" fmla="*/ 129 h 156"/>
                <a:gd name="T6" fmla="*/ 0 w 179"/>
                <a:gd name="T7" fmla="*/ 49 h 156"/>
                <a:gd name="T8" fmla="*/ 27 w 179"/>
                <a:gd name="T9" fmla="*/ 22 h 156"/>
                <a:gd name="T10" fmla="*/ 44 w 179"/>
                <a:gd name="T11" fmla="*/ 22 h 156"/>
                <a:gd name="T12" fmla="*/ 48 w 179"/>
                <a:gd name="T13" fmla="*/ 13 h 156"/>
                <a:gd name="T14" fmla="*/ 67 w 179"/>
                <a:gd name="T15" fmla="*/ 0 h 156"/>
                <a:gd name="T16" fmla="*/ 112 w 179"/>
                <a:gd name="T17" fmla="*/ 0 h 156"/>
                <a:gd name="T18" fmla="*/ 131 w 179"/>
                <a:gd name="T19" fmla="*/ 13 h 156"/>
                <a:gd name="T20" fmla="*/ 135 w 179"/>
                <a:gd name="T21" fmla="*/ 22 h 156"/>
                <a:gd name="T22" fmla="*/ 152 w 179"/>
                <a:gd name="T23" fmla="*/ 22 h 156"/>
                <a:gd name="T24" fmla="*/ 179 w 179"/>
                <a:gd name="T25" fmla="*/ 49 h 156"/>
                <a:gd name="T26" fmla="*/ 179 w 179"/>
                <a:gd name="T27" fmla="*/ 129 h 156"/>
                <a:gd name="T28" fmla="*/ 152 w 179"/>
                <a:gd name="T29" fmla="*/ 156 h 156"/>
                <a:gd name="T30" fmla="*/ 27 w 179"/>
                <a:gd name="T31" fmla="*/ 30 h 156"/>
                <a:gd name="T32" fmla="*/ 8 w 179"/>
                <a:gd name="T33" fmla="*/ 49 h 156"/>
                <a:gd name="T34" fmla="*/ 8 w 179"/>
                <a:gd name="T35" fmla="*/ 129 h 156"/>
                <a:gd name="T36" fmla="*/ 27 w 179"/>
                <a:gd name="T37" fmla="*/ 148 h 156"/>
                <a:gd name="T38" fmla="*/ 152 w 179"/>
                <a:gd name="T39" fmla="*/ 148 h 156"/>
                <a:gd name="T40" fmla="*/ 171 w 179"/>
                <a:gd name="T41" fmla="*/ 129 h 156"/>
                <a:gd name="T42" fmla="*/ 171 w 179"/>
                <a:gd name="T43" fmla="*/ 49 h 156"/>
                <a:gd name="T44" fmla="*/ 152 w 179"/>
                <a:gd name="T45" fmla="*/ 30 h 156"/>
                <a:gd name="T46" fmla="*/ 130 w 179"/>
                <a:gd name="T47" fmla="*/ 30 h 156"/>
                <a:gd name="T48" fmla="*/ 124 w 179"/>
                <a:gd name="T49" fmla="*/ 16 h 156"/>
                <a:gd name="T50" fmla="*/ 112 w 179"/>
                <a:gd name="T51" fmla="*/ 8 h 156"/>
                <a:gd name="T52" fmla="*/ 67 w 179"/>
                <a:gd name="T53" fmla="*/ 8 h 156"/>
                <a:gd name="T54" fmla="*/ 55 w 179"/>
                <a:gd name="T55" fmla="*/ 16 h 156"/>
                <a:gd name="T56" fmla="*/ 50 w 179"/>
                <a:gd name="T57" fmla="*/ 30 h 156"/>
                <a:gd name="T58" fmla="*/ 27 w 179"/>
                <a:gd name="T59" fmla="*/ 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56">
                  <a:moveTo>
                    <a:pt x="152" y="156"/>
                  </a:moveTo>
                  <a:cubicBezTo>
                    <a:pt x="27" y="156"/>
                    <a:pt x="27" y="156"/>
                    <a:pt x="27" y="156"/>
                  </a:cubicBezTo>
                  <a:cubicBezTo>
                    <a:pt x="12" y="156"/>
                    <a:pt x="0" y="144"/>
                    <a:pt x="0" y="129"/>
                  </a:cubicBezTo>
                  <a:cubicBezTo>
                    <a:pt x="0" y="49"/>
                    <a:pt x="0" y="49"/>
                    <a:pt x="0" y="49"/>
                  </a:cubicBezTo>
                  <a:cubicBezTo>
                    <a:pt x="0" y="35"/>
                    <a:pt x="12" y="22"/>
                    <a:pt x="27" y="22"/>
                  </a:cubicBezTo>
                  <a:cubicBezTo>
                    <a:pt x="44" y="22"/>
                    <a:pt x="44" y="22"/>
                    <a:pt x="44" y="22"/>
                  </a:cubicBezTo>
                  <a:cubicBezTo>
                    <a:pt x="48" y="13"/>
                    <a:pt x="48" y="13"/>
                    <a:pt x="48" y="13"/>
                  </a:cubicBezTo>
                  <a:cubicBezTo>
                    <a:pt x="50" y="6"/>
                    <a:pt x="59" y="0"/>
                    <a:pt x="67" y="0"/>
                  </a:cubicBezTo>
                  <a:cubicBezTo>
                    <a:pt x="112" y="0"/>
                    <a:pt x="112" y="0"/>
                    <a:pt x="112" y="0"/>
                  </a:cubicBezTo>
                  <a:cubicBezTo>
                    <a:pt x="120" y="0"/>
                    <a:pt x="129" y="6"/>
                    <a:pt x="131" y="13"/>
                  </a:cubicBezTo>
                  <a:cubicBezTo>
                    <a:pt x="135" y="22"/>
                    <a:pt x="135" y="22"/>
                    <a:pt x="135" y="22"/>
                  </a:cubicBezTo>
                  <a:cubicBezTo>
                    <a:pt x="152" y="22"/>
                    <a:pt x="152" y="22"/>
                    <a:pt x="152" y="22"/>
                  </a:cubicBezTo>
                  <a:cubicBezTo>
                    <a:pt x="167" y="22"/>
                    <a:pt x="179" y="35"/>
                    <a:pt x="179" y="49"/>
                  </a:cubicBezTo>
                  <a:cubicBezTo>
                    <a:pt x="179" y="129"/>
                    <a:pt x="179" y="129"/>
                    <a:pt x="179" y="129"/>
                  </a:cubicBezTo>
                  <a:cubicBezTo>
                    <a:pt x="179" y="144"/>
                    <a:pt x="167" y="156"/>
                    <a:pt x="152" y="156"/>
                  </a:cubicBezTo>
                  <a:close/>
                  <a:moveTo>
                    <a:pt x="27" y="30"/>
                  </a:moveTo>
                  <a:cubicBezTo>
                    <a:pt x="16" y="30"/>
                    <a:pt x="8" y="39"/>
                    <a:pt x="8" y="49"/>
                  </a:cubicBezTo>
                  <a:cubicBezTo>
                    <a:pt x="8" y="129"/>
                    <a:pt x="8" y="129"/>
                    <a:pt x="8" y="129"/>
                  </a:cubicBezTo>
                  <a:cubicBezTo>
                    <a:pt x="8" y="140"/>
                    <a:pt x="16" y="148"/>
                    <a:pt x="27" y="148"/>
                  </a:cubicBezTo>
                  <a:cubicBezTo>
                    <a:pt x="152" y="148"/>
                    <a:pt x="152" y="148"/>
                    <a:pt x="152" y="148"/>
                  </a:cubicBezTo>
                  <a:cubicBezTo>
                    <a:pt x="163" y="148"/>
                    <a:pt x="171" y="140"/>
                    <a:pt x="171" y="129"/>
                  </a:cubicBezTo>
                  <a:cubicBezTo>
                    <a:pt x="171" y="49"/>
                    <a:pt x="171" y="49"/>
                    <a:pt x="171" y="49"/>
                  </a:cubicBezTo>
                  <a:cubicBezTo>
                    <a:pt x="171" y="39"/>
                    <a:pt x="163" y="30"/>
                    <a:pt x="152" y="30"/>
                  </a:cubicBezTo>
                  <a:cubicBezTo>
                    <a:pt x="130" y="30"/>
                    <a:pt x="130" y="30"/>
                    <a:pt x="130" y="30"/>
                  </a:cubicBezTo>
                  <a:cubicBezTo>
                    <a:pt x="124" y="16"/>
                    <a:pt x="124" y="16"/>
                    <a:pt x="124" y="16"/>
                  </a:cubicBezTo>
                  <a:cubicBezTo>
                    <a:pt x="122" y="11"/>
                    <a:pt x="117" y="8"/>
                    <a:pt x="112" y="8"/>
                  </a:cubicBezTo>
                  <a:cubicBezTo>
                    <a:pt x="67" y="8"/>
                    <a:pt x="67" y="8"/>
                    <a:pt x="67" y="8"/>
                  </a:cubicBezTo>
                  <a:cubicBezTo>
                    <a:pt x="62" y="8"/>
                    <a:pt x="57" y="11"/>
                    <a:pt x="55" y="16"/>
                  </a:cubicBezTo>
                  <a:cubicBezTo>
                    <a:pt x="50" y="30"/>
                    <a:pt x="50" y="30"/>
                    <a:pt x="50" y="30"/>
                  </a:cubicBezTo>
                  <a:lnTo>
                    <a:pt x="27" y="3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8" name="Freeform 158"/>
            <p:cNvSpPr>
              <a:spLocks noEditPoints="1"/>
            </p:cNvSpPr>
            <p:nvPr/>
          </p:nvSpPr>
          <p:spPr bwMode="auto">
            <a:xfrm>
              <a:off x="8146397" y="3387066"/>
              <a:ext cx="121143" cy="121143"/>
            </a:xfrm>
            <a:custGeom>
              <a:avLst/>
              <a:gdLst>
                <a:gd name="T0" fmla="*/ 28 w 55"/>
                <a:gd name="T1" fmla="*/ 55 h 55"/>
                <a:gd name="T2" fmla="*/ 0 w 55"/>
                <a:gd name="T3" fmla="*/ 27 h 55"/>
                <a:gd name="T4" fmla="*/ 28 w 55"/>
                <a:gd name="T5" fmla="*/ 0 h 55"/>
                <a:gd name="T6" fmla="*/ 55 w 55"/>
                <a:gd name="T7" fmla="*/ 27 h 55"/>
                <a:gd name="T8" fmla="*/ 28 w 55"/>
                <a:gd name="T9" fmla="*/ 55 h 55"/>
                <a:gd name="T10" fmla="*/ 28 w 55"/>
                <a:gd name="T11" fmla="*/ 4 h 55"/>
                <a:gd name="T12" fmla="*/ 4 w 55"/>
                <a:gd name="T13" fmla="*/ 27 h 55"/>
                <a:gd name="T14" fmla="*/ 28 w 55"/>
                <a:gd name="T15" fmla="*/ 51 h 55"/>
                <a:gd name="T16" fmla="*/ 51 w 55"/>
                <a:gd name="T17" fmla="*/ 27 h 55"/>
                <a:gd name="T18" fmla="*/ 28 w 55"/>
                <a:gd name="T19"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55"/>
                  </a:moveTo>
                  <a:cubicBezTo>
                    <a:pt x="12" y="55"/>
                    <a:pt x="0" y="42"/>
                    <a:pt x="0" y="27"/>
                  </a:cubicBezTo>
                  <a:cubicBezTo>
                    <a:pt x="0" y="12"/>
                    <a:pt x="12" y="0"/>
                    <a:pt x="28" y="0"/>
                  </a:cubicBezTo>
                  <a:cubicBezTo>
                    <a:pt x="43" y="0"/>
                    <a:pt x="55" y="12"/>
                    <a:pt x="55" y="27"/>
                  </a:cubicBezTo>
                  <a:cubicBezTo>
                    <a:pt x="55" y="42"/>
                    <a:pt x="43" y="55"/>
                    <a:pt x="28" y="55"/>
                  </a:cubicBezTo>
                  <a:close/>
                  <a:moveTo>
                    <a:pt x="28" y="4"/>
                  </a:moveTo>
                  <a:cubicBezTo>
                    <a:pt x="14" y="4"/>
                    <a:pt x="4" y="14"/>
                    <a:pt x="4" y="27"/>
                  </a:cubicBezTo>
                  <a:cubicBezTo>
                    <a:pt x="4" y="40"/>
                    <a:pt x="14" y="51"/>
                    <a:pt x="28" y="51"/>
                  </a:cubicBezTo>
                  <a:cubicBezTo>
                    <a:pt x="41" y="51"/>
                    <a:pt x="51" y="40"/>
                    <a:pt x="51" y="27"/>
                  </a:cubicBezTo>
                  <a:cubicBezTo>
                    <a:pt x="51" y="14"/>
                    <a:pt x="41" y="4"/>
                    <a:pt x="2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62" name="组合 161"/>
          <p:cNvGrpSpPr/>
          <p:nvPr/>
        </p:nvGrpSpPr>
        <p:grpSpPr>
          <a:xfrm>
            <a:off x="6712707" y="2292627"/>
            <a:ext cx="443234" cy="383284"/>
            <a:chOff x="6306880" y="707931"/>
            <a:chExt cx="420275" cy="363430"/>
          </a:xfrm>
        </p:grpSpPr>
        <p:sp>
          <p:nvSpPr>
            <p:cNvPr id="159" name="Freeform 159"/>
            <p:cNvSpPr>
              <a:spLocks noEditPoints="1"/>
            </p:cNvSpPr>
            <p:nvPr/>
          </p:nvSpPr>
          <p:spPr bwMode="auto">
            <a:xfrm>
              <a:off x="6306880" y="707931"/>
              <a:ext cx="420275" cy="363430"/>
            </a:xfrm>
            <a:custGeom>
              <a:avLst/>
              <a:gdLst>
                <a:gd name="T0" fmla="*/ 451 w 451"/>
                <a:gd name="T1" fmla="*/ 390 h 390"/>
                <a:gd name="T2" fmla="*/ 0 w 451"/>
                <a:gd name="T3" fmla="*/ 390 h 390"/>
                <a:gd name="T4" fmla="*/ 225 w 451"/>
                <a:gd name="T5" fmla="*/ 0 h 390"/>
                <a:gd name="T6" fmla="*/ 451 w 451"/>
                <a:gd name="T7" fmla="*/ 390 h 390"/>
                <a:gd name="T8" fmla="*/ 24 w 451"/>
                <a:gd name="T9" fmla="*/ 376 h 390"/>
                <a:gd name="T10" fmla="*/ 428 w 451"/>
                <a:gd name="T11" fmla="*/ 376 h 390"/>
                <a:gd name="T12" fmla="*/ 225 w 451"/>
                <a:gd name="T13" fmla="*/ 26 h 390"/>
                <a:gd name="T14" fmla="*/ 24 w 451"/>
                <a:gd name="T15" fmla="*/ 376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 h="390">
                  <a:moveTo>
                    <a:pt x="451" y="390"/>
                  </a:moveTo>
                  <a:lnTo>
                    <a:pt x="0" y="390"/>
                  </a:lnTo>
                  <a:lnTo>
                    <a:pt x="225" y="0"/>
                  </a:lnTo>
                  <a:lnTo>
                    <a:pt x="451" y="390"/>
                  </a:lnTo>
                  <a:close/>
                  <a:moveTo>
                    <a:pt x="24" y="376"/>
                  </a:moveTo>
                  <a:lnTo>
                    <a:pt x="428" y="376"/>
                  </a:lnTo>
                  <a:lnTo>
                    <a:pt x="225" y="26"/>
                  </a:lnTo>
                  <a:lnTo>
                    <a:pt x="24" y="37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0" name="Freeform 160"/>
            <p:cNvSpPr>
              <a:spLocks noEditPoints="1"/>
            </p:cNvSpPr>
            <p:nvPr/>
          </p:nvSpPr>
          <p:spPr bwMode="auto">
            <a:xfrm>
              <a:off x="6502573" y="859826"/>
              <a:ext cx="28888" cy="158418"/>
            </a:xfrm>
            <a:custGeom>
              <a:avLst/>
              <a:gdLst>
                <a:gd name="T0" fmla="*/ 0 w 13"/>
                <a:gd name="T1" fmla="*/ 65 h 72"/>
                <a:gd name="T2" fmla="*/ 7 w 13"/>
                <a:gd name="T3" fmla="*/ 58 h 72"/>
                <a:gd name="T4" fmla="*/ 13 w 13"/>
                <a:gd name="T5" fmla="*/ 65 h 72"/>
                <a:gd name="T6" fmla="*/ 7 w 13"/>
                <a:gd name="T7" fmla="*/ 72 h 72"/>
                <a:gd name="T8" fmla="*/ 0 w 13"/>
                <a:gd name="T9" fmla="*/ 65 h 72"/>
                <a:gd name="T10" fmla="*/ 13 w 13"/>
                <a:gd name="T11" fmla="*/ 6 h 72"/>
                <a:gd name="T12" fmla="*/ 11 w 13"/>
                <a:gd name="T13" fmla="*/ 47 h 72"/>
                <a:gd name="T14" fmla="*/ 7 w 13"/>
                <a:gd name="T15" fmla="*/ 51 h 72"/>
                <a:gd name="T16" fmla="*/ 2 w 13"/>
                <a:gd name="T17" fmla="*/ 47 h 72"/>
                <a:gd name="T18" fmla="*/ 0 w 13"/>
                <a:gd name="T19" fmla="*/ 6 h 72"/>
                <a:gd name="T20" fmla="*/ 7 w 13"/>
                <a:gd name="T21" fmla="*/ 0 h 72"/>
                <a:gd name="T22" fmla="*/ 13 w 13"/>
                <a:gd name="T2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72">
                  <a:moveTo>
                    <a:pt x="0" y="65"/>
                  </a:moveTo>
                  <a:cubicBezTo>
                    <a:pt x="0" y="60"/>
                    <a:pt x="2" y="58"/>
                    <a:pt x="7" y="58"/>
                  </a:cubicBezTo>
                  <a:cubicBezTo>
                    <a:pt x="11" y="58"/>
                    <a:pt x="13" y="60"/>
                    <a:pt x="13" y="65"/>
                  </a:cubicBezTo>
                  <a:cubicBezTo>
                    <a:pt x="13" y="69"/>
                    <a:pt x="11" y="72"/>
                    <a:pt x="7" y="72"/>
                  </a:cubicBezTo>
                  <a:cubicBezTo>
                    <a:pt x="2" y="72"/>
                    <a:pt x="0" y="69"/>
                    <a:pt x="0" y="65"/>
                  </a:cubicBezTo>
                  <a:close/>
                  <a:moveTo>
                    <a:pt x="13" y="6"/>
                  </a:moveTo>
                  <a:cubicBezTo>
                    <a:pt x="11" y="47"/>
                    <a:pt x="11" y="47"/>
                    <a:pt x="11" y="47"/>
                  </a:cubicBezTo>
                  <a:cubicBezTo>
                    <a:pt x="11" y="49"/>
                    <a:pt x="9" y="51"/>
                    <a:pt x="7" y="51"/>
                  </a:cubicBezTo>
                  <a:cubicBezTo>
                    <a:pt x="3" y="51"/>
                    <a:pt x="2" y="49"/>
                    <a:pt x="2" y="47"/>
                  </a:cubicBezTo>
                  <a:cubicBezTo>
                    <a:pt x="0" y="6"/>
                    <a:pt x="0" y="6"/>
                    <a:pt x="0" y="6"/>
                  </a:cubicBezTo>
                  <a:cubicBezTo>
                    <a:pt x="0" y="2"/>
                    <a:pt x="2" y="0"/>
                    <a:pt x="7" y="0"/>
                  </a:cubicBezTo>
                  <a:cubicBezTo>
                    <a:pt x="11" y="0"/>
                    <a:pt x="13" y="2"/>
                    <a:pt x="13"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195" name="组合 194"/>
          <p:cNvGrpSpPr/>
          <p:nvPr/>
        </p:nvGrpSpPr>
        <p:grpSpPr>
          <a:xfrm>
            <a:off x="5016794" y="1047325"/>
            <a:ext cx="4127990" cy="976465"/>
            <a:chOff x="4756590" y="993074"/>
            <a:chExt cx="3914160" cy="925885"/>
          </a:xfrm>
        </p:grpSpPr>
        <p:sp>
          <p:nvSpPr>
            <p:cNvPr id="192" name="矩形 191"/>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Text Box 3"/>
            <p:cNvSpPr txBox="1">
              <a:spLocks noChangeArrowheads="1"/>
            </p:cNvSpPr>
            <p:nvPr/>
          </p:nvSpPr>
          <p:spPr bwMode="auto">
            <a:xfrm>
              <a:off x="4964050" y="993074"/>
              <a:ext cx="1941715" cy="41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531" dirty="0">
                  <a:solidFill>
                    <a:srgbClr val="FC621E"/>
                  </a:solidFill>
                  <a:latin typeface="方正兰亭粗黑简体" panose="02000000000000000000" pitchFamily="2" charset="-122"/>
                  <a:ea typeface="方正兰亭粗黑简体" panose="02000000000000000000" pitchFamily="2" charset="-122"/>
                </a:rPr>
                <a:t>Gift icons</a:t>
              </a:r>
              <a:r>
                <a:rPr lang="en-US" altLang="zh-CN" sz="2531" dirty="0">
                  <a:solidFill>
                    <a:srgbClr val="FC621E"/>
                  </a:solidFill>
                  <a:latin typeface="方正兰亭粗黑简体" panose="02000000000000000000" pitchFamily="2" charset="-122"/>
                  <a:ea typeface="方正兰亭粗黑简体" panose="02000000000000000000" pitchFamily="2" charset="-122"/>
                </a:rPr>
                <a:t>1</a:t>
              </a:r>
              <a:endParaRPr lang="zh-CN" altLang="en-US" sz="2531" dirty="0">
                <a:solidFill>
                  <a:srgbClr val="FC621E"/>
                </a:solidFill>
                <a:latin typeface="方正兰亭粗黑简体" panose="02000000000000000000" pitchFamily="2" charset="-122"/>
                <a:ea typeface="方正兰亭粗黑简体" panose="02000000000000000000" pitchFamily="2" charset="-122"/>
              </a:endParaRPr>
            </a:p>
          </p:txBody>
        </p:sp>
        <p:sp>
          <p:nvSpPr>
            <p:cNvPr id="194" name="矩形 193"/>
            <p:cNvSpPr/>
            <p:nvPr/>
          </p:nvSpPr>
          <p:spPr>
            <a:xfrm>
              <a:off x="4756590" y="1359825"/>
              <a:ext cx="3914160" cy="350201"/>
            </a:xfrm>
            <a:prstGeom prst="rect">
              <a:avLst/>
            </a:prstGeom>
          </p:spPr>
          <p:txBody>
            <a:bodyPr wrap="none">
              <a:spAutoFit/>
            </a:bodyPr>
            <a:lstStyle/>
            <a:p>
              <a:pPr fontAlgn="base"/>
              <a:r>
                <a:rPr lang="en-US" altLang="zh-CN" dirty="0" err="1">
                  <a:solidFill>
                    <a:srgbClr val="888888"/>
                  </a:solidFill>
                  <a:latin typeface="微软雅黑" panose="020B0503020204020204" pitchFamily="34" charset="-122"/>
                  <a:ea typeface="微软雅黑" panose="020B0503020204020204" pitchFamily="34" charset="-122"/>
                </a:rPr>
                <a:t>Ios</a:t>
              </a:r>
              <a:r>
                <a:rPr lang="en-US" altLang="zh-CN" dirty="0">
                  <a:solidFill>
                    <a:srgbClr val="888888"/>
                  </a:solidFill>
                  <a:latin typeface="微软雅黑" panose="020B0503020204020204" pitchFamily="34" charset="-122"/>
                  <a:ea typeface="微软雅黑" panose="020B0503020204020204" pitchFamily="34" charset="-122"/>
                </a:rPr>
                <a:t> </a:t>
              </a:r>
              <a:r>
                <a:rPr lang="zh-CN" altLang="en-US" dirty="0">
                  <a:solidFill>
                    <a:srgbClr val="888888"/>
                  </a:solidFill>
                  <a:latin typeface="微软雅黑" panose="020B0503020204020204" pitchFamily="34" charset="-122"/>
                  <a:ea typeface="微软雅黑" panose="020B0503020204020204" pitchFamily="34" charset="-122"/>
                </a:rPr>
                <a:t>Wireframe Style business Icons</a:t>
              </a:r>
              <a:r>
                <a:rPr lang="en-US" altLang="zh-CN" dirty="0">
                  <a:solidFill>
                    <a:srgbClr val="888888"/>
                  </a:solidFill>
                  <a:latin typeface="微软雅黑" panose="020B0503020204020204" pitchFamily="34" charset="-122"/>
                  <a:ea typeface="微软雅黑" panose="020B0503020204020204" pitchFamily="34" charset="-122"/>
                </a:rPr>
                <a:t>1</a:t>
              </a:r>
              <a:endParaRPr lang="zh-CN" altLang="en-US" dirty="0">
                <a:solidFill>
                  <a:srgbClr val="88888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a14="http://schemas.microsoft.com/office/drawing/2010/main" xmlns="">
      <p:transition spd="slow" advClick="0"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30"/>
          <p:cNvSpPr>
            <a:spLocks noEditPoints="1"/>
          </p:cNvSpPr>
          <p:nvPr/>
        </p:nvSpPr>
        <p:spPr bwMode="auto">
          <a:xfrm>
            <a:off x="8386787" y="2332588"/>
            <a:ext cx="376557" cy="355457"/>
          </a:xfrm>
          <a:custGeom>
            <a:avLst/>
            <a:gdLst>
              <a:gd name="T0" fmla="*/ 10 w 162"/>
              <a:gd name="T1" fmla="*/ 153 h 153"/>
              <a:gd name="T2" fmla="*/ 10 w 162"/>
              <a:gd name="T3" fmla="*/ 142 h 153"/>
              <a:gd name="T4" fmla="*/ 12 w 162"/>
              <a:gd name="T5" fmla="*/ 141 h 153"/>
              <a:gd name="T6" fmla="*/ 29 w 162"/>
              <a:gd name="T7" fmla="*/ 120 h 153"/>
              <a:gd name="T8" fmla="*/ 29 w 162"/>
              <a:gd name="T9" fmla="*/ 118 h 153"/>
              <a:gd name="T10" fmla="*/ 0 w 162"/>
              <a:gd name="T11" fmla="*/ 67 h 153"/>
              <a:gd name="T12" fmla="*/ 81 w 162"/>
              <a:gd name="T13" fmla="*/ 0 h 153"/>
              <a:gd name="T14" fmla="*/ 162 w 162"/>
              <a:gd name="T15" fmla="*/ 67 h 153"/>
              <a:gd name="T16" fmla="*/ 81 w 162"/>
              <a:gd name="T17" fmla="*/ 133 h 153"/>
              <a:gd name="T18" fmla="*/ 70 w 162"/>
              <a:gd name="T19" fmla="*/ 133 h 153"/>
              <a:gd name="T20" fmla="*/ 14 w 162"/>
              <a:gd name="T21" fmla="*/ 153 h 153"/>
              <a:gd name="T22" fmla="*/ 10 w 162"/>
              <a:gd name="T23" fmla="*/ 153 h 153"/>
              <a:gd name="T24" fmla="*/ 81 w 162"/>
              <a:gd name="T25" fmla="*/ 8 h 153"/>
              <a:gd name="T26" fmla="*/ 8 w 162"/>
              <a:gd name="T27" fmla="*/ 67 h 153"/>
              <a:gd name="T28" fmla="*/ 35 w 162"/>
              <a:gd name="T29" fmla="*/ 112 h 153"/>
              <a:gd name="T30" fmla="*/ 36 w 162"/>
              <a:gd name="T31" fmla="*/ 113 h 153"/>
              <a:gd name="T32" fmla="*/ 37 w 162"/>
              <a:gd name="T33" fmla="*/ 115 h 153"/>
              <a:gd name="T34" fmla="*/ 37 w 162"/>
              <a:gd name="T35" fmla="*/ 120 h 153"/>
              <a:gd name="T36" fmla="*/ 22 w 162"/>
              <a:gd name="T37" fmla="*/ 144 h 153"/>
              <a:gd name="T38" fmla="*/ 66 w 162"/>
              <a:gd name="T39" fmla="*/ 126 h 153"/>
              <a:gd name="T40" fmla="*/ 68 w 162"/>
              <a:gd name="T41" fmla="*/ 124 h 153"/>
              <a:gd name="T42" fmla="*/ 70 w 162"/>
              <a:gd name="T43" fmla="*/ 125 h 153"/>
              <a:gd name="T44" fmla="*/ 81 w 162"/>
              <a:gd name="T45" fmla="*/ 125 h 153"/>
              <a:gd name="T46" fmla="*/ 154 w 162"/>
              <a:gd name="T47" fmla="*/ 67 h 153"/>
              <a:gd name="T48" fmla="*/ 81 w 162"/>
              <a:gd name="T49"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53">
                <a:moveTo>
                  <a:pt x="10" y="153"/>
                </a:moveTo>
                <a:cubicBezTo>
                  <a:pt x="10" y="142"/>
                  <a:pt x="10" y="142"/>
                  <a:pt x="10" y="142"/>
                </a:cubicBezTo>
                <a:cubicBezTo>
                  <a:pt x="12" y="141"/>
                  <a:pt x="12" y="141"/>
                  <a:pt x="12" y="141"/>
                </a:cubicBezTo>
                <a:cubicBezTo>
                  <a:pt x="20" y="137"/>
                  <a:pt x="29" y="129"/>
                  <a:pt x="29" y="120"/>
                </a:cubicBezTo>
                <a:cubicBezTo>
                  <a:pt x="29" y="119"/>
                  <a:pt x="29" y="118"/>
                  <a:pt x="29" y="118"/>
                </a:cubicBezTo>
                <a:cubicBezTo>
                  <a:pt x="10" y="105"/>
                  <a:pt x="0" y="87"/>
                  <a:pt x="0" y="67"/>
                </a:cubicBezTo>
                <a:cubicBezTo>
                  <a:pt x="0" y="30"/>
                  <a:pt x="36" y="0"/>
                  <a:pt x="81" y="0"/>
                </a:cubicBezTo>
                <a:cubicBezTo>
                  <a:pt x="126" y="0"/>
                  <a:pt x="162" y="30"/>
                  <a:pt x="162" y="67"/>
                </a:cubicBezTo>
                <a:cubicBezTo>
                  <a:pt x="162" y="104"/>
                  <a:pt x="126" y="133"/>
                  <a:pt x="81" y="133"/>
                </a:cubicBezTo>
                <a:cubicBezTo>
                  <a:pt x="77" y="133"/>
                  <a:pt x="74" y="133"/>
                  <a:pt x="70" y="133"/>
                </a:cubicBezTo>
                <a:cubicBezTo>
                  <a:pt x="53" y="149"/>
                  <a:pt x="32" y="152"/>
                  <a:pt x="14" y="153"/>
                </a:cubicBezTo>
                <a:lnTo>
                  <a:pt x="10" y="153"/>
                </a:lnTo>
                <a:close/>
                <a:moveTo>
                  <a:pt x="81" y="8"/>
                </a:moveTo>
                <a:cubicBezTo>
                  <a:pt x="41" y="8"/>
                  <a:pt x="8" y="35"/>
                  <a:pt x="8" y="67"/>
                </a:cubicBezTo>
                <a:cubicBezTo>
                  <a:pt x="8" y="84"/>
                  <a:pt x="18" y="101"/>
                  <a:pt x="35" y="112"/>
                </a:cubicBezTo>
                <a:cubicBezTo>
                  <a:pt x="36" y="113"/>
                  <a:pt x="36" y="113"/>
                  <a:pt x="36" y="113"/>
                </a:cubicBezTo>
                <a:cubicBezTo>
                  <a:pt x="37" y="115"/>
                  <a:pt x="37" y="115"/>
                  <a:pt x="37" y="115"/>
                </a:cubicBezTo>
                <a:cubicBezTo>
                  <a:pt x="37" y="117"/>
                  <a:pt x="37" y="118"/>
                  <a:pt x="37" y="120"/>
                </a:cubicBezTo>
                <a:cubicBezTo>
                  <a:pt x="37" y="130"/>
                  <a:pt x="30" y="139"/>
                  <a:pt x="22" y="144"/>
                </a:cubicBezTo>
                <a:cubicBezTo>
                  <a:pt x="37" y="143"/>
                  <a:pt x="53" y="139"/>
                  <a:pt x="66" y="126"/>
                </a:cubicBezTo>
                <a:cubicBezTo>
                  <a:pt x="68" y="124"/>
                  <a:pt x="68" y="124"/>
                  <a:pt x="68" y="124"/>
                </a:cubicBezTo>
                <a:cubicBezTo>
                  <a:pt x="70" y="125"/>
                  <a:pt x="70" y="125"/>
                  <a:pt x="70" y="125"/>
                </a:cubicBezTo>
                <a:cubicBezTo>
                  <a:pt x="73" y="125"/>
                  <a:pt x="77" y="125"/>
                  <a:pt x="81" y="125"/>
                </a:cubicBezTo>
                <a:cubicBezTo>
                  <a:pt x="121" y="125"/>
                  <a:pt x="154" y="99"/>
                  <a:pt x="154" y="67"/>
                </a:cubicBezTo>
                <a:cubicBezTo>
                  <a:pt x="154" y="35"/>
                  <a:pt x="121" y="8"/>
                  <a:pt x="81"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32" name="组合 231"/>
          <p:cNvGrpSpPr/>
          <p:nvPr/>
        </p:nvGrpSpPr>
        <p:grpSpPr>
          <a:xfrm>
            <a:off x="9251894" y="2311490"/>
            <a:ext cx="415510" cy="371686"/>
            <a:chOff x="8948739" y="1497013"/>
            <a:chExt cx="406400" cy="363537"/>
          </a:xfrm>
        </p:grpSpPr>
        <p:sp>
          <p:nvSpPr>
            <p:cNvPr id="52" name="Freeform 31"/>
            <p:cNvSpPr>
              <a:spLocks noEditPoints="1"/>
            </p:cNvSpPr>
            <p:nvPr/>
          </p:nvSpPr>
          <p:spPr bwMode="auto">
            <a:xfrm>
              <a:off x="9151939" y="1654175"/>
              <a:ext cx="203200" cy="206375"/>
            </a:xfrm>
            <a:custGeom>
              <a:avLst/>
              <a:gdLst>
                <a:gd name="T0" fmla="*/ 83 w 90"/>
                <a:gd name="T1" fmla="*/ 91 h 91"/>
                <a:gd name="T2" fmla="*/ 57 w 90"/>
                <a:gd name="T3" fmla="*/ 80 h 91"/>
                <a:gd name="T4" fmla="*/ 45 w 90"/>
                <a:gd name="T5" fmla="*/ 81 h 91"/>
                <a:gd name="T6" fmla="*/ 0 w 90"/>
                <a:gd name="T7" fmla="*/ 41 h 91"/>
                <a:gd name="T8" fmla="*/ 45 w 90"/>
                <a:gd name="T9" fmla="*/ 0 h 91"/>
                <a:gd name="T10" fmla="*/ 90 w 90"/>
                <a:gd name="T11" fmla="*/ 41 h 91"/>
                <a:gd name="T12" fmla="*/ 82 w 90"/>
                <a:gd name="T13" fmla="*/ 64 h 91"/>
                <a:gd name="T14" fmla="*/ 81 w 90"/>
                <a:gd name="T15" fmla="*/ 70 h 91"/>
                <a:gd name="T16" fmla="*/ 89 w 90"/>
                <a:gd name="T17" fmla="*/ 84 h 91"/>
                <a:gd name="T18" fmla="*/ 90 w 90"/>
                <a:gd name="T19" fmla="*/ 85 h 91"/>
                <a:gd name="T20" fmla="*/ 90 w 90"/>
                <a:gd name="T21" fmla="*/ 90 h 91"/>
                <a:gd name="T22" fmla="*/ 89 w 90"/>
                <a:gd name="T23" fmla="*/ 90 h 91"/>
                <a:gd name="T24" fmla="*/ 83 w 90"/>
                <a:gd name="T25" fmla="*/ 91 h 91"/>
                <a:gd name="T26" fmla="*/ 58 w 90"/>
                <a:gd name="T27" fmla="*/ 75 h 91"/>
                <a:gd name="T28" fmla="*/ 59 w 90"/>
                <a:gd name="T29" fmla="*/ 76 h 91"/>
                <a:gd name="T30" fmla="*/ 85 w 90"/>
                <a:gd name="T31" fmla="*/ 87 h 91"/>
                <a:gd name="T32" fmla="*/ 77 w 90"/>
                <a:gd name="T33" fmla="*/ 70 h 91"/>
                <a:gd name="T34" fmla="*/ 78 w 90"/>
                <a:gd name="T35" fmla="*/ 62 h 91"/>
                <a:gd name="T36" fmla="*/ 79 w 90"/>
                <a:gd name="T37" fmla="*/ 62 h 91"/>
                <a:gd name="T38" fmla="*/ 86 w 90"/>
                <a:gd name="T39" fmla="*/ 41 h 91"/>
                <a:gd name="T40" fmla="*/ 45 w 90"/>
                <a:gd name="T41" fmla="*/ 4 h 91"/>
                <a:gd name="T42" fmla="*/ 4 w 90"/>
                <a:gd name="T43" fmla="*/ 41 h 91"/>
                <a:gd name="T44" fmla="*/ 45 w 90"/>
                <a:gd name="T45" fmla="*/ 77 h 91"/>
                <a:gd name="T46" fmla="*/ 57 w 90"/>
                <a:gd name="T47" fmla="*/ 75 h 91"/>
                <a:gd name="T48" fmla="*/ 58 w 90"/>
                <a:gd name="T49" fmla="*/ 7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91">
                  <a:moveTo>
                    <a:pt x="83" y="91"/>
                  </a:moveTo>
                  <a:cubicBezTo>
                    <a:pt x="73" y="91"/>
                    <a:pt x="64" y="87"/>
                    <a:pt x="57" y="80"/>
                  </a:cubicBezTo>
                  <a:cubicBezTo>
                    <a:pt x="53" y="81"/>
                    <a:pt x="49" y="81"/>
                    <a:pt x="45" y="81"/>
                  </a:cubicBezTo>
                  <a:cubicBezTo>
                    <a:pt x="20" y="81"/>
                    <a:pt x="0" y="63"/>
                    <a:pt x="0" y="41"/>
                  </a:cubicBezTo>
                  <a:cubicBezTo>
                    <a:pt x="0" y="18"/>
                    <a:pt x="20" y="0"/>
                    <a:pt x="45" y="0"/>
                  </a:cubicBezTo>
                  <a:cubicBezTo>
                    <a:pt x="70" y="0"/>
                    <a:pt x="90" y="18"/>
                    <a:pt x="90" y="41"/>
                  </a:cubicBezTo>
                  <a:cubicBezTo>
                    <a:pt x="90" y="49"/>
                    <a:pt x="87" y="57"/>
                    <a:pt x="82" y="64"/>
                  </a:cubicBezTo>
                  <a:cubicBezTo>
                    <a:pt x="81" y="66"/>
                    <a:pt x="81" y="68"/>
                    <a:pt x="81" y="70"/>
                  </a:cubicBezTo>
                  <a:cubicBezTo>
                    <a:pt x="81" y="76"/>
                    <a:pt x="84" y="81"/>
                    <a:pt x="89" y="84"/>
                  </a:cubicBezTo>
                  <a:cubicBezTo>
                    <a:pt x="90" y="85"/>
                    <a:pt x="90" y="85"/>
                    <a:pt x="90" y="85"/>
                  </a:cubicBezTo>
                  <a:cubicBezTo>
                    <a:pt x="90" y="90"/>
                    <a:pt x="90" y="90"/>
                    <a:pt x="90" y="90"/>
                  </a:cubicBezTo>
                  <a:cubicBezTo>
                    <a:pt x="89" y="90"/>
                    <a:pt x="89" y="90"/>
                    <a:pt x="89" y="90"/>
                  </a:cubicBezTo>
                  <a:cubicBezTo>
                    <a:pt x="87" y="90"/>
                    <a:pt x="85" y="91"/>
                    <a:pt x="83" y="91"/>
                  </a:cubicBezTo>
                  <a:close/>
                  <a:moveTo>
                    <a:pt x="58" y="75"/>
                  </a:moveTo>
                  <a:cubicBezTo>
                    <a:pt x="59" y="76"/>
                    <a:pt x="59" y="76"/>
                    <a:pt x="59" y="76"/>
                  </a:cubicBezTo>
                  <a:cubicBezTo>
                    <a:pt x="66" y="83"/>
                    <a:pt x="75" y="87"/>
                    <a:pt x="85" y="87"/>
                  </a:cubicBezTo>
                  <a:cubicBezTo>
                    <a:pt x="80" y="83"/>
                    <a:pt x="77" y="77"/>
                    <a:pt x="77" y="70"/>
                  </a:cubicBezTo>
                  <a:cubicBezTo>
                    <a:pt x="77" y="67"/>
                    <a:pt x="77" y="65"/>
                    <a:pt x="78" y="62"/>
                  </a:cubicBezTo>
                  <a:cubicBezTo>
                    <a:pt x="79" y="62"/>
                    <a:pt x="79" y="62"/>
                    <a:pt x="79" y="62"/>
                  </a:cubicBezTo>
                  <a:cubicBezTo>
                    <a:pt x="84" y="55"/>
                    <a:pt x="86" y="48"/>
                    <a:pt x="86" y="41"/>
                  </a:cubicBezTo>
                  <a:cubicBezTo>
                    <a:pt x="86" y="20"/>
                    <a:pt x="68" y="4"/>
                    <a:pt x="45" y="4"/>
                  </a:cubicBezTo>
                  <a:cubicBezTo>
                    <a:pt x="22" y="4"/>
                    <a:pt x="4" y="20"/>
                    <a:pt x="4" y="41"/>
                  </a:cubicBezTo>
                  <a:cubicBezTo>
                    <a:pt x="4" y="61"/>
                    <a:pt x="22" y="77"/>
                    <a:pt x="45" y="77"/>
                  </a:cubicBezTo>
                  <a:cubicBezTo>
                    <a:pt x="49" y="77"/>
                    <a:pt x="53" y="77"/>
                    <a:pt x="57" y="75"/>
                  </a:cubicBezTo>
                  <a:lnTo>
                    <a:pt x="58" y="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3" name="Freeform 32"/>
            <p:cNvSpPr>
              <a:spLocks noEditPoints="1"/>
            </p:cNvSpPr>
            <p:nvPr/>
          </p:nvSpPr>
          <p:spPr bwMode="auto">
            <a:xfrm>
              <a:off x="8948739" y="1497013"/>
              <a:ext cx="368300" cy="346075"/>
            </a:xfrm>
            <a:custGeom>
              <a:avLst/>
              <a:gdLst>
                <a:gd name="T0" fmla="*/ 10 w 162"/>
                <a:gd name="T1" fmla="*/ 152 h 152"/>
                <a:gd name="T2" fmla="*/ 10 w 162"/>
                <a:gd name="T3" fmla="*/ 141 h 152"/>
                <a:gd name="T4" fmla="*/ 12 w 162"/>
                <a:gd name="T5" fmla="*/ 140 h 152"/>
                <a:gd name="T6" fmla="*/ 29 w 162"/>
                <a:gd name="T7" fmla="*/ 119 h 152"/>
                <a:gd name="T8" fmla="*/ 29 w 162"/>
                <a:gd name="T9" fmla="*/ 117 h 152"/>
                <a:gd name="T10" fmla="*/ 0 w 162"/>
                <a:gd name="T11" fmla="*/ 66 h 152"/>
                <a:gd name="T12" fmla="*/ 81 w 162"/>
                <a:gd name="T13" fmla="*/ 0 h 152"/>
                <a:gd name="T14" fmla="*/ 162 w 162"/>
                <a:gd name="T15" fmla="*/ 65 h 152"/>
                <a:gd name="T16" fmla="*/ 162 w 162"/>
                <a:gd name="T17" fmla="*/ 71 h 152"/>
                <a:gd name="T18" fmla="*/ 156 w 162"/>
                <a:gd name="T19" fmla="*/ 68 h 152"/>
                <a:gd name="T20" fmla="*/ 134 w 162"/>
                <a:gd name="T21" fmla="*/ 64 h 152"/>
                <a:gd name="T22" fmla="*/ 98 w 162"/>
                <a:gd name="T23" fmla="*/ 77 h 152"/>
                <a:gd name="T24" fmla="*/ 83 w 162"/>
                <a:gd name="T25" fmla="*/ 110 h 152"/>
                <a:gd name="T26" fmla="*/ 87 w 162"/>
                <a:gd name="T27" fmla="*/ 127 h 152"/>
                <a:gd name="T28" fmla="*/ 90 w 162"/>
                <a:gd name="T29" fmla="*/ 133 h 152"/>
                <a:gd name="T30" fmla="*/ 84 w 162"/>
                <a:gd name="T31" fmla="*/ 133 h 152"/>
                <a:gd name="T32" fmla="*/ 70 w 162"/>
                <a:gd name="T33" fmla="*/ 132 h 152"/>
                <a:gd name="T34" fmla="*/ 14 w 162"/>
                <a:gd name="T35" fmla="*/ 152 h 152"/>
                <a:gd name="T36" fmla="*/ 10 w 162"/>
                <a:gd name="T37" fmla="*/ 152 h 152"/>
                <a:gd name="T38" fmla="*/ 81 w 162"/>
                <a:gd name="T39" fmla="*/ 8 h 152"/>
                <a:gd name="T40" fmla="*/ 8 w 162"/>
                <a:gd name="T41" fmla="*/ 66 h 152"/>
                <a:gd name="T42" fmla="*/ 35 w 162"/>
                <a:gd name="T43" fmla="*/ 112 h 152"/>
                <a:gd name="T44" fmla="*/ 36 w 162"/>
                <a:gd name="T45" fmla="*/ 112 h 152"/>
                <a:gd name="T46" fmla="*/ 37 w 162"/>
                <a:gd name="T47" fmla="*/ 114 h 152"/>
                <a:gd name="T48" fmla="*/ 37 w 162"/>
                <a:gd name="T49" fmla="*/ 119 h 152"/>
                <a:gd name="T50" fmla="*/ 22 w 162"/>
                <a:gd name="T51" fmla="*/ 144 h 152"/>
                <a:gd name="T52" fmla="*/ 66 w 162"/>
                <a:gd name="T53" fmla="*/ 125 h 152"/>
                <a:gd name="T54" fmla="*/ 68 w 162"/>
                <a:gd name="T55" fmla="*/ 124 h 152"/>
                <a:gd name="T56" fmla="*/ 70 w 162"/>
                <a:gd name="T57" fmla="*/ 124 h 152"/>
                <a:gd name="T58" fmla="*/ 78 w 162"/>
                <a:gd name="T59" fmla="*/ 125 h 152"/>
                <a:gd name="T60" fmla="*/ 75 w 162"/>
                <a:gd name="T61" fmla="*/ 110 h 152"/>
                <a:gd name="T62" fmla="*/ 93 w 162"/>
                <a:gd name="T63" fmla="*/ 71 h 152"/>
                <a:gd name="T64" fmla="*/ 134 w 162"/>
                <a:gd name="T65" fmla="*/ 56 h 152"/>
                <a:gd name="T66" fmla="*/ 153 w 162"/>
                <a:gd name="T67" fmla="*/ 59 h 152"/>
                <a:gd name="T68" fmla="*/ 81 w 162"/>
                <a:gd name="T69"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52">
                  <a:moveTo>
                    <a:pt x="10" y="152"/>
                  </a:moveTo>
                  <a:cubicBezTo>
                    <a:pt x="10" y="141"/>
                    <a:pt x="10" y="141"/>
                    <a:pt x="10" y="141"/>
                  </a:cubicBezTo>
                  <a:cubicBezTo>
                    <a:pt x="12" y="140"/>
                    <a:pt x="12" y="140"/>
                    <a:pt x="12" y="140"/>
                  </a:cubicBezTo>
                  <a:cubicBezTo>
                    <a:pt x="20" y="136"/>
                    <a:pt x="29" y="129"/>
                    <a:pt x="29" y="119"/>
                  </a:cubicBezTo>
                  <a:cubicBezTo>
                    <a:pt x="29" y="119"/>
                    <a:pt x="29" y="118"/>
                    <a:pt x="29" y="117"/>
                  </a:cubicBezTo>
                  <a:cubicBezTo>
                    <a:pt x="10" y="104"/>
                    <a:pt x="0" y="86"/>
                    <a:pt x="0" y="66"/>
                  </a:cubicBezTo>
                  <a:cubicBezTo>
                    <a:pt x="0" y="30"/>
                    <a:pt x="36" y="0"/>
                    <a:pt x="81" y="0"/>
                  </a:cubicBezTo>
                  <a:cubicBezTo>
                    <a:pt x="125" y="0"/>
                    <a:pt x="161" y="28"/>
                    <a:pt x="162" y="65"/>
                  </a:cubicBezTo>
                  <a:cubicBezTo>
                    <a:pt x="162" y="71"/>
                    <a:pt x="162" y="71"/>
                    <a:pt x="162" y="71"/>
                  </a:cubicBezTo>
                  <a:cubicBezTo>
                    <a:pt x="156" y="68"/>
                    <a:pt x="156" y="68"/>
                    <a:pt x="156" y="68"/>
                  </a:cubicBezTo>
                  <a:cubicBezTo>
                    <a:pt x="149" y="65"/>
                    <a:pt x="142" y="64"/>
                    <a:pt x="134" y="64"/>
                  </a:cubicBezTo>
                  <a:cubicBezTo>
                    <a:pt x="121" y="64"/>
                    <a:pt x="108" y="68"/>
                    <a:pt x="98" y="77"/>
                  </a:cubicBezTo>
                  <a:cubicBezTo>
                    <a:pt x="89" y="85"/>
                    <a:pt x="83" y="97"/>
                    <a:pt x="83" y="110"/>
                  </a:cubicBezTo>
                  <a:cubicBezTo>
                    <a:pt x="83" y="116"/>
                    <a:pt x="85" y="122"/>
                    <a:pt x="87" y="127"/>
                  </a:cubicBezTo>
                  <a:cubicBezTo>
                    <a:pt x="90" y="133"/>
                    <a:pt x="90" y="133"/>
                    <a:pt x="90" y="133"/>
                  </a:cubicBezTo>
                  <a:cubicBezTo>
                    <a:pt x="84" y="133"/>
                    <a:pt x="84" y="133"/>
                    <a:pt x="84" y="133"/>
                  </a:cubicBezTo>
                  <a:cubicBezTo>
                    <a:pt x="79" y="133"/>
                    <a:pt x="75" y="133"/>
                    <a:pt x="70" y="132"/>
                  </a:cubicBezTo>
                  <a:cubicBezTo>
                    <a:pt x="53" y="149"/>
                    <a:pt x="32" y="152"/>
                    <a:pt x="14" y="152"/>
                  </a:cubicBezTo>
                  <a:lnTo>
                    <a:pt x="10" y="152"/>
                  </a:lnTo>
                  <a:close/>
                  <a:moveTo>
                    <a:pt x="81" y="8"/>
                  </a:moveTo>
                  <a:cubicBezTo>
                    <a:pt x="41" y="8"/>
                    <a:pt x="8" y="34"/>
                    <a:pt x="8" y="66"/>
                  </a:cubicBezTo>
                  <a:cubicBezTo>
                    <a:pt x="8" y="84"/>
                    <a:pt x="18" y="100"/>
                    <a:pt x="35" y="112"/>
                  </a:cubicBezTo>
                  <a:cubicBezTo>
                    <a:pt x="36" y="112"/>
                    <a:pt x="36" y="112"/>
                    <a:pt x="36" y="112"/>
                  </a:cubicBezTo>
                  <a:cubicBezTo>
                    <a:pt x="37" y="114"/>
                    <a:pt x="37" y="114"/>
                    <a:pt x="37" y="114"/>
                  </a:cubicBezTo>
                  <a:cubicBezTo>
                    <a:pt x="37" y="116"/>
                    <a:pt x="37" y="118"/>
                    <a:pt x="37" y="119"/>
                  </a:cubicBezTo>
                  <a:cubicBezTo>
                    <a:pt x="37" y="129"/>
                    <a:pt x="30" y="138"/>
                    <a:pt x="22" y="144"/>
                  </a:cubicBezTo>
                  <a:cubicBezTo>
                    <a:pt x="37" y="142"/>
                    <a:pt x="53" y="139"/>
                    <a:pt x="66" y="125"/>
                  </a:cubicBezTo>
                  <a:cubicBezTo>
                    <a:pt x="68" y="124"/>
                    <a:pt x="68" y="124"/>
                    <a:pt x="68" y="124"/>
                  </a:cubicBezTo>
                  <a:cubicBezTo>
                    <a:pt x="70" y="124"/>
                    <a:pt x="70" y="124"/>
                    <a:pt x="70" y="124"/>
                  </a:cubicBezTo>
                  <a:cubicBezTo>
                    <a:pt x="72" y="124"/>
                    <a:pt x="75" y="125"/>
                    <a:pt x="78" y="125"/>
                  </a:cubicBezTo>
                  <a:cubicBezTo>
                    <a:pt x="76" y="120"/>
                    <a:pt x="75" y="115"/>
                    <a:pt x="75" y="110"/>
                  </a:cubicBezTo>
                  <a:cubicBezTo>
                    <a:pt x="75" y="95"/>
                    <a:pt x="82" y="81"/>
                    <a:pt x="93" y="71"/>
                  </a:cubicBezTo>
                  <a:cubicBezTo>
                    <a:pt x="104" y="61"/>
                    <a:pt x="119" y="56"/>
                    <a:pt x="134" y="56"/>
                  </a:cubicBezTo>
                  <a:cubicBezTo>
                    <a:pt x="141" y="56"/>
                    <a:pt x="147" y="57"/>
                    <a:pt x="153" y="59"/>
                  </a:cubicBezTo>
                  <a:cubicBezTo>
                    <a:pt x="149" y="30"/>
                    <a:pt x="118" y="8"/>
                    <a:pt x="81"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3" name="组合 232"/>
          <p:cNvGrpSpPr/>
          <p:nvPr/>
        </p:nvGrpSpPr>
        <p:grpSpPr>
          <a:xfrm>
            <a:off x="10144591" y="2311490"/>
            <a:ext cx="417133" cy="371687"/>
            <a:chOff x="9821864" y="1497013"/>
            <a:chExt cx="407988" cy="363538"/>
          </a:xfrm>
        </p:grpSpPr>
        <p:sp>
          <p:nvSpPr>
            <p:cNvPr id="54" name="Freeform 33"/>
            <p:cNvSpPr>
              <a:spLocks noEditPoints="1"/>
            </p:cNvSpPr>
            <p:nvPr/>
          </p:nvSpPr>
          <p:spPr bwMode="auto">
            <a:xfrm>
              <a:off x="9821864" y="1497013"/>
              <a:ext cx="346075" cy="325438"/>
            </a:xfrm>
            <a:custGeom>
              <a:avLst/>
              <a:gdLst>
                <a:gd name="T0" fmla="*/ 10 w 152"/>
                <a:gd name="T1" fmla="*/ 143 h 143"/>
                <a:gd name="T2" fmla="*/ 10 w 152"/>
                <a:gd name="T3" fmla="*/ 132 h 143"/>
                <a:gd name="T4" fmla="*/ 12 w 152"/>
                <a:gd name="T5" fmla="*/ 131 h 143"/>
                <a:gd name="T6" fmla="*/ 27 w 152"/>
                <a:gd name="T7" fmla="*/ 112 h 143"/>
                <a:gd name="T8" fmla="*/ 27 w 152"/>
                <a:gd name="T9" fmla="*/ 110 h 143"/>
                <a:gd name="T10" fmla="*/ 0 w 152"/>
                <a:gd name="T11" fmla="*/ 62 h 143"/>
                <a:gd name="T12" fmla="*/ 76 w 152"/>
                <a:gd name="T13" fmla="*/ 0 h 143"/>
                <a:gd name="T14" fmla="*/ 152 w 152"/>
                <a:gd name="T15" fmla="*/ 62 h 143"/>
                <a:gd name="T16" fmla="*/ 76 w 152"/>
                <a:gd name="T17" fmla="*/ 125 h 143"/>
                <a:gd name="T18" fmla="*/ 66 w 152"/>
                <a:gd name="T19" fmla="*/ 124 h 143"/>
                <a:gd name="T20" fmla="*/ 14 w 152"/>
                <a:gd name="T21" fmla="*/ 142 h 143"/>
                <a:gd name="T22" fmla="*/ 10 w 152"/>
                <a:gd name="T23" fmla="*/ 143 h 143"/>
                <a:gd name="T24" fmla="*/ 76 w 152"/>
                <a:gd name="T25" fmla="*/ 8 h 143"/>
                <a:gd name="T26" fmla="*/ 8 w 152"/>
                <a:gd name="T27" fmla="*/ 62 h 143"/>
                <a:gd name="T28" fmla="*/ 33 w 152"/>
                <a:gd name="T29" fmla="*/ 104 h 143"/>
                <a:gd name="T30" fmla="*/ 35 w 152"/>
                <a:gd name="T31" fmla="*/ 105 h 143"/>
                <a:gd name="T32" fmla="*/ 35 w 152"/>
                <a:gd name="T33" fmla="*/ 107 h 143"/>
                <a:gd name="T34" fmla="*/ 35 w 152"/>
                <a:gd name="T35" fmla="*/ 112 h 143"/>
                <a:gd name="T36" fmla="*/ 22 w 152"/>
                <a:gd name="T37" fmla="*/ 134 h 143"/>
                <a:gd name="T38" fmla="*/ 62 w 152"/>
                <a:gd name="T39" fmla="*/ 117 h 143"/>
                <a:gd name="T40" fmla="*/ 64 w 152"/>
                <a:gd name="T41" fmla="*/ 116 h 143"/>
                <a:gd name="T42" fmla="*/ 65 w 152"/>
                <a:gd name="T43" fmla="*/ 116 h 143"/>
                <a:gd name="T44" fmla="*/ 76 w 152"/>
                <a:gd name="T45" fmla="*/ 117 h 143"/>
                <a:gd name="T46" fmla="*/ 144 w 152"/>
                <a:gd name="T47" fmla="*/ 62 h 143"/>
                <a:gd name="T48" fmla="*/ 76 w 152"/>
                <a:gd name="T49"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43">
                  <a:moveTo>
                    <a:pt x="10" y="143"/>
                  </a:moveTo>
                  <a:cubicBezTo>
                    <a:pt x="10" y="132"/>
                    <a:pt x="10" y="132"/>
                    <a:pt x="10" y="132"/>
                  </a:cubicBezTo>
                  <a:cubicBezTo>
                    <a:pt x="12" y="131"/>
                    <a:pt x="12" y="131"/>
                    <a:pt x="12" y="131"/>
                  </a:cubicBezTo>
                  <a:cubicBezTo>
                    <a:pt x="21" y="127"/>
                    <a:pt x="27" y="119"/>
                    <a:pt x="27" y="112"/>
                  </a:cubicBezTo>
                  <a:cubicBezTo>
                    <a:pt x="27" y="111"/>
                    <a:pt x="27" y="110"/>
                    <a:pt x="27" y="110"/>
                  </a:cubicBezTo>
                  <a:cubicBezTo>
                    <a:pt x="10" y="98"/>
                    <a:pt x="0" y="81"/>
                    <a:pt x="0" y="62"/>
                  </a:cubicBezTo>
                  <a:cubicBezTo>
                    <a:pt x="0" y="28"/>
                    <a:pt x="34" y="0"/>
                    <a:pt x="76" y="0"/>
                  </a:cubicBezTo>
                  <a:cubicBezTo>
                    <a:pt x="118" y="0"/>
                    <a:pt x="152" y="28"/>
                    <a:pt x="152" y="62"/>
                  </a:cubicBezTo>
                  <a:cubicBezTo>
                    <a:pt x="152" y="96"/>
                    <a:pt x="118" y="125"/>
                    <a:pt x="76" y="125"/>
                  </a:cubicBezTo>
                  <a:cubicBezTo>
                    <a:pt x="73" y="125"/>
                    <a:pt x="70" y="124"/>
                    <a:pt x="66" y="124"/>
                  </a:cubicBezTo>
                  <a:cubicBezTo>
                    <a:pt x="50" y="139"/>
                    <a:pt x="31" y="142"/>
                    <a:pt x="14" y="142"/>
                  </a:cubicBezTo>
                  <a:lnTo>
                    <a:pt x="10" y="143"/>
                  </a:lnTo>
                  <a:close/>
                  <a:moveTo>
                    <a:pt x="76" y="8"/>
                  </a:moveTo>
                  <a:cubicBezTo>
                    <a:pt x="39" y="8"/>
                    <a:pt x="8" y="32"/>
                    <a:pt x="8" y="62"/>
                  </a:cubicBezTo>
                  <a:cubicBezTo>
                    <a:pt x="8" y="78"/>
                    <a:pt x="17" y="94"/>
                    <a:pt x="33" y="104"/>
                  </a:cubicBezTo>
                  <a:cubicBezTo>
                    <a:pt x="35" y="105"/>
                    <a:pt x="35" y="105"/>
                    <a:pt x="35" y="105"/>
                  </a:cubicBezTo>
                  <a:cubicBezTo>
                    <a:pt x="35" y="107"/>
                    <a:pt x="35" y="107"/>
                    <a:pt x="35" y="107"/>
                  </a:cubicBezTo>
                  <a:cubicBezTo>
                    <a:pt x="35" y="108"/>
                    <a:pt x="35" y="110"/>
                    <a:pt x="35" y="112"/>
                  </a:cubicBezTo>
                  <a:cubicBezTo>
                    <a:pt x="35" y="120"/>
                    <a:pt x="30" y="128"/>
                    <a:pt x="22" y="134"/>
                  </a:cubicBezTo>
                  <a:cubicBezTo>
                    <a:pt x="36" y="133"/>
                    <a:pt x="50" y="129"/>
                    <a:pt x="62" y="117"/>
                  </a:cubicBezTo>
                  <a:cubicBezTo>
                    <a:pt x="64" y="116"/>
                    <a:pt x="64" y="116"/>
                    <a:pt x="64" y="116"/>
                  </a:cubicBezTo>
                  <a:cubicBezTo>
                    <a:pt x="65" y="116"/>
                    <a:pt x="65" y="116"/>
                    <a:pt x="65" y="116"/>
                  </a:cubicBezTo>
                  <a:cubicBezTo>
                    <a:pt x="69" y="116"/>
                    <a:pt x="73" y="117"/>
                    <a:pt x="76" y="117"/>
                  </a:cubicBezTo>
                  <a:cubicBezTo>
                    <a:pt x="114" y="117"/>
                    <a:pt x="144" y="92"/>
                    <a:pt x="144" y="62"/>
                  </a:cubicBezTo>
                  <a:cubicBezTo>
                    <a:pt x="144" y="32"/>
                    <a:pt x="114" y="8"/>
                    <a:pt x="76"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5" name="Freeform 34"/>
            <p:cNvSpPr>
              <a:spLocks noEditPoints="1"/>
            </p:cNvSpPr>
            <p:nvPr/>
          </p:nvSpPr>
          <p:spPr bwMode="auto">
            <a:xfrm>
              <a:off x="9980614" y="1617663"/>
              <a:ext cx="249238" cy="242888"/>
            </a:xfrm>
            <a:custGeom>
              <a:avLst/>
              <a:gdLst>
                <a:gd name="T0" fmla="*/ 100 w 109"/>
                <a:gd name="T1" fmla="*/ 107 h 107"/>
                <a:gd name="T2" fmla="*/ 98 w 109"/>
                <a:gd name="T3" fmla="*/ 107 h 107"/>
                <a:gd name="T4" fmla="*/ 54 w 109"/>
                <a:gd name="T5" fmla="*/ 91 h 107"/>
                <a:gd name="T6" fmla="*/ 6 w 109"/>
                <a:gd name="T7" fmla="*/ 81 h 107"/>
                <a:gd name="T8" fmla="*/ 0 w 109"/>
                <a:gd name="T9" fmla="*/ 77 h 107"/>
                <a:gd name="T10" fmla="*/ 7 w 109"/>
                <a:gd name="T11" fmla="*/ 77 h 107"/>
                <a:gd name="T12" fmla="*/ 63 w 109"/>
                <a:gd name="T13" fmla="*/ 58 h 107"/>
                <a:gd name="T14" fmla="*/ 81 w 109"/>
                <a:gd name="T15" fmla="*/ 36 h 107"/>
                <a:gd name="T16" fmla="*/ 88 w 109"/>
                <a:gd name="T17" fmla="*/ 9 h 107"/>
                <a:gd name="T18" fmla="*/ 88 w 109"/>
                <a:gd name="T19" fmla="*/ 5 h 107"/>
                <a:gd name="T20" fmla="*/ 87 w 109"/>
                <a:gd name="T21" fmla="*/ 0 h 107"/>
                <a:gd name="T22" fmla="*/ 91 w 109"/>
                <a:gd name="T23" fmla="*/ 3 h 107"/>
                <a:gd name="T24" fmla="*/ 109 w 109"/>
                <a:gd name="T25" fmla="*/ 39 h 107"/>
                <a:gd name="T26" fmla="*/ 86 w 109"/>
                <a:gd name="T27" fmla="*/ 79 h 107"/>
                <a:gd name="T28" fmla="*/ 86 w 109"/>
                <a:gd name="T29" fmla="*/ 82 h 107"/>
                <a:gd name="T30" fmla="*/ 99 w 109"/>
                <a:gd name="T31" fmla="*/ 100 h 107"/>
                <a:gd name="T32" fmla="*/ 100 w 109"/>
                <a:gd name="T33" fmla="*/ 100 h 107"/>
                <a:gd name="T34" fmla="*/ 100 w 109"/>
                <a:gd name="T35" fmla="*/ 107 h 107"/>
                <a:gd name="T36" fmla="*/ 55 w 109"/>
                <a:gd name="T37" fmla="*/ 87 h 107"/>
                <a:gd name="T38" fmla="*/ 56 w 109"/>
                <a:gd name="T39" fmla="*/ 87 h 107"/>
                <a:gd name="T40" fmla="*/ 96 w 109"/>
                <a:gd name="T41" fmla="*/ 103 h 107"/>
                <a:gd name="T42" fmla="*/ 82 w 109"/>
                <a:gd name="T43" fmla="*/ 82 h 107"/>
                <a:gd name="T44" fmla="*/ 82 w 109"/>
                <a:gd name="T45" fmla="*/ 78 h 107"/>
                <a:gd name="T46" fmla="*/ 82 w 109"/>
                <a:gd name="T47" fmla="*/ 77 h 107"/>
                <a:gd name="T48" fmla="*/ 83 w 109"/>
                <a:gd name="T49" fmla="*/ 76 h 107"/>
                <a:gd name="T50" fmla="*/ 105 w 109"/>
                <a:gd name="T51" fmla="*/ 39 h 107"/>
                <a:gd name="T52" fmla="*/ 92 w 109"/>
                <a:gd name="T53" fmla="*/ 9 h 107"/>
                <a:gd name="T54" fmla="*/ 92 w 109"/>
                <a:gd name="T55" fmla="*/ 9 h 107"/>
                <a:gd name="T56" fmla="*/ 85 w 109"/>
                <a:gd name="T57" fmla="*/ 38 h 107"/>
                <a:gd name="T58" fmla="*/ 66 w 109"/>
                <a:gd name="T59" fmla="*/ 61 h 107"/>
                <a:gd name="T60" fmla="*/ 14 w 109"/>
                <a:gd name="T61" fmla="*/ 81 h 107"/>
                <a:gd name="T62" fmla="*/ 54 w 109"/>
                <a:gd name="T63" fmla="*/ 87 h 107"/>
                <a:gd name="T64" fmla="*/ 55 w 109"/>
                <a:gd name="T65"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 h="107">
                  <a:moveTo>
                    <a:pt x="100" y="107"/>
                  </a:moveTo>
                  <a:cubicBezTo>
                    <a:pt x="98" y="107"/>
                    <a:pt x="98" y="107"/>
                    <a:pt x="98" y="107"/>
                  </a:cubicBezTo>
                  <a:cubicBezTo>
                    <a:pt x="81" y="106"/>
                    <a:pt x="67" y="103"/>
                    <a:pt x="54" y="91"/>
                  </a:cubicBezTo>
                  <a:cubicBezTo>
                    <a:pt x="36" y="93"/>
                    <a:pt x="19" y="89"/>
                    <a:pt x="6" y="81"/>
                  </a:cubicBezTo>
                  <a:cubicBezTo>
                    <a:pt x="0" y="77"/>
                    <a:pt x="0" y="77"/>
                    <a:pt x="0" y="77"/>
                  </a:cubicBezTo>
                  <a:cubicBezTo>
                    <a:pt x="7" y="77"/>
                    <a:pt x="7" y="77"/>
                    <a:pt x="7" y="77"/>
                  </a:cubicBezTo>
                  <a:cubicBezTo>
                    <a:pt x="28" y="77"/>
                    <a:pt x="48" y="70"/>
                    <a:pt x="63" y="58"/>
                  </a:cubicBezTo>
                  <a:cubicBezTo>
                    <a:pt x="71" y="52"/>
                    <a:pt x="77" y="44"/>
                    <a:pt x="81" y="36"/>
                  </a:cubicBezTo>
                  <a:cubicBezTo>
                    <a:pt x="86" y="28"/>
                    <a:pt x="88" y="18"/>
                    <a:pt x="88" y="9"/>
                  </a:cubicBezTo>
                  <a:cubicBezTo>
                    <a:pt x="88" y="8"/>
                    <a:pt x="88" y="6"/>
                    <a:pt x="88" y="5"/>
                  </a:cubicBezTo>
                  <a:cubicBezTo>
                    <a:pt x="87" y="0"/>
                    <a:pt x="87" y="0"/>
                    <a:pt x="87" y="0"/>
                  </a:cubicBezTo>
                  <a:cubicBezTo>
                    <a:pt x="91" y="3"/>
                    <a:pt x="91" y="3"/>
                    <a:pt x="91" y="3"/>
                  </a:cubicBezTo>
                  <a:cubicBezTo>
                    <a:pt x="103" y="13"/>
                    <a:pt x="109" y="26"/>
                    <a:pt x="109" y="39"/>
                  </a:cubicBezTo>
                  <a:cubicBezTo>
                    <a:pt x="109" y="55"/>
                    <a:pt x="101" y="69"/>
                    <a:pt x="86" y="79"/>
                  </a:cubicBezTo>
                  <a:cubicBezTo>
                    <a:pt x="86" y="80"/>
                    <a:pt x="86" y="81"/>
                    <a:pt x="86" y="82"/>
                  </a:cubicBezTo>
                  <a:cubicBezTo>
                    <a:pt x="86" y="89"/>
                    <a:pt x="91" y="96"/>
                    <a:pt x="99" y="100"/>
                  </a:cubicBezTo>
                  <a:cubicBezTo>
                    <a:pt x="100" y="100"/>
                    <a:pt x="100" y="100"/>
                    <a:pt x="100" y="100"/>
                  </a:cubicBezTo>
                  <a:lnTo>
                    <a:pt x="100" y="107"/>
                  </a:lnTo>
                  <a:close/>
                  <a:moveTo>
                    <a:pt x="55" y="87"/>
                  </a:moveTo>
                  <a:cubicBezTo>
                    <a:pt x="56" y="87"/>
                    <a:pt x="56" y="87"/>
                    <a:pt x="56" y="87"/>
                  </a:cubicBezTo>
                  <a:cubicBezTo>
                    <a:pt x="68" y="99"/>
                    <a:pt x="80" y="102"/>
                    <a:pt x="96" y="103"/>
                  </a:cubicBezTo>
                  <a:cubicBezTo>
                    <a:pt x="87" y="98"/>
                    <a:pt x="82" y="90"/>
                    <a:pt x="82" y="82"/>
                  </a:cubicBezTo>
                  <a:cubicBezTo>
                    <a:pt x="82" y="80"/>
                    <a:pt x="82" y="79"/>
                    <a:pt x="82" y="78"/>
                  </a:cubicBezTo>
                  <a:cubicBezTo>
                    <a:pt x="82" y="77"/>
                    <a:pt x="82" y="77"/>
                    <a:pt x="82" y="77"/>
                  </a:cubicBezTo>
                  <a:cubicBezTo>
                    <a:pt x="83" y="76"/>
                    <a:pt x="83" y="76"/>
                    <a:pt x="83" y="76"/>
                  </a:cubicBezTo>
                  <a:cubicBezTo>
                    <a:pt x="97" y="67"/>
                    <a:pt x="105" y="54"/>
                    <a:pt x="105" y="39"/>
                  </a:cubicBezTo>
                  <a:cubicBezTo>
                    <a:pt x="105" y="28"/>
                    <a:pt x="101" y="18"/>
                    <a:pt x="92" y="9"/>
                  </a:cubicBezTo>
                  <a:cubicBezTo>
                    <a:pt x="92" y="9"/>
                    <a:pt x="92" y="9"/>
                    <a:pt x="92" y="9"/>
                  </a:cubicBezTo>
                  <a:cubicBezTo>
                    <a:pt x="92" y="19"/>
                    <a:pt x="89" y="29"/>
                    <a:pt x="85" y="38"/>
                  </a:cubicBezTo>
                  <a:cubicBezTo>
                    <a:pt x="80" y="47"/>
                    <a:pt x="74" y="54"/>
                    <a:pt x="66" y="61"/>
                  </a:cubicBezTo>
                  <a:cubicBezTo>
                    <a:pt x="52" y="72"/>
                    <a:pt x="33" y="79"/>
                    <a:pt x="14" y="81"/>
                  </a:cubicBezTo>
                  <a:cubicBezTo>
                    <a:pt x="26" y="86"/>
                    <a:pt x="40" y="88"/>
                    <a:pt x="54" y="87"/>
                  </a:cubicBezTo>
                  <a:lnTo>
                    <a:pt x="55" y="8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5" name="组合 234"/>
          <p:cNvGrpSpPr/>
          <p:nvPr/>
        </p:nvGrpSpPr>
        <p:grpSpPr>
          <a:xfrm>
            <a:off x="7468120" y="2313113"/>
            <a:ext cx="413887" cy="373310"/>
            <a:chOff x="7204076" y="1498600"/>
            <a:chExt cx="404813" cy="365125"/>
          </a:xfrm>
        </p:grpSpPr>
        <p:sp>
          <p:nvSpPr>
            <p:cNvPr id="56" name="Freeform 35"/>
            <p:cNvSpPr>
              <a:spLocks noEditPoints="1"/>
            </p:cNvSpPr>
            <p:nvPr/>
          </p:nvSpPr>
          <p:spPr bwMode="auto">
            <a:xfrm>
              <a:off x="7204076" y="1498600"/>
              <a:ext cx="131763" cy="360363"/>
            </a:xfrm>
            <a:custGeom>
              <a:avLst/>
              <a:gdLst>
                <a:gd name="T0" fmla="*/ 0 w 83"/>
                <a:gd name="T1" fmla="*/ 227 h 227"/>
                <a:gd name="T2" fmla="*/ 0 w 83"/>
                <a:gd name="T3" fmla="*/ 33 h 227"/>
                <a:gd name="T4" fmla="*/ 83 w 83"/>
                <a:gd name="T5" fmla="*/ 0 h 227"/>
                <a:gd name="T6" fmla="*/ 83 w 83"/>
                <a:gd name="T7" fmla="*/ 192 h 227"/>
                <a:gd name="T8" fmla="*/ 0 w 83"/>
                <a:gd name="T9" fmla="*/ 227 h 227"/>
                <a:gd name="T10" fmla="*/ 6 w 83"/>
                <a:gd name="T11" fmla="*/ 38 h 227"/>
                <a:gd name="T12" fmla="*/ 6 w 83"/>
                <a:gd name="T13" fmla="*/ 218 h 227"/>
                <a:gd name="T14" fmla="*/ 78 w 83"/>
                <a:gd name="T15" fmla="*/ 189 h 227"/>
                <a:gd name="T16" fmla="*/ 78 w 83"/>
                <a:gd name="T17" fmla="*/ 9 h 227"/>
                <a:gd name="T18" fmla="*/ 6 w 83"/>
                <a:gd name="T19" fmla="*/ 3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227">
                  <a:moveTo>
                    <a:pt x="0" y="227"/>
                  </a:moveTo>
                  <a:lnTo>
                    <a:pt x="0" y="33"/>
                  </a:lnTo>
                  <a:lnTo>
                    <a:pt x="83" y="0"/>
                  </a:lnTo>
                  <a:lnTo>
                    <a:pt x="83" y="192"/>
                  </a:lnTo>
                  <a:lnTo>
                    <a:pt x="0" y="227"/>
                  </a:lnTo>
                  <a:close/>
                  <a:moveTo>
                    <a:pt x="6" y="38"/>
                  </a:moveTo>
                  <a:lnTo>
                    <a:pt x="6" y="218"/>
                  </a:lnTo>
                  <a:lnTo>
                    <a:pt x="78" y="189"/>
                  </a:lnTo>
                  <a:lnTo>
                    <a:pt x="78" y="9"/>
                  </a:lnTo>
                  <a:lnTo>
                    <a:pt x="6" y="3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7" name="Freeform 36"/>
            <p:cNvSpPr>
              <a:spLocks noEditPoints="1"/>
            </p:cNvSpPr>
            <p:nvPr/>
          </p:nvSpPr>
          <p:spPr bwMode="auto">
            <a:xfrm>
              <a:off x="7348539" y="1501775"/>
              <a:ext cx="139700" cy="361950"/>
            </a:xfrm>
            <a:custGeom>
              <a:avLst/>
              <a:gdLst>
                <a:gd name="T0" fmla="*/ 88 w 88"/>
                <a:gd name="T1" fmla="*/ 228 h 228"/>
                <a:gd name="T2" fmla="*/ 0 w 88"/>
                <a:gd name="T3" fmla="*/ 199 h 228"/>
                <a:gd name="T4" fmla="*/ 0 w 88"/>
                <a:gd name="T5" fmla="*/ 0 h 228"/>
                <a:gd name="T6" fmla="*/ 88 w 88"/>
                <a:gd name="T7" fmla="*/ 30 h 228"/>
                <a:gd name="T8" fmla="*/ 88 w 88"/>
                <a:gd name="T9" fmla="*/ 228 h 228"/>
                <a:gd name="T10" fmla="*/ 11 w 88"/>
                <a:gd name="T11" fmla="*/ 190 h 228"/>
                <a:gd name="T12" fmla="*/ 77 w 88"/>
                <a:gd name="T13" fmla="*/ 212 h 228"/>
                <a:gd name="T14" fmla="*/ 77 w 88"/>
                <a:gd name="T15" fmla="*/ 37 h 228"/>
                <a:gd name="T16" fmla="*/ 11 w 88"/>
                <a:gd name="T17" fmla="*/ 16 h 228"/>
                <a:gd name="T18" fmla="*/ 11 w 88"/>
                <a:gd name="T19"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228">
                  <a:moveTo>
                    <a:pt x="88" y="228"/>
                  </a:moveTo>
                  <a:lnTo>
                    <a:pt x="0" y="199"/>
                  </a:lnTo>
                  <a:lnTo>
                    <a:pt x="0" y="0"/>
                  </a:lnTo>
                  <a:lnTo>
                    <a:pt x="88" y="30"/>
                  </a:lnTo>
                  <a:lnTo>
                    <a:pt x="88" y="228"/>
                  </a:lnTo>
                  <a:close/>
                  <a:moveTo>
                    <a:pt x="11" y="190"/>
                  </a:moveTo>
                  <a:lnTo>
                    <a:pt x="77" y="212"/>
                  </a:lnTo>
                  <a:lnTo>
                    <a:pt x="77" y="37"/>
                  </a:lnTo>
                  <a:lnTo>
                    <a:pt x="11" y="16"/>
                  </a:lnTo>
                  <a:lnTo>
                    <a:pt x="11" y="19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8" name="Freeform 37"/>
            <p:cNvSpPr>
              <a:spLocks noEditPoints="1"/>
            </p:cNvSpPr>
            <p:nvPr/>
          </p:nvSpPr>
          <p:spPr bwMode="auto">
            <a:xfrm>
              <a:off x="7500939" y="1498600"/>
              <a:ext cx="107950" cy="349250"/>
            </a:xfrm>
            <a:custGeom>
              <a:avLst/>
              <a:gdLst>
                <a:gd name="T0" fmla="*/ 0 w 68"/>
                <a:gd name="T1" fmla="*/ 220 h 220"/>
                <a:gd name="T2" fmla="*/ 0 w 68"/>
                <a:gd name="T3" fmla="*/ 28 h 220"/>
                <a:gd name="T4" fmla="*/ 68 w 68"/>
                <a:gd name="T5" fmla="*/ 0 h 220"/>
                <a:gd name="T6" fmla="*/ 68 w 68"/>
                <a:gd name="T7" fmla="*/ 192 h 220"/>
                <a:gd name="T8" fmla="*/ 0 w 68"/>
                <a:gd name="T9" fmla="*/ 220 h 220"/>
                <a:gd name="T10" fmla="*/ 5 w 68"/>
                <a:gd name="T11" fmla="*/ 32 h 220"/>
                <a:gd name="T12" fmla="*/ 5 w 68"/>
                <a:gd name="T13" fmla="*/ 212 h 220"/>
                <a:gd name="T14" fmla="*/ 63 w 68"/>
                <a:gd name="T15" fmla="*/ 189 h 220"/>
                <a:gd name="T16" fmla="*/ 63 w 68"/>
                <a:gd name="T17" fmla="*/ 9 h 220"/>
                <a:gd name="T18" fmla="*/ 5 w 68"/>
                <a:gd name="T19" fmla="*/ 3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20">
                  <a:moveTo>
                    <a:pt x="0" y="220"/>
                  </a:moveTo>
                  <a:lnTo>
                    <a:pt x="0" y="28"/>
                  </a:lnTo>
                  <a:lnTo>
                    <a:pt x="68" y="0"/>
                  </a:lnTo>
                  <a:lnTo>
                    <a:pt x="68" y="192"/>
                  </a:lnTo>
                  <a:lnTo>
                    <a:pt x="0" y="220"/>
                  </a:lnTo>
                  <a:close/>
                  <a:moveTo>
                    <a:pt x="5" y="32"/>
                  </a:moveTo>
                  <a:lnTo>
                    <a:pt x="5" y="212"/>
                  </a:lnTo>
                  <a:lnTo>
                    <a:pt x="63" y="189"/>
                  </a:lnTo>
                  <a:lnTo>
                    <a:pt x="63" y="9"/>
                  </a:lnTo>
                  <a:lnTo>
                    <a:pt x="5" y="3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6" name="组合 235"/>
          <p:cNvGrpSpPr/>
          <p:nvPr/>
        </p:nvGrpSpPr>
        <p:grpSpPr>
          <a:xfrm>
            <a:off x="6578669" y="2285519"/>
            <a:ext cx="415510" cy="423626"/>
            <a:chOff x="6334126" y="1471613"/>
            <a:chExt cx="406400" cy="414338"/>
          </a:xfrm>
        </p:grpSpPr>
        <p:sp>
          <p:nvSpPr>
            <p:cNvPr id="59" name="Freeform 38"/>
            <p:cNvSpPr>
              <a:spLocks noEditPoints="1"/>
            </p:cNvSpPr>
            <p:nvPr/>
          </p:nvSpPr>
          <p:spPr bwMode="auto">
            <a:xfrm>
              <a:off x="6334126" y="1471613"/>
              <a:ext cx="406400" cy="414338"/>
            </a:xfrm>
            <a:custGeom>
              <a:avLst/>
              <a:gdLst>
                <a:gd name="T0" fmla="*/ 111 w 179"/>
                <a:gd name="T1" fmla="*/ 182 h 182"/>
                <a:gd name="T2" fmla="*/ 68 w 179"/>
                <a:gd name="T3" fmla="*/ 182 h 182"/>
                <a:gd name="T4" fmla="*/ 68 w 179"/>
                <a:gd name="T5" fmla="*/ 178 h 182"/>
                <a:gd name="T6" fmla="*/ 39 w 179"/>
                <a:gd name="T7" fmla="*/ 149 h 182"/>
                <a:gd name="T8" fmla="*/ 25 w 179"/>
                <a:gd name="T9" fmla="*/ 153 h 182"/>
                <a:gd name="T10" fmla="*/ 21 w 179"/>
                <a:gd name="T11" fmla="*/ 155 h 182"/>
                <a:gd name="T12" fmla="*/ 0 w 179"/>
                <a:gd name="T13" fmla="*/ 118 h 182"/>
                <a:gd name="T14" fmla="*/ 3 w 179"/>
                <a:gd name="T15" fmla="*/ 116 h 182"/>
                <a:gd name="T16" fmla="*/ 14 w 179"/>
                <a:gd name="T17" fmla="*/ 76 h 182"/>
                <a:gd name="T18" fmla="*/ 3 w 179"/>
                <a:gd name="T19" fmla="*/ 66 h 182"/>
                <a:gd name="T20" fmla="*/ 0 w 179"/>
                <a:gd name="T21" fmla="*/ 64 h 182"/>
                <a:gd name="T22" fmla="*/ 21 w 179"/>
                <a:gd name="T23" fmla="*/ 27 h 182"/>
                <a:gd name="T24" fmla="*/ 25 w 179"/>
                <a:gd name="T25" fmla="*/ 29 h 182"/>
                <a:gd name="T26" fmla="*/ 39 w 179"/>
                <a:gd name="T27" fmla="*/ 33 h 182"/>
                <a:gd name="T28" fmla="*/ 64 w 179"/>
                <a:gd name="T29" fmla="*/ 18 h 182"/>
                <a:gd name="T30" fmla="*/ 68 w 179"/>
                <a:gd name="T31" fmla="*/ 4 h 182"/>
                <a:gd name="T32" fmla="*/ 68 w 179"/>
                <a:gd name="T33" fmla="*/ 0 h 182"/>
                <a:gd name="T34" fmla="*/ 111 w 179"/>
                <a:gd name="T35" fmla="*/ 0 h 182"/>
                <a:gd name="T36" fmla="*/ 111 w 179"/>
                <a:gd name="T37" fmla="*/ 4 h 182"/>
                <a:gd name="T38" fmla="*/ 140 w 179"/>
                <a:gd name="T39" fmla="*/ 33 h 182"/>
                <a:gd name="T40" fmla="*/ 154 w 179"/>
                <a:gd name="T41" fmla="*/ 29 h 182"/>
                <a:gd name="T42" fmla="*/ 158 w 179"/>
                <a:gd name="T43" fmla="*/ 27 h 182"/>
                <a:gd name="T44" fmla="*/ 179 w 179"/>
                <a:gd name="T45" fmla="*/ 64 h 182"/>
                <a:gd name="T46" fmla="*/ 176 w 179"/>
                <a:gd name="T47" fmla="*/ 66 h 182"/>
                <a:gd name="T48" fmla="*/ 165 w 179"/>
                <a:gd name="T49" fmla="*/ 106 h 182"/>
                <a:gd name="T50" fmla="*/ 175 w 179"/>
                <a:gd name="T51" fmla="*/ 116 h 182"/>
                <a:gd name="T52" fmla="*/ 179 w 179"/>
                <a:gd name="T53" fmla="*/ 118 h 182"/>
                <a:gd name="T54" fmla="*/ 158 w 179"/>
                <a:gd name="T55" fmla="*/ 155 h 182"/>
                <a:gd name="T56" fmla="*/ 154 w 179"/>
                <a:gd name="T57" fmla="*/ 153 h 182"/>
                <a:gd name="T58" fmla="*/ 140 w 179"/>
                <a:gd name="T59" fmla="*/ 149 h 182"/>
                <a:gd name="T60" fmla="*/ 114 w 179"/>
                <a:gd name="T61" fmla="*/ 163 h 182"/>
                <a:gd name="T62" fmla="*/ 111 w 179"/>
                <a:gd name="T63" fmla="*/ 178 h 182"/>
                <a:gd name="T64" fmla="*/ 111 w 179"/>
                <a:gd name="T65" fmla="*/ 182 h 182"/>
                <a:gd name="T66" fmla="*/ 76 w 179"/>
                <a:gd name="T67" fmla="*/ 174 h 182"/>
                <a:gd name="T68" fmla="*/ 103 w 179"/>
                <a:gd name="T69" fmla="*/ 174 h 182"/>
                <a:gd name="T70" fmla="*/ 108 w 179"/>
                <a:gd name="T71" fmla="*/ 159 h 182"/>
                <a:gd name="T72" fmla="*/ 140 w 179"/>
                <a:gd name="T73" fmla="*/ 141 h 182"/>
                <a:gd name="T74" fmla="*/ 155 w 179"/>
                <a:gd name="T75" fmla="*/ 144 h 182"/>
                <a:gd name="T76" fmla="*/ 168 w 179"/>
                <a:gd name="T77" fmla="*/ 121 h 182"/>
                <a:gd name="T78" fmla="*/ 158 w 179"/>
                <a:gd name="T79" fmla="*/ 110 h 182"/>
                <a:gd name="T80" fmla="*/ 168 w 179"/>
                <a:gd name="T81" fmla="*/ 61 h 182"/>
                <a:gd name="T82" fmla="*/ 155 w 179"/>
                <a:gd name="T83" fmla="*/ 38 h 182"/>
                <a:gd name="T84" fmla="*/ 140 w 179"/>
                <a:gd name="T85" fmla="*/ 41 h 182"/>
                <a:gd name="T86" fmla="*/ 103 w 179"/>
                <a:gd name="T87" fmla="*/ 8 h 182"/>
                <a:gd name="T88" fmla="*/ 76 w 179"/>
                <a:gd name="T89" fmla="*/ 8 h 182"/>
                <a:gd name="T90" fmla="*/ 71 w 179"/>
                <a:gd name="T91" fmla="*/ 22 h 182"/>
                <a:gd name="T92" fmla="*/ 39 w 179"/>
                <a:gd name="T93" fmla="*/ 41 h 182"/>
                <a:gd name="T94" fmla="*/ 24 w 179"/>
                <a:gd name="T95" fmla="*/ 38 h 182"/>
                <a:gd name="T96" fmla="*/ 11 w 179"/>
                <a:gd name="T97" fmla="*/ 61 h 182"/>
                <a:gd name="T98" fmla="*/ 21 w 179"/>
                <a:gd name="T99" fmla="*/ 72 h 182"/>
                <a:gd name="T100" fmla="*/ 11 w 179"/>
                <a:gd name="T101" fmla="*/ 121 h 182"/>
                <a:gd name="T102" fmla="*/ 24 w 179"/>
                <a:gd name="T103" fmla="*/ 144 h 182"/>
                <a:gd name="T104" fmla="*/ 39 w 179"/>
                <a:gd name="T105" fmla="*/ 141 h 182"/>
                <a:gd name="T106" fmla="*/ 76 w 179"/>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82">
                  <a:moveTo>
                    <a:pt x="111" y="182"/>
                  </a:moveTo>
                  <a:cubicBezTo>
                    <a:pt x="68" y="182"/>
                    <a:pt x="68" y="182"/>
                    <a:pt x="68" y="182"/>
                  </a:cubicBezTo>
                  <a:cubicBezTo>
                    <a:pt x="68" y="178"/>
                    <a:pt x="68" y="178"/>
                    <a:pt x="68" y="178"/>
                  </a:cubicBezTo>
                  <a:cubicBezTo>
                    <a:pt x="68" y="162"/>
                    <a:pt x="55" y="149"/>
                    <a:pt x="39" y="149"/>
                  </a:cubicBezTo>
                  <a:cubicBezTo>
                    <a:pt x="34" y="149"/>
                    <a:pt x="29" y="150"/>
                    <a:pt x="25" y="153"/>
                  </a:cubicBezTo>
                  <a:cubicBezTo>
                    <a:pt x="21" y="155"/>
                    <a:pt x="21" y="155"/>
                    <a:pt x="21" y="155"/>
                  </a:cubicBezTo>
                  <a:cubicBezTo>
                    <a:pt x="0" y="118"/>
                    <a:pt x="0" y="118"/>
                    <a:pt x="0" y="118"/>
                  </a:cubicBezTo>
                  <a:cubicBezTo>
                    <a:pt x="3" y="116"/>
                    <a:pt x="3" y="116"/>
                    <a:pt x="3" y="116"/>
                  </a:cubicBezTo>
                  <a:cubicBezTo>
                    <a:pt x="17" y="108"/>
                    <a:pt x="22" y="90"/>
                    <a:pt x="14" y="76"/>
                  </a:cubicBezTo>
                  <a:cubicBezTo>
                    <a:pt x="12" y="72"/>
                    <a:pt x="8" y="68"/>
                    <a:pt x="3" y="66"/>
                  </a:cubicBezTo>
                  <a:cubicBezTo>
                    <a:pt x="0" y="64"/>
                    <a:pt x="0" y="64"/>
                    <a:pt x="0" y="64"/>
                  </a:cubicBezTo>
                  <a:cubicBezTo>
                    <a:pt x="21" y="27"/>
                    <a:pt x="21" y="27"/>
                    <a:pt x="21" y="27"/>
                  </a:cubicBezTo>
                  <a:cubicBezTo>
                    <a:pt x="25" y="29"/>
                    <a:pt x="25" y="29"/>
                    <a:pt x="25" y="29"/>
                  </a:cubicBezTo>
                  <a:cubicBezTo>
                    <a:pt x="29" y="32"/>
                    <a:pt x="34" y="33"/>
                    <a:pt x="39" y="33"/>
                  </a:cubicBezTo>
                  <a:cubicBezTo>
                    <a:pt x="50" y="33"/>
                    <a:pt x="59" y="27"/>
                    <a:pt x="64" y="18"/>
                  </a:cubicBezTo>
                  <a:cubicBezTo>
                    <a:pt x="67" y="14"/>
                    <a:pt x="68" y="9"/>
                    <a:pt x="68" y="4"/>
                  </a:cubicBezTo>
                  <a:cubicBezTo>
                    <a:pt x="68" y="0"/>
                    <a:pt x="68" y="0"/>
                    <a:pt x="68" y="0"/>
                  </a:cubicBezTo>
                  <a:cubicBezTo>
                    <a:pt x="111" y="0"/>
                    <a:pt x="111" y="0"/>
                    <a:pt x="111" y="0"/>
                  </a:cubicBezTo>
                  <a:cubicBezTo>
                    <a:pt x="111" y="4"/>
                    <a:pt x="111" y="4"/>
                    <a:pt x="111" y="4"/>
                  </a:cubicBezTo>
                  <a:cubicBezTo>
                    <a:pt x="111" y="20"/>
                    <a:pt x="124" y="33"/>
                    <a:pt x="140" y="33"/>
                  </a:cubicBezTo>
                  <a:cubicBezTo>
                    <a:pt x="145" y="33"/>
                    <a:pt x="150" y="32"/>
                    <a:pt x="154" y="29"/>
                  </a:cubicBezTo>
                  <a:cubicBezTo>
                    <a:pt x="158" y="27"/>
                    <a:pt x="158" y="27"/>
                    <a:pt x="158" y="27"/>
                  </a:cubicBezTo>
                  <a:cubicBezTo>
                    <a:pt x="179" y="64"/>
                    <a:pt x="179" y="64"/>
                    <a:pt x="179" y="64"/>
                  </a:cubicBezTo>
                  <a:cubicBezTo>
                    <a:pt x="176" y="66"/>
                    <a:pt x="176" y="66"/>
                    <a:pt x="176" y="66"/>
                  </a:cubicBezTo>
                  <a:cubicBezTo>
                    <a:pt x="162" y="74"/>
                    <a:pt x="157" y="92"/>
                    <a:pt x="165" y="106"/>
                  </a:cubicBezTo>
                  <a:cubicBezTo>
                    <a:pt x="167" y="110"/>
                    <a:pt x="171" y="114"/>
                    <a:pt x="175" y="116"/>
                  </a:cubicBezTo>
                  <a:cubicBezTo>
                    <a:pt x="179" y="118"/>
                    <a:pt x="179" y="118"/>
                    <a:pt x="179" y="118"/>
                  </a:cubicBezTo>
                  <a:cubicBezTo>
                    <a:pt x="158" y="155"/>
                    <a:pt x="158" y="155"/>
                    <a:pt x="158" y="155"/>
                  </a:cubicBezTo>
                  <a:cubicBezTo>
                    <a:pt x="154" y="153"/>
                    <a:pt x="154" y="153"/>
                    <a:pt x="154" y="153"/>
                  </a:cubicBezTo>
                  <a:cubicBezTo>
                    <a:pt x="150" y="150"/>
                    <a:pt x="145" y="149"/>
                    <a:pt x="140" y="149"/>
                  </a:cubicBezTo>
                  <a:cubicBezTo>
                    <a:pt x="129" y="149"/>
                    <a:pt x="120" y="154"/>
                    <a:pt x="114" y="163"/>
                  </a:cubicBezTo>
                  <a:cubicBezTo>
                    <a:pt x="112" y="168"/>
                    <a:pt x="111" y="173"/>
                    <a:pt x="111" y="178"/>
                  </a:cubicBezTo>
                  <a:lnTo>
                    <a:pt x="111" y="182"/>
                  </a:lnTo>
                  <a:close/>
                  <a:moveTo>
                    <a:pt x="76" y="174"/>
                  </a:moveTo>
                  <a:cubicBezTo>
                    <a:pt x="103" y="174"/>
                    <a:pt x="103" y="174"/>
                    <a:pt x="103" y="174"/>
                  </a:cubicBezTo>
                  <a:cubicBezTo>
                    <a:pt x="103" y="169"/>
                    <a:pt x="105" y="164"/>
                    <a:pt x="108" y="159"/>
                  </a:cubicBezTo>
                  <a:cubicBezTo>
                    <a:pt x="114" y="148"/>
                    <a:pt x="126" y="141"/>
                    <a:pt x="140" y="141"/>
                  </a:cubicBezTo>
                  <a:cubicBezTo>
                    <a:pt x="145" y="141"/>
                    <a:pt x="150" y="142"/>
                    <a:pt x="155" y="144"/>
                  </a:cubicBezTo>
                  <a:cubicBezTo>
                    <a:pt x="168" y="121"/>
                    <a:pt x="168" y="121"/>
                    <a:pt x="168" y="121"/>
                  </a:cubicBezTo>
                  <a:cubicBezTo>
                    <a:pt x="164" y="118"/>
                    <a:pt x="160" y="114"/>
                    <a:pt x="158" y="110"/>
                  </a:cubicBezTo>
                  <a:cubicBezTo>
                    <a:pt x="148" y="93"/>
                    <a:pt x="153" y="72"/>
                    <a:pt x="168" y="61"/>
                  </a:cubicBezTo>
                  <a:cubicBezTo>
                    <a:pt x="155" y="38"/>
                    <a:pt x="155" y="38"/>
                    <a:pt x="155" y="38"/>
                  </a:cubicBezTo>
                  <a:cubicBezTo>
                    <a:pt x="150" y="40"/>
                    <a:pt x="145" y="41"/>
                    <a:pt x="140" y="41"/>
                  </a:cubicBezTo>
                  <a:cubicBezTo>
                    <a:pt x="121" y="41"/>
                    <a:pt x="105" y="26"/>
                    <a:pt x="103" y="8"/>
                  </a:cubicBezTo>
                  <a:cubicBezTo>
                    <a:pt x="76" y="8"/>
                    <a:pt x="76" y="8"/>
                    <a:pt x="76" y="8"/>
                  </a:cubicBezTo>
                  <a:cubicBezTo>
                    <a:pt x="76" y="13"/>
                    <a:pt x="74" y="18"/>
                    <a:pt x="71" y="22"/>
                  </a:cubicBezTo>
                  <a:cubicBezTo>
                    <a:pt x="65" y="34"/>
                    <a:pt x="52" y="41"/>
                    <a:pt x="39" y="41"/>
                  </a:cubicBezTo>
                  <a:cubicBezTo>
                    <a:pt x="34" y="41"/>
                    <a:pt x="29" y="40"/>
                    <a:pt x="24" y="38"/>
                  </a:cubicBezTo>
                  <a:cubicBezTo>
                    <a:pt x="11" y="61"/>
                    <a:pt x="11" y="61"/>
                    <a:pt x="11" y="61"/>
                  </a:cubicBezTo>
                  <a:cubicBezTo>
                    <a:pt x="15" y="64"/>
                    <a:pt x="18" y="68"/>
                    <a:pt x="21" y="72"/>
                  </a:cubicBezTo>
                  <a:cubicBezTo>
                    <a:pt x="31" y="89"/>
                    <a:pt x="26" y="110"/>
                    <a:pt x="11" y="121"/>
                  </a:cubicBezTo>
                  <a:cubicBezTo>
                    <a:pt x="24" y="144"/>
                    <a:pt x="24" y="144"/>
                    <a:pt x="24" y="144"/>
                  </a:cubicBezTo>
                  <a:cubicBezTo>
                    <a:pt x="29" y="142"/>
                    <a:pt x="34" y="141"/>
                    <a:pt x="39" y="141"/>
                  </a:cubicBezTo>
                  <a:cubicBezTo>
                    <a:pt x="58" y="141"/>
                    <a:pt x="74" y="155"/>
                    <a:pt x="76" y="17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0" name="Freeform 39"/>
            <p:cNvSpPr>
              <a:spLocks noEditPoints="1"/>
            </p:cNvSpPr>
            <p:nvPr/>
          </p:nvSpPr>
          <p:spPr bwMode="auto">
            <a:xfrm>
              <a:off x="6451601" y="1595438"/>
              <a:ext cx="171450" cy="168275"/>
            </a:xfrm>
            <a:custGeom>
              <a:avLst/>
              <a:gdLst>
                <a:gd name="T0" fmla="*/ 37 w 75"/>
                <a:gd name="T1" fmla="*/ 74 h 74"/>
                <a:gd name="T2" fmla="*/ 0 w 75"/>
                <a:gd name="T3" fmla="*/ 37 h 74"/>
                <a:gd name="T4" fmla="*/ 37 w 75"/>
                <a:gd name="T5" fmla="*/ 0 h 74"/>
                <a:gd name="T6" fmla="*/ 75 w 75"/>
                <a:gd name="T7" fmla="*/ 37 h 74"/>
                <a:gd name="T8" fmla="*/ 37 w 75"/>
                <a:gd name="T9" fmla="*/ 74 h 74"/>
                <a:gd name="T10" fmla="*/ 37 w 75"/>
                <a:gd name="T11" fmla="*/ 4 h 74"/>
                <a:gd name="T12" fmla="*/ 4 w 75"/>
                <a:gd name="T13" fmla="*/ 37 h 74"/>
                <a:gd name="T14" fmla="*/ 37 w 75"/>
                <a:gd name="T15" fmla="*/ 70 h 74"/>
                <a:gd name="T16" fmla="*/ 71 w 75"/>
                <a:gd name="T17" fmla="*/ 37 h 74"/>
                <a:gd name="T18" fmla="*/ 37 w 75"/>
                <a:gd name="T19"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4">
                  <a:moveTo>
                    <a:pt x="37" y="74"/>
                  </a:moveTo>
                  <a:cubicBezTo>
                    <a:pt x="17" y="74"/>
                    <a:pt x="0" y="57"/>
                    <a:pt x="0" y="37"/>
                  </a:cubicBezTo>
                  <a:cubicBezTo>
                    <a:pt x="0" y="16"/>
                    <a:pt x="17" y="0"/>
                    <a:pt x="37" y="0"/>
                  </a:cubicBezTo>
                  <a:cubicBezTo>
                    <a:pt x="58" y="0"/>
                    <a:pt x="75" y="16"/>
                    <a:pt x="75" y="37"/>
                  </a:cubicBezTo>
                  <a:cubicBezTo>
                    <a:pt x="75" y="57"/>
                    <a:pt x="58" y="74"/>
                    <a:pt x="37" y="74"/>
                  </a:cubicBezTo>
                  <a:close/>
                  <a:moveTo>
                    <a:pt x="37" y="4"/>
                  </a:moveTo>
                  <a:cubicBezTo>
                    <a:pt x="19" y="4"/>
                    <a:pt x="4" y="18"/>
                    <a:pt x="4" y="37"/>
                  </a:cubicBezTo>
                  <a:cubicBezTo>
                    <a:pt x="4" y="55"/>
                    <a:pt x="19" y="70"/>
                    <a:pt x="37" y="70"/>
                  </a:cubicBezTo>
                  <a:cubicBezTo>
                    <a:pt x="56" y="70"/>
                    <a:pt x="71" y="55"/>
                    <a:pt x="71" y="37"/>
                  </a:cubicBezTo>
                  <a:cubicBezTo>
                    <a:pt x="71" y="18"/>
                    <a:pt x="56" y="4"/>
                    <a:pt x="3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4" name="组合 283"/>
          <p:cNvGrpSpPr/>
          <p:nvPr/>
        </p:nvGrpSpPr>
        <p:grpSpPr>
          <a:xfrm>
            <a:off x="11032418" y="3236649"/>
            <a:ext cx="439858" cy="342471"/>
            <a:chOff x="10460606" y="3068991"/>
            <a:chExt cx="417073" cy="324731"/>
          </a:xfrm>
        </p:grpSpPr>
        <p:sp>
          <p:nvSpPr>
            <p:cNvPr id="61" name="Freeform 40"/>
            <p:cNvSpPr>
              <a:spLocks noEditPoints="1"/>
            </p:cNvSpPr>
            <p:nvPr/>
          </p:nvSpPr>
          <p:spPr bwMode="auto">
            <a:xfrm>
              <a:off x="10463684" y="3301381"/>
              <a:ext cx="413994" cy="92341"/>
            </a:xfrm>
            <a:custGeom>
              <a:avLst/>
              <a:gdLst>
                <a:gd name="T0" fmla="*/ 150 w 188"/>
                <a:gd name="T1" fmla="*/ 42 h 42"/>
                <a:gd name="T2" fmla="*/ 38 w 188"/>
                <a:gd name="T3" fmla="*/ 42 h 42"/>
                <a:gd name="T4" fmla="*/ 0 w 188"/>
                <a:gd name="T5" fmla="*/ 4 h 42"/>
                <a:gd name="T6" fmla="*/ 0 w 188"/>
                <a:gd name="T7" fmla="*/ 0 h 42"/>
                <a:gd name="T8" fmla="*/ 188 w 188"/>
                <a:gd name="T9" fmla="*/ 0 h 42"/>
                <a:gd name="T10" fmla="*/ 188 w 188"/>
                <a:gd name="T11" fmla="*/ 4 h 42"/>
                <a:gd name="T12" fmla="*/ 150 w 188"/>
                <a:gd name="T13" fmla="*/ 42 h 42"/>
                <a:gd name="T14" fmla="*/ 8 w 188"/>
                <a:gd name="T15" fmla="*/ 8 h 42"/>
                <a:gd name="T16" fmla="*/ 38 w 188"/>
                <a:gd name="T17" fmla="*/ 34 h 42"/>
                <a:gd name="T18" fmla="*/ 150 w 188"/>
                <a:gd name="T19" fmla="*/ 34 h 42"/>
                <a:gd name="T20" fmla="*/ 179 w 188"/>
                <a:gd name="T21" fmla="*/ 8 h 42"/>
                <a:gd name="T22" fmla="*/ 8 w 188"/>
                <a:gd name="T2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42">
                  <a:moveTo>
                    <a:pt x="150" y="42"/>
                  </a:moveTo>
                  <a:cubicBezTo>
                    <a:pt x="38" y="42"/>
                    <a:pt x="38" y="42"/>
                    <a:pt x="38" y="42"/>
                  </a:cubicBezTo>
                  <a:cubicBezTo>
                    <a:pt x="17" y="42"/>
                    <a:pt x="0" y="25"/>
                    <a:pt x="0" y="4"/>
                  </a:cubicBezTo>
                  <a:cubicBezTo>
                    <a:pt x="0" y="0"/>
                    <a:pt x="0" y="0"/>
                    <a:pt x="0" y="0"/>
                  </a:cubicBezTo>
                  <a:cubicBezTo>
                    <a:pt x="188" y="0"/>
                    <a:pt x="188" y="0"/>
                    <a:pt x="188" y="0"/>
                  </a:cubicBezTo>
                  <a:cubicBezTo>
                    <a:pt x="188" y="4"/>
                    <a:pt x="188" y="4"/>
                    <a:pt x="188" y="4"/>
                  </a:cubicBezTo>
                  <a:cubicBezTo>
                    <a:pt x="188" y="25"/>
                    <a:pt x="171" y="42"/>
                    <a:pt x="150" y="42"/>
                  </a:cubicBezTo>
                  <a:close/>
                  <a:moveTo>
                    <a:pt x="8" y="8"/>
                  </a:moveTo>
                  <a:cubicBezTo>
                    <a:pt x="10" y="23"/>
                    <a:pt x="22" y="34"/>
                    <a:pt x="38" y="34"/>
                  </a:cubicBezTo>
                  <a:cubicBezTo>
                    <a:pt x="150" y="34"/>
                    <a:pt x="150" y="34"/>
                    <a:pt x="150" y="34"/>
                  </a:cubicBezTo>
                  <a:cubicBezTo>
                    <a:pt x="165" y="34"/>
                    <a:pt x="177" y="23"/>
                    <a:pt x="179" y="8"/>
                  </a:cubicBezTo>
                  <a:lnTo>
                    <a:pt x="8"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2" name="Rectangle 41"/>
            <p:cNvSpPr>
              <a:spLocks noChangeArrowheads="1"/>
            </p:cNvSpPr>
            <p:nvPr/>
          </p:nvSpPr>
          <p:spPr bwMode="auto">
            <a:xfrm>
              <a:off x="10796111" y="3336779"/>
              <a:ext cx="18468" cy="16930"/>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3" name="Freeform 42"/>
            <p:cNvSpPr>
              <a:spLocks noEditPoints="1"/>
            </p:cNvSpPr>
            <p:nvPr/>
          </p:nvSpPr>
          <p:spPr bwMode="auto">
            <a:xfrm>
              <a:off x="10460606" y="3068991"/>
              <a:ext cx="417073" cy="217001"/>
            </a:xfrm>
            <a:custGeom>
              <a:avLst/>
              <a:gdLst>
                <a:gd name="T0" fmla="*/ 271 w 271"/>
                <a:gd name="T1" fmla="*/ 141 h 141"/>
                <a:gd name="T2" fmla="*/ 0 w 271"/>
                <a:gd name="T3" fmla="*/ 141 h 141"/>
                <a:gd name="T4" fmla="*/ 19 w 271"/>
                <a:gd name="T5" fmla="*/ 0 h 141"/>
                <a:gd name="T6" fmla="*/ 254 w 271"/>
                <a:gd name="T7" fmla="*/ 0 h 141"/>
                <a:gd name="T8" fmla="*/ 271 w 271"/>
                <a:gd name="T9" fmla="*/ 141 h 141"/>
                <a:gd name="T10" fmla="*/ 13 w 271"/>
                <a:gd name="T11" fmla="*/ 129 h 141"/>
                <a:gd name="T12" fmla="*/ 258 w 271"/>
                <a:gd name="T13" fmla="*/ 129 h 141"/>
                <a:gd name="T14" fmla="*/ 244 w 271"/>
                <a:gd name="T15" fmla="*/ 12 h 141"/>
                <a:gd name="T16" fmla="*/ 29 w 271"/>
                <a:gd name="T17" fmla="*/ 12 h 141"/>
                <a:gd name="T18" fmla="*/ 13 w 271"/>
                <a:gd name="T1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41">
                  <a:moveTo>
                    <a:pt x="271" y="141"/>
                  </a:moveTo>
                  <a:lnTo>
                    <a:pt x="0" y="141"/>
                  </a:lnTo>
                  <a:lnTo>
                    <a:pt x="19" y="0"/>
                  </a:lnTo>
                  <a:lnTo>
                    <a:pt x="254" y="0"/>
                  </a:lnTo>
                  <a:lnTo>
                    <a:pt x="271" y="141"/>
                  </a:lnTo>
                  <a:close/>
                  <a:moveTo>
                    <a:pt x="13" y="129"/>
                  </a:moveTo>
                  <a:lnTo>
                    <a:pt x="258" y="129"/>
                  </a:lnTo>
                  <a:lnTo>
                    <a:pt x="244" y="12"/>
                  </a:lnTo>
                  <a:lnTo>
                    <a:pt x="29" y="12"/>
                  </a:lnTo>
                  <a:lnTo>
                    <a:pt x="13"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9" name="组合 238"/>
          <p:cNvGrpSpPr/>
          <p:nvPr/>
        </p:nvGrpSpPr>
        <p:grpSpPr>
          <a:xfrm>
            <a:off x="3892460" y="2283896"/>
            <a:ext cx="430118" cy="430118"/>
            <a:chOff x="3706814" y="1470025"/>
            <a:chExt cx="420688" cy="420688"/>
          </a:xfrm>
        </p:grpSpPr>
        <p:sp>
          <p:nvSpPr>
            <p:cNvPr id="26" name="Freeform 5"/>
            <p:cNvSpPr>
              <a:spLocks noEditPoints="1"/>
            </p:cNvSpPr>
            <p:nvPr/>
          </p:nvSpPr>
          <p:spPr bwMode="auto">
            <a:xfrm>
              <a:off x="3706814" y="1470025"/>
              <a:ext cx="420688" cy="420688"/>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 name="Freeform 7"/>
            <p:cNvSpPr>
              <a:spLocks noEditPoints="1"/>
            </p:cNvSpPr>
            <p:nvPr/>
          </p:nvSpPr>
          <p:spPr bwMode="auto">
            <a:xfrm>
              <a:off x="3748089" y="1508125"/>
              <a:ext cx="341313" cy="341313"/>
            </a:xfrm>
            <a:custGeom>
              <a:avLst/>
              <a:gdLst>
                <a:gd name="T0" fmla="*/ 75 w 150"/>
                <a:gd name="T1" fmla="*/ 150 h 150"/>
                <a:gd name="T2" fmla="*/ 0 w 150"/>
                <a:gd name="T3" fmla="*/ 75 h 150"/>
                <a:gd name="T4" fmla="*/ 75 w 150"/>
                <a:gd name="T5" fmla="*/ 0 h 150"/>
                <a:gd name="T6" fmla="*/ 150 w 150"/>
                <a:gd name="T7" fmla="*/ 75 h 150"/>
                <a:gd name="T8" fmla="*/ 75 w 150"/>
                <a:gd name="T9" fmla="*/ 150 h 150"/>
                <a:gd name="T10" fmla="*/ 75 w 150"/>
                <a:gd name="T11" fmla="*/ 4 h 150"/>
                <a:gd name="T12" fmla="*/ 4 w 150"/>
                <a:gd name="T13" fmla="*/ 75 h 150"/>
                <a:gd name="T14" fmla="*/ 75 w 150"/>
                <a:gd name="T15" fmla="*/ 146 h 150"/>
                <a:gd name="T16" fmla="*/ 146 w 150"/>
                <a:gd name="T17" fmla="*/ 75 h 150"/>
                <a:gd name="T18" fmla="*/ 75 w 150"/>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4" name="Rectangle 43"/>
            <p:cNvSpPr>
              <a:spLocks noChangeArrowheads="1"/>
            </p:cNvSpPr>
            <p:nvPr/>
          </p:nvSpPr>
          <p:spPr bwMode="auto">
            <a:xfrm>
              <a:off x="3846514" y="1674813"/>
              <a:ext cx="144463" cy="7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5" name="Rectangle 44"/>
            <p:cNvSpPr>
              <a:spLocks noChangeArrowheads="1"/>
            </p:cNvSpPr>
            <p:nvPr/>
          </p:nvSpPr>
          <p:spPr bwMode="auto">
            <a:xfrm>
              <a:off x="3914776" y="1606550"/>
              <a:ext cx="7938" cy="1444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1" name="组合 240"/>
          <p:cNvGrpSpPr/>
          <p:nvPr/>
        </p:nvGrpSpPr>
        <p:grpSpPr>
          <a:xfrm>
            <a:off x="2107065" y="2283896"/>
            <a:ext cx="430118" cy="430118"/>
            <a:chOff x="1960564" y="1470025"/>
            <a:chExt cx="420688" cy="420688"/>
          </a:xfrm>
        </p:grpSpPr>
        <p:sp>
          <p:nvSpPr>
            <p:cNvPr id="66" name="Freeform 45"/>
            <p:cNvSpPr>
              <a:spLocks noEditPoints="1"/>
            </p:cNvSpPr>
            <p:nvPr/>
          </p:nvSpPr>
          <p:spPr bwMode="auto">
            <a:xfrm>
              <a:off x="1960564" y="1470025"/>
              <a:ext cx="420688" cy="420688"/>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7" name="Freeform 46"/>
            <p:cNvSpPr>
              <a:spLocks noEditPoints="1"/>
            </p:cNvSpPr>
            <p:nvPr/>
          </p:nvSpPr>
          <p:spPr bwMode="auto">
            <a:xfrm>
              <a:off x="2001839" y="1508125"/>
              <a:ext cx="341313" cy="341313"/>
            </a:xfrm>
            <a:custGeom>
              <a:avLst/>
              <a:gdLst>
                <a:gd name="T0" fmla="*/ 75 w 150"/>
                <a:gd name="T1" fmla="*/ 150 h 150"/>
                <a:gd name="T2" fmla="*/ 0 w 150"/>
                <a:gd name="T3" fmla="*/ 75 h 150"/>
                <a:gd name="T4" fmla="*/ 75 w 150"/>
                <a:gd name="T5" fmla="*/ 0 h 150"/>
                <a:gd name="T6" fmla="*/ 150 w 150"/>
                <a:gd name="T7" fmla="*/ 75 h 150"/>
                <a:gd name="T8" fmla="*/ 75 w 150"/>
                <a:gd name="T9" fmla="*/ 150 h 150"/>
                <a:gd name="T10" fmla="*/ 75 w 150"/>
                <a:gd name="T11" fmla="*/ 4 h 150"/>
                <a:gd name="T12" fmla="*/ 4 w 150"/>
                <a:gd name="T13" fmla="*/ 75 h 150"/>
                <a:gd name="T14" fmla="*/ 75 w 150"/>
                <a:gd name="T15" fmla="*/ 146 h 150"/>
                <a:gd name="T16" fmla="*/ 146 w 150"/>
                <a:gd name="T17" fmla="*/ 75 h 150"/>
                <a:gd name="T18" fmla="*/ 75 w 150"/>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8" name="Freeform 47"/>
            <p:cNvSpPr/>
            <p:nvPr/>
          </p:nvSpPr>
          <p:spPr bwMode="auto">
            <a:xfrm>
              <a:off x="2117726" y="1624013"/>
              <a:ext cx="109538" cy="109538"/>
            </a:xfrm>
            <a:custGeom>
              <a:avLst/>
              <a:gdLst>
                <a:gd name="T0" fmla="*/ 64 w 69"/>
                <a:gd name="T1" fmla="*/ 69 h 69"/>
                <a:gd name="T2" fmla="*/ 0 w 69"/>
                <a:gd name="T3" fmla="*/ 4 h 69"/>
                <a:gd name="T4" fmla="*/ 3 w 69"/>
                <a:gd name="T5" fmla="*/ 0 h 69"/>
                <a:gd name="T6" fmla="*/ 69 w 69"/>
                <a:gd name="T7" fmla="*/ 66 h 69"/>
                <a:gd name="T8" fmla="*/ 64 w 69"/>
                <a:gd name="T9" fmla="*/ 69 h 69"/>
              </a:gdLst>
              <a:ahLst/>
              <a:cxnLst>
                <a:cxn ang="0">
                  <a:pos x="T0" y="T1"/>
                </a:cxn>
                <a:cxn ang="0">
                  <a:pos x="T2" y="T3"/>
                </a:cxn>
                <a:cxn ang="0">
                  <a:pos x="T4" y="T5"/>
                </a:cxn>
                <a:cxn ang="0">
                  <a:pos x="T6" y="T7"/>
                </a:cxn>
                <a:cxn ang="0">
                  <a:pos x="T8" y="T9"/>
                </a:cxn>
              </a:cxnLst>
              <a:rect l="0" t="0" r="r" b="b"/>
              <a:pathLst>
                <a:path w="69" h="69">
                  <a:moveTo>
                    <a:pt x="64" y="69"/>
                  </a:moveTo>
                  <a:lnTo>
                    <a:pt x="0" y="4"/>
                  </a:lnTo>
                  <a:lnTo>
                    <a:pt x="3" y="0"/>
                  </a:lnTo>
                  <a:lnTo>
                    <a:pt x="69" y="66"/>
                  </a:lnTo>
                  <a:lnTo>
                    <a:pt x="6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9" name="Freeform 48"/>
            <p:cNvSpPr/>
            <p:nvPr/>
          </p:nvSpPr>
          <p:spPr bwMode="auto">
            <a:xfrm>
              <a:off x="2117726" y="1624013"/>
              <a:ext cx="109538" cy="109538"/>
            </a:xfrm>
            <a:custGeom>
              <a:avLst/>
              <a:gdLst>
                <a:gd name="T0" fmla="*/ 3 w 69"/>
                <a:gd name="T1" fmla="*/ 69 h 69"/>
                <a:gd name="T2" fmla="*/ 0 w 69"/>
                <a:gd name="T3" fmla="*/ 66 h 69"/>
                <a:gd name="T4" fmla="*/ 64 w 69"/>
                <a:gd name="T5" fmla="*/ 0 h 69"/>
                <a:gd name="T6" fmla="*/ 69 w 69"/>
                <a:gd name="T7" fmla="*/ 4 h 69"/>
                <a:gd name="T8" fmla="*/ 3 w 69"/>
                <a:gd name="T9" fmla="*/ 69 h 69"/>
              </a:gdLst>
              <a:ahLst/>
              <a:cxnLst>
                <a:cxn ang="0">
                  <a:pos x="T0" y="T1"/>
                </a:cxn>
                <a:cxn ang="0">
                  <a:pos x="T2" y="T3"/>
                </a:cxn>
                <a:cxn ang="0">
                  <a:pos x="T4" y="T5"/>
                </a:cxn>
                <a:cxn ang="0">
                  <a:pos x="T6" y="T7"/>
                </a:cxn>
                <a:cxn ang="0">
                  <a:pos x="T8" y="T9"/>
                </a:cxn>
              </a:cxnLst>
              <a:rect l="0" t="0" r="r" b="b"/>
              <a:pathLst>
                <a:path w="69" h="69">
                  <a:moveTo>
                    <a:pt x="3" y="69"/>
                  </a:moveTo>
                  <a:lnTo>
                    <a:pt x="0" y="66"/>
                  </a:lnTo>
                  <a:lnTo>
                    <a:pt x="64" y="0"/>
                  </a:lnTo>
                  <a:lnTo>
                    <a:pt x="69" y="4"/>
                  </a:lnTo>
                  <a:lnTo>
                    <a:pt x="3"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0" name="组合 239"/>
          <p:cNvGrpSpPr/>
          <p:nvPr/>
        </p:nvGrpSpPr>
        <p:grpSpPr>
          <a:xfrm>
            <a:off x="2998139" y="2283896"/>
            <a:ext cx="430118" cy="430118"/>
            <a:chOff x="2832101" y="1470025"/>
            <a:chExt cx="420688" cy="420688"/>
          </a:xfrm>
        </p:grpSpPr>
        <p:sp>
          <p:nvSpPr>
            <p:cNvPr id="70" name="Freeform 49"/>
            <p:cNvSpPr>
              <a:spLocks noEditPoints="1"/>
            </p:cNvSpPr>
            <p:nvPr/>
          </p:nvSpPr>
          <p:spPr bwMode="auto">
            <a:xfrm>
              <a:off x="2832101" y="1470025"/>
              <a:ext cx="420688" cy="420688"/>
            </a:xfrm>
            <a:custGeom>
              <a:avLst/>
              <a:gdLst>
                <a:gd name="T0" fmla="*/ 92 w 185"/>
                <a:gd name="T1" fmla="*/ 185 h 185"/>
                <a:gd name="T2" fmla="*/ 0 w 185"/>
                <a:gd name="T3" fmla="*/ 92 h 185"/>
                <a:gd name="T4" fmla="*/ 92 w 185"/>
                <a:gd name="T5" fmla="*/ 0 h 185"/>
                <a:gd name="T6" fmla="*/ 185 w 185"/>
                <a:gd name="T7" fmla="*/ 92 h 185"/>
                <a:gd name="T8" fmla="*/ 92 w 185"/>
                <a:gd name="T9" fmla="*/ 185 h 185"/>
                <a:gd name="T10" fmla="*/ 92 w 185"/>
                <a:gd name="T11" fmla="*/ 8 h 185"/>
                <a:gd name="T12" fmla="*/ 8 w 185"/>
                <a:gd name="T13" fmla="*/ 92 h 185"/>
                <a:gd name="T14" fmla="*/ 92 w 185"/>
                <a:gd name="T15" fmla="*/ 177 h 185"/>
                <a:gd name="T16" fmla="*/ 177 w 185"/>
                <a:gd name="T17" fmla="*/ 92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2" y="185"/>
                    <a:pt x="0" y="143"/>
                    <a:pt x="0" y="92"/>
                  </a:cubicBezTo>
                  <a:cubicBezTo>
                    <a:pt x="0" y="41"/>
                    <a:pt x="42" y="0"/>
                    <a:pt x="92" y="0"/>
                  </a:cubicBezTo>
                  <a:cubicBezTo>
                    <a:pt x="143" y="0"/>
                    <a:pt x="185" y="41"/>
                    <a:pt x="185" y="92"/>
                  </a:cubicBezTo>
                  <a:cubicBezTo>
                    <a:pt x="185" y="143"/>
                    <a:pt x="143" y="185"/>
                    <a:pt x="92" y="185"/>
                  </a:cubicBezTo>
                  <a:close/>
                  <a:moveTo>
                    <a:pt x="92" y="8"/>
                  </a:moveTo>
                  <a:cubicBezTo>
                    <a:pt x="46" y="8"/>
                    <a:pt x="8" y="46"/>
                    <a:pt x="8" y="92"/>
                  </a:cubicBezTo>
                  <a:cubicBezTo>
                    <a:pt x="8" y="139"/>
                    <a:pt x="46" y="177"/>
                    <a:pt x="92" y="177"/>
                  </a:cubicBezTo>
                  <a:cubicBezTo>
                    <a:pt x="139" y="177"/>
                    <a:pt x="177" y="139"/>
                    <a:pt x="177" y="92"/>
                  </a:cubicBezTo>
                  <a:cubicBezTo>
                    <a:pt x="177"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1" name="Freeform 50"/>
            <p:cNvSpPr>
              <a:spLocks noEditPoints="1"/>
            </p:cNvSpPr>
            <p:nvPr/>
          </p:nvSpPr>
          <p:spPr bwMode="auto">
            <a:xfrm>
              <a:off x="2870201" y="1508125"/>
              <a:ext cx="342900" cy="341313"/>
            </a:xfrm>
            <a:custGeom>
              <a:avLst/>
              <a:gdLst>
                <a:gd name="T0" fmla="*/ 75 w 151"/>
                <a:gd name="T1" fmla="*/ 150 h 150"/>
                <a:gd name="T2" fmla="*/ 0 w 151"/>
                <a:gd name="T3" fmla="*/ 75 h 150"/>
                <a:gd name="T4" fmla="*/ 75 w 151"/>
                <a:gd name="T5" fmla="*/ 0 h 150"/>
                <a:gd name="T6" fmla="*/ 151 w 151"/>
                <a:gd name="T7" fmla="*/ 75 h 150"/>
                <a:gd name="T8" fmla="*/ 75 w 151"/>
                <a:gd name="T9" fmla="*/ 150 h 150"/>
                <a:gd name="T10" fmla="*/ 75 w 151"/>
                <a:gd name="T11" fmla="*/ 4 h 150"/>
                <a:gd name="T12" fmla="*/ 4 w 151"/>
                <a:gd name="T13" fmla="*/ 75 h 150"/>
                <a:gd name="T14" fmla="*/ 75 w 151"/>
                <a:gd name="T15" fmla="*/ 146 h 150"/>
                <a:gd name="T16" fmla="*/ 147 w 151"/>
                <a:gd name="T17" fmla="*/ 75 h 150"/>
                <a:gd name="T18" fmla="*/ 75 w 151"/>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0">
                  <a:moveTo>
                    <a:pt x="75" y="150"/>
                  </a:moveTo>
                  <a:cubicBezTo>
                    <a:pt x="34" y="150"/>
                    <a:pt x="0" y="117"/>
                    <a:pt x="0" y="75"/>
                  </a:cubicBezTo>
                  <a:cubicBezTo>
                    <a:pt x="0" y="34"/>
                    <a:pt x="34" y="0"/>
                    <a:pt x="75" y="0"/>
                  </a:cubicBezTo>
                  <a:cubicBezTo>
                    <a:pt x="117" y="0"/>
                    <a:pt x="151" y="34"/>
                    <a:pt x="151" y="75"/>
                  </a:cubicBezTo>
                  <a:cubicBezTo>
                    <a:pt x="151" y="117"/>
                    <a:pt x="117" y="150"/>
                    <a:pt x="75" y="150"/>
                  </a:cubicBezTo>
                  <a:close/>
                  <a:moveTo>
                    <a:pt x="75" y="4"/>
                  </a:moveTo>
                  <a:cubicBezTo>
                    <a:pt x="36" y="4"/>
                    <a:pt x="4" y="36"/>
                    <a:pt x="4" y="75"/>
                  </a:cubicBezTo>
                  <a:cubicBezTo>
                    <a:pt x="4" y="115"/>
                    <a:pt x="36" y="146"/>
                    <a:pt x="75" y="146"/>
                  </a:cubicBezTo>
                  <a:cubicBezTo>
                    <a:pt x="115" y="146"/>
                    <a:pt x="147" y="115"/>
                    <a:pt x="147" y="75"/>
                  </a:cubicBezTo>
                  <a:cubicBezTo>
                    <a:pt x="147" y="36"/>
                    <a:pt x="115"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2" name="Rectangle 51"/>
            <p:cNvSpPr>
              <a:spLocks noChangeArrowheads="1"/>
            </p:cNvSpPr>
            <p:nvPr/>
          </p:nvSpPr>
          <p:spPr bwMode="auto">
            <a:xfrm>
              <a:off x="2970214" y="1674813"/>
              <a:ext cx="142875" cy="7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2" name="组合 281"/>
          <p:cNvGrpSpPr/>
          <p:nvPr/>
        </p:nvGrpSpPr>
        <p:grpSpPr>
          <a:xfrm>
            <a:off x="11043780" y="5854687"/>
            <a:ext cx="430118" cy="431741"/>
            <a:chOff x="10471380" y="5551415"/>
            <a:chExt cx="407838" cy="409377"/>
          </a:xfrm>
          <a:solidFill>
            <a:srgbClr val="FC621E"/>
          </a:solidFill>
        </p:grpSpPr>
        <p:sp>
          <p:nvSpPr>
            <p:cNvPr id="73" name="Freeform 52"/>
            <p:cNvSpPr>
              <a:spLocks noEditPoints="1"/>
            </p:cNvSpPr>
            <p:nvPr/>
          </p:nvSpPr>
          <p:spPr bwMode="auto">
            <a:xfrm>
              <a:off x="10471380" y="5551415"/>
              <a:ext cx="407838" cy="409377"/>
            </a:xfrm>
            <a:custGeom>
              <a:avLst/>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4" name="Rectangle 53"/>
            <p:cNvSpPr>
              <a:spLocks noChangeArrowheads="1"/>
            </p:cNvSpPr>
            <p:nvPr/>
          </p:nvSpPr>
          <p:spPr bwMode="auto">
            <a:xfrm>
              <a:off x="10603735" y="5753026"/>
              <a:ext cx="141589" cy="9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5" name="Rectangle 54"/>
            <p:cNvSpPr>
              <a:spLocks noChangeArrowheads="1"/>
            </p:cNvSpPr>
            <p:nvPr/>
          </p:nvSpPr>
          <p:spPr bwMode="auto">
            <a:xfrm>
              <a:off x="10669912" y="5686848"/>
              <a:ext cx="9234" cy="141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90" name="组合 289"/>
          <p:cNvGrpSpPr/>
          <p:nvPr/>
        </p:nvGrpSpPr>
        <p:grpSpPr>
          <a:xfrm>
            <a:off x="9258385" y="5854687"/>
            <a:ext cx="430118" cy="431741"/>
            <a:chOff x="8778468" y="5551415"/>
            <a:chExt cx="407838" cy="409377"/>
          </a:xfrm>
        </p:grpSpPr>
        <p:sp>
          <p:nvSpPr>
            <p:cNvPr id="76" name="Freeform 55"/>
            <p:cNvSpPr>
              <a:spLocks noEditPoints="1"/>
            </p:cNvSpPr>
            <p:nvPr/>
          </p:nvSpPr>
          <p:spPr bwMode="auto">
            <a:xfrm>
              <a:off x="8778468" y="5551415"/>
              <a:ext cx="407838" cy="409377"/>
            </a:xfrm>
            <a:custGeom>
              <a:avLst/>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7" name="Freeform 56"/>
            <p:cNvSpPr/>
            <p:nvPr/>
          </p:nvSpPr>
          <p:spPr bwMode="auto">
            <a:xfrm>
              <a:off x="8929291" y="5703778"/>
              <a:ext cx="106192" cy="106192"/>
            </a:xfrm>
            <a:custGeom>
              <a:avLst/>
              <a:gdLst>
                <a:gd name="T0" fmla="*/ 64 w 69"/>
                <a:gd name="T1" fmla="*/ 69 h 69"/>
                <a:gd name="T2" fmla="*/ 0 w 69"/>
                <a:gd name="T3" fmla="*/ 5 h 69"/>
                <a:gd name="T4" fmla="*/ 4 w 69"/>
                <a:gd name="T5" fmla="*/ 0 h 69"/>
                <a:gd name="T6" fmla="*/ 69 w 69"/>
                <a:gd name="T7" fmla="*/ 65 h 69"/>
                <a:gd name="T8" fmla="*/ 64 w 69"/>
                <a:gd name="T9" fmla="*/ 69 h 69"/>
              </a:gdLst>
              <a:ahLst/>
              <a:cxnLst>
                <a:cxn ang="0">
                  <a:pos x="T0" y="T1"/>
                </a:cxn>
                <a:cxn ang="0">
                  <a:pos x="T2" y="T3"/>
                </a:cxn>
                <a:cxn ang="0">
                  <a:pos x="T4" y="T5"/>
                </a:cxn>
                <a:cxn ang="0">
                  <a:pos x="T6" y="T7"/>
                </a:cxn>
                <a:cxn ang="0">
                  <a:pos x="T8" y="T9"/>
                </a:cxn>
              </a:cxnLst>
              <a:rect l="0" t="0" r="r" b="b"/>
              <a:pathLst>
                <a:path w="69" h="69">
                  <a:moveTo>
                    <a:pt x="64" y="69"/>
                  </a:moveTo>
                  <a:lnTo>
                    <a:pt x="0" y="5"/>
                  </a:lnTo>
                  <a:lnTo>
                    <a:pt x="4" y="0"/>
                  </a:lnTo>
                  <a:lnTo>
                    <a:pt x="69" y="65"/>
                  </a:lnTo>
                  <a:lnTo>
                    <a:pt x="6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8" name="Freeform 57"/>
            <p:cNvSpPr/>
            <p:nvPr/>
          </p:nvSpPr>
          <p:spPr bwMode="auto">
            <a:xfrm>
              <a:off x="8929291" y="5703778"/>
              <a:ext cx="106192" cy="106192"/>
            </a:xfrm>
            <a:custGeom>
              <a:avLst/>
              <a:gdLst>
                <a:gd name="T0" fmla="*/ 4 w 69"/>
                <a:gd name="T1" fmla="*/ 69 h 69"/>
                <a:gd name="T2" fmla="*/ 0 w 69"/>
                <a:gd name="T3" fmla="*/ 65 h 69"/>
                <a:gd name="T4" fmla="*/ 64 w 69"/>
                <a:gd name="T5" fmla="*/ 0 h 69"/>
                <a:gd name="T6" fmla="*/ 69 w 69"/>
                <a:gd name="T7" fmla="*/ 5 h 69"/>
                <a:gd name="T8" fmla="*/ 4 w 69"/>
                <a:gd name="T9" fmla="*/ 69 h 69"/>
              </a:gdLst>
              <a:ahLst/>
              <a:cxnLst>
                <a:cxn ang="0">
                  <a:pos x="T0" y="T1"/>
                </a:cxn>
                <a:cxn ang="0">
                  <a:pos x="T2" y="T3"/>
                </a:cxn>
                <a:cxn ang="0">
                  <a:pos x="T4" y="T5"/>
                </a:cxn>
                <a:cxn ang="0">
                  <a:pos x="T6" y="T7"/>
                </a:cxn>
                <a:cxn ang="0">
                  <a:pos x="T8" y="T9"/>
                </a:cxn>
              </a:cxnLst>
              <a:rect l="0" t="0" r="r" b="b"/>
              <a:pathLst>
                <a:path w="69" h="69">
                  <a:moveTo>
                    <a:pt x="4" y="69"/>
                  </a:moveTo>
                  <a:lnTo>
                    <a:pt x="0" y="65"/>
                  </a:lnTo>
                  <a:lnTo>
                    <a:pt x="64" y="0"/>
                  </a:lnTo>
                  <a:lnTo>
                    <a:pt x="69" y="5"/>
                  </a:lnTo>
                  <a:lnTo>
                    <a:pt x="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3" name="组合 282"/>
          <p:cNvGrpSpPr/>
          <p:nvPr/>
        </p:nvGrpSpPr>
        <p:grpSpPr>
          <a:xfrm>
            <a:off x="10149459" y="5854687"/>
            <a:ext cx="428495" cy="431741"/>
            <a:chOff x="9623384" y="5551415"/>
            <a:chExt cx="406299" cy="409377"/>
          </a:xfrm>
        </p:grpSpPr>
        <p:sp>
          <p:nvSpPr>
            <p:cNvPr id="79" name="Freeform 58"/>
            <p:cNvSpPr>
              <a:spLocks noEditPoints="1"/>
            </p:cNvSpPr>
            <p:nvPr/>
          </p:nvSpPr>
          <p:spPr bwMode="auto">
            <a:xfrm>
              <a:off x="9623384" y="5551415"/>
              <a:ext cx="406299" cy="409377"/>
            </a:xfrm>
            <a:custGeom>
              <a:avLst/>
              <a:gdLst>
                <a:gd name="T0" fmla="*/ 92 w 184"/>
                <a:gd name="T1" fmla="*/ 185 h 185"/>
                <a:gd name="T2" fmla="*/ 0 w 184"/>
                <a:gd name="T3" fmla="*/ 93 h 185"/>
                <a:gd name="T4" fmla="*/ 92 w 184"/>
                <a:gd name="T5" fmla="*/ 0 h 185"/>
                <a:gd name="T6" fmla="*/ 184 w 184"/>
                <a:gd name="T7" fmla="*/ 93 h 185"/>
                <a:gd name="T8" fmla="*/ 92 w 184"/>
                <a:gd name="T9" fmla="*/ 185 h 185"/>
                <a:gd name="T10" fmla="*/ 92 w 184"/>
                <a:gd name="T11" fmla="*/ 8 h 185"/>
                <a:gd name="T12" fmla="*/ 8 w 184"/>
                <a:gd name="T13" fmla="*/ 93 h 185"/>
                <a:gd name="T14" fmla="*/ 92 w 184"/>
                <a:gd name="T15" fmla="*/ 177 h 185"/>
                <a:gd name="T16" fmla="*/ 176 w 184"/>
                <a:gd name="T17" fmla="*/ 93 h 185"/>
                <a:gd name="T18" fmla="*/ 92 w 184"/>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5">
                  <a:moveTo>
                    <a:pt x="92" y="185"/>
                  </a:moveTo>
                  <a:cubicBezTo>
                    <a:pt x="41" y="185"/>
                    <a:pt x="0" y="144"/>
                    <a:pt x="0" y="93"/>
                  </a:cubicBezTo>
                  <a:cubicBezTo>
                    <a:pt x="0" y="42"/>
                    <a:pt x="41" y="0"/>
                    <a:pt x="92" y="0"/>
                  </a:cubicBezTo>
                  <a:cubicBezTo>
                    <a:pt x="143" y="0"/>
                    <a:pt x="184" y="42"/>
                    <a:pt x="184" y="93"/>
                  </a:cubicBezTo>
                  <a:cubicBezTo>
                    <a:pt x="184" y="144"/>
                    <a:pt x="143" y="185"/>
                    <a:pt x="92" y="185"/>
                  </a:cubicBezTo>
                  <a:close/>
                  <a:moveTo>
                    <a:pt x="92" y="8"/>
                  </a:moveTo>
                  <a:cubicBezTo>
                    <a:pt x="46" y="8"/>
                    <a:pt x="8" y="46"/>
                    <a:pt x="8" y="93"/>
                  </a:cubicBezTo>
                  <a:cubicBezTo>
                    <a:pt x="8" y="139"/>
                    <a:pt x="46" y="177"/>
                    <a:pt x="92" y="177"/>
                  </a:cubicBezTo>
                  <a:cubicBezTo>
                    <a:pt x="139" y="177"/>
                    <a:pt x="176" y="139"/>
                    <a:pt x="176" y="93"/>
                  </a:cubicBezTo>
                  <a:cubicBezTo>
                    <a:pt x="176"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0" name="Rectangle 59"/>
            <p:cNvSpPr>
              <a:spLocks noChangeArrowheads="1"/>
            </p:cNvSpPr>
            <p:nvPr/>
          </p:nvSpPr>
          <p:spPr bwMode="auto">
            <a:xfrm>
              <a:off x="9755739" y="5753026"/>
              <a:ext cx="141589"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2" name="组合 241"/>
          <p:cNvGrpSpPr/>
          <p:nvPr/>
        </p:nvGrpSpPr>
        <p:grpSpPr>
          <a:xfrm>
            <a:off x="1256567" y="2321228"/>
            <a:ext cx="355457" cy="355457"/>
            <a:chOff x="1128714" y="1506538"/>
            <a:chExt cx="347663" cy="347663"/>
          </a:xfrm>
        </p:grpSpPr>
        <p:sp>
          <p:nvSpPr>
            <p:cNvPr id="81" name="Freeform 60"/>
            <p:cNvSpPr>
              <a:spLocks noEditPoints="1"/>
            </p:cNvSpPr>
            <p:nvPr/>
          </p:nvSpPr>
          <p:spPr bwMode="auto">
            <a:xfrm>
              <a:off x="1128714" y="1506538"/>
              <a:ext cx="347663" cy="347663"/>
            </a:xfrm>
            <a:custGeom>
              <a:avLst/>
              <a:gdLst>
                <a:gd name="T0" fmla="*/ 26 w 153"/>
                <a:gd name="T1" fmla="*/ 153 h 153"/>
                <a:gd name="T2" fmla="*/ 13 w 153"/>
                <a:gd name="T3" fmla="*/ 153 h 153"/>
                <a:gd name="T4" fmla="*/ 0 w 153"/>
                <a:gd name="T5" fmla="*/ 140 h 153"/>
                <a:gd name="T6" fmla="*/ 0 w 153"/>
                <a:gd name="T7" fmla="*/ 111 h 153"/>
                <a:gd name="T8" fmla="*/ 55 w 153"/>
                <a:gd name="T9" fmla="*/ 56 h 153"/>
                <a:gd name="T10" fmla="*/ 54 w 153"/>
                <a:gd name="T11" fmla="*/ 49 h 153"/>
                <a:gd name="T12" fmla="*/ 104 w 153"/>
                <a:gd name="T13" fmla="*/ 0 h 153"/>
                <a:gd name="T14" fmla="*/ 153 w 153"/>
                <a:gd name="T15" fmla="*/ 49 h 153"/>
                <a:gd name="T16" fmla="*/ 104 w 153"/>
                <a:gd name="T17" fmla="*/ 99 h 153"/>
                <a:gd name="T18" fmla="*/ 89 w 153"/>
                <a:gd name="T19" fmla="*/ 96 h 153"/>
                <a:gd name="T20" fmla="*/ 78 w 153"/>
                <a:gd name="T21" fmla="*/ 108 h 153"/>
                <a:gd name="T22" fmla="*/ 62 w 153"/>
                <a:gd name="T23" fmla="*/ 108 h 153"/>
                <a:gd name="T24" fmla="*/ 62 w 153"/>
                <a:gd name="T25" fmla="*/ 126 h 153"/>
                <a:gd name="T26" fmla="*/ 44 w 153"/>
                <a:gd name="T27" fmla="*/ 126 h 153"/>
                <a:gd name="T28" fmla="*/ 44 w 153"/>
                <a:gd name="T29" fmla="*/ 144 h 153"/>
                <a:gd name="T30" fmla="*/ 26 w 153"/>
                <a:gd name="T31" fmla="*/ 144 h 153"/>
                <a:gd name="T32" fmla="*/ 26 w 153"/>
                <a:gd name="T33" fmla="*/ 153 h 153"/>
                <a:gd name="T34" fmla="*/ 8 w 153"/>
                <a:gd name="T35" fmla="*/ 114 h 153"/>
                <a:gd name="T36" fmla="*/ 8 w 153"/>
                <a:gd name="T37" fmla="*/ 140 h 153"/>
                <a:gd name="T38" fmla="*/ 13 w 153"/>
                <a:gd name="T39" fmla="*/ 145 h 153"/>
                <a:gd name="T40" fmla="*/ 18 w 153"/>
                <a:gd name="T41" fmla="*/ 145 h 153"/>
                <a:gd name="T42" fmla="*/ 18 w 153"/>
                <a:gd name="T43" fmla="*/ 136 h 153"/>
                <a:gd name="T44" fmla="*/ 36 w 153"/>
                <a:gd name="T45" fmla="*/ 136 h 153"/>
                <a:gd name="T46" fmla="*/ 36 w 153"/>
                <a:gd name="T47" fmla="*/ 118 h 153"/>
                <a:gd name="T48" fmla="*/ 54 w 153"/>
                <a:gd name="T49" fmla="*/ 118 h 153"/>
                <a:gd name="T50" fmla="*/ 54 w 153"/>
                <a:gd name="T51" fmla="*/ 100 h 153"/>
                <a:gd name="T52" fmla="*/ 75 w 153"/>
                <a:gd name="T53" fmla="*/ 100 h 153"/>
                <a:gd name="T54" fmla="*/ 87 w 153"/>
                <a:gd name="T55" fmla="*/ 87 h 153"/>
                <a:gd name="T56" fmla="*/ 90 w 153"/>
                <a:gd name="T57" fmla="*/ 88 h 153"/>
                <a:gd name="T58" fmla="*/ 104 w 153"/>
                <a:gd name="T59" fmla="*/ 91 h 153"/>
                <a:gd name="T60" fmla="*/ 145 w 153"/>
                <a:gd name="T61" fmla="*/ 49 h 153"/>
                <a:gd name="T62" fmla="*/ 104 w 153"/>
                <a:gd name="T63" fmla="*/ 8 h 153"/>
                <a:gd name="T64" fmla="*/ 62 w 153"/>
                <a:gd name="T65" fmla="*/ 49 h 153"/>
                <a:gd name="T66" fmla="*/ 63 w 153"/>
                <a:gd name="T67" fmla="*/ 57 h 153"/>
                <a:gd name="T68" fmla="*/ 64 w 153"/>
                <a:gd name="T69" fmla="*/ 59 h 153"/>
                <a:gd name="T70" fmla="*/ 8 w 153"/>
                <a:gd name="T71"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26" y="153"/>
                  </a:moveTo>
                  <a:cubicBezTo>
                    <a:pt x="13" y="153"/>
                    <a:pt x="13" y="153"/>
                    <a:pt x="13" y="153"/>
                  </a:cubicBezTo>
                  <a:cubicBezTo>
                    <a:pt x="6" y="153"/>
                    <a:pt x="0" y="147"/>
                    <a:pt x="0" y="140"/>
                  </a:cubicBezTo>
                  <a:cubicBezTo>
                    <a:pt x="0" y="111"/>
                    <a:pt x="0" y="111"/>
                    <a:pt x="0" y="111"/>
                  </a:cubicBezTo>
                  <a:cubicBezTo>
                    <a:pt x="55" y="56"/>
                    <a:pt x="55" y="56"/>
                    <a:pt x="55" y="56"/>
                  </a:cubicBezTo>
                  <a:cubicBezTo>
                    <a:pt x="55" y="54"/>
                    <a:pt x="54" y="51"/>
                    <a:pt x="54" y="49"/>
                  </a:cubicBezTo>
                  <a:cubicBezTo>
                    <a:pt x="54" y="22"/>
                    <a:pt x="77" y="0"/>
                    <a:pt x="104" y="0"/>
                  </a:cubicBezTo>
                  <a:cubicBezTo>
                    <a:pt x="131" y="0"/>
                    <a:pt x="153" y="22"/>
                    <a:pt x="153" y="49"/>
                  </a:cubicBezTo>
                  <a:cubicBezTo>
                    <a:pt x="153" y="76"/>
                    <a:pt x="131" y="99"/>
                    <a:pt x="104" y="99"/>
                  </a:cubicBezTo>
                  <a:cubicBezTo>
                    <a:pt x="99" y="99"/>
                    <a:pt x="94" y="98"/>
                    <a:pt x="89" y="96"/>
                  </a:cubicBezTo>
                  <a:cubicBezTo>
                    <a:pt x="78" y="108"/>
                    <a:pt x="78" y="108"/>
                    <a:pt x="78" y="108"/>
                  </a:cubicBezTo>
                  <a:cubicBezTo>
                    <a:pt x="62" y="108"/>
                    <a:pt x="62" y="108"/>
                    <a:pt x="62" y="108"/>
                  </a:cubicBezTo>
                  <a:cubicBezTo>
                    <a:pt x="62" y="126"/>
                    <a:pt x="62" y="126"/>
                    <a:pt x="62" y="126"/>
                  </a:cubicBezTo>
                  <a:cubicBezTo>
                    <a:pt x="44" y="126"/>
                    <a:pt x="44" y="126"/>
                    <a:pt x="44" y="126"/>
                  </a:cubicBezTo>
                  <a:cubicBezTo>
                    <a:pt x="44" y="144"/>
                    <a:pt x="44" y="144"/>
                    <a:pt x="44" y="144"/>
                  </a:cubicBezTo>
                  <a:cubicBezTo>
                    <a:pt x="26" y="144"/>
                    <a:pt x="26" y="144"/>
                    <a:pt x="26" y="144"/>
                  </a:cubicBezTo>
                  <a:lnTo>
                    <a:pt x="26" y="153"/>
                  </a:lnTo>
                  <a:close/>
                  <a:moveTo>
                    <a:pt x="8" y="114"/>
                  </a:moveTo>
                  <a:cubicBezTo>
                    <a:pt x="8" y="140"/>
                    <a:pt x="8" y="140"/>
                    <a:pt x="8" y="140"/>
                  </a:cubicBezTo>
                  <a:cubicBezTo>
                    <a:pt x="8" y="143"/>
                    <a:pt x="10" y="145"/>
                    <a:pt x="13" y="145"/>
                  </a:cubicBezTo>
                  <a:cubicBezTo>
                    <a:pt x="18" y="145"/>
                    <a:pt x="18" y="145"/>
                    <a:pt x="18" y="145"/>
                  </a:cubicBezTo>
                  <a:cubicBezTo>
                    <a:pt x="18" y="136"/>
                    <a:pt x="18" y="136"/>
                    <a:pt x="18" y="136"/>
                  </a:cubicBezTo>
                  <a:cubicBezTo>
                    <a:pt x="36" y="136"/>
                    <a:pt x="36" y="136"/>
                    <a:pt x="36" y="136"/>
                  </a:cubicBezTo>
                  <a:cubicBezTo>
                    <a:pt x="36" y="118"/>
                    <a:pt x="36" y="118"/>
                    <a:pt x="36" y="118"/>
                  </a:cubicBezTo>
                  <a:cubicBezTo>
                    <a:pt x="54" y="118"/>
                    <a:pt x="54" y="118"/>
                    <a:pt x="54" y="118"/>
                  </a:cubicBezTo>
                  <a:cubicBezTo>
                    <a:pt x="54" y="100"/>
                    <a:pt x="54" y="100"/>
                    <a:pt x="54" y="100"/>
                  </a:cubicBezTo>
                  <a:cubicBezTo>
                    <a:pt x="75" y="100"/>
                    <a:pt x="75" y="100"/>
                    <a:pt x="75" y="100"/>
                  </a:cubicBezTo>
                  <a:cubicBezTo>
                    <a:pt x="87" y="87"/>
                    <a:pt x="87" y="87"/>
                    <a:pt x="87" y="87"/>
                  </a:cubicBezTo>
                  <a:cubicBezTo>
                    <a:pt x="90" y="88"/>
                    <a:pt x="90" y="88"/>
                    <a:pt x="90" y="88"/>
                  </a:cubicBezTo>
                  <a:cubicBezTo>
                    <a:pt x="94" y="90"/>
                    <a:pt x="99" y="91"/>
                    <a:pt x="104" y="91"/>
                  </a:cubicBezTo>
                  <a:cubicBezTo>
                    <a:pt x="127" y="91"/>
                    <a:pt x="145" y="72"/>
                    <a:pt x="145" y="49"/>
                  </a:cubicBezTo>
                  <a:cubicBezTo>
                    <a:pt x="145" y="26"/>
                    <a:pt x="127" y="8"/>
                    <a:pt x="104" y="8"/>
                  </a:cubicBezTo>
                  <a:cubicBezTo>
                    <a:pt x="81" y="8"/>
                    <a:pt x="62" y="26"/>
                    <a:pt x="62" y="49"/>
                  </a:cubicBezTo>
                  <a:cubicBezTo>
                    <a:pt x="62" y="52"/>
                    <a:pt x="63" y="54"/>
                    <a:pt x="63" y="57"/>
                  </a:cubicBezTo>
                  <a:cubicBezTo>
                    <a:pt x="64" y="59"/>
                    <a:pt x="64" y="59"/>
                    <a:pt x="64" y="59"/>
                  </a:cubicBezTo>
                  <a:lnTo>
                    <a:pt x="8" y="1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2" name="Freeform 61"/>
            <p:cNvSpPr>
              <a:spLocks noEditPoints="1"/>
            </p:cNvSpPr>
            <p:nvPr/>
          </p:nvSpPr>
          <p:spPr bwMode="auto">
            <a:xfrm>
              <a:off x="1349376" y="1562100"/>
              <a:ext cx="69850" cy="71438"/>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4 h 31"/>
                <a:gd name="T12" fmla="*/ 4 w 31"/>
                <a:gd name="T13" fmla="*/ 15 h 31"/>
                <a:gd name="T14" fmla="*/ 16 w 31"/>
                <a:gd name="T15" fmla="*/ 27 h 31"/>
                <a:gd name="T16" fmla="*/ 27 w 31"/>
                <a:gd name="T17" fmla="*/ 15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8" name="组合 237"/>
          <p:cNvGrpSpPr/>
          <p:nvPr/>
        </p:nvGrpSpPr>
        <p:grpSpPr>
          <a:xfrm>
            <a:off x="4780288" y="2288767"/>
            <a:ext cx="443104" cy="441480"/>
            <a:chOff x="4575176" y="1474788"/>
            <a:chExt cx="433388" cy="431800"/>
          </a:xfrm>
        </p:grpSpPr>
        <p:sp>
          <p:nvSpPr>
            <p:cNvPr id="83" name="Freeform 62"/>
            <p:cNvSpPr>
              <a:spLocks noEditPoints="1"/>
            </p:cNvSpPr>
            <p:nvPr/>
          </p:nvSpPr>
          <p:spPr bwMode="auto">
            <a:xfrm>
              <a:off x="4575176" y="1474788"/>
              <a:ext cx="433388" cy="431800"/>
            </a:xfrm>
            <a:custGeom>
              <a:avLst/>
              <a:gdLst>
                <a:gd name="T0" fmla="*/ 78 w 190"/>
                <a:gd name="T1" fmla="*/ 190 h 190"/>
                <a:gd name="T2" fmla="*/ 63 w 190"/>
                <a:gd name="T3" fmla="*/ 156 h 190"/>
                <a:gd name="T4" fmla="*/ 16 w 190"/>
                <a:gd name="T5" fmla="*/ 150 h 190"/>
                <a:gd name="T6" fmla="*/ 29 w 190"/>
                <a:gd name="T7" fmla="*/ 116 h 190"/>
                <a:gd name="T8" fmla="*/ 0 w 190"/>
                <a:gd name="T9" fmla="*/ 78 h 190"/>
                <a:gd name="T10" fmla="*/ 33 w 190"/>
                <a:gd name="T11" fmla="*/ 63 h 190"/>
                <a:gd name="T12" fmla="*/ 39 w 190"/>
                <a:gd name="T13" fmla="*/ 16 h 190"/>
                <a:gd name="T14" fmla="*/ 74 w 190"/>
                <a:gd name="T15" fmla="*/ 29 h 190"/>
                <a:gd name="T16" fmla="*/ 111 w 190"/>
                <a:gd name="T17" fmla="*/ 0 h 190"/>
                <a:gd name="T18" fmla="*/ 126 w 190"/>
                <a:gd name="T19" fmla="*/ 33 h 190"/>
                <a:gd name="T20" fmla="*/ 174 w 190"/>
                <a:gd name="T21" fmla="*/ 39 h 190"/>
                <a:gd name="T22" fmla="*/ 160 w 190"/>
                <a:gd name="T23" fmla="*/ 73 h 190"/>
                <a:gd name="T24" fmla="*/ 190 w 190"/>
                <a:gd name="T25" fmla="*/ 111 h 190"/>
                <a:gd name="T26" fmla="*/ 156 w 190"/>
                <a:gd name="T27" fmla="*/ 126 h 190"/>
                <a:gd name="T28" fmla="*/ 150 w 190"/>
                <a:gd name="T29" fmla="*/ 173 h 190"/>
                <a:gd name="T30" fmla="*/ 116 w 190"/>
                <a:gd name="T31" fmla="*/ 160 h 190"/>
                <a:gd name="T32" fmla="*/ 85 w 190"/>
                <a:gd name="T33" fmla="*/ 182 h 190"/>
                <a:gd name="T34" fmla="*/ 109 w 190"/>
                <a:gd name="T35" fmla="*/ 154 h 190"/>
                <a:gd name="T36" fmla="*/ 125 w 190"/>
                <a:gd name="T37" fmla="*/ 148 h 190"/>
                <a:gd name="T38" fmla="*/ 150 w 190"/>
                <a:gd name="T39" fmla="*/ 163 h 190"/>
                <a:gd name="T40" fmla="*/ 147 w 190"/>
                <a:gd name="T41" fmla="*/ 127 h 190"/>
                <a:gd name="T42" fmla="*/ 153 w 190"/>
                <a:gd name="T43" fmla="*/ 111 h 190"/>
                <a:gd name="T44" fmla="*/ 182 w 190"/>
                <a:gd name="T45" fmla="*/ 104 h 190"/>
                <a:gd name="T46" fmla="*/ 154 w 190"/>
                <a:gd name="T47" fmla="*/ 80 h 190"/>
                <a:gd name="T48" fmla="*/ 148 w 190"/>
                <a:gd name="T49" fmla="*/ 65 h 190"/>
                <a:gd name="T50" fmla="*/ 163 w 190"/>
                <a:gd name="T51" fmla="*/ 40 h 190"/>
                <a:gd name="T52" fmla="*/ 127 w 190"/>
                <a:gd name="T53" fmla="*/ 43 h 190"/>
                <a:gd name="T54" fmla="*/ 111 w 190"/>
                <a:gd name="T55" fmla="*/ 36 h 190"/>
                <a:gd name="T56" fmla="*/ 104 w 190"/>
                <a:gd name="T57" fmla="*/ 8 h 190"/>
                <a:gd name="T58" fmla="*/ 81 w 190"/>
                <a:gd name="T59" fmla="*/ 35 h 190"/>
                <a:gd name="T60" fmla="*/ 65 w 190"/>
                <a:gd name="T61" fmla="*/ 41 h 190"/>
                <a:gd name="T62" fmla="*/ 40 w 190"/>
                <a:gd name="T63" fmla="*/ 26 h 190"/>
                <a:gd name="T64" fmla="*/ 43 w 190"/>
                <a:gd name="T65" fmla="*/ 63 h 190"/>
                <a:gd name="T66" fmla="*/ 36 w 190"/>
                <a:gd name="T67" fmla="*/ 78 h 190"/>
                <a:gd name="T68" fmla="*/ 8 w 190"/>
                <a:gd name="T69" fmla="*/ 85 h 190"/>
                <a:gd name="T70" fmla="*/ 35 w 190"/>
                <a:gd name="T71" fmla="*/ 109 h 190"/>
                <a:gd name="T72" fmla="*/ 42 w 190"/>
                <a:gd name="T73" fmla="*/ 124 h 190"/>
                <a:gd name="T74" fmla="*/ 27 w 190"/>
                <a:gd name="T75" fmla="*/ 149 h 190"/>
                <a:gd name="T76" fmla="*/ 63 w 190"/>
                <a:gd name="T77" fmla="*/ 147 h 190"/>
                <a:gd name="T78" fmla="*/ 78 w 190"/>
                <a:gd name="T79" fmla="*/ 153 h 190"/>
                <a:gd name="T80" fmla="*/ 85 w 190"/>
                <a:gd name="T81" fmla="*/ 1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190">
                  <a:moveTo>
                    <a:pt x="111" y="190"/>
                  </a:moveTo>
                  <a:cubicBezTo>
                    <a:pt x="78" y="190"/>
                    <a:pt x="78" y="190"/>
                    <a:pt x="78" y="190"/>
                  </a:cubicBezTo>
                  <a:cubicBezTo>
                    <a:pt x="74" y="160"/>
                    <a:pt x="74" y="160"/>
                    <a:pt x="74" y="160"/>
                  </a:cubicBezTo>
                  <a:cubicBezTo>
                    <a:pt x="70" y="159"/>
                    <a:pt x="67" y="158"/>
                    <a:pt x="63" y="156"/>
                  </a:cubicBezTo>
                  <a:cubicBezTo>
                    <a:pt x="39" y="173"/>
                    <a:pt x="39" y="173"/>
                    <a:pt x="39" y="173"/>
                  </a:cubicBezTo>
                  <a:cubicBezTo>
                    <a:pt x="16" y="150"/>
                    <a:pt x="16" y="150"/>
                    <a:pt x="16" y="150"/>
                  </a:cubicBezTo>
                  <a:cubicBezTo>
                    <a:pt x="33" y="126"/>
                    <a:pt x="33" y="126"/>
                    <a:pt x="33" y="126"/>
                  </a:cubicBezTo>
                  <a:cubicBezTo>
                    <a:pt x="32" y="123"/>
                    <a:pt x="30" y="119"/>
                    <a:pt x="29" y="116"/>
                  </a:cubicBezTo>
                  <a:cubicBezTo>
                    <a:pt x="0" y="111"/>
                    <a:pt x="0" y="111"/>
                    <a:pt x="0" y="111"/>
                  </a:cubicBezTo>
                  <a:cubicBezTo>
                    <a:pt x="0" y="78"/>
                    <a:pt x="0" y="78"/>
                    <a:pt x="0" y="78"/>
                  </a:cubicBezTo>
                  <a:cubicBezTo>
                    <a:pt x="29" y="73"/>
                    <a:pt x="29" y="73"/>
                    <a:pt x="29" y="73"/>
                  </a:cubicBezTo>
                  <a:cubicBezTo>
                    <a:pt x="30" y="70"/>
                    <a:pt x="32" y="67"/>
                    <a:pt x="33" y="63"/>
                  </a:cubicBezTo>
                  <a:cubicBezTo>
                    <a:pt x="16" y="39"/>
                    <a:pt x="16" y="39"/>
                    <a:pt x="16" y="39"/>
                  </a:cubicBezTo>
                  <a:cubicBezTo>
                    <a:pt x="39" y="16"/>
                    <a:pt x="39" y="16"/>
                    <a:pt x="39" y="16"/>
                  </a:cubicBezTo>
                  <a:cubicBezTo>
                    <a:pt x="63" y="33"/>
                    <a:pt x="63" y="33"/>
                    <a:pt x="63" y="33"/>
                  </a:cubicBezTo>
                  <a:cubicBezTo>
                    <a:pt x="67" y="32"/>
                    <a:pt x="70" y="30"/>
                    <a:pt x="74" y="29"/>
                  </a:cubicBezTo>
                  <a:cubicBezTo>
                    <a:pt x="78" y="0"/>
                    <a:pt x="78" y="0"/>
                    <a:pt x="78" y="0"/>
                  </a:cubicBezTo>
                  <a:cubicBezTo>
                    <a:pt x="111" y="0"/>
                    <a:pt x="111" y="0"/>
                    <a:pt x="111" y="0"/>
                  </a:cubicBezTo>
                  <a:cubicBezTo>
                    <a:pt x="116" y="29"/>
                    <a:pt x="116" y="29"/>
                    <a:pt x="116" y="29"/>
                  </a:cubicBezTo>
                  <a:cubicBezTo>
                    <a:pt x="120" y="30"/>
                    <a:pt x="123" y="32"/>
                    <a:pt x="126" y="33"/>
                  </a:cubicBezTo>
                  <a:cubicBezTo>
                    <a:pt x="150" y="16"/>
                    <a:pt x="150" y="16"/>
                    <a:pt x="150" y="16"/>
                  </a:cubicBezTo>
                  <a:cubicBezTo>
                    <a:pt x="174" y="39"/>
                    <a:pt x="174" y="39"/>
                    <a:pt x="174" y="39"/>
                  </a:cubicBezTo>
                  <a:cubicBezTo>
                    <a:pt x="156" y="63"/>
                    <a:pt x="156" y="63"/>
                    <a:pt x="156" y="63"/>
                  </a:cubicBezTo>
                  <a:cubicBezTo>
                    <a:pt x="158" y="67"/>
                    <a:pt x="159" y="70"/>
                    <a:pt x="160" y="73"/>
                  </a:cubicBezTo>
                  <a:cubicBezTo>
                    <a:pt x="190" y="78"/>
                    <a:pt x="190" y="78"/>
                    <a:pt x="190" y="78"/>
                  </a:cubicBezTo>
                  <a:cubicBezTo>
                    <a:pt x="190" y="111"/>
                    <a:pt x="190" y="111"/>
                    <a:pt x="190" y="111"/>
                  </a:cubicBezTo>
                  <a:cubicBezTo>
                    <a:pt x="160" y="116"/>
                    <a:pt x="160" y="116"/>
                    <a:pt x="160" y="116"/>
                  </a:cubicBezTo>
                  <a:cubicBezTo>
                    <a:pt x="159" y="119"/>
                    <a:pt x="158" y="123"/>
                    <a:pt x="156" y="126"/>
                  </a:cubicBezTo>
                  <a:cubicBezTo>
                    <a:pt x="174" y="150"/>
                    <a:pt x="174" y="150"/>
                    <a:pt x="174" y="150"/>
                  </a:cubicBezTo>
                  <a:cubicBezTo>
                    <a:pt x="150" y="173"/>
                    <a:pt x="150" y="173"/>
                    <a:pt x="150" y="173"/>
                  </a:cubicBezTo>
                  <a:cubicBezTo>
                    <a:pt x="126" y="156"/>
                    <a:pt x="126" y="156"/>
                    <a:pt x="126" y="156"/>
                  </a:cubicBezTo>
                  <a:cubicBezTo>
                    <a:pt x="123" y="158"/>
                    <a:pt x="120" y="159"/>
                    <a:pt x="116" y="160"/>
                  </a:cubicBezTo>
                  <a:lnTo>
                    <a:pt x="111" y="190"/>
                  </a:lnTo>
                  <a:close/>
                  <a:moveTo>
                    <a:pt x="85" y="182"/>
                  </a:moveTo>
                  <a:cubicBezTo>
                    <a:pt x="104" y="182"/>
                    <a:pt x="104" y="182"/>
                    <a:pt x="104" y="182"/>
                  </a:cubicBezTo>
                  <a:cubicBezTo>
                    <a:pt x="109" y="154"/>
                    <a:pt x="109" y="154"/>
                    <a:pt x="109" y="154"/>
                  </a:cubicBezTo>
                  <a:cubicBezTo>
                    <a:pt x="111" y="153"/>
                    <a:pt x="111" y="153"/>
                    <a:pt x="111" y="153"/>
                  </a:cubicBezTo>
                  <a:cubicBezTo>
                    <a:pt x="116" y="152"/>
                    <a:pt x="120" y="150"/>
                    <a:pt x="125" y="148"/>
                  </a:cubicBezTo>
                  <a:cubicBezTo>
                    <a:pt x="127" y="147"/>
                    <a:pt x="127" y="147"/>
                    <a:pt x="127" y="147"/>
                  </a:cubicBezTo>
                  <a:cubicBezTo>
                    <a:pt x="150" y="163"/>
                    <a:pt x="150" y="163"/>
                    <a:pt x="150" y="163"/>
                  </a:cubicBezTo>
                  <a:cubicBezTo>
                    <a:pt x="163" y="149"/>
                    <a:pt x="163" y="149"/>
                    <a:pt x="163" y="149"/>
                  </a:cubicBezTo>
                  <a:cubicBezTo>
                    <a:pt x="147" y="127"/>
                    <a:pt x="147" y="127"/>
                    <a:pt x="147" y="127"/>
                  </a:cubicBezTo>
                  <a:cubicBezTo>
                    <a:pt x="148" y="124"/>
                    <a:pt x="148" y="124"/>
                    <a:pt x="148" y="124"/>
                  </a:cubicBezTo>
                  <a:cubicBezTo>
                    <a:pt x="150" y="120"/>
                    <a:pt x="152" y="116"/>
                    <a:pt x="153" y="111"/>
                  </a:cubicBezTo>
                  <a:cubicBezTo>
                    <a:pt x="154" y="109"/>
                    <a:pt x="154" y="109"/>
                    <a:pt x="154" y="109"/>
                  </a:cubicBezTo>
                  <a:cubicBezTo>
                    <a:pt x="182" y="104"/>
                    <a:pt x="182" y="104"/>
                    <a:pt x="182" y="104"/>
                  </a:cubicBezTo>
                  <a:cubicBezTo>
                    <a:pt x="182" y="85"/>
                    <a:pt x="182" y="85"/>
                    <a:pt x="182" y="85"/>
                  </a:cubicBezTo>
                  <a:cubicBezTo>
                    <a:pt x="154" y="80"/>
                    <a:pt x="154" y="80"/>
                    <a:pt x="154" y="80"/>
                  </a:cubicBezTo>
                  <a:cubicBezTo>
                    <a:pt x="153" y="78"/>
                    <a:pt x="153" y="78"/>
                    <a:pt x="153" y="78"/>
                  </a:cubicBezTo>
                  <a:cubicBezTo>
                    <a:pt x="152" y="73"/>
                    <a:pt x="150" y="69"/>
                    <a:pt x="148" y="65"/>
                  </a:cubicBezTo>
                  <a:cubicBezTo>
                    <a:pt x="147" y="63"/>
                    <a:pt x="147" y="63"/>
                    <a:pt x="147" y="63"/>
                  </a:cubicBezTo>
                  <a:cubicBezTo>
                    <a:pt x="163" y="40"/>
                    <a:pt x="163" y="40"/>
                    <a:pt x="163" y="40"/>
                  </a:cubicBezTo>
                  <a:cubicBezTo>
                    <a:pt x="150" y="26"/>
                    <a:pt x="150" y="26"/>
                    <a:pt x="150" y="26"/>
                  </a:cubicBezTo>
                  <a:cubicBezTo>
                    <a:pt x="127" y="43"/>
                    <a:pt x="127" y="43"/>
                    <a:pt x="127" y="43"/>
                  </a:cubicBezTo>
                  <a:cubicBezTo>
                    <a:pt x="125" y="41"/>
                    <a:pt x="125" y="41"/>
                    <a:pt x="125" y="41"/>
                  </a:cubicBezTo>
                  <a:cubicBezTo>
                    <a:pt x="120" y="39"/>
                    <a:pt x="116" y="37"/>
                    <a:pt x="111" y="36"/>
                  </a:cubicBezTo>
                  <a:cubicBezTo>
                    <a:pt x="109" y="35"/>
                    <a:pt x="109" y="35"/>
                    <a:pt x="109" y="35"/>
                  </a:cubicBezTo>
                  <a:cubicBezTo>
                    <a:pt x="104" y="8"/>
                    <a:pt x="104" y="8"/>
                    <a:pt x="104" y="8"/>
                  </a:cubicBezTo>
                  <a:cubicBezTo>
                    <a:pt x="85" y="8"/>
                    <a:pt x="85" y="8"/>
                    <a:pt x="85" y="8"/>
                  </a:cubicBezTo>
                  <a:cubicBezTo>
                    <a:pt x="81" y="35"/>
                    <a:pt x="81" y="35"/>
                    <a:pt x="81" y="35"/>
                  </a:cubicBezTo>
                  <a:cubicBezTo>
                    <a:pt x="78" y="36"/>
                    <a:pt x="78" y="36"/>
                    <a:pt x="78" y="36"/>
                  </a:cubicBezTo>
                  <a:cubicBezTo>
                    <a:pt x="74" y="37"/>
                    <a:pt x="69" y="39"/>
                    <a:pt x="65" y="41"/>
                  </a:cubicBezTo>
                  <a:cubicBezTo>
                    <a:pt x="63" y="43"/>
                    <a:pt x="63" y="43"/>
                    <a:pt x="63" y="43"/>
                  </a:cubicBezTo>
                  <a:cubicBezTo>
                    <a:pt x="40" y="26"/>
                    <a:pt x="40" y="26"/>
                    <a:pt x="40" y="26"/>
                  </a:cubicBezTo>
                  <a:cubicBezTo>
                    <a:pt x="27" y="40"/>
                    <a:pt x="27" y="40"/>
                    <a:pt x="27" y="40"/>
                  </a:cubicBezTo>
                  <a:cubicBezTo>
                    <a:pt x="43" y="63"/>
                    <a:pt x="43" y="63"/>
                    <a:pt x="43" y="63"/>
                  </a:cubicBezTo>
                  <a:cubicBezTo>
                    <a:pt x="42" y="65"/>
                    <a:pt x="42" y="65"/>
                    <a:pt x="42" y="65"/>
                  </a:cubicBezTo>
                  <a:cubicBezTo>
                    <a:pt x="39" y="69"/>
                    <a:pt x="37" y="74"/>
                    <a:pt x="36" y="78"/>
                  </a:cubicBezTo>
                  <a:cubicBezTo>
                    <a:pt x="35" y="80"/>
                    <a:pt x="35" y="80"/>
                    <a:pt x="35" y="80"/>
                  </a:cubicBezTo>
                  <a:cubicBezTo>
                    <a:pt x="8" y="85"/>
                    <a:pt x="8" y="85"/>
                    <a:pt x="8" y="85"/>
                  </a:cubicBezTo>
                  <a:cubicBezTo>
                    <a:pt x="8" y="104"/>
                    <a:pt x="8" y="104"/>
                    <a:pt x="8" y="104"/>
                  </a:cubicBezTo>
                  <a:cubicBezTo>
                    <a:pt x="35" y="109"/>
                    <a:pt x="35" y="109"/>
                    <a:pt x="35" y="109"/>
                  </a:cubicBezTo>
                  <a:cubicBezTo>
                    <a:pt x="36" y="111"/>
                    <a:pt x="36" y="111"/>
                    <a:pt x="36" y="111"/>
                  </a:cubicBezTo>
                  <a:cubicBezTo>
                    <a:pt x="37" y="116"/>
                    <a:pt x="39" y="120"/>
                    <a:pt x="42" y="124"/>
                  </a:cubicBezTo>
                  <a:cubicBezTo>
                    <a:pt x="43" y="127"/>
                    <a:pt x="43" y="127"/>
                    <a:pt x="43" y="127"/>
                  </a:cubicBezTo>
                  <a:cubicBezTo>
                    <a:pt x="27" y="149"/>
                    <a:pt x="27" y="149"/>
                    <a:pt x="27" y="149"/>
                  </a:cubicBezTo>
                  <a:cubicBezTo>
                    <a:pt x="40" y="163"/>
                    <a:pt x="40" y="163"/>
                    <a:pt x="40" y="163"/>
                  </a:cubicBezTo>
                  <a:cubicBezTo>
                    <a:pt x="63" y="147"/>
                    <a:pt x="63" y="147"/>
                    <a:pt x="63" y="147"/>
                  </a:cubicBezTo>
                  <a:cubicBezTo>
                    <a:pt x="65" y="148"/>
                    <a:pt x="65" y="148"/>
                    <a:pt x="65" y="148"/>
                  </a:cubicBezTo>
                  <a:cubicBezTo>
                    <a:pt x="69" y="150"/>
                    <a:pt x="74" y="152"/>
                    <a:pt x="78" y="153"/>
                  </a:cubicBezTo>
                  <a:cubicBezTo>
                    <a:pt x="81" y="154"/>
                    <a:pt x="81" y="154"/>
                    <a:pt x="81" y="154"/>
                  </a:cubicBezTo>
                  <a:lnTo>
                    <a:pt x="85" y="18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4" name="Freeform 63"/>
            <p:cNvSpPr>
              <a:spLocks noEditPoints="1"/>
            </p:cNvSpPr>
            <p:nvPr/>
          </p:nvSpPr>
          <p:spPr bwMode="auto">
            <a:xfrm>
              <a:off x="4727576" y="1627188"/>
              <a:ext cx="128588" cy="127000"/>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4 h 56"/>
                <a:gd name="T12" fmla="*/ 4 w 56"/>
                <a:gd name="T13" fmla="*/ 28 h 56"/>
                <a:gd name="T14" fmla="*/ 28 w 56"/>
                <a:gd name="T15" fmla="*/ 52 h 56"/>
                <a:gd name="T16" fmla="*/ 52 w 56"/>
                <a:gd name="T17" fmla="*/ 28 h 56"/>
                <a:gd name="T18" fmla="*/ 28 w 56"/>
                <a:gd name="T1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2" y="56"/>
                    <a:pt x="0" y="43"/>
                    <a:pt x="0" y="28"/>
                  </a:cubicBezTo>
                  <a:cubicBezTo>
                    <a:pt x="0" y="12"/>
                    <a:pt x="12" y="0"/>
                    <a:pt x="28" y="0"/>
                  </a:cubicBezTo>
                  <a:cubicBezTo>
                    <a:pt x="43" y="0"/>
                    <a:pt x="56" y="12"/>
                    <a:pt x="56" y="28"/>
                  </a:cubicBezTo>
                  <a:cubicBezTo>
                    <a:pt x="56" y="43"/>
                    <a:pt x="43" y="56"/>
                    <a:pt x="28" y="56"/>
                  </a:cubicBezTo>
                  <a:close/>
                  <a:moveTo>
                    <a:pt x="28" y="4"/>
                  </a:moveTo>
                  <a:cubicBezTo>
                    <a:pt x="15" y="4"/>
                    <a:pt x="4" y="14"/>
                    <a:pt x="4" y="28"/>
                  </a:cubicBezTo>
                  <a:cubicBezTo>
                    <a:pt x="4" y="41"/>
                    <a:pt x="15" y="52"/>
                    <a:pt x="28" y="52"/>
                  </a:cubicBezTo>
                  <a:cubicBezTo>
                    <a:pt x="41" y="52"/>
                    <a:pt x="52" y="41"/>
                    <a:pt x="52" y="28"/>
                  </a:cubicBezTo>
                  <a:cubicBezTo>
                    <a:pt x="52" y="14"/>
                    <a:pt x="41" y="4"/>
                    <a:pt x="2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7" name="组合 236"/>
          <p:cNvGrpSpPr/>
          <p:nvPr/>
        </p:nvGrpSpPr>
        <p:grpSpPr>
          <a:xfrm>
            <a:off x="5676233" y="2283897"/>
            <a:ext cx="425249" cy="422003"/>
            <a:chOff x="5451476" y="1470025"/>
            <a:chExt cx="415925" cy="412750"/>
          </a:xfrm>
        </p:grpSpPr>
        <p:sp>
          <p:nvSpPr>
            <p:cNvPr id="85" name="Freeform 64"/>
            <p:cNvSpPr>
              <a:spLocks noEditPoints="1"/>
            </p:cNvSpPr>
            <p:nvPr/>
          </p:nvSpPr>
          <p:spPr bwMode="auto">
            <a:xfrm>
              <a:off x="5451476" y="1470025"/>
              <a:ext cx="415925" cy="412750"/>
            </a:xfrm>
            <a:custGeom>
              <a:avLst/>
              <a:gdLst>
                <a:gd name="T0" fmla="*/ 77 w 183"/>
                <a:gd name="T1" fmla="*/ 165 h 182"/>
                <a:gd name="T2" fmla="*/ 46 w 183"/>
                <a:gd name="T3" fmla="*/ 171 h 182"/>
                <a:gd name="T4" fmla="*/ 35 w 183"/>
                <a:gd name="T5" fmla="*/ 164 h 182"/>
                <a:gd name="T6" fmla="*/ 29 w 183"/>
                <a:gd name="T7" fmla="*/ 133 h 182"/>
                <a:gd name="T8" fmla="*/ 18 w 183"/>
                <a:gd name="T9" fmla="*/ 106 h 182"/>
                <a:gd name="T10" fmla="*/ 0 w 183"/>
                <a:gd name="T11" fmla="*/ 80 h 182"/>
                <a:gd name="T12" fmla="*/ 3 w 183"/>
                <a:gd name="T13" fmla="*/ 67 h 182"/>
                <a:gd name="T14" fmla="*/ 29 w 183"/>
                <a:gd name="T15" fmla="*/ 49 h 182"/>
                <a:gd name="T16" fmla="*/ 49 w 183"/>
                <a:gd name="T17" fmla="*/ 29 h 182"/>
                <a:gd name="T18" fmla="*/ 67 w 183"/>
                <a:gd name="T19" fmla="*/ 3 h 182"/>
                <a:gd name="T20" fmla="*/ 80 w 183"/>
                <a:gd name="T21" fmla="*/ 0 h 182"/>
                <a:gd name="T22" fmla="*/ 107 w 183"/>
                <a:gd name="T23" fmla="*/ 17 h 182"/>
                <a:gd name="T24" fmla="*/ 133 w 183"/>
                <a:gd name="T25" fmla="*/ 28 h 182"/>
                <a:gd name="T26" fmla="*/ 164 w 183"/>
                <a:gd name="T27" fmla="*/ 35 h 182"/>
                <a:gd name="T28" fmla="*/ 171 w 183"/>
                <a:gd name="T29" fmla="*/ 46 h 182"/>
                <a:gd name="T30" fmla="*/ 165 w 183"/>
                <a:gd name="T31" fmla="*/ 77 h 182"/>
                <a:gd name="T32" fmla="*/ 165 w 183"/>
                <a:gd name="T33" fmla="*/ 106 h 182"/>
                <a:gd name="T34" fmla="*/ 171 w 183"/>
                <a:gd name="T35" fmla="*/ 136 h 182"/>
                <a:gd name="T36" fmla="*/ 164 w 183"/>
                <a:gd name="T37" fmla="*/ 148 h 182"/>
                <a:gd name="T38" fmla="*/ 133 w 183"/>
                <a:gd name="T39" fmla="*/ 154 h 182"/>
                <a:gd name="T40" fmla="*/ 107 w 183"/>
                <a:gd name="T41" fmla="*/ 165 h 182"/>
                <a:gd name="T42" fmla="*/ 87 w 183"/>
                <a:gd name="T43" fmla="*/ 174 h 182"/>
                <a:gd name="T44" fmla="*/ 102 w 183"/>
                <a:gd name="T45" fmla="*/ 158 h 182"/>
                <a:gd name="T46" fmla="*/ 119 w 183"/>
                <a:gd name="T47" fmla="*/ 170 h 182"/>
                <a:gd name="T48" fmla="*/ 127 w 183"/>
                <a:gd name="T49" fmla="*/ 149 h 182"/>
                <a:gd name="T50" fmla="*/ 147 w 183"/>
                <a:gd name="T51" fmla="*/ 153 h 182"/>
                <a:gd name="T52" fmla="*/ 146 w 183"/>
                <a:gd name="T53" fmla="*/ 131 h 182"/>
                <a:gd name="T54" fmla="*/ 167 w 183"/>
                <a:gd name="T55" fmla="*/ 127 h 182"/>
                <a:gd name="T56" fmla="*/ 157 w 183"/>
                <a:gd name="T57" fmla="*/ 107 h 182"/>
                <a:gd name="T58" fmla="*/ 175 w 183"/>
                <a:gd name="T59" fmla="*/ 96 h 182"/>
                <a:gd name="T60" fmla="*/ 158 w 183"/>
                <a:gd name="T61" fmla="*/ 81 h 182"/>
                <a:gd name="T62" fmla="*/ 170 w 183"/>
                <a:gd name="T63" fmla="*/ 64 h 182"/>
                <a:gd name="T64" fmla="*/ 149 w 183"/>
                <a:gd name="T65" fmla="*/ 56 h 182"/>
                <a:gd name="T66" fmla="*/ 154 w 183"/>
                <a:gd name="T67" fmla="*/ 36 h 182"/>
                <a:gd name="T68" fmla="*/ 131 w 183"/>
                <a:gd name="T69" fmla="*/ 37 h 182"/>
                <a:gd name="T70" fmla="*/ 128 w 183"/>
                <a:gd name="T71" fmla="*/ 16 h 182"/>
                <a:gd name="T72" fmla="*/ 107 w 183"/>
                <a:gd name="T73" fmla="*/ 26 h 182"/>
                <a:gd name="T74" fmla="*/ 96 w 183"/>
                <a:gd name="T75" fmla="*/ 8 h 182"/>
                <a:gd name="T76" fmla="*/ 81 w 183"/>
                <a:gd name="T77" fmla="*/ 25 h 182"/>
                <a:gd name="T78" fmla="*/ 64 w 183"/>
                <a:gd name="T79" fmla="*/ 13 h 182"/>
                <a:gd name="T80" fmla="*/ 57 w 183"/>
                <a:gd name="T81" fmla="*/ 34 h 182"/>
                <a:gd name="T82" fmla="*/ 36 w 183"/>
                <a:gd name="T83" fmla="*/ 29 h 182"/>
                <a:gd name="T84" fmla="*/ 37 w 183"/>
                <a:gd name="T85" fmla="*/ 51 h 182"/>
                <a:gd name="T86" fmla="*/ 16 w 183"/>
                <a:gd name="T87" fmla="*/ 55 h 182"/>
                <a:gd name="T88" fmla="*/ 26 w 183"/>
                <a:gd name="T89" fmla="*/ 75 h 182"/>
                <a:gd name="T90" fmla="*/ 8 w 183"/>
                <a:gd name="T91" fmla="*/ 87 h 182"/>
                <a:gd name="T92" fmla="*/ 25 w 183"/>
                <a:gd name="T93" fmla="*/ 102 h 182"/>
                <a:gd name="T94" fmla="*/ 13 w 183"/>
                <a:gd name="T95" fmla="*/ 119 h 182"/>
                <a:gd name="T96" fmla="*/ 34 w 183"/>
                <a:gd name="T97" fmla="*/ 126 h 182"/>
                <a:gd name="T98" fmla="*/ 29 w 183"/>
                <a:gd name="T99" fmla="*/ 147 h 182"/>
                <a:gd name="T100" fmla="*/ 52 w 183"/>
                <a:gd name="T101" fmla="*/ 146 h 182"/>
                <a:gd name="T102" fmla="*/ 55 w 183"/>
                <a:gd name="T103" fmla="*/ 166 h 182"/>
                <a:gd name="T104" fmla="*/ 76 w 183"/>
                <a:gd name="T105" fmla="*/ 157 h 182"/>
                <a:gd name="T106" fmla="*/ 87 w 183"/>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182">
                  <a:moveTo>
                    <a:pt x="103" y="182"/>
                  </a:moveTo>
                  <a:cubicBezTo>
                    <a:pt x="80" y="182"/>
                    <a:pt x="80" y="182"/>
                    <a:pt x="80" y="182"/>
                  </a:cubicBezTo>
                  <a:cubicBezTo>
                    <a:pt x="77" y="165"/>
                    <a:pt x="77" y="165"/>
                    <a:pt x="77" y="165"/>
                  </a:cubicBezTo>
                  <a:cubicBezTo>
                    <a:pt x="77" y="165"/>
                    <a:pt x="77" y="165"/>
                    <a:pt x="77" y="165"/>
                  </a:cubicBezTo>
                  <a:cubicBezTo>
                    <a:pt x="67" y="180"/>
                    <a:pt x="67" y="180"/>
                    <a:pt x="67" y="180"/>
                  </a:cubicBezTo>
                  <a:cubicBezTo>
                    <a:pt x="46" y="171"/>
                    <a:pt x="46" y="171"/>
                    <a:pt x="46" y="171"/>
                  </a:cubicBezTo>
                  <a:cubicBezTo>
                    <a:pt x="50" y="154"/>
                    <a:pt x="50" y="154"/>
                    <a:pt x="50" y="154"/>
                  </a:cubicBezTo>
                  <a:cubicBezTo>
                    <a:pt x="50" y="154"/>
                    <a:pt x="50" y="154"/>
                    <a:pt x="49" y="154"/>
                  </a:cubicBezTo>
                  <a:cubicBezTo>
                    <a:pt x="35" y="164"/>
                    <a:pt x="35" y="164"/>
                    <a:pt x="35" y="164"/>
                  </a:cubicBezTo>
                  <a:cubicBezTo>
                    <a:pt x="19" y="148"/>
                    <a:pt x="19" y="148"/>
                    <a:pt x="19" y="148"/>
                  </a:cubicBezTo>
                  <a:cubicBezTo>
                    <a:pt x="29" y="133"/>
                    <a:pt x="29" y="133"/>
                    <a:pt x="29" y="133"/>
                  </a:cubicBezTo>
                  <a:cubicBezTo>
                    <a:pt x="29" y="133"/>
                    <a:pt x="29" y="133"/>
                    <a:pt x="29" y="133"/>
                  </a:cubicBezTo>
                  <a:cubicBezTo>
                    <a:pt x="12" y="136"/>
                    <a:pt x="12" y="136"/>
                    <a:pt x="12" y="136"/>
                  </a:cubicBezTo>
                  <a:cubicBezTo>
                    <a:pt x="3" y="116"/>
                    <a:pt x="3" y="116"/>
                    <a:pt x="3" y="116"/>
                  </a:cubicBezTo>
                  <a:cubicBezTo>
                    <a:pt x="18" y="106"/>
                    <a:pt x="18" y="106"/>
                    <a:pt x="18" y="106"/>
                  </a:cubicBezTo>
                  <a:cubicBezTo>
                    <a:pt x="18" y="106"/>
                    <a:pt x="18" y="106"/>
                    <a:pt x="18" y="106"/>
                  </a:cubicBezTo>
                  <a:cubicBezTo>
                    <a:pt x="0" y="102"/>
                    <a:pt x="0" y="102"/>
                    <a:pt x="0" y="102"/>
                  </a:cubicBezTo>
                  <a:cubicBezTo>
                    <a:pt x="0" y="80"/>
                    <a:pt x="0" y="80"/>
                    <a:pt x="0" y="80"/>
                  </a:cubicBezTo>
                  <a:cubicBezTo>
                    <a:pt x="18" y="77"/>
                    <a:pt x="18" y="77"/>
                    <a:pt x="18" y="77"/>
                  </a:cubicBezTo>
                  <a:cubicBezTo>
                    <a:pt x="18" y="77"/>
                    <a:pt x="18" y="76"/>
                    <a:pt x="18" y="76"/>
                  </a:cubicBezTo>
                  <a:cubicBezTo>
                    <a:pt x="3" y="67"/>
                    <a:pt x="3" y="67"/>
                    <a:pt x="3" y="67"/>
                  </a:cubicBezTo>
                  <a:cubicBezTo>
                    <a:pt x="12" y="46"/>
                    <a:pt x="12" y="46"/>
                    <a:pt x="12" y="46"/>
                  </a:cubicBezTo>
                  <a:cubicBezTo>
                    <a:pt x="29" y="50"/>
                    <a:pt x="29" y="50"/>
                    <a:pt x="29" y="50"/>
                  </a:cubicBezTo>
                  <a:cubicBezTo>
                    <a:pt x="29" y="49"/>
                    <a:pt x="29" y="49"/>
                    <a:pt x="29" y="49"/>
                  </a:cubicBezTo>
                  <a:cubicBezTo>
                    <a:pt x="19" y="35"/>
                    <a:pt x="19" y="35"/>
                    <a:pt x="19" y="35"/>
                  </a:cubicBezTo>
                  <a:cubicBezTo>
                    <a:pt x="35" y="19"/>
                    <a:pt x="35" y="19"/>
                    <a:pt x="35" y="19"/>
                  </a:cubicBezTo>
                  <a:cubicBezTo>
                    <a:pt x="49" y="29"/>
                    <a:pt x="49" y="29"/>
                    <a:pt x="49" y="29"/>
                  </a:cubicBezTo>
                  <a:cubicBezTo>
                    <a:pt x="50" y="29"/>
                    <a:pt x="50" y="28"/>
                    <a:pt x="50" y="28"/>
                  </a:cubicBezTo>
                  <a:cubicBezTo>
                    <a:pt x="46" y="11"/>
                    <a:pt x="46" y="11"/>
                    <a:pt x="46" y="11"/>
                  </a:cubicBezTo>
                  <a:cubicBezTo>
                    <a:pt x="67" y="3"/>
                    <a:pt x="67" y="3"/>
                    <a:pt x="67" y="3"/>
                  </a:cubicBezTo>
                  <a:cubicBezTo>
                    <a:pt x="77" y="17"/>
                    <a:pt x="77" y="17"/>
                    <a:pt x="77" y="17"/>
                  </a:cubicBezTo>
                  <a:cubicBezTo>
                    <a:pt x="77" y="17"/>
                    <a:pt x="77" y="17"/>
                    <a:pt x="77" y="17"/>
                  </a:cubicBezTo>
                  <a:cubicBezTo>
                    <a:pt x="80" y="0"/>
                    <a:pt x="80" y="0"/>
                    <a:pt x="80" y="0"/>
                  </a:cubicBezTo>
                  <a:cubicBezTo>
                    <a:pt x="103" y="0"/>
                    <a:pt x="103" y="0"/>
                    <a:pt x="103" y="0"/>
                  </a:cubicBezTo>
                  <a:cubicBezTo>
                    <a:pt x="106" y="17"/>
                    <a:pt x="106" y="17"/>
                    <a:pt x="106" y="17"/>
                  </a:cubicBezTo>
                  <a:cubicBezTo>
                    <a:pt x="106" y="17"/>
                    <a:pt x="106" y="17"/>
                    <a:pt x="107" y="17"/>
                  </a:cubicBezTo>
                  <a:cubicBezTo>
                    <a:pt x="116" y="3"/>
                    <a:pt x="116" y="3"/>
                    <a:pt x="116" y="3"/>
                  </a:cubicBezTo>
                  <a:cubicBezTo>
                    <a:pt x="137" y="11"/>
                    <a:pt x="137" y="11"/>
                    <a:pt x="137" y="11"/>
                  </a:cubicBezTo>
                  <a:cubicBezTo>
                    <a:pt x="133" y="28"/>
                    <a:pt x="133" y="28"/>
                    <a:pt x="133" y="28"/>
                  </a:cubicBezTo>
                  <a:cubicBezTo>
                    <a:pt x="133" y="28"/>
                    <a:pt x="133" y="29"/>
                    <a:pt x="134" y="29"/>
                  </a:cubicBezTo>
                  <a:cubicBezTo>
                    <a:pt x="148" y="19"/>
                    <a:pt x="148" y="19"/>
                    <a:pt x="148" y="19"/>
                  </a:cubicBezTo>
                  <a:cubicBezTo>
                    <a:pt x="164" y="35"/>
                    <a:pt x="164" y="35"/>
                    <a:pt x="164" y="35"/>
                  </a:cubicBezTo>
                  <a:cubicBezTo>
                    <a:pt x="154" y="49"/>
                    <a:pt x="154" y="49"/>
                    <a:pt x="154" y="49"/>
                  </a:cubicBezTo>
                  <a:cubicBezTo>
                    <a:pt x="154" y="49"/>
                    <a:pt x="154" y="49"/>
                    <a:pt x="154" y="50"/>
                  </a:cubicBezTo>
                  <a:cubicBezTo>
                    <a:pt x="171" y="46"/>
                    <a:pt x="171" y="46"/>
                    <a:pt x="171" y="46"/>
                  </a:cubicBezTo>
                  <a:cubicBezTo>
                    <a:pt x="180" y="67"/>
                    <a:pt x="180" y="67"/>
                    <a:pt x="180" y="67"/>
                  </a:cubicBezTo>
                  <a:cubicBezTo>
                    <a:pt x="165" y="76"/>
                    <a:pt x="165" y="76"/>
                    <a:pt x="165" y="76"/>
                  </a:cubicBezTo>
                  <a:cubicBezTo>
                    <a:pt x="165" y="76"/>
                    <a:pt x="165" y="77"/>
                    <a:pt x="165" y="77"/>
                  </a:cubicBezTo>
                  <a:cubicBezTo>
                    <a:pt x="183" y="80"/>
                    <a:pt x="183" y="80"/>
                    <a:pt x="183" y="80"/>
                  </a:cubicBezTo>
                  <a:cubicBezTo>
                    <a:pt x="183" y="102"/>
                    <a:pt x="183" y="102"/>
                    <a:pt x="183" y="102"/>
                  </a:cubicBezTo>
                  <a:cubicBezTo>
                    <a:pt x="165" y="106"/>
                    <a:pt x="165" y="106"/>
                    <a:pt x="165" y="106"/>
                  </a:cubicBezTo>
                  <a:cubicBezTo>
                    <a:pt x="165" y="106"/>
                    <a:pt x="165" y="106"/>
                    <a:pt x="165" y="106"/>
                  </a:cubicBezTo>
                  <a:cubicBezTo>
                    <a:pt x="180" y="116"/>
                    <a:pt x="180" y="116"/>
                    <a:pt x="180" y="116"/>
                  </a:cubicBezTo>
                  <a:cubicBezTo>
                    <a:pt x="171" y="136"/>
                    <a:pt x="171" y="136"/>
                    <a:pt x="171" y="136"/>
                  </a:cubicBezTo>
                  <a:cubicBezTo>
                    <a:pt x="154" y="133"/>
                    <a:pt x="154" y="133"/>
                    <a:pt x="154" y="133"/>
                  </a:cubicBezTo>
                  <a:cubicBezTo>
                    <a:pt x="154" y="133"/>
                    <a:pt x="154" y="133"/>
                    <a:pt x="154" y="133"/>
                  </a:cubicBezTo>
                  <a:cubicBezTo>
                    <a:pt x="164" y="148"/>
                    <a:pt x="164" y="148"/>
                    <a:pt x="164" y="148"/>
                  </a:cubicBezTo>
                  <a:cubicBezTo>
                    <a:pt x="148" y="164"/>
                    <a:pt x="148" y="164"/>
                    <a:pt x="148" y="164"/>
                  </a:cubicBezTo>
                  <a:cubicBezTo>
                    <a:pt x="134" y="154"/>
                    <a:pt x="134" y="154"/>
                    <a:pt x="134" y="154"/>
                  </a:cubicBezTo>
                  <a:cubicBezTo>
                    <a:pt x="133" y="154"/>
                    <a:pt x="133" y="154"/>
                    <a:pt x="133" y="154"/>
                  </a:cubicBezTo>
                  <a:cubicBezTo>
                    <a:pt x="137" y="171"/>
                    <a:pt x="137" y="171"/>
                    <a:pt x="137" y="171"/>
                  </a:cubicBezTo>
                  <a:cubicBezTo>
                    <a:pt x="116" y="180"/>
                    <a:pt x="116" y="180"/>
                    <a:pt x="116" y="180"/>
                  </a:cubicBezTo>
                  <a:cubicBezTo>
                    <a:pt x="107" y="165"/>
                    <a:pt x="107" y="165"/>
                    <a:pt x="107" y="165"/>
                  </a:cubicBezTo>
                  <a:cubicBezTo>
                    <a:pt x="106" y="165"/>
                    <a:pt x="106" y="165"/>
                    <a:pt x="106" y="165"/>
                  </a:cubicBezTo>
                  <a:lnTo>
                    <a:pt x="103" y="182"/>
                  </a:lnTo>
                  <a:close/>
                  <a:moveTo>
                    <a:pt x="87" y="174"/>
                  </a:moveTo>
                  <a:cubicBezTo>
                    <a:pt x="96" y="174"/>
                    <a:pt x="96" y="174"/>
                    <a:pt x="96" y="174"/>
                  </a:cubicBezTo>
                  <a:cubicBezTo>
                    <a:pt x="99" y="158"/>
                    <a:pt x="99" y="158"/>
                    <a:pt x="99" y="158"/>
                  </a:cubicBezTo>
                  <a:cubicBezTo>
                    <a:pt x="102" y="158"/>
                    <a:pt x="102" y="158"/>
                    <a:pt x="102" y="158"/>
                  </a:cubicBezTo>
                  <a:cubicBezTo>
                    <a:pt x="104" y="157"/>
                    <a:pt x="106" y="157"/>
                    <a:pt x="107" y="157"/>
                  </a:cubicBezTo>
                  <a:cubicBezTo>
                    <a:pt x="110" y="156"/>
                    <a:pt x="110" y="156"/>
                    <a:pt x="110" y="156"/>
                  </a:cubicBezTo>
                  <a:cubicBezTo>
                    <a:pt x="119" y="170"/>
                    <a:pt x="119" y="170"/>
                    <a:pt x="119" y="170"/>
                  </a:cubicBezTo>
                  <a:cubicBezTo>
                    <a:pt x="128" y="166"/>
                    <a:pt x="128" y="166"/>
                    <a:pt x="128" y="166"/>
                  </a:cubicBezTo>
                  <a:cubicBezTo>
                    <a:pt x="124" y="150"/>
                    <a:pt x="124" y="150"/>
                    <a:pt x="124" y="150"/>
                  </a:cubicBezTo>
                  <a:cubicBezTo>
                    <a:pt x="127" y="149"/>
                    <a:pt x="127" y="149"/>
                    <a:pt x="127" y="149"/>
                  </a:cubicBezTo>
                  <a:cubicBezTo>
                    <a:pt x="128" y="148"/>
                    <a:pt x="130" y="147"/>
                    <a:pt x="131" y="146"/>
                  </a:cubicBezTo>
                  <a:cubicBezTo>
                    <a:pt x="134" y="144"/>
                    <a:pt x="134" y="144"/>
                    <a:pt x="134" y="144"/>
                  </a:cubicBezTo>
                  <a:cubicBezTo>
                    <a:pt x="147" y="153"/>
                    <a:pt x="147" y="153"/>
                    <a:pt x="147" y="153"/>
                  </a:cubicBezTo>
                  <a:cubicBezTo>
                    <a:pt x="154" y="147"/>
                    <a:pt x="154" y="147"/>
                    <a:pt x="154" y="147"/>
                  </a:cubicBezTo>
                  <a:cubicBezTo>
                    <a:pt x="144" y="133"/>
                    <a:pt x="144" y="133"/>
                    <a:pt x="144" y="133"/>
                  </a:cubicBezTo>
                  <a:cubicBezTo>
                    <a:pt x="146" y="131"/>
                    <a:pt x="146" y="131"/>
                    <a:pt x="146" y="131"/>
                  </a:cubicBezTo>
                  <a:cubicBezTo>
                    <a:pt x="147" y="129"/>
                    <a:pt x="148" y="128"/>
                    <a:pt x="149" y="126"/>
                  </a:cubicBezTo>
                  <a:cubicBezTo>
                    <a:pt x="150" y="124"/>
                    <a:pt x="150" y="124"/>
                    <a:pt x="150" y="124"/>
                  </a:cubicBezTo>
                  <a:cubicBezTo>
                    <a:pt x="167" y="127"/>
                    <a:pt x="167" y="127"/>
                    <a:pt x="167" y="127"/>
                  </a:cubicBezTo>
                  <a:cubicBezTo>
                    <a:pt x="170" y="119"/>
                    <a:pt x="170" y="119"/>
                    <a:pt x="170" y="119"/>
                  </a:cubicBezTo>
                  <a:cubicBezTo>
                    <a:pt x="156" y="110"/>
                    <a:pt x="156" y="110"/>
                    <a:pt x="156" y="110"/>
                  </a:cubicBezTo>
                  <a:cubicBezTo>
                    <a:pt x="157" y="107"/>
                    <a:pt x="157" y="107"/>
                    <a:pt x="157" y="107"/>
                  </a:cubicBezTo>
                  <a:cubicBezTo>
                    <a:pt x="157" y="105"/>
                    <a:pt x="158" y="103"/>
                    <a:pt x="158" y="102"/>
                  </a:cubicBezTo>
                  <a:cubicBezTo>
                    <a:pt x="158" y="99"/>
                    <a:pt x="158" y="99"/>
                    <a:pt x="158" y="99"/>
                  </a:cubicBezTo>
                  <a:cubicBezTo>
                    <a:pt x="175" y="96"/>
                    <a:pt x="175" y="96"/>
                    <a:pt x="175" y="96"/>
                  </a:cubicBezTo>
                  <a:cubicBezTo>
                    <a:pt x="175" y="87"/>
                    <a:pt x="175" y="87"/>
                    <a:pt x="175" y="87"/>
                  </a:cubicBezTo>
                  <a:cubicBezTo>
                    <a:pt x="158" y="84"/>
                    <a:pt x="158" y="84"/>
                    <a:pt x="158" y="84"/>
                  </a:cubicBezTo>
                  <a:cubicBezTo>
                    <a:pt x="158" y="81"/>
                    <a:pt x="158" y="81"/>
                    <a:pt x="158" y="81"/>
                  </a:cubicBezTo>
                  <a:cubicBezTo>
                    <a:pt x="158" y="79"/>
                    <a:pt x="157" y="77"/>
                    <a:pt x="157" y="75"/>
                  </a:cubicBezTo>
                  <a:cubicBezTo>
                    <a:pt x="156" y="72"/>
                    <a:pt x="156" y="72"/>
                    <a:pt x="156" y="72"/>
                  </a:cubicBezTo>
                  <a:cubicBezTo>
                    <a:pt x="170" y="64"/>
                    <a:pt x="170" y="64"/>
                    <a:pt x="170" y="64"/>
                  </a:cubicBezTo>
                  <a:cubicBezTo>
                    <a:pt x="167" y="55"/>
                    <a:pt x="167" y="55"/>
                    <a:pt x="167" y="55"/>
                  </a:cubicBezTo>
                  <a:cubicBezTo>
                    <a:pt x="151" y="59"/>
                    <a:pt x="151" y="59"/>
                    <a:pt x="151" y="59"/>
                  </a:cubicBezTo>
                  <a:cubicBezTo>
                    <a:pt x="149" y="56"/>
                    <a:pt x="149" y="56"/>
                    <a:pt x="149" y="56"/>
                  </a:cubicBezTo>
                  <a:cubicBezTo>
                    <a:pt x="148" y="55"/>
                    <a:pt x="147" y="53"/>
                    <a:pt x="146" y="51"/>
                  </a:cubicBezTo>
                  <a:cubicBezTo>
                    <a:pt x="144" y="49"/>
                    <a:pt x="144" y="49"/>
                    <a:pt x="144" y="49"/>
                  </a:cubicBezTo>
                  <a:cubicBezTo>
                    <a:pt x="154" y="36"/>
                    <a:pt x="154" y="36"/>
                    <a:pt x="154" y="36"/>
                  </a:cubicBezTo>
                  <a:cubicBezTo>
                    <a:pt x="147" y="29"/>
                    <a:pt x="147" y="29"/>
                    <a:pt x="147" y="29"/>
                  </a:cubicBezTo>
                  <a:cubicBezTo>
                    <a:pt x="134" y="38"/>
                    <a:pt x="134" y="38"/>
                    <a:pt x="134" y="38"/>
                  </a:cubicBezTo>
                  <a:cubicBezTo>
                    <a:pt x="131" y="37"/>
                    <a:pt x="131" y="37"/>
                    <a:pt x="131" y="37"/>
                  </a:cubicBezTo>
                  <a:cubicBezTo>
                    <a:pt x="130" y="36"/>
                    <a:pt x="128" y="35"/>
                    <a:pt x="127" y="34"/>
                  </a:cubicBezTo>
                  <a:cubicBezTo>
                    <a:pt x="124" y="32"/>
                    <a:pt x="124" y="32"/>
                    <a:pt x="124" y="32"/>
                  </a:cubicBezTo>
                  <a:cubicBezTo>
                    <a:pt x="128" y="16"/>
                    <a:pt x="128" y="16"/>
                    <a:pt x="128" y="16"/>
                  </a:cubicBezTo>
                  <a:cubicBezTo>
                    <a:pt x="119" y="13"/>
                    <a:pt x="119" y="13"/>
                    <a:pt x="119" y="13"/>
                  </a:cubicBezTo>
                  <a:cubicBezTo>
                    <a:pt x="110" y="26"/>
                    <a:pt x="110" y="26"/>
                    <a:pt x="110" y="26"/>
                  </a:cubicBezTo>
                  <a:cubicBezTo>
                    <a:pt x="107" y="26"/>
                    <a:pt x="107" y="26"/>
                    <a:pt x="107" y="26"/>
                  </a:cubicBezTo>
                  <a:cubicBezTo>
                    <a:pt x="106" y="25"/>
                    <a:pt x="104" y="25"/>
                    <a:pt x="102" y="25"/>
                  </a:cubicBezTo>
                  <a:cubicBezTo>
                    <a:pt x="99" y="24"/>
                    <a:pt x="99" y="24"/>
                    <a:pt x="99" y="24"/>
                  </a:cubicBezTo>
                  <a:cubicBezTo>
                    <a:pt x="96" y="8"/>
                    <a:pt x="96" y="8"/>
                    <a:pt x="96" y="8"/>
                  </a:cubicBezTo>
                  <a:cubicBezTo>
                    <a:pt x="87" y="8"/>
                    <a:pt x="87" y="8"/>
                    <a:pt x="87" y="8"/>
                  </a:cubicBezTo>
                  <a:cubicBezTo>
                    <a:pt x="84" y="24"/>
                    <a:pt x="84" y="24"/>
                    <a:pt x="84" y="24"/>
                  </a:cubicBezTo>
                  <a:cubicBezTo>
                    <a:pt x="81" y="25"/>
                    <a:pt x="81" y="25"/>
                    <a:pt x="81" y="25"/>
                  </a:cubicBezTo>
                  <a:cubicBezTo>
                    <a:pt x="79" y="25"/>
                    <a:pt x="77" y="25"/>
                    <a:pt x="76" y="26"/>
                  </a:cubicBezTo>
                  <a:cubicBezTo>
                    <a:pt x="73" y="26"/>
                    <a:pt x="73" y="26"/>
                    <a:pt x="73" y="26"/>
                  </a:cubicBezTo>
                  <a:cubicBezTo>
                    <a:pt x="64" y="13"/>
                    <a:pt x="64" y="13"/>
                    <a:pt x="64" y="13"/>
                  </a:cubicBezTo>
                  <a:cubicBezTo>
                    <a:pt x="55" y="16"/>
                    <a:pt x="55" y="16"/>
                    <a:pt x="55" y="16"/>
                  </a:cubicBezTo>
                  <a:cubicBezTo>
                    <a:pt x="59" y="32"/>
                    <a:pt x="59" y="32"/>
                    <a:pt x="59" y="32"/>
                  </a:cubicBezTo>
                  <a:cubicBezTo>
                    <a:pt x="57" y="34"/>
                    <a:pt x="57" y="34"/>
                    <a:pt x="57" y="34"/>
                  </a:cubicBezTo>
                  <a:cubicBezTo>
                    <a:pt x="55" y="35"/>
                    <a:pt x="53" y="36"/>
                    <a:pt x="52" y="37"/>
                  </a:cubicBezTo>
                  <a:cubicBezTo>
                    <a:pt x="50" y="39"/>
                    <a:pt x="50" y="39"/>
                    <a:pt x="50" y="39"/>
                  </a:cubicBezTo>
                  <a:cubicBezTo>
                    <a:pt x="36" y="29"/>
                    <a:pt x="36" y="29"/>
                    <a:pt x="36" y="29"/>
                  </a:cubicBezTo>
                  <a:cubicBezTo>
                    <a:pt x="29" y="36"/>
                    <a:pt x="29" y="36"/>
                    <a:pt x="29" y="36"/>
                  </a:cubicBezTo>
                  <a:cubicBezTo>
                    <a:pt x="39" y="49"/>
                    <a:pt x="39" y="49"/>
                    <a:pt x="39" y="49"/>
                  </a:cubicBezTo>
                  <a:cubicBezTo>
                    <a:pt x="37" y="51"/>
                    <a:pt x="37" y="51"/>
                    <a:pt x="37" y="51"/>
                  </a:cubicBezTo>
                  <a:cubicBezTo>
                    <a:pt x="36" y="53"/>
                    <a:pt x="35" y="55"/>
                    <a:pt x="34" y="56"/>
                  </a:cubicBezTo>
                  <a:cubicBezTo>
                    <a:pt x="33" y="59"/>
                    <a:pt x="33" y="59"/>
                    <a:pt x="33" y="59"/>
                  </a:cubicBezTo>
                  <a:cubicBezTo>
                    <a:pt x="16" y="55"/>
                    <a:pt x="16" y="55"/>
                    <a:pt x="16" y="55"/>
                  </a:cubicBezTo>
                  <a:cubicBezTo>
                    <a:pt x="13" y="64"/>
                    <a:pt x="13" y="64"/>
                    <a:pt x="13" y="64"/>
                  </a:cubicBezTo>
                  <a:cubicBezTo>
                    <a:pt x="27" y="72"/>
                    <a:pt x="27" y="72"/>
                    <a:pt x="27" y="72"/>
                  </a:cubicBezTo>
                  <a:cubicBezTo>
                    <a:pt x="26" y="75"/>
                    <a:pt x="26" y="75"/>
                    <a:pt x="26" y="75"/>
                  </a:cubicBezTo>
                  <a:cubicBezTo>
                    <a:pt x="26" y="77"/>
                    <a:pt x="25" y="79"/>
                    <a:pt x="25" y="81"/>
                  </a:cubicBezTo>
                  <a:cubicBezTo>
                    <a:pt x="25" y="84"/>
                    <a:pt x="25" y="84"/>
                    <a:pt x="25" y="84"/>
                  </a:cubicBezTo>
                  <a:cubicBezTo>
                    <a:pt x="8" y="87"/>
                    <a:pt x="8" y="87"/>
                    <a:pt x="8" y="87"/>
                  </a:cubicBezTo>
                  <a:cubicBezTo>
                    <a:pt x="8" y="96"/>
                    <a:pt x="8" y="96"/>
                    <a:pt x="8" y="96"/>
                  </a:cubicBezTo>
                  <a:cubicBezTo>
                    <a:pt x="25" y="99"/>
                    <a:pt x="25" y="99"/>
                    <a:pt x="25" y="99"/>
                  </a:cubicBezTo>
                  <a:cubicBezTo>
                    <a:pt x="25" y="102"/>
                    <a:pt x="25" y="102"/>
                    <a:pt x="25" y="102"/>
                  </a:cubicBezTo>
                  <a:cubicBezTo>
                    <a:pt x="25" y="103"/>
                    <a:pt x="26" y="105"/>
                    <a:pt x="26" y="107"/>
                  </a:cubicBezTo>
                  <a:cubicBezTo>
                    <a:pt x="27" y="110"/>
                    <a:pt x="27" y="110"/>
                    <a:pt x="27" y="110"/>
                  </a:cubicBezTo>
                  <a:cubicBezTo>
                    <a:pt x="13" y="119"/>
                    <a:pt x="13" y="119"/>
                    <a:pt x="13" y="119"/>
                  </a:cubicBezTo>
                  <a:cubicBezTo>
                    <a:pt x="16" y="127"/>
                    <a:pt x="16" y="127"/>
                    <a:pt x="16" y="127"/>
                  </a:cubicBezTo>
                  <a:cubicBezTo>
                    <a:pt x="33" y="124"/>
                    <a:pt x="33" y="124"/>
                    <a:pt x="33" y="124"/>
                  </a:cubicBezTo>
                  <a:cubicBezTo>
                    <a:pt x="34" y="126"/>
                    <a:pt x="34" y="126"/>
                    <a:pt x="34" y="126"/>
                  </a:cubicBezTo>
                  <a:cubicBezTo>
                    <a:pt x="35" y="128"/>
                    <a:pt x="36" y="129"/>
                    <a:pt x="37" y="131"/>
                  </a:cubicBezTo>
                  <a:cubicBezTo>
                    <a:pt x="39" y="133"/>
                    <a:pt x="39" y="133"/>
                    <a:pt x="39" y="133"/>
                  </a:cubicBezTo>
                  <a:cubicBezTo>
                    <a:pt x="29" y="147"/>
                    <a:pt x="29" y="147"/>
                    <a:pt x="29" y="147"/>
                  </a:cubicBezTo>
                  <a:cubicBezTo>
                    <a:pt x="36" y="153"/>
                    <a:pt x="36" y="153"/>
                    <a:pt x="36" y="153"/>
                  </a:cubicBezTo>
                  <a:cubicBezTo>
                    <a:pt x="50" y="144"/>
                    <a:pt x="50" y="144"/>
                    <a:pt x="50" y="144"/>
                  </a:cubicBezTo>
                  <a:cubicBezTo>
                    <a:pt x="52" y="146"/>
                    <a:pt x="52" y="146"/>
                    <a:pt x="52" y="146"/>
                  </a:cubicBezTo>
                  <a:cubicBezTo>
                    <a:pt x="53" y="147"/>
                    <a:pt x="55" y="148"/>
                    <a:pt x="56" y="149"/>
                  </a:cubicBezTo>
                  <a:cubicBezTo>
                    <a:pt x="59" y="150"/>
                    <a:pt x="59" y="150"/>
                    <a:pt x="59" y="150"/>
                  </a:cubicBezTo>
                  <a:cubicBezTo>
                    <a:pt x="55" y="166"/>
                    <a:pt x="55" y="166"/>
                    <a:pt x="55" y="166"/>
                  </a:cubicBezTo>
                  <a:cubicBezTo>
                    <a:pt x="64" y="170"/>
                    <a:pt x="64" y="170"/>
                    <a:pt x="64" y="170"/>
                  </a:cubicBezTo>
                  <a:cubicBezTo>
                    <a:pt x="73" y="156"/>
                    <a:pt x="73" y="156"/>
                    <a:pt x="73" y="156"/>
                  </a:cubicBezTo>
                  <a:cubicBezTo>
                    <a:pt x="76" y="157"/>
                    <a:pt x="76" y="157"/>
                    <a:pt x="76" y="157"/>
                  </a:cubicBezTo>
                  <a:cubicBezTo>
                    <a:pt x="77" y="157"/>
                    <a:pt x="79" y="157"/>
                    <a:pt x="81" y="158"/>
                  </a:cubicBezTo>
                  <a:cubicBezTo>
                    <a:pt x="84" y="158"/>
                    <a:pt x="84" y="158"/>
                    <a:pt x="84" y="158"/>
                  </a:cubicBezTo>
                  <a:lnTo>
                    <a:pt x="87" y="17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6" name="Freeform 65"/>
            <p:cNvSpPr>
              <a:spLocks noEditPoints="1"/>
            </p:cNvSpPr>
            <p:nvPr/>
          </p:nvSpPr>
          <p:spPr bwMode="auto">
            <a:xfrm>
              <a:off x="5576889" y="1595438"/>
              <a:ext cx="165100" cy="165100"/>
            </a:xfrm>
            <a:custGeom>
              <a:avLst/>
              <a:gdLst>
                <a:gd name="T0" fmla="*/ 37 w 73"/>
                <a:gd name="T1" fmla="*/ 73 h 73"/>
                <a:gd name="T2" fmla="*/ 0 w 73"/>
                <a:gd name="T3" fmla="*/ 36 h 73"/>
                <a:gd name="T4" fmla="*/ 37 w 73"/>
                <a:gd name="T5" fmla="*/ 0 h 73"/>
                <a:gd name="T6" fmla="*/ 73 w 73"/>
                <a:gd name="T7" fmla="*/ 36 h 73"/>
                <a:gd name="T8" fmla="*/ 37 w 73"/>
                <a:gd name="T9" fmla="*/ 73 h 73"/>
                <a:gd name="T10" fmla="*/ 37 w 73"/>
                <a:gd name="T11" fmla="*/ 4 h 73"/>
                <a:gd name="T12" fmla="*/ 4 w 73"/>
                <a:gd name="T13" fmla="*/ 36 h 73"/>
                <a:gd name="T14" fmla="*/ 37 w 73"/>
                <a:gd name="T15" fmla="*/ 69 h 73"/>
                <a:gd name="T16" fmla="*/ 69 w 73"/>
                <a:gd name="T17" fmla="*/ 36 h 73"/>
                <a:gd name="T18" fmla="*/ 37 w 73"/>
                <a:gd name="T19"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37" y="73"/>
                  </a:moveTo>
                  <a:cubicBezTo>
                    <a:pt x="16" y="73"/>
                    <a:pt x="0" y="56"/>
                    <a:pt x="0" y="36"/>
                  </a:cubicBezTo>
                  <a:cubicBezTo>
                    <a:pt x="0" y="16"/>
                    <a:pt x="16" y="0"/>
                    <a:pt x="37" y="0"/>
                  </a:cubicBezTo>
                  <a:cubicBezTo>
                    <a:pt x="57" y="0"/>
                    <a:pt x="73" y="16"/>
                    <a:pt x="73" y="36"/>
                  </a:cubicBezTo>
                  <a:cubicBezTo>
                    <a:pt x="73" y="56"/>
                    <a:pt x="57" y="73"/>
                    <a:pt x="37" y="73"/>
                  </a:cubicBezTo>
                  <a:close/>
                  <a:moveTo>
                    <a:pt x="37" y="4"/>
                  </a:moveTo>
                  <a:cubicBezTo>
                    <a:pt x="19" y="4"/>
                    <a:pt x="4" y="18"/>
                    <a:pt x="4" y="36"/>
                  </a:cubicBezTo>
                  <a:cubicBezTo>
                    <a:pt x="4" y="54"/>
                    <a:pt x="19" y="69"/>
                    <a:pt x="37" y="69"/>
                  </a:cubicBezTo>
                  <a:cubicBezTo>
                    <a:pt x="54" y="69"/>
                    <a:pt x="69" y="54"/>
                    <a:pt x="69" y="36"/>
                  </a:cubicBezTo>
                  <a:cubicBezTo>
                    <a:pt x="69" y="18"/>
                    <a:pt x="54" y="4"/>
                    <a:pt x="3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4" name="组合 233"/>
          <p:cNvGrpSpPr/>
          <p:nvPr/>
        </p:nvGrpSpPr>
        <p:grpSpPr>
          <a:xfrm>
            <a:off x="11077865" y="2306619"/>
            <a:ext cx="352210" cy="404149"/>
            <a:chOff x="10734676" y="1492250"/>
            <a:chExt cx="344488" cy="395288"/>
          </a:xfrm>
        </p:grpSpPr>
        <p:sp>
          <p:nvSpPr>
            <p:cNvPr id="87" name="Freeform 66"/>
            <p:cNvSpPr>
              <a:spLocks noEditPoints="1"/>
            </p:cNvSpPr>
            <p:nvPr/>
          </p:nvSpPr>
          <p:spPr bwMode="auto">
            <a:xfrm>
              <a:off x="10768014" y="1550988"/>
              <a:ext cx="274638" cy="336550"/>
            </a:xfrm>
            <a:custGeom>
              <a:avLst/>
              <a:gdLst>
                <a:gd name="T0" fmla="*/ 89 w 121"/>
                <a:gd name="T1" fmla="*/ 148 h 148"/>
                <a:gd name="T2" fmla="*/ 33 w 121"/>
                <a:gd name="T3" fmla="*/ 148 h 148"/>
                <a:gd name="T4" fmla="*/ 13 w 121"/>
                <a:gd name="T5" fmla="*/ 128 h 148"/>
                <a:gd name="T6" fmla="*/ 0 w 121"/>
                <a:gd name="T7" fmla="*/ 0 h 148"/>
                <a:gd name="T8" fmla="*/ 121 w 121"/>
                <a:gd name="T9" fmla="*/ 0 h 148"/>
                <a:gd name="T10" fmla="*/ 109 w 121"/>
                <a:gd name="T11" fmla="*/ 128 h 148"/>
                <a:gd name="T12" fmla="*/ 89 w 121"/>
                <a:gd name="T13" fmla="*/ 148 h 148"/>
                <a:gd name="T14" fmla="*/ 9 w 121"/>
                <a:gd name="T15" fmla="*/ 8 h 148"/>
                <a:gd name="T16" fmla="*/ 21 w 121"/>
                <a:gd name="T17" fmla="*/ 127 h 148"/>
                <a:gd name="T18" fmla="*/ 33 w 121"/>
                <a:gd name="T19" fmla="*/ 140 h 148"/>
                <a:gd name="T20" fmla="*/ 89 w 121"/>
                <a:gd name="T21" fmla="*/ 140 h 148"/>
                <a:gd name="T22" fmla="*/ 101 w 121"/>
                <a:gd name="T23" fmla="*/ 128 h 148"/>
                <a:gd name="T24" fmla="*/ 112 w 121"/>
                <a:gd name="T25" fmla="*/ 8 h 148"/>
                <a:gd name="T26" fmla="*/ 9 w 121"/>
                <a:gd name="T27"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48">
                  <a:moveTo>
                    <a:pt x="89" y="148"/>
                  </a:moveTo>
                  <a:cubicBezTo>
                    <a:pt x="33" y="148"/>
                    <a:pt x="33" y="148"/>
                    <a:pt x="33" y="148"/>
                  </a:cubicBezTo>
                  <a:cubicBezTo>
                    <a:pt x="21" y="148"/>
                    <a:pt x="13" y="139"/>
                    <a:pt x="13" y="128"/>
                  </a:cubicBezTo>
                  <a:cubicBezTo>
                    <a:pt x="0" y="0"/>
                    <a:pt x="0" y="0"/>
                    <a:pt x="0" y="0"/>
                  </a:cubicBezTo>
                  <a:cubicBezTo>
                    <a:pt x="121" y="0"/>
                    <a:pt x="121" y="0"/>
                    <a:pt x="121" y="0"/>
                  </a:cubicBezTo>
                  <a:cubicBezTo>
                    <a:pt x="109" y="128"/>
                    <a:pt x="109" y="128"/>
                    <a:pt x="109" y="128"/>
                  </a:cubicBezTo>
                  <a:cubicBezTo>
                    <a:pt x="109" y="139"/>
                    <a:pt x="100" y="148"/>
                    <a:pt x="89" y="148"/>
                  </a:cubicBezTo>
                  <a:close/>
                  <a:moveTo>
                    <a:pt x="9" y="8"/>
                  </a:moveTo>
                  <a:cubicBezTo>
                    <a:pt x="21" y="127"/>
                    <a:pt x="21" y="127"/>
                    <a:pt x="21" y="127"/>
                  </a:cubicBezTo>
                  <a:cubicBezTo>
                    <a:pt x="21" y="134"/>
                    <a:pt x="26" y="140"/>
                    <a:pt x="33" y="140"/>
                  </a:cubicBezTo>
                  <a:cubicBezTo>
                    <a:pt x="89" y="140"/>
                    <a:pt x="89" y="140"/>
                    <a:pt x="89" y="140"/>
                  </a:cubicBezTo>
                  <a:cubicBezTo>
                    <a:pt x="95" y="140"/>
                    <a:pt x="101" y="134"/>
                    <a:pt x="101" y="128"/>
                  </a:cubicBezTo>
                  <a:cubicBezTo>
                    <a:pt x="112" y="8"/>
                    <a:pt x="112" y="8"/>
                    <a:pt x="112" y="8"/>
                  </a:cubicBezTo>
                  <a:lnTo>
                    <a:pt x="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8" name="Freeform 67"/>
            <p:cNvSpPr>
              <a:spLocks noEditPoints="1"/>
            </p:cNvSpPr>
            <p:nvPr/>
          </p:nvSpPr>
          <p:spPr bwMode="auto">
            <a:xfrm>
              <a:off x="10820401" y="1492250"/>
              <a:ext cx="173038" cy="73025"/>
            </a:xfrm>
            <a:custGeom>
              <a:avLst/>
              <a:gdLst>
                <a:gd name="T0" fmla="*/ 76 w 76"/>
                <a:gd name="T1" fmla="*/ 32 h 32"/>
                <a:gd name="T2" fmla="*/ 0 w 76"/>
                <a:gd name="T3" fmla="*/ 32 h 32"/>
                <a:gd name="T4" fmla="*/ 0 w 76"/>
                <a:gd name="T5" fmla="*/ 18 h 32"/>
                <a:gd name="T6" fmla="*/ 18 w 76"/>
                <a:gd name="T7" fmla="*/ 0 h 32"/>
                <a:gd name="T8" fmla="*/ 58 w 76"/>
                <a:gd name="T9" fmla="*/ 0 h 32"/>
                <a:gd name="T10" fmla="*/ 76 w 76"/>
                <a:gd name="T11" fmla="*/ 18 h 32"/>
                <a:gd name="T12" fmla="*/ 76 w 76"/>
                <a:gd name="T13" fmla="*/ 32 h 32"/>
                <a:gd name="T14" fmla="*/ 4 w 76"/>
                <a:gd name="T15" fmla="*/ 28 h 32"/>
                <a:gd name="T16" fmla="*/ 72 w 76"/>
                <a:gd name="T17" fmla="*/ 28 h 32"/>
                <a:gd name="T18" fmla="*/ 72 w 76"/>
                <a:gd name="T19" fmla="*/ 18 h 32"/>
                <a:gd name="T20" fmla="*/ 58 w 76"/>
                <a:gd name="T21" fmla="*/ 4 h 32"/>
                <a:gd name="T22" fmla="*/ 18 w 76"/>
                <a:gd name="T23" fmla="*/ 4 h 32"/>
                <a:gd name="T24" fmla="*/ 4 w 76"/>
                <a:gd name="T25" fmla="*/ 18 h 32"/>
                <a:gd name="T26" fmla="*/ 4 w 7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2">
                  <a:moveTo>
                    <a:pt x="76" y="32"/>
                  </a:moveTo>
                  <a:cubicBezTo>
                    <a:pt x="0" y="32"/>
                    <a:pt x="0" y="32"/>
                    <a:pt x="0" y="32"/>
                  </a:cubicBezTo>
                  <a:cubicBezTo>
                    <a:pt x="0" y="18"/>
                    <a:pt x="0" y="18"/>
                    <a:pt x="0" y="18"/>
                  </a:cubicBezTo>
                  <a:cubicBezTo>
                    <a:pt x="0" y="8"/>
                    <a:pt x="8" y="0"/>
                    <a:pt x="18" y="0"/>
                  </a:cubicBezTo>
                  <a:cubicBezTo>
                    <a:pt x="58" y="0"/>
                    <a:pt x="58" y="0"/>
                    <a:pt x="58" y="0"/>
                  </a:cubicBezTo>
                  <a:cubicBezTo>
                    <a:pt x="67" y="0"/>
                    <a:pt x="76" y="8"/>
                    <a:pt x="76" y="18"/>
                  </a:cubicBezTo>
                  <a:lnTo>
                    <a:pt x="76" y="32"/>
                  </a:lnTo>
                  <a:close/>
                  <a:moveTo>
                    <a:pt x="4" y="28"/>
                  </a:moveTo>
                  <a:cubicBezTo>
                    <a:pt x="72" y="28"/>
                    <a:pt x="72" y="28"/>
                    <a:pt x="72" y="28"/>
                  </a:cubicBezTo>
                  <a:cubicBezTo>
                    <a:pt x="72" y="18"/>
                    <a:pt x="72" y="18"/>
                    <a:pt x="72" y="18"/>
                  </a:cubicBezTo>
                  <a:cubicBezTo>
                    <a:pt x="72" y="10"/>
                    <a:pt x="65" y="4"/>
                    <a:pt x="58" y="4"/>
                  </a:cubicBezTo>
                  <a:cubicBezTo>
                    <a:pt x="18" y="4"/>
                    <a:pt x="18" y="4"/>
                    <a:pt x="18" y="4"/>
                  </a:cubicBezTo>
                  <a:cubicBezTo>
                    <a:pt x="10" y="4"/>
                    <a:pt x="4" y="10"/>
                    <a:pt x="4" y="18"/>
                  </a:cubicBezTo>
                  <a:lnTo>
                    <a:pt x="4" y="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9" name="Freeform 68"/>
            <p:cNvSpPr/>
            <p:nvPr/>
          </p:nvSpPr>
          <p:spPr bwMode="auto">
            <a:xfrm>
              <a:off x="10734676" y="1550988"/>
              <a:ext cx="344488" cy="19050"/>
            </a:xfrm>
            <a:custGeom>
              <a:avLst/>
              <a:gdLst>
                <a:gd name="T0" fmla="*/ 4 w 152"/>
                <a:gd name="T1" fmla="*/ 0 h 8"/>
                <a:gd name="T2" fmla="*/ 148 w 152"/>
                <a:gd name="T3" fmla="*/ 0 h 8"/>
                <a:gd name="T4" fmla="*/ 152 w 152"/>
                <a:gd name="T5" fmla="*/ 4 h 8"/>
                <a:gd name="T6" fmla="*/ 148 w 152"/>
                <a:gd name="T7" fmla="*/ 8 h 8"/>
                <a:gd name="T8" fmla="*/ 4 w 152"/>
                <a:gd name="T9" fmla="*/ 8 h 8"/>
                <a:gd name="T10" fmla="*/ 0 w 152"/>
                <a:gd name="T11" fmla="*/ 4 h 8"/>
                <a:gd name="T12" fmla="*/ 4 w 15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2" h="8">
                  <a:moveTo>
                    <a:pt x="4" y="0"/>
                  </a:moveTo>
                  <a:cubicBezTo>
                    <a:pt x="148" y="0"/>
                    <a:pt x="148" y="0"/>
                    <a:pt x="148" y="0"/>
                  </a:cubicBezTo>
                  <a:cubicBezTo>
                    <a:pt x="150" y="0"/>
                    <a:pt x="152" y="1"/>
                    <a:pt x="152" y="4"/>
                  </a:cubicBezTo>
                  <a:cubicBezTo>
                    <a:pt x="152" y="6"/>
                    <a:pt x="150" y="8"/>
                    <a:pt x="148" y="8"/>
                  </a:cubicBezTo>
                  <a:cubicBezTo>
                    <a:pt x="4" y="8"/>
                    <a:pt x="4" y="8"/>
                    <a:pt x="4" y="8"/>
                  </a:cubicBezTo>
                  <a:cubicBezTo>
                    <a:pt x="1" y="8"/>
                    <a:pt x="0" y="6"/>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0" name="Freeform 69"/>
            <p:cNvSpPr/>
            <p:nvPr/>
          </p:nvSpPr>
          <p:spPr bwMode="auto">
            <a:xfrm>
              <a:off x="10842626" y="1614488"/>
              <a:ext cx="26988" cy="209550"/>
            </a:xfrm>
            <a:custGeom>
              <a:avLst/>
              <a:gdLst>
                <a:gd name="T0" fmla="*/ 4 w 12"/>
                <a:gd name="T1" fmla="*/ 0 h 92"/>
                <a:gd name="T2" fmla="*/ 8 w 12"/>
                <a:gd name="T3" fmla="*/ 4 h 92"/>
                <a:gd name="T4" fmla="*/ 12 w 12"/>
                <a:gd name="T5" fmla="*/ 88 h 92"/>
                <a:gd name="T6" fmla="*/ 8 w 12"/>
                <a:gd name="T7" fmla="*/ 92 h 92"/>
                <a:gd name="T8" fmla="*/ 4 w 12"/>
                <a:gd name="T9" fmla="*/ 88 h 92"/>
                <a:gd name="T10" fmla="*/ 0 w 12"/>
                <a:gd name="T11" fmla="*/ 4 h 92"/>
                <a:gd name="T12" fmla="*/ 4 w 1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2" h="92">
                  <a:moveTo>
                    <a:pt x="4" y="0"/>
                  </a:moveTo>
                  <a:cubicBezTo>
                    <a:pt x="6" y="0"/>
                    <a:pt x="8" y="1"/>
                    <a:pt x="8" y="4"/>
                  </a:cubicBezTo>
                  <a:cubicBezTo>
                    <a:pt x="12" y="88"/>
                    <a:pt x="12" y="88"/>
                    <a:pt x="12" y="88"/>
                  </a:cubicBezTo>
                  <a:cubicBezTo>
                    <a:pt x="12" y="90"/>
                    <a:pt x="10" y="92"/>
                    <a:pt x="8" y="92"/>
                  </a:cubicBezTo>
                  <a:cubicBezTo>
                    <a:pt x="5" y="92"/>
                    <a:pt x="4" y="90"/>
                    <a:pt x="4" y="88"/>
                  </a:cubicBezTo>
                  <a:cubicBezTo>
                    <a:pt x="0" y="4"/>
                    <a:pt x="0" y="4"/>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1" name="Freeform 70"/>
            <p:cNvSpPr/>
            <p:nvPr/>
          </p:nvSpPr>
          <p:spPr bwMode="auto">
            <a:xfrm>
              <a:off x="10898189" y="1614488"/>
              <a:ext cx="17463" cy="209550"/>
            </a:xfrm>
            <a:custGeom>
              <a:avLst/>
              <a:gdLst>
                <a:gd name="T0" fmla="*/ 4 w 8"/>
                <a:gd name="T1" fmla="*/ 0 h 92"/>
                <a:gd name="T2" fmla="*/ 8 w 8"/>
                <a:gd name="T3" fmla="*/ 4 h 92"/>
                <a:gd name="T4" fmla="*/ 8 w 8"/>
                <a:gd name="T5" fmla="*/ 88 h 92"/>
                <a:gd name="T6" fmla="*/ 4 w 8"/>
                <a:gd name="T7" fmla="*/ 92 h 92"/>
                <a:gd name="T8" fmla="*/ 0 w 8"/>
                <a:gd name="T9" fmla="*/ 88 h 92"/>
                <a:gd name="T10" fmla="*/ 0 w 8"/>
                <a:gd name="T11" fmla="*/ 4 h 92"/>
                <a:gd name="T12" fmla="*/ 4 w 8"/>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8" h="92">
                  <a:moveTo>
                    <a:pt x="4" y="0"/>
                  </a:moveTo>
                  <a:cubicBezTo>
                    <a:pt x="6" y="0"/>
                    <a:pt x="8" y="1"/>
                    <a:pt x="8" y="4"/>
                  </a:cubicBezTo>
                  <a:cubicBezTo>
                    <a:pt x="8" y="88"/>
                    <a:pt x="8" y="88"/>
                    <a:pt x="8" y="88"/>
                  </a:cubicBezTo>
                  <a:cubicBezTo>
                    <a:pt x="8" y="90"/>
                    <a:pt x="6" y="92"/>
                    <a:pt x="4" y="92"/>
                  </a:cubicBezTo>
                  <a:cubicBezTo>
                    <a:pt x="1" y="92"/>
                    <a:pt x="0" y="90"/>
                    <a:pt x="0" y="88"/>
                  </a:cubicBezTo>
                  <a:cubicBezTo>
                    <a:pt x="0" y="4"/>
                    <a:pt x="0" y="4"/>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2" name="Freeform 71"/>
            <p:cNvSpPr/>
            <p:nvPr/>
          </p:nvSpPr>
          <p:spPr bwMode="auto">
            <a:xfrm>
              <a:off x="10942639" y="1614488"/>
              <a:ext cx="28575" cy="209550"/>
            </a:xfrm>
            <a:custGeom>
              <a:avLst/>
              <a:gdLst>
                <a:gd name="T0" fmla="*/ 8 w 12"/>
                <a:gd name="T1" fmla="*/ 0 h 92"/>
                <a:gd name="T2" fmla="*/ 12 w 12"/>
                <a:gd name="T3" fmla="*/ 4 h 92"/>
                <a:gd name="T4" fmla="*/ 8 w 12"/>
                <a:gd name="T5" fmla="*/ 88 h 92"/>
                <a:gd name="T6" fmla="*/ 4 w 12"/>
                <a:gd name="T7" fmla="*/ 92 h 92"/>
                <a:gd name="T8" fmla="*/ 0 w 12"/>
                <a:gd name="T9" fmla="*/ 88 h 92"/>
                <a:gd name="T10" fmla="*/ 4 w 12"/>
                <a:gd name="T11" fmla="*/ 4 h 92"/>
                <a:gd name="T12" fmla="*/ 8 w 1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2" h="92">
                  <a:moveTo>
                    <a:pt x="8" y="0"/>
                  </a:moveTo>
                  <a:cubicBezTo>
                    <a:pt x="10" y="0"/>
                    <a:pt x="12" y="1"/>
                    <a:pt x="12" y="4"/>
                  </a:cubicBezTo>
                  <a:cubicBezTo>
                    <a:pt x="8" y="88"/>
                    <a:pt x="8" y="88"/>
                    <a:pt x="8" y="88"/>
                  </a:cubicBezTo>
                  <a:cubicBezTo>
                    <a:pt x="8" y="90"/>
                    <a:pt x="6" y="92"/>
                    <a:pt x="4" y="92"/>
                  </a:cubicBezTo>
                  <a:cubicBezTo>
                    <a:pt x="1" y="92"/>
                    <a:pt x="0" y="90"/>
                    <a:pt x="0" y="88"/>
                  </a:cubicBezTo>
                  <a:cubicBezTo>
                    <a:pt x="4" y="4"/>
                    <a:pt x="4" y="4"/>
                    <a:pt x="4" y="4"/>
                  </a:cubicBezTo>
                  <a:cubicBezTo>
                    <a:pt x="4" y="1"/>
                    <a:pt x="5" y="0"/>
                    <a:pt x="8"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1" name="组合 280"/>
          <p:cNvGrpSpPr/>
          <p:nvPr/>
        </p:nvGrpSpPr>
        <p:grpSpPr>
          <a:xfrm>
            <a:off x="10149459" y="3173348"/>
            <a:ext cx="430118" cy="431741"/>
            <a:chOff x="9623384" y="3008969"/>
            <a:chExt cx="407838" cy="409377"/>
          </a:xfrm>
        </p:grpSpPr>
        <p:sp>
          <p:nvSpPr>
            <p:cNvPr id="27" name="Freeform 6"/>
            <p:cNvSpPr>
              <a:spLocks noEditPoints="1"/>
            </p:cNvSpPr>
            <p:nvPr/>
          </p:nvSpPr>
          <p:spPr bwMode="auto">
            <a:xfrm>
              <a:off x="9623384" y="3008969"/>
              <a:ext cx="407838" cy="409377"/>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3" name="Freeform 72"/>
            <p:cNvSpPr>
              <a:spLocks noEditPoints="1"/>
            </p:cNvSpPr>
            <p:nvPr/>
          </p:nvSpPr>
          <p:spPr bwMode="auto">
            <a:xfrm>
              <a:off x="9781903" y="3153636"/>
              <a:ext cx="107731" cy="118504"/>
            </a:xfrm>
            <a:custGeom>
              <a:avLst/>
              <a:gdLst>
                <a:gd name="T0" fmla="*/ 3 w 49"/>
                <a:gd name="T1" fmla="*/ 54 h 54"/>
                <a:gd name="T2" fmla="*/ 0 w 49"/>
                <a:gd name="T3" fmla="*/ 51 h 54"/>
                <a:gd name="T4" fmla="*/ 0 w 49"/>
                <a:gd name="T5" fmla="*/ 4 h 54"/>
                <a:gd name="T6" fmla="*/ 5 w 49"/>
                <a:gd name="T7" fmla="*/ 1 h 54"/>
                <a:gd name="T8" fmla="*/ 47 w 49"/>
                <a:gd name="T9" fmla="*/ 25 h 54"/>
                <a:gd name="T10" fmla="*/ 49 w 49"/>
                <a:gd name="T11" fmla="*/ 27 h 54"/>
                <a:gd name="T12" fmla="*/ 47 w 49"/>
                <a:gd name="T13" fmla="*/ 30 h 54"/>
                <a:gd name="T14" fmla="*/ 5 w 49"/>
                <a:gd name="T15" fmla="*/ 54 h 54"/>
                <a:gd name="T16" fmla="*/ 3 w 49"/>
                <a:gd name="T17" fmla="*/ 54 h 54"/>
                <a:gd name="T18" fmla="*/ 4 w 49"/>
                <a:gd name="T19" fmla="*/ 5 h 54"/>
                <a:gd name="T20" fmla="*/ 4 w 49"/>
                <a:gd name="T21" fmla="*/ 49 h 54"/>
                <a:gd name="T22" fmla="*/ 44 w 49"/>
                <a:gd name="T23" fmla="*/ 27 h 54"/>
                <a:gd name="T24" fmla="*/ 4 w 49"/>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4">
                  <a:moveTo>
                    <a:pt x="3" y="54"/>
                  </a:moveTo>
                  <a:cubicBezTo>
                    <a:pt x="2" y="54"/>
                    <a:pt x="0" y="53"/>
                    <a:pt x="0" y="51"/>
                  </a:cubicBezTo>
                  <a:cubicBezTo>
                    <a:pt x="0" y="4"/>
                    <a:pt x="0" y="4"/>
                    <a:pt x="0" y="4"/>
                  </a:cubicBezTo>
                  <a:cubicBezTo>
                    <a:pt x="0" y="1"/>
                    <a:pt x="3" y="0"/>
                    <a:pt x="5" y="1"/>
                  </a:cubicBezTo>
                  <a:cubicBezTo>
                    <a:pt x="47" y="25"/>
                    <a:pt x="47" y="25"/>
                    <a:pt x="47" y="25"/>
                  </a:cubicBezTo>
                  <a:cubicBezTo>
                    <a:pt x="48" y="25"/>
                    <a:pt x="49" y="26"/>
                    <a:pt x="49" y="27"/>
                  </a:cubicBezTo>
                  <a:cubicBezTo>
                    <a:pt x="49" y="28"/>
                    <a:pt x="48" y="29"/>
                    <a:pt x="47" y="30"/>
                  </a:cubicBezTo>
                  <a:cubicBezTo>
                    <a:pt x="5" y="54"/>
                    <a:pt x="5" y="54"/>
                    <a:pt x="5" y="54"/>
                  </a:cubicBezTo>
                  <a:cubicBezTo>
                    <a:pt x="4" y="54"/>
                    <a:pt x="4" y="54"/>
                    <a:pt x="3" y="54"/>
                  </a:cubicBezTo>
                  <a:close/>
                  <a:moveTo>
                    <a:pt x="4" y="5"/>
                  </a:moveTo>
                  <a:cubicBezTo>
                    <a:pt x="4" y="49"/>
                    <a:pt x="4" y="49"/>
                    <a:pt x="4" y="49"/>
                  </a:cubicBezTo>
                  <a:cubicBezTo>
                    <a:pt x="44" y="27"/>
                    <a:pt x="44" y="27"/>
                    <a:pt x="44" y="27"/>
                  </a:cubicBezTo>
                  <a:lnTo>
                    <a:pt x="4" y="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4" name="组合 243"/>
          <p:cNvGrpSpPr/>
          <p:nvPr/>
        </p:nvGrpSpPr>
        <p:grpSpPr>
          <a:xfrm>
            <a:off x="2126542" y="3170102"/>
            <a:ext cx="404148" cy="431741"/>
            <a:chOff x="1979614" y="2336800"/>
            <a:chExt cx="395287" cy="422275"/>
          </a:xfrm>
        </p:grpSpPr>
        <p:sp>
          <p:nvSpPr>
            <p:cNvPr id="94" name="Freeform 73"/>
            <p:cNvSpPr>
              <a:spLocks noEditPoints="1"/>
            </p:cNvSpPr>
            <p:nvPr/>
          </p:nvSpPr>
          <p:spPr bwMode="auto">
            <a:xfrm>
              <a:off x="2060576" y="2365375"/>
              <a:ext cx="314325" cy="288925"/>
            </a:xfrm>
            <a:custGeom>
              <a:avLst/>
              <a:gdLst>
                <a:gd name="T0" fmla="*/ 102 w 138"/>
                <a:gd name="T1" fmla="*/ 127 h 127"/>
                <a:gd name="T2" fmla="*/ 68 w 138"/>
                <a:gd name="T3" fmla="*/ 117 h 127"/>
                <a:gd name="T4" fmla="*/ 35 w 138"/>
                <a:gd name="T5" fmla="*/ 108 h 127"/>
                <a:gd name="T6" fmla="*/ 3 w 138"/>
                <a:gd name="T7" fmla="*/ 120 h 127"/>
                <a:gd name="T8" fmla="*/ 0 w 138"/>
                <a:gd name="T9" fmla="*/ 122 h 127"/>
                <a:gd name="T10" fmla="*/ 0 w 138"/>
                <a:gd name="T11" fmla="*/ 13 h 127"/>
                <a:gd name="T12" fmla="*/ 1 w 138"/>
                <a:gd name="T13" fmla="*/ 13 h 127"/>
                <a:gd name="T14" fmla="*/ 35 w 138"/>
                <a:gd name="T15" fmla="*/ 0 h 127"/>
                <a:gd name="T16" fmla="*/ 70 w 138"/>
                <a:gd name="T17" fmla="*/ 10 h 127"/>
                <a:gd name="T18" fmla="*/ 102 w 138"/>
                <a:gd name="T19" fmla="*/ 19 h 127"/>
                <a:gd name="T20" fmla="*/ 135 w 138"/>
                <a:gd name="T21" fmla="*/ 6 h 127"/>
                <a:gd name="T22" fmla="*/ 138 w 138"/>
                <a:gd name="T23" fmla="*/ 4 h 127"/>
                <a:gd name="T24" fmla="*/ 138 w 138"/>
                <a:gd name="T25" fmla="*/ 113 h 127"/>
                <a:gd name="T26" fmla="*/ 137 w 138"/>
                <a:gd name="T27" fmla="*/ 114 h 127"/>
                <a:gd name="T28" fmla="*/ 102 w 138"/>
                <a:gd name="T29" fmla="*/ 127 h 127"/>
                <a:gd name="T30" fmla="*/ 35 w 138"/>
                <a:gd name="T31" fmla="*/ 104 h 127"/>
                <a:gd name="T32" fmla="*/ 70 w 138"/>
                <a:gd name="T33" fmla="*/ 114 h 127"/>
                <a:gd name="T34" fmla="*/ 102 w 138"/>
                <a:gd name="T35" fmla="*/ 123 h 127"/>
                <a:gd name="T36" fmla="*/ 134 w 138"/>
                <a:gd name="T37" fmla="*/ 111 h 127"/>
                <a:gd name="T38" fmla="*/ 134 w 138"/>
                <a:gd name="T39" fmla="*/ 12 h 127"/>
                <a:gd name="T40" fmla="*/ 102 w 138"/>
                <a:gd name="T41" fmla="*/ 23 h 127"/>
                <a:gd name="T42" fmla="*/ 68 w 138"/>
                <a:gd name="T43" fmla="*/ 13 h 127"/>
                <a:gd name="T44" fmla="*/ 35 w 138"/>
                <a:gd name="T45" fmla="*/ 4 h 127"/>
                <a:gd name="T46" fmla="*/ 4 w 138"/>
                <a:gd name="T47" fmla="*/ 15 h 127"/>
                <a:gd name="T48" fmla="*/ 4 w 138"/>
                <a:gd name="T49" fmla="*/ 114 h 127"/>
                <a:gd name="T50" fmla="*/ 35 w 138"/>
                <a:gd name="T51"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27">
                  <a:moveTo>
                    <a:pt x="102" y="127"/>
                  </a:moveTo>
                  <a:cubicBezTo>
                    <a:pt x="90" y="127"/>
                    <a:pt x="77" y="123"/>
                    <a:pt x="68" y="117"/>
                  </a:cubicBezTo>
                  <a:cubicBezTo>
                    <a:pt x="59" y="111"/>
                    <a:pt x="47" y="108"/>
                    <a:pt x="35" y="108"/>
                  </a:cubicBezTo>
                  <a:cubicBezTo>
                    <a:pt x="22" y="108"/>
                    <a:pt x="10" y="115"/>
                    <a:pt x="3" y="120"/>
                  </a:cubicBezTo>
                  <a:cubicBezTo>
                    <a:pt x="0" y="122"/>
                    <a:pt x="0" y="122"/>
                    <a:pt x="0" y="122"/>
                  </a:cubicBezTo>
                  <a:cubicBezTo>
                    <a:pt x="0" y="13"/>
                    <a:pt x="0" y="13"/>
                    <a:pt x="0" y="13"/>
                  </a:cubicBezTo>
                  <a:cubicBezTo>
                    <a:pt x="1" y="13"/>
                    <a:pt x="1" y="13"/>
                    <a:pt x="1" y="13"/>
                  </a:cubicBezTo>
                  <a:cubicBezTo>
                    <a:pt x="9" y="7"/>
                    <a:pt x="21" y="0"/>
                    <a:pt x="35" y="0"/>
                  </a:cubicBezTo>
                  <a:cubicBezTo>
                    <a:pt x="48" y="0"/>
                    <a:pt x="61" y="3"/>
                    <a:pt x="70" y="10"/>
                  </a:cubicBezTo>
                  <a:cubicBezTo>
                    <a:pt x="78" y="15"/>
                    <a:pt x="90" y="19"/>
                    <a:pt x="102" y="19"/>
                  </a:cubicBezTo>
                  <a:cubicBezTo>
                    <a:pt x="115" y="19"/>
                    <a:pt x="126" y="13"/>
                    <a:pt x="135" y="6"/>
                  </a:cubicBezTo>
                  <a:cubicBezTo>
                    <a:pt x="138" y="4"/>
                    <a:pt x="138" y="4"/>
                    <a:pt x="138" y="4"/>
                  </a:cubicBezTo>
                  <a:cubicBezTo>
                    <a:pt x="138" y="113"/>
                    <a:pt x="138" y="113"/>
                    <a:pt x="138" y="113"/>
                  </a:cubicBezTo>
                  <a:cubicBezTo>
                    <a:pt x="137" y="114"/>
                    <a:pt x="137" y="114"/>
                    <a:pt x="137" y="114"/>
                  </a:cubicBezTo>
                  <a:cubicBezTo>
                    <a:pt x="128" y="120"/>
                    <a:pt x="116" y="127"/>
                    <a:pt x="102" y="127"/>
                  </a:cubicBezTo>
                  <a:close/>
                  <a:moveTo>
                    <a:pt x="35" y="104"/>
                  </a:moveTo>
                  <a:cubicBezTo>
                    <a:pt x="48" y="104"/>
                    <a:pt x="61" y="107"/>
                    <a:pt x="70" y="114"/>
                  </a:cubicBezTo>
                  <a:cubicBezTo>
                    <a:pt x="78" y="119"/>
                    <a:pt x="90" y="123"/>
                    <a:pt x="102" y="123"/>
                  </a:cubicBezTo>
                  <a:cubicBezTo>
                    <a:pt x="114" y="123"/>
                    <a:pt x="125" y="117"/>
                    <a:pt x="134" y="111"/>
                  </a:cubicBezTo>
                  <a:cubicBezTo>
                    <a:pt x="134" y="12"/>
                    <a:pt x="134" y="12"/>
                    <a:pt x="134" y="12"/>
                  </a:cubicBezTo>
                  <a:cubicBezTo>
                    <a:pt x="125" y="17"/>
                    <a:pt x="114" y="23"/>
                    <a:pt x="102" y="23"/>
                  </a:cubicBezTo>
                  <a:cubicBezTo>
                    <a:pt x="90" y="23"/>
                    <a:pt x="77" y="19"/>
                    <a:pt x="68" y="13"/>
                  </a:cubicBezTo>
                  <a:cubicBezTo>
                    <a:pt x="59" y="7"/>
                    <a:pt x="47" y="4"/>
                    <a:pt x="35" y="4"/>
                  </a:cubicBezTo>
                  <a:cubicBezTo>
                    <a:pt x="23" y="4"/>
                    <a:pt x="11" y="10"/>
                    <a:pt x="4" y="15"/>
                  </a:cubicBezTo>
                  <a:cubicBezTo>
                    <a:pt x="4" y="114"/>
                    <a:pt x="4" y="114"/>
                    <a:pt x="4" y="114"/>
                  </a:cubicBezTo>
                  <a:cubicBezTo>
                    <a:pt x="12" y="109"/>
                    <a:pt x="23" y="104"/>
                    <a:pt x="35" y="10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5" name="Freeform 74"/>
            <p:cNvSpPr>
              <a:spLocks noEditPoints="1"/>
            </p:cNvSpPr>
            <p:nvPr/>
          </p:nvSpPr>
          <p:spPr bwMode="auto">
            <a:xfrm>
              <a:off x="1979614" y="2336800"/>
              <a:ext cx="69850" cy="422275"/>
            </a:xfrm>
            <a:custGeom>
              <a:avLst/>
              <a:gdLst>
                <a:gd name="T0" fmla="*/ 31 w 31"/>
                <a:gd name="T1" fmla="*/ 186 h 186"/>
                <a:gd name="T2" fmla="*/ 0 w 31"/>
                <a:gd name="T3" fmla="*/ 186 h 186"/>
                <a:gd name="T4" fmla="*/ 0 w 31"/>
                <a:gd name="T5" fmla="*/ 15 h 186"/>
                <a:gd name="T6" fmla="*/ 15 w 31"/>
                <a:gd name="T7" fmla="*/ 0 h 186"/>
                <a:gd name="T8" fmla="*/ 31 w 31"/>
                <a:gd name="T9" fmla="*/ 15 h 186"/>
                <a:gd name="T10" fmla="*/ 31 w 31"/>
                <a:gd name="T11" fmla="*/ 186 h 186"/>
                <a:gd name="T12" fmla="*/ 8 w 31"/>
                <a:gd name="T13" fmla="*/ 178 h 186"/>
                <a:gd name="T14" fmla="*/ 23 w 31"/>
                <a:gd name="T15" fmla="*/ 178 h 186"/>
                <a:gd name="T16" fmla="*/ 23 w 31"/>
                <a:gd name="T17" fmla="*/ 15 h 186"/>
                <a:gd name="T18" fmla="*/ 15 w 31"/>
                <a:gd name="T19" fmla="*/ 8 h 186"/>
                <a:gd name="T20" fmla="*/ 8 w 31"/>
                <a:gd name="T21" fmla="*/ 15 h 186"/>
                <a:gd name="T22" fmla="*/ 8 w 31"/>
                <a:gd name="T23"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86">
                  <a:moveTo>
                    <a:pt x="31" y="186"/>
                  </a:moveTo>
                  <a:cubicBezTo>
                    <a:pt x="0" y="186"/>
                    <a:pt x="0" y="186"/>
                    <a:pt x="0" y="186"/>
                  </a:cubicBezTo>
                  <a:cubicBezTo>
                    <a:pt x="0" y="15"/>
                    <a:pt x="0" y="15"/>
                    <a:pt x="0" y="15"/>
                  </a:cubicBezTo>
                  <a:cubicBezTo>
                    <a:pt x="0" y="7"/>
                    <a:pt x="7" y="0"/>
                    <a:pt x="15" y="0"/>
                  </a:cubicBezTo>
                  <a:cubicBezTo>
                    <a:pt x="24" y="0"/>
                    <a:pt x="31" y="7"/>
                    <a:pt x="31" y="15"/>
                  </a:cubicBezTo>
                  <a:lnTo>
                    <a:pt x="31" y="186"/>
                  </a:lnTo>
                  <a:close/>
                  <a:moveTo>
                    <a:pt x="8" y="178"/>
                  </a:moveTo>
                  <a:cubicBezTo>
                    <a:pt x="23" y="178"/>
                    <a:pt x="23" y="178"/>
                    <a:pt x="23" y="178"/>
                  </a:cubicBezTo>
                  <a:cubicBezTo>
                    <a:pt x="23" y="15"/>
                    <a:pt x="23" y="15"/>
                    <a:pt x="23" y="15"/>
                  </a:cubicBezTo>
                  <a:cubicBezTo>
                    <a:pt x="23" y="11"/>
                    <a:pt x="19" y="8"/>
                    <a:pt x="15" y="8"/>
                  </a:cubicBezTo>
                  <a:cubicBezTo>
                    <a:pt x="11" y="8"/>
                    <a:pt x="8" y="11"/>
                    <a:pt x="8" y="15"/>
                  </a:cubicBezTo>
                  <a:lnTo>
                    <a:pt x="8" y="17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3" name="组合 242"/>
          <p:cNvGrpSpPr/>
          <p:nvPr/>
        </p:nvGrpSpPr>
        <p:grpSpPr>
          <a:xfrm>
            <a:off x="1233845" y="3171726"/>
            <a:ext cx="396033" cy="439856"/>
            <a:chOff x="1106489" y="2338388"/>
            <a:chExt cx="387350" cy="430213"/>
          </a:xfrm>
        </p:grpSpPr>
        <p:sp>
          <p:nvSpPr>
            <p:cNvPr id="96" name="Freeform 75"/>
            <p:cNvSpPr>
              <a:spLocks noEditPoints="1"/>
            </p:cNvSpPr>
            <p:nvPr/>
          </p:nvSpPr>
          <p:spPr bwMode="auto">
            <a:xfrm>
              <a:off x="1106489" y="2392363"/>
              <a:ext cx="374650" cy="376238"/>
            </a:xfrm>
            <a:custGeom>
              <a:avLst/>
              <a:gdLst>
                <a:gd name="T0" fmla="*/ 83 w 165"/>
                <a:gd name="T1" fmla="*/ 165 h 165"/>
                <a:gd name="T2" fmla="*/ 0 w 165"/>
                <a:gd name="T3" fmla="*/ 82 h 165"/>
                <a:gd name="T4" fmla="*/ 83 w 165"/>
                <a:gd name="T5" fmla="*/ 0 h 165"/>
                <a:gd name="T6" fmla="*/ 87 w 165"/>
                <a:gd name="T7" fmla="*/ 0 h 165"/>
                <a:gd name="T8" fmla="*/ 87 w 165"/>
                <a:gd name="T9" fmla="*/ 76 h 165"/>
                <a:gd name="T10" fmla="*/ 155 w 165"/>
                <a:gd name="T11" fmla="*/ 42 h 165"/>
                <a:gd name="T12" fmla="*/ 156 w 165"/>
                <a:gd name="T13" fmla="*/ 46 h 165"/>
                <a:gd name="T14" fmla="*/ 165 w 165"/>
                <a:gd name="T15" fmla="*/ 82 h 165"/>
                <a:gd name="T16" fmla="*/ 83 w 165"/>
                <a:gd name="T17" fmla="*/ 165 h 165"/>
                <a:gd name="T18" fmla="*/ 79 w 165"/>
                <a:gd name="T19" fmla="*/ 8 h 165"/>
                <a:gd name="T20" fmla="*/ 8 w 165"/>
                <a:gd name="T21" fmla="*/ 82 h 165"/>
                <a:gd name="T22" fmla="*/ 83 w 165"/>
                <a:gd name="T23" fmla="*/ 157 h 165"/>
                <a:gd name="T24" fmla="*/ 157 w 165"/>
                <a:gd name="T25" fmla="*/ 82 h 165"/>
                <a:gd name="T26" fmla="*/ 151 w 165"/>
                <a:gd name="T27" fmla="*/ 53 h 165"/>
                <a:gd name="T28" fmla="*/ 79 w 165"/>
                <a:gd name="T29" fmla="*/ 89 h 165"/>
                <a:gd name="T30" fmla="*/ 79 w 165"/>
                <a:gd name="T31" fmla="*/ 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65">
                  <a:moveTo>
                    <a:pt x="83" y="165"/>
                  </a:moveTo>
                  <a:cubicBezTo>
                    <a:pt x="37" y="165"/>
                    <a:pt x="0" y="128"/>
                    <a:pt x="0" y="82"/>
                  </a:cubicBezTo>
                  <a:cubicBezTo>
                    <a:pt x="0" y="37"/>
                    <a:pt x="37" y="0"/>
                    <a:pt x="83" y="0"/>
                  </a:cubicBezTo>
                  <a:cubicBezTo>
                    <a:pt x="87" y="0"/>
                    <a:pt x="87" y="0"/>
                    <a:pt x="87" y="0"/>
                  </a:cubicBezTo>
                  <a:cubicBezTo>
                    <a:pt x="87" y="76"/>
                    <a:pt x="87" y="76"/>
                    <a:pt x="87" y="76"/>
                  </a:cubicBezTo>
                  <a:cubicBezTo>
                    <a:pt x="155" y="42"/>
                    <a:pt x="155" y="42"/>
                    <a:pt x="155" y="42"/>
                  </a:cubicBezTo>
                  <a:cubicBezTo>
                    <a:pt x="156" y="46"/>
                    <a:pt x="156" y="46"/>
                    <a:pt x="156" y="46"/>
                  </a:cubicBezTo>
                  <a:cubicBezTo>
                    <a:pt x="162" y="57"/>
                    <a:pt x="165" y="70"/>
                    <a:pt x="165" y="82"/>
                  </a:cubicBezTo>
                  <a:cubicBezTo>
                    <a:pt x="165" y="128"/>
                    <a:pt x="128" y="165"/>
                    <a:pt x="83" y="165"/>
                  </a:cubicBezTo>
                  <a:close/>
                  <a:moveTo>
                    <a:pt x="79" y="8"/>
                  </a:moveTo>
                  <a:cubicBezTo>
                    <a:pt x="40" y="10"/>
                    <a:pt x="8" y="43"/>
                    <a:pt x="8" y="82"/>
                  </a:cubicBezTo>
                  <a:cubicBezTo>
                    <a:pt x="8" y="123"/>
                    <a:pt x="42" y="157"/>
                    <a:pt x="83" y="157"/>
                  </a:cubicBezTo>
                  <a:cubicBezTo>
                    <a:pt x="124" y="157"/>
                    <a:pt x="157" y="123"/>
                    <a:pt x="157" y="82"/>
                  </a:cubicBezTo>
                  <a:cubicBezTo>
                    <a:pt x="157" y="72"/>
                    <a:pt x="155" y="62"/>
                    <a:pt x="151" y="53"/>
                  </a:cubicBezTo>
                  <a:cubicBezTo>
                    <a:pt x="79" y="89"/>
                    <a:pt x="79" y="89"/>
                    <a:pt x="79" y="89"/>
                  </a:cubicBezTo>
                  <a:lnTo>
                    <a:pt x="7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7" name="Freeform 76"/>
            <p:cNvSpPr>
              <a:spLocks noEditPoints="1"/>
            </p:cNvSpPr>
            <p:nvPr/>
          </p:nvSpPr>
          <p:spPr bwMode="auto">
            <a:xfrm>
              <a:off x="1323976" y="2338388"/>
              <a:ext cx="169863" cy="188913"/>
            </a:xfrm>
            <a:custGeom>
              <a:avLst/>
              <a:gdLst>
                <a:gd name="T0" fmla="*/ 0 w 75"/>
                <a:gd name="T1" fmla="*/ 83 h 83"/>
                <a:gd name="T2" fmla="*/ 0 w 75"/>
                <a:gd name="T3" fmla="*/ 0 h 83"/>
                <a:gd name="T4" fmla="*/ 2 w 75"/>
                <a:gd name="T5" fmla="*/ 0 h 83"/>
                <a:gd name="T6" fmla="*/ 74 w 75"/>
                <a:gd name="T7" fmla="*/ 44 h 83"/>
                <a:gd name="T8" fmla="*/ 75 w 75"/>
                <a:gd name="T9" fmla="*/ 46 h 83"/>
                <a:gd name="T10" fmla="*/ 0 w 75"/>
                <a:gd name="T11" fmla="*/ 83 h 83"/>
                <a:gd name="T12" fmla="*/ 4 w 75"/>
                <a:gd name="T13" fmla="*/ 4 h 83"/>
                <a:gd name="T14" fmla="*/ 4 w 75"/>
                <a:gd name="T15" fmla="*/ 77 h 83"/>
                <a:gd name="T16" fmla="*/ 69 w 75"/>
                <a:gd name="T17" fmla="*/ 44 h 83"/>
                <a:gd name="T18" fmla="*/ 4 w 75"/>
                <a:gd name="T1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3">
                  <a:moveTo>
                    <a:pt x="0" y="83"/>
                  </a:moveTo>
                  <a:cubicBezTo>
                    <a:pt x="0" y="0"/>
                    <a:pt x="0" y="0"/>
                    <a:pt x="0" y="0"/>
                  </a:cubicBezTo>
                  <a:cubicBezTo>
                    <a:pt x="2" y="0"/>
                    <a:pt x="2" y="0"/>
                    <a:pt x="2" y="0"/>
                  </a:cubicBezTo>
                  <a:cubicBezTo>
                    <a:pt x="32" y="0"/>
                    <a:pt x="60" y="17"/>
                    <a:pt x="74" y="44"/>
                  </a:cubicBezTo>
                  <a:cubicBezTo>
                    <a:pt x="75" y="46"/>
                    <a:pt x="75" y="46"/>
                    <a:pt x="75" y="46"/>
                  </a:cubicBezTo>
                  <a:lnTo>
                    <a:pt x="0" y="83"/>
                  </a:lnTo>
                  <a:close/>
                  <a:moveTo>
                    <a:pt x="4" y="4"/>
                  </a:moveTo>
                  <a:cubicBezTo>
                    <a:pt x="4" y="77"/>
                    <a:pt x="4" y="77"/>
                    <a:pt x="4" y="77"/>
                  </a:cubicBezTo>
                  <a:cubicBezTo>
                    <a:pt x="69" y="44"/>
                    <a:pt x="69" y="44"/>
                    <a:pt x="69" y="44"/>
                  </a:cubicBezTo>
                  <a:cubicBezTo>
                    <a:pt x="56" y="20"/>
                    <a:pt x="31" y="5"/>
                    <a:pt x="4"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5" name="组合 244"/>
          <p:cNvGrpSpPr/>
          <p:nvPr/>
        </p:nvGrpSpPr>
        <p:grpSpPr>
          <a:xfrm>
            <a:off x="3035470" y="3252880"/>
            <a:ext cx="355457" cy="248333"/>
            <a:chOff x="2868614" y="2417763"/>
            <a:chExt cx="347663" cy="242888"/>
          </a:xfrm>
        </p:grpSpPr>
        <p:sp>
          <p:nvSpPr>
            <p:cNvPr id="98" name="Freeform 77"/>
            <p:cNvSpPr>
              <a:spLocks noEditPoints="1"/>
            </p:cNvSpPr>
            <p:nvPr/>
          </p:nvSpPr>
          <p:spPr bwMode="auto">
            <a:xfrm>
              <a:off x="2868614" y="2417763"/>
              <a:ext cx="347663" cy="242888"/>
            </a:xfrm>
            <a:custGeom>
              <a:avLst/>
              <a:gdLst>
                <a:gd name="T0" fmla="*/ 140 w 153"/>
                <a:gd name="T1" fmla="*/ 107 h 107"/>
                <a:gd name="T2" fmla="*/ 13 w 153"/>
                <a:gd name="T3" fmla="*/ 107 h 107"/>
                <a:gd name="T4" fmla="*/ 0 w 153"/>
                <a:gd name="T5" fmla="*/ 94 h 107"/>
                <a:gd name="T6" fmla="*/ 0 w 153"/>
                <a:gd name="T7" fmla="*/ 57 h 107"/>
                <a:gd name="T8" fmla="*/ 48 w 153"/>
                <a:gd name="T9" fmla="*/ 0 h 107"/>
                <a:gd name="T10" fmla="*/ 106 w 153"/>
                <a:gd name="T11" fmla="*/ 0 h 107"/>
                <a:gd name="T12" fmla="*/ 153 w 153"/>
                <a:gd name="T13" fmla="*/ 57 h 107"/>
                <a:gd name="T14" fmla="*/ 153 w 153"/>
                <a:gd name="T15" fmla="*/ 94 h 107"/>
                <a:gd name="T16" fmla="*/ 140 w 153"/>
                <a:gd name="T17" fmla="*/ 107 h 107"/>
                <a:gd name="T18" fmla="*/ 8 w 153"/>
                <a:gd name="T19" fmla="*/ 59 h 107"/>
                <a:gd name="T20" fmla="*/ 8 w 153"/>
                <a:gd name="T21" fmla="*/ 94 h 107"/>
                <a:gd name="T22" fmla="*/ 13 w 153"/>
                <a:gd name="T23" fmla="*/ 99 h 107"/>
                <a:gd name="T24" fmla="*/ 140 w 153"/>
                <a:gd name="T25" fmla="*/ 99 h 107"/>
                <a:gd name="T26" fmla="*/ 145 w 153"/>
                <a:gd name="T27" fmla="*/ 94 h 107"/>
                <a:gd name="T28" fmla="*/ 145 w 153"/>
                <a:gd name="T29" fmla="*/ 59 h 107"/>
                <a:gd name="T30" fmla="*/ 102 w 153"/>
                <a:gd name="T31" fmla="*/ 8 h 107"/>
                <a:gd name="T32" fmla="*/ 51 w 153"/>
                <a:gd name="T33" fmla="*/ 8 h 107"/>
                <a:gd name="T34" fmla="*/ 8 w 153"/>
                <a:gd name="T35"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7">
                  <a:moveTo>
                    <a:pt x="140" y="107"/>
                  </a:moveTo>
                  <a:cubicBezTo>
                    <a:pt x="13" y="107"/>
                    <a:pt x="13" y="107"/>
                    <a:pt x="13" y="107"/>
                  </a:cubicBezTo>
                  <a:cubicBezTo>
                    <a:pt x="6" y="107"/>
                    <a:pt x="0" y="101"/>
                    <a:pt x="0" y="94"/>
                  </a:cubicBezTo>
                  <a:cubicBezTo>
                    <a:pt x="0" y="57"/>
                    <a:pt x="0" y="57"/>
                    <a:pt x="0" y="57"/>
                  </a:cubicBezTo>
                  <a:cubicBezTo>
                    <a:pt x="48" y="0"/>
                    <a:pt x="48" y="0"/>
                    <a:pt x="48" y="0"/>
                  </a:cubicBezTo>
                  <a:cubicBezTo>
                    <a:pt x="106" y="0"/>
                    <a:pt x="106" y="0"/>
                    <a:pt x="106" y="0"/>
                  </a:cubicBezTo>
                  <a:cubicBezTo>
                    <a:pt x="153" y="57"/>
                    <a:pt x="153" y="57"/>
                    <a:pt x="153" y="57"/>
                  </a:cubicBezTo>
                  <a:cubicBezTo>
                    <a:pt x="153" y="94"/>
                    <a:pt x="153" y="94"/>
                    <a:pt x="153" y="94"/>
                  </a:cubicBezTo>
                  <a:cubicBezTo>
                    <a:pt x="153" y="101"/>
                    <a:pt x="147" y="107"/>
                    <a:pt x="140" y="107"/>
                  </a:cubicBezTo>
                  <a:close/>
                  <a:moveTo>
                    <a:pt x="8" y="59"/>
                  </a:moveTo>
                  <a:cubicBezTo>
                    <a:pt x="8" y="94"/>
                    <a:pt x="8" y="94"/>
                    <a:pt x="8" y="94"/>
                  </a:cubicBezTo>
                  <a:cubicBezTo>
                    <a:pt x="8" y="97"/>
                    <a:pt x="10" y="99"/>
                    <a:pt x="13" y="99"/>
                  </a:cubicBezTo>
                  <a:cubicBezTo>
                    <a:pt x="140" y="99"/>
                    <a:pt x="140" y="99"/>
                    <a:pt x="140" y="99"/>
                  </a:cubicBezTo>
                  <a:cubicBezTo>
                    <a:pt x="143" y="99"/>
                    <a:pt x="145" y="97"/>
                    <a:pt x="145" y="94"/>
                  </a:cubicBezTo>
                  <a:cubicBezTo>
                    <a:pt x="145" y="59"/>
                    <a:pt x="145" y="59"/>
                    <a:pt x="145" y="59"/>
                  </a:cubicBezTo>
                  <a:cubicBezTo>
                    <a:pt x="102" y="8"/>
                    <a:pt x="102" y="8"/>
                    <a:pt x="102" y="8"/>
                  </a:cubicBezTo>
                  <a:cubicBezTo>
                    <a:pt x="51" y="8"/>
                    <a:pt x="51" y="8"/>
                    <a:pt x="51" y="8"/>
                  </a:cubicBezTo>
                  <a:lnTo>
                    <a:pt x="8"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9" name="Freeform 78"/>
            <p:cNvSpPr>
              <a:spLocks noEditPoints="1"/>
            </p:cNvSpPr>
            <p:nvPr/>
          </p:nvSpPr>
          <p:spPr bwMode="auto">
            <a:xfrm>
              <a:off x="2895601" y="2443163"/>
              <a:ext cx="295275" cy="152400"/>
            </a:xfrm>
            <a:custGeom>
              <a:avLst/>
              <a:gdLst>
                <a:gd name="T0" fmla="*/ 120 w 186"/>
                <a:gd name="T1" fmla="*/ 96 h 96"/>
                <a:gd name="T2" fmla="*/ 66 w 186"/>
                <a:gd name="T3" fmla="*/ 96 h 96"/>
                <a:gd name="T4" fmla="*/ 40 w 186"/>
                <a:gd name="T5" fmla="*/ 70 h 96"/>
                <a:gd name="T6" fmla="*/ 0 w 186"/>
                <a:gd name="T7" fmla="*/ 70 h 96"/>
                <a:gd name="T8" fmla="*/ 59 w 186"/>
                <a:gd name="T9" fmla="*/ 0 h 96"/>
                <a:gd name="T10" fmla="*/ 127 w 186"/>
                <a:gd name="T11" fmla="*/ 0 h 96"/>
                <a:gd name="T12" fmla="*/ 186 w 186"/>
                <a:gd name="T13" fmla="*/ 70 h 96"/>
                <a:gd name="T14" fmla="*/ 146 w 186"/>
                <a:gd name="T15" fmla="*/ 70 h 96"/>
                <a:gd name="T16" fmla="*/ 120 w 186"/>
                <a:gd name="T17" fmla="*/ 96 h 96"/>
                <a:gd name="T18" fmla="*/ 67 w 186"/>
                <a:gd name="T19" fmla="*/ 90 h 96"/>
                <a:gd name="T20" fmla="*/ 117 w 186"/>
                <a:gd name="T21" fmla="*/ 90 h 96"/>
                <a:gd name="T22" fmla="*/ 143 w 186"/>
                <a:gd name="T23" fmla="*/ 64 h 96"/>
                <a:gd name="T24" fmla="*/ 173 w 186"/>
                <a:gd name="T25" fmla="*/ 64 h 96"/>
                <a:gd name="T26" fmla="*/ 124 w 186"/>
                <a:gd name="T27" fmla="*/ 6 h 96"/>
                <a:gd name="T28" fmla="*/ 61 w 186"/>
                <a:gd name="T29" fmla="*/ 6 h 96"/>
                <a:gd name="T30" fmla="*/ 11 w 186"/>
                <a:gd name="T31" fmla="*/ 64 h 96"/>
                <a:gd name="T32" fmla="*/ 41 w 186"/>
                <a:gd name="T33" fmla="*/ 64 h 96"/>
                <a:gd name="T34" fmla="*/ 67 w 186"/>
                <a:gd name="T35"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96">
                  <a:moveTo>
                    <a:pt x="120" y="96"/>
                  </a:moveTo>
                  <a:lnTo>
                    <a:pt x="66" y="96"/>
                  </a:lnTo>
                  <a:lnTo>
                    <a:pt x="40" y="70"/>
                  </a:lnTo>
                  <a:lnTo>
                    <a:pt x="0" y="70"/>
                  </a:lnTo>
                  <a:lnTo>
                    <a:pt x="59" y="0"/>
                  </a:lnTo>
                  <a:lnTo>
                    <a:pt x="127" y="0"/>
                  </a:lnTo>
                  <a:lnTo>
                    <a:pt x="186" y="70"/>
                  </a:lnTo>
                  <a:lnTo>
                    <a:pt x="146" y="70"/>
                  </a:lnTo>
                  <a:lnTo>
                    <a:pt x="120" y="96"/>
                  </a:lnTo>
                  <a:close/>
                  <a:moveTo>
                    <a:pt x="67" y="90"/>
                  </a:moveTo>
                  <a:lnTo>
                    <a:pt x="117" y="90"/>
                  </a:lnTo>
                  <a:lnTo>
                    <a:pt x="143" y="64"/>
                  </a:lnTo>
                  <a:lnTo>
                    <a:pt x="173" y="64"/>
                  </a:lnTo>
                  <a:lnTo>
                    <a:pt x="124" y="6"/>
                  </a:lnTo>
                  <a:lnTo>
                    <a:pt x="61" y="6"/>
                  </a:lnTo>
                  <a:lnTo>
                    <a:pt x="11" y="64"/>
                  </a:lnTo>
                  <a:lnTo>
                    <a:pt x="41" y="64"/>
                  </a:lnTo>
                  <a:lnTo>
                    <a:pt x="67" y="9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6" name="组合 245"/>
          <p:cNvGrpSpPr/>
          <p:nvPr/>
        </p:nvGrpSpPr>
        <p:grpSpPr>
          <a:xfrm>
            <a:off x="3936283" y="3252880"/>
            <a:ext cx="357079" cy="248333"/>
            <a:chOff x="3749676" y="2417763"/>
            <a:chExt cx="349250" cy="242888"/>
          </a:xfrm>
        </p:grpSpPr>
        <p:sp>
          <p:nvSpPr>
            <p:cNvPr id="100" name="Freeform 79"/>
            <p:cNvSpPr>
              <a:spLocks noEditPoints="1"/>
            </p:cNvSpPr>
            <p:nvPr/>
          </p:nvSpPr>
          <p:spPr bwMode="auto">
            <a:xfrm>
              <a:off x="3749676" y="2417763"/>
              <a:ext cx="349250" cy="242888"/>
            </a:xfrm>
            <a:custGeom>
              <a:avLst/>
              <a:gdLst>
                <a:gd name="T0" fmla="*/ 140 w 153"/>
                <a:gd name="T1" fmla="*/ 107 h 107"/>
                <a:gd name="T2" fmla="*/ 13 w 153"/>
                <a:gd name="T3" fmla="*/ 107 h 107"/>
                <a:gd name="T4" fmla="*/ 0 w 153"/>
                <a:gd name="T5" fmla="*/ 94 h 107"/>
                <a:gd name="T6" fmla="*/ 0 w 153"/>
                <a:gd name="T7" fmla="*/ 57 h 107"/>
                <a:gd name="T8" fmla="*/ 47 w 153"/>
                <a:gd name="T9" fmla="*/ 0 h 107"/>
                <a:gd name="T10" fmla="*/ 106 w 153"/>
                <a:gd name="T11" fmla="*/ 0 h 107"/>
                <a:gd name="T12" fmla="*/ 153 w 153"/>
                <a:gd name="T13" fmla="*/ 57 h 107"/>
                <a:gd name="T14" fmla="*/ 153 w 153"/>
                <a:gd name="T15" fmla="*/ 94 h 107"/>
                <a:gd name="T16" fmla="*/ 140 w 153"/>
                <a:gd name="T17" fmla="*/ 107 h 107"/>
                <a:gd name="T18" fmla="*/ 8 w 153"/>
                <a:gd name="T19" fmla="*/ 59 h 107"/>
                <a:gd name="T20" fmla="*/ 8 w 153"/>
                <a:gd name="T21" fmla="*/ 94 h 107"/>
                <a:gd name="T22" fmla="*/ 13 w 153"/>
                <a:gd name="T23" fmla="*/ 99 h 107"/>
                <a:gd name="T24" fmla="*/ 140 w 153"/>
                <a:gd name="T25" fmla="*/ 99 h 107"/>
                <a:gd name="T26" fmla="*/ 145 w 153"/>
                <a:gd name="T27" fmla="*/ 94 h 107"/>
                <a:gd name="T28" fmla="*/ 145 w 153"/>
                <a:gd name="T29" fmla="*/ 59 h 107"/>
                <a:gd name="T30" fmla="*/ 102 w 153"/>
                <a:gd name="T31" fmla="*/ 8 h 107"/>
                <a:gd name="T32" fmla="*/ 51 w 153"/>
                <a:gd name="T33" fmla="*/ 8 h 107"/>
                <a:gd name="T34" fmla="*/ 8 w 153"/>
                <a:gd name="T35"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7">
                  <a:moveTo>
                    <a:pt x="140" y="107"/>
                  </a:moveTo>
                  <a:cubicBezTo>
                    <a:pt x="13" y="107"/>
                    <a:pt x="13" y="107"/>
                    <a:pt x="13" y="107"/>
                  </a:cubicBezTo>
                  <a:cubicBezTo>
                    <a:pt x="6" y="107"/>
                    <a:pt x="0" y="101"/>
                    <a:pt x="0" y="94"/>
                  </a:cubicBezTo>
                  <a:cubicBezTo>
                    <a:pt x="0" y="57"/>
                    <a:pt x="0" y="57"/>
                    <a:pt x="0" y="57"/>
                  </a:cubicBezTo>
                  <a:cubicBezTo>
                    <a:pt x="47" y="0"/>
                    <a:pt x="47" y="0"/>
                    <a:pt x="47" y="0"/>
                  </a:cubicBezTo>
                  <a:cubicBezTo>
                    <a:pt x="106" y="0"/>
                    <a:pt x="106" y="0"/>
                    <a:pt x="106" y="0"/>
                  </a:cubicBezTo>
                  <a:cubicBezTo>
                    <a:pt x="153" y="57"/>
                    <a:pt x="153" y="57"/>
                    <a:pt x="153" y="57"/>
                  </a:cubicBezTo>
                  <a:cubicBezTo>
                    <a:pt x="153" y="94"/>
                    <a:pt x="153" y="94"/>
                    <a:pt x="153" y="94"/>
                  </a:cubicBezTo>
                  <a:cubicBezTo>
                    <a:pt x="153" y="101"/>
                    <a:pt x="147" y="107"/>
                    <a:pt x="140" y="107"/>
                  </a:cubicBezTo>
                  <a:close/>
                  <a:moveTo>
                    <a:pt x="8" y="59"/>
                  </a:moveTo>
                  <a:cubicBezTo>
                    <a:pt x="8" y="94"/>
                    <a:pt x="8" y="94"/>
                    <a:pt x="8" y="94"/>
                  </a:cubicBezTo>
                  <a:cubicBezTo>
                    <a:pt x="8" y="97"/>
                    <a:pt x="10" y="99"/>
                    <a:pt x="13" y="99"/>
                  </a:cubicBezTo>
                  <a:cubicBezTo>
                    <a:pt x="140" y="99"/>
                    <a:pt x="140" y="99"/>
                    <a:pt x="140" y="99"/>
                  </a:cubicBezTo>
                  <a:cubicBezTo>
                    <a:pt x="143" y="99"/>
                    <a:pt x="145" y="97"/>
                    <a:pt x="145" y="94"/>
                  </a:cubicBezTo>
                  <a:cubicBezTo>
                    <a:pt x="145" y="59"/>
                    <a:pt x="145" y="59"/>
                    <a:pt x="145" y="59"/>
                  </a:cubicBezTo>
                  <a:cubicBezTo>
                    <a:pt x="102" y="8"/>
                    <a:pt x="102" y="8"/>
                    <a:pt x="102" y="8"/>
                  </a:cubicBezTo>
                  <a:cubicBezTo>
                    <a:pt x="51" y="8"/>
                    <a:pt x="51" y="8"/>
                    <a:pt x="51" y="8"/>
                  </a:cubicBezTo>
                  <a:lnTo>
                    <a:pt x="8"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1" name="Freeform 80"/>
            <p:cNvSpPr>
              <a:spLocks noEditPoints="1"/>
            </p:cNvSpPr>
            <p:nvPr/>
          </p:nvSpPr>
          <p:spPr bwMode="auto">
            <a:xfrm>
              <a:off x="3852864" y="2565400"/>
              <a:ext cx="146050" cy="30163"/>
            </a:xfrm>
            <a:custGeom>
              <a:avLst/>
              <a:gdLst>
                <a:gd name="T0" fmla="*/ 73 w 92"/>
                <a:gd name="T1" fmla="*/ 19 h 19"/>
                <a:gd name="T2" fmla="*/ 19 w 92"/>
                <a:gd name="T3" fmla="*/ 19 h 19"/>
                <a:gd name="T4" fmla="*/ 0 w 92"/>
                <a:gd name="T5" fmla="*/ 0 h 19"/>
                <a:gd name="T6" fmla="*/ 92 w 92"/>
                <a:gd name="T7" fmla="*/ 0 h 19"/>
                <a:gd name="T8" fmla="*/ 73 w 92"/>
                <a:gd name="T9" fmla="*/ 19 h 19"/>
                <a:gd name="T10" fmla="*/ 20 w 92"/>
                <a:gd name="T11" fmla="*/ 13 h 19"/>
                <a:gd name="T12" fmla="*/ 70 w 92"/>
                <a:gd name="T13" fmla="*/ 13 h 19"/>
                <a:gd name="T14" fmla="*/ 77 w 92"/>
                <a:gd name="T15" fmla="*/ 6 h 19"/>
                <a:gd name="T16" fmla="*/ 13 w 92"/>
                <a:gd name="T17" fmla="*/ 6 h 19"/>
                <a:gd name="T18" fmla="*/ 20 w 92"/>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9">
                  <a:moveTo>
                    <a:pt x="73" y="19"/>
                  </a:moveTo>
                  <a:lnTo>
                    <a:pt x="19" y="19"/>
                  </a:lnTo>
                  <a:lnTo>
                    <a:pt x="0" y="0"/>
                  </a:lnTo>
                  <a:lnTo>
                    <a:pt x="92" y="0"/>
                  </a:lnTo>
                  <a:lnTo>
                    <a:pt x="73" y="19"/>
                  </a:lnTo>
                  <a:close/>
                  <a:moveTo>
                    <a:pt x="20" y="13"/>
                  </a:moveTo>
                  <a:lnTo>
                    <a:pt x="70" y="13"/>
                  </a:lnTo>
                  <a:lnTo>
                    <a:pt x="77" y="6"/>
                  </a:lnTo>
                  <a:lnTo>
                    <a:pt x="13" y="6"/>
                  </a:lnTo>
                  <a:lnTo>
                    <a:pt x="20"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2" name="Freeform 81"/>
            <p:cNvSpPr>
              <a:spLocks noEditPoints="1"/>
            </p:cNvSpPr>
            <p:nvPr/>
          </p:nvSpPr>
          <p:spPr bwMode="auto">
            <a:xfrm>
              <a:off x="3778251" y="2443163"/>
              <a:ext cx="295275" cy="111125"/>
            </a:xfrm>
            <a:custGeom>
              <a:avLst/>
              <a:gdLst>
                <a:gd name="T0" fmla="*/ 186 w 186"/>
                <a:gd name="T1" fmla="*/ 70 h 70"/>
                <a:gd name="T2" fmla="*/ 0 w 186"/>
                <a:gd name="T3" fmla="*/ 70 h 70"/>
                <a:gd name="T4" fmla="*/ 58 w 186"/>
                <a:gd name="T5" fmla="*/ 0 h 70"/>
                <a:gd name="T6" fmla="*/ 126 w 186"/>
                <a:gd name="T7" fmla="*/ 0 h 70"/>
                <a:gd name="T8" fmla="*/ 186 w 186"/>
                <a:gd name="T9" fmla="*/ 70 h 70"/>
                <a:gd name="T10" fmla="*/ 11 w 186"/>
                <a:gd name="T11" fmla="*/ 64 h 70"/>
                <a:gd name="T12" fmla="*/ 173 w 186"/>
                <a:gd name="T13" fmla="*/ 64 h 70"/>
                <a:gd name="T14" fmla="*/ 124 w 186"/>
                <a:gd name="T15" fmla="*/ 6 h 70"/>
                <a:gd name="T16" fmla="*/ 61 w 186"/>
                <a:gd name="T17" fmla="*/ 6 h 70"/>
                <a:gd name="T18" fmla="*/ 11 w 186"/>
                <a:gd name="T19"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70">
                  <a:moveTo>
                    <a:pt x="186" y="70"/>
                  </a:moveTo>
                  <a:lnTo>
                    <a:pt x="0" y="70"/>
                  </a:lnTo>
                  <a:lnTo>
                    <a:pt x="58" y="0"/>
                  </a:lnTo>
                  <a:lnTo>
                    <a:pt x="126" y="0"/>
                  </a:lnTo>
                  <a:lnTo>
                    <a:pt x="186" y="70"/>
                  </a:lnTo>
                  <a:close/>
                  <a:moveTo>
                    <a:pt x="11" y="64"/>
                  </a:moveTo>
                  <a:lnTo>
                    <a:pt x="173" y="64"/>
                  </a:lnTo>
                  <a:lnTo>
                    <a:pt x="124" y="6"/>
                  </a:lnTo>
                  <a:lnTo>
                    <a:pt x="61" y="6"/>
                  </a:lnTo>
                  <a:lnTo>
                    <a:pt x="11" y="6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3" name="Freeform 82"/>
            <p:cNvSpPr>
              <a:spLocks noEditPoints="1"/>
            </p:cNvSpPr>
            <p:nvPr/>
          </p:nvSpPr>
          <p:spPr bwMode="auto">
            <a:xfrm>
              <a:off x="3849689" y="2463800"/>
              <a:ext cx="149225" cy="28575"/>
            </a:xfrm>
            <a:custGeom>
              <a:avLst/>
              <a:gdLst>
                <a:gd name="T0" fmla="*/ 94 w 94"/>
                <a:gd name="T1" fmla="*/ 18 h 18"/>
                <a:gd name="T2" fmla="*/ 0 w 94"/>
                <a:gd name="T3" fmla="*/ 18 h 18"/>
                <a:gd name="T4" fmla="*/ 15 w 94"/>
                <a:gd name="T5" fmla="*/ 0 h 18"/>
                <a:gd name="T6" fmla="*/ 79 w 94"/>
                <a:gd name="T7" fmla="*/ 0 h 18"/>
                <a:gd name="T8" fmla="*/ 94 w 94"/>
                <a:gd name="T9" fmla="*/ 18 h 18"/>
                <a:gd name="T10" fmla="*/ 12 w 94"/>
                <a:gd name="T11" fmla="*/ 13 h 18"/>
                <a:gd name="T12" fmla="*/ 82 w 94"/>
                <a:gd name="T13" fmla="*/ 13 h 18"/>
                <a:gd name="T14" fmla="*/ 76 w 94"/>
                <a:gd name="T15" fmla="*/ 6 h 18"/>
                <a:gd name="T16" fmla="*/ 18 w 94"/>
                <a:gd name="T17" fmla="*/ 6 h 18"/>
                <a:gd name="T18" fmla="*/ 12 w 94"/>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
                  <a:moveTo>
                    <a:pt x="94" y="18"/>
                  </a:moveTo>
                  <a:lnTo>
                    <a:pt x="0" y="18"/>
                  </a:lnTo>
                  <a:lnTo>
                    <a:pt x="15" y="0"/>
                  </a:lnTo>
                  <a:lnTo>
                    <a:pt x="79" y="0"/>
                  </a:lnTo>
                  <a:lnTo>
                    <a:pt x="94" y="18"/>
                  </a:lnTo>
                  <a:close/>
                  <a:moveTo>
                    <a:pt x="12" y="13"/>
                  </a:moveTo>
                  <a:lnTo>
                    <a:pt x="82" y="13"/>
                  </a:lnTo>
                  <a:lnTo>
                    <a:pt x="76" y="6"/>
                  </a:lnTo>
                  <a:lnTo>
                    <a:pt x="18" y="6"/>
                  </a:lnTo>
                  <a:lnTo>
                    <a:pt x="12"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4" name="Freeform 83"/>
            <p:cNvSpPr>
              <a:spLocks noEditPoints="1"/>
            </p:cNvSpPr>
            <p:nvPr/>
          </p:nvSpPr>
          <p:spPr bwMode="auto">
            <a:xfrm>
              <a:off x="3821114" y="2505075"/>
              <a:ext cx="206375" cy="28575"/>
            </a:xfrm>
            <a:custGeom>
              <a:avLst/>
              <a:gdLst>
                <a:gd name="T0" fmla="*/ 130 w 130"/>
                <a:gd name="T1" fmla="*/ 18 h 18"/>
                <a:gd name="T2" fmla="*/ 0 w 130"/>
                <a:gd name="T3" fmla="*/ 18 h 18"/>
                <a:gd name="T4" fmla="*/ 14 w 130"/>
                <a:gd name="T5" fmla="*/ 0 h 18"/>
                <a:gd name="T6" fmla="*/ 117 w 130"/>
                <a:gd name="T7" fmla="*/ 0 h 18"/>
                <a:gd name="T8" fmla="*/ 130 w 130"/>
                <a:gd name="T9" fmla="*/ 18 h 18"/>
                <a:gd name="T10" fmla="*/ 11 w 130"/>
                <a:gd name="T11" fmla="*/ 13 h 18"/>
                <a:gd name="T12" fmla="*/ 119 w 130"/>
                <a:gd name="T13" fmla="*/ 13 h 18"/>
                <a:gd name="T14" fmla="*/ 114 w 130"/>
                <a:gd name="T15" fmla="*/ 5 h 18"/>
                <a:gd name="T16" fmla="*/ 17 w 130"/>
                <a:gd name="T17" fmla="*/ 5 h 18"/>
                <a:gd name="T18" fmla="*/ 11 w 130"/>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8">
                  <a:moveTo>
                    <a:pt x="130" y="18"/>
                  </a:moveTo>
                  <a:lnTo>
                    <a:pt x="0" y="18"/>
                  </a:lnTo>
                  <a:lnTo>
                    <a:pt x="14" y="0"/>
                  </a:lnTo>
                  <a:lnTo>
                    <a:pt x="117" y="0"/>
                  </a:lnTo>
                  <a:lnTo>
                    <a:pt x="130" y="18"/>
                  </a:lnTo>
                  <a:close/>
                  <a:moveTo>
                    <a:pt x="11" y="13"/>
                  </a:moveTo>
                  <a:lnTo>
                    <a:pt x="119" y="13"/>
                  </a:lnTo>
                  <a:lnTo>
                    <a:pt x="114" y="5"/>
                  </a:lnTo>
                  <a:lnTo>
                    <a:pt x="17" y="5"/>
                  </a:lnTo>
                  <a:lnTo>
                    <a:pt x="11"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7" name="组合 246"/>
          <p:cNvGrpSpPr/>
          <p:nvPr/>
        </p:nvGrpSpPr>
        <p:grpSpPr>
          <a:xfrm>
            <a:off x="4812751" y="3223664"/>
            <a:ext cx="373310" cy="329487"/>
            <a:chOff x="4606926" y="2389188"/>
            <a:chExt cx="365125" cy="322263"/>
          </a:xfrm>
        </p:grpSpPr>
        <p:sp>
          <p:nvSpPr>
            <p:cNvPr id="105" name="Freeform 84"/>
            <p:cNvSpPr>
              <a:spLocks noEditPoints="1"/>
            </p:cNvSpPr>
            <p:nvPr/>
          </p:nvSpPr>
          <p:spPr bwMode="auto">
            <a:xfrm>
              <a:off x="4606926" y="2389188"/>
              <a:ext cx="365125" cy="322263"/>
            </a:xfrm>
            <a:custGeom>
              <a:avLst/>
              <a:gdLst>
                <a:gd name="T0" fmla="*/ 152 w 160"/>
                <a:gd name="T1" fmla="*/ 142 h 142"/>
                <a:gd name="T2" fmla="*/ 9 w 160"/>
                <a:gd name="T3" fmla="*/ 142 h 142"/>
                <a:gd name="T4" fmla="*/ 0 w 160"/>
                <a:gd name="T5" fmla="*/ 133 h 142"/>
                <a:gd name="T6" fmla="*/ 0 w 160"/>
                <a:gd name="T7" fmla="*/ 31 h 142"/>
                <a:gd name="T8" fmla="*/ 31 w 160"/>
                <a:gd name="T9" fmla="*/ 0 h 142"/>
                <a:gd name="T10" fmla="*/ 130 w 160"/>
                <a:gd name="T11" fmla="*/ 0 h 142"/>
                <a:gd name="T12" fmla="*/ 160 w 160"/>
                <a:gd name="T13" fmla="*/ 31 h 142"/>
                <a:gd name="T14" fmla="*/ 160 w 160"/>
                <a:gd name="T15" fmla="*/ 133 h 142"/>
                <a:gd name="T16" fmla="*/ 152 w 160"/>
                <a:gd name="T17" fmla="*/ 142 h 142"/>
                <a:gd name="T18" fmla="*/ 8 w 160"/>
                <a:gd name="T19" fmla="*/ 35 h 142"/>
                <a:gd name="T20" fmla="*/ 8 w 160"/>
                <a:gd name="T21" fmla="*/ 133 h 142"/>
                <a:gd name="T22" fmla="*/ 9 w 160"/>
                <a:gd name="T23" fmla="*/ 134 h 142"/>
                <a:gd name="T24" fmla="*/ 152 w 160"/>
                <a:gd name="T25" fmla="*/ 134 h 142"/>
                <a:gd name="T26" fmla="*/ 152 w 160"/>
                <a:gd name="T27" fmla="*/ 133 h 142"/>
                <a:gd name="T28" fmla="*/ 152 w 160"/>
                <a:gd name="T29" fmla="*/ 35 h 142"/>
                <a:gd name="T30" fmla="*/ 126 w 160"/>
                <a:gd name="T31" fmla="*/ 8 h 142"/>
                <a:gd name="T32" fmla="*/ 34 w 160"/>
                <a:gd name="T33" fmla="*/ 8 h 142"/>
                <a:gd name="T34" fmla="*/ 8 w 160"/>
                <a:gd name="T35"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42">
                  <a:moveTo>
                    <a:pt x="152" y="142"/>
                  </a:moveTo>
                  <a:cubicBezTo>
                    <a:pt x="9" y="142"/>
                    <a:pt x="9" y="142"/>
                    <a:pt x="9" y="142"/>
                  </a:cubicBezTo>
                  <a:cubicBezTo>
                    <a:pt x="4" y="142"/>
                    <a:pt x="0" y="138"/>
                    <a:pt x="0" y="133"/>
                  </a:cubicBezTo>
                  <a:cubicBezTo>
                    <a:pt x="0" y="31"/>
                    <a:pt x="0" y="31"/>
                    <a:pt x="0" y="31"/>
                  </a:cubicBezTo>
                  <a:cubicBezTo>
                    <a:pt x="31" y="0"/>
                    <a:pt x="31" y="0"/>
                    <a:pt x="31" y="0"/>
                  </a:cubicBezTo>
                  <a:cubicBezTo>
                    <a:pt x="130" y="0"/>
                    <a:pt x="130" y="0"/>
                    <a:pt x="130" y="0"/>
                  </a:cubicBezTo>
                  <a:cubicBezTo>
                    <a:pt x="160" y="31"/>
                    <a:pt x="160" y="31"/>
                    <a:pt x="160" y="31"/>
                  </a:cubicBezTo>
                  <a:cubicBezTo>
                    <a:pt x="160" y="133"/>
                    <a:pt x="160" y="133"/>
                    <a:pt x="160" y="133"/>
                  </a:cubicBezTo>
                  <a:cubicBezTo>
                    <a:pt x="160" y="138"/>
                    <a:pt x="157" y="142"/>
                    <a:pt x="152" y="142"/>
                  </a:cubicBezTo>
                  <a:close/>
                  <a:moveTo>
                    <a:pt x="8" y="35"/>
                  </a:moveTo>
                  <a:cubicBezTo>
                    <a:pt x="8" y="133"/>
                    <a:pt x="8" y="133"/>
                    <a:pt x="8" y="133"/>
                  </a:cubicBezTo>
                  <a:cubicBezTo>
                    <a:pt x="8" y="133"/>
                    <a:pt x="8" y="134"/>
                    <a:pt x="9" y="134"/>
                  </a:cubicBezTo>
                  <a:cubicBezTo>
                    <a:pt x="152" y="134"/>
                    <a:pt x="152" y="134"/>
                    <a:pt x="152" y="134"/>
                  </a:cubicBezTo>
                  <a:cubicBezTo>
                    <a:pt x="152" y="134"/>
                    <a:pt x="152" y="133"/>
                    <a:pt x="152" y="133"/>
                  </a:cubicBezTo>
                  <a:cubicBezTo>
                    <a:pt x="152" y="35"/>
                    <a:pt x="152" y="35"/>
                    <a:pt x="152" y="35"/>
                  </a:cubicBezTo>
                  <a:cubicBezTo>
                    <a:pt x="126" y="8"/>
                    <a:pt x="126" y="8"/>
                    <a:pt x="126" y="8"/>
                  </a:cubicBezTo>
                  <a:cubicBezTo>
                    <a:pt x="34" y="8"/>
                    <a:pt x="34" y="8"/>
                    <a:pt x="34" y="8"/>
                  </a:cubicBezTo>
                  <a:lnTo>
                    <a:pt x="8"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6" name="Freeform 85"/>
            <p:cNvSpPr>
              <a:spLocks noEditPoints="1"/>
            </p:cNvSpPr>
            <p:nvPr/>
          </p:nvSpPr>
          <p:spPr bwMode="auto">
            <a:xfrm>
              <a:off x="4668839" y="2501900"/>
              <a:ext cx="242888" cy="161925"/>
            </a:xfrm>
            <a:custGeom>
              <a:avLst/>
              <a:gdLst>
                <a:gd name="T0" fmla="*/ 76 w 153"/>
                <a:gd name="T1" fmla="*/ 102 h 102"/>
                <a:gd name="T2" fmla="*/ 0 w 153"/>
                <a:gd name="T3" fmla="*/ 40 h 102"/>
                <a:gd name="T4" fmla="*/ 46 w 153"/>
                <a:gd name="T5" fmla="*/ 40 h 102"/>
                <a:gd name="T6" fmla="*/ 46 w 153"/>
                <a:gd name="T7" fmla="*/ 0 h 102"/>
                <a:gd name="T8" fmla="*/ 106 w 153"/>
                <a:gd name="T9" fmla="*/ 0 h 102"/>
                <a:gd name="T10" fmla="*/ 106 w 153"/>
                <a:gd name="T11" fmla="*/ 40 h 102"/>
                <a:gd name="T12" fmla="*/ 153 w 153"/>
                <a:gd name="T13" fmla="*/ 40 h 102"/>
                <a:gd name="T14" fmla="*/ 76 w 153"/>
                <a:gd name="T15" fmla="*/ 102 h 102"/>
                <a:gd name="T16" fmla="*/ 16 w 153"/>
                <a:gd name="T17" fmla="*/ 46 h 102"/>
                <a:gd name="T18" fmla="*/ 76 w 153"/>
                <a:gd name="T19" fmla="*/ 95 h 102"/>
                <a:gd name="T20" fmla="*/ 136 w 153"/>
                <a:gd name="T21" fmla="*/ 46 h 102"/>
                <a:gd name="T22" fmla="*/ 100 w 153"/>
                <a:gd name="T23" fmla="*/ 46 h 102"/>
                <a:gd name="T24" fmla="*/ 100 w 153"/>
                <a:gd name="T25" fmla="*/ 6 h 102"/>
                <a:gd name="T26" fmla="*/ 52 w 153"/>
                <a:gd name="T27" fmla="*/ 6 h 102"/>
                <a:gd name="T28" fmla="*/ 52 w 153"/>
                <a:gd name="T29" fmla="*/ 46 h 102"/>
                <a:gd name="T30" fmla="*/ 16 w 153"/>
                <a:gd name="T3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76" y="102"/>
                  </a:moveTo>
                  <a:lnTo>
                    <a:pt x="0" y="40"/>
                  </a:lnTo>
                  <a:lnTo>
                    <a:pt x="46" y="40"/>
                  </a:lnTo>
                  <a:lnTo>
                    <a:pt x="46" y="0"/>
                  </a:lnTo>
                  <a:lnTo>
                    <a:pt x="106" y="0"/>
                  </a:lnTo>
                  <a:lnTo>
                    <a:pt x="106" y="40"/>
                  </a:lnTo>
                  <a:lnTo>
                    <a:pt x="153" y="40"/>
                  </a:lnTo>
                  <a:lnTo>
                    <a:pt x="76" y="102"/>
                  </a:lnTo>
                  <a:close/>
                  <a:moveTo>
                    <a:pt x="16" y="46"/>
                  </a:moveTo>
                  <a:lnTo>
                    <a:pt x="76" y="95"/>
                  </a:lnTo>
                  <a:lnTo>
                    <a:pt x="136" y="46"/>
                  </a:lnTo>
                  <a:lnTo>
                    <a:pt x="100" y="46"/>
                  </a:lnTo>
                  <a:lnTo>
                    <a:pt x="100" y="6"/>
                  </a:lnTo>
                  <a:lnTo>
                    <a:pt x="52" y="6"/>
                  </a:lnTo>
                  <a:lnTo>
                    <a:pt x="52" y="46"/>
                  </a:lnTo>
                  <a:lnTo>
                    <a:pt x="16" y="4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7" name="Freeform 86"/>
            <p:cNvSpPr>
              <a:spLocks noEditPoints="1"/>
            </p:cNvSpPr>
            <p:nvPr/>
          </p:nvSpPr>
          <p:spPr bwMode="auto">
            <a:xfrm>
              <a:off x="4657726" y="2424113"/>
              <a:ext cx="263525" cy="30163"/>
            </a:xfrm>
            <a:custGeom>
              <a:avLst/>
              <a:gdLst>
                <a:gd name="T0" fmla="*/ 166 w 166"/>
                <a:gd name="T1" fmla="*/ 19 h 19"/>
                <a:gd name="T2" fmla="*/ 0 w 166"/>
                <a:gd name="T3" fmla="*/ 19 h 19"/>
                <a:gd name="T4" fmla="*/ 20 w 166"/>
                <a:gd name="T5" fmla="*/ 0 h 19"/>
                <a:gd name="T6" fmla="*/ 148 w 166"/>
                <a:gd name="T7" fmla="*/ 0 h 19"/>
                <a:gd name="T8" fmla="*/ 166 w 166"/>
                <a:gd name="T9" fmla="*/ 19 h 19"/>
                <a:gd name="T10" fmla="*/ 14 w 166"/>
                <a:gd name="T11" fmla="*/ 13 h 19"/>
                <a:gd name="T12" fmla="*/ 153 w 166"/>
                <a:gd name="T13" fmla="*/ 13 h 19"/>
                <a:gd name="T14" fmla="*/ 145 w 166"/>
                <a:gd name="T15" fmla="*/ 6 h 19"/>
                <a:gd name="T16" fmla="*/ 21 w 166"/>
                <a:gd name="T17" fmla="*/ 6 h 19"/>
                <a:gd name="T18" fmla="*/ 14 w 166"/>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9">
                  <a:moveTo>
                    <a:pt x="166" y="19"/>
                  </a:moveTo>
                  <a:lnTo>
                    <a:pt x="0" y="19"/>
                  </a:lnTo>
                  <a:lnTo>
                    <a:pt x="20" y="0"/>
                  </a:lnTo>
                  <a:lnTo>
                    <a:pt x="148" y="0"/>
                  </a:lnTo>
                  <a:lnTo>
                    <a:pt x="166" y="19"/>
                  </a:lnTo>
                  <a:close/>
                  <a:moveTo>
                    <a:pt x="14" y="13"/>
                  </a:moveTo>
                  <a:lnTo>
                    <a:pt x="153" y="13"/>
                  </a:lnTo>
                  <a:lnTo>
                    <a:pt x="145" y="6"/>
                  </a:lnTo>
                  <a:lnTo>
                    <a:pt x="21" y="6"/>
                  </a:lnTo>
                  <a:lnTo>
                    <a:pt x="14"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4" name="组合 273"/>
          <p:cNvGrpSpPr/>
          <p:nvPr/>
        </p:nvGrpSpPr>
        <p:grpSpPr>
          <a:xfrm>
            <a:off x="5710317" y="3223664"/>
            <a:ext cx="374933" cy="329487"/>
            <a:chOff x="5414189" y="3056679"/>
            <a:chExt cx="355512" cy="312420"/>
          </a:xfrm>
        </p:grpSpPr>
        <p:sp>
          <p:nvSpPr>
            <p:cNvPr id="108" name="Freeform 87"/>
            <p:cNvSpPr>
              <a:spLocks noEditPoints="1"/>
            </p:cNvSpPr>
            <p:nvPr/>
          </p:nvSpPr>
          <p:spPr bwMode="auto">
            <a:xfrm>
              <a:off x="5414189" y="3056679"/>
              <a:ext cx="355512" cy="312420"/>
            </a:xfrm>
            <a:custGeom>
              <a:avLst/>
              <a:gdLst>
                <a:gd name="T0" fmla="*/ 152 w 161"/>
                <a:gd name="T1" fmla="*/ 142 h 142"/>
                <a:gd name="T2" fmla="*/ 9 w 161"/>
                <a:gd name="T3" fmla="*/ 142 h 142"/>
                <a:gd name="T4" fmla="*/ 0 w 161"/>
                <a:gd name="T5" fmla="*/ 133 h 142"/>
                <a:gd name="T6" fmla="*/ 0 w 161"/>
                <a:gd name="T7" fmla="*/ 31 h 142"/>
                <a:gd name="T8" fmla="*/ 31 w 161"/>
                <a:gd name="T9" fmla="*/ 0 h 142"/>
                <a:gd name="T10" fmla="*/ 130 w 161"/>
                <a:gd name="T11" fmla="*/ 0 h 142"/>
                <a:gd name="T12" fmla="*/ 161 w 161"/>
                <a:gd name="T13" fmla="*/ 31 h 142"/>
                <a:gd name="T14" fmla="*/ 161 w 161"/>
                <a:gd name="T15" fmla="*/ 133 h 142"/>
                <a:gd name="T16" fmla="*/ 152 w 161"/>
                <a:gd name="T17" fmla="*/ 142 h 142"/>
                <a:gd name="T18" fmla="*/ 8 w 161"/>
                <a:gd name="T19" fmla="*/ 35 h 142"/>
                <a:gd name="T20" fmla="*/ 8 w 161"/>
                <a:gd name="T21" fmla="*/ 133 h 142"/>
                <a:gd name="T22" fmla="*/ 9 w 161"/>
                <a:gd name="T23" fmla="*/ 134 h 142"/>
                <a:gd name="T24" fmla="*/ 152 w 161"/>
                <a:gd name="T25" fmla="*/ 134 h 142"/>
                <a:gd name="T26" fmla="*/ 153 w 161"/>
                <a:gd name="T27" fmla="*/ 133 h 142"/>
                <a:gd name="T28" fmla="*/ 153 w 161"/>
                <a:gd name="T29" fmla="*/ 35 h 142"/>
                <a:gd name="T30" fmla="*/ 126 w 161"/>
                <a:gd name="T31" fmla="*/ 8 h 142"/>
                <a:gd name="T32" fmla="*/ 35 w 161"/>
                <a:gd name="T33" fmla="*/ 8 h 142"/>
                <a:gd name="T34" fmla="*/ 8 w 161"/>
                <a:gd name="T35"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42">
                  <a:moveTo>
                    <a:pt x="152" y="142"/>
                  </a:moveTo>
                  <a:cubicBezTo>
                    <a:pt x="9" y="142"/>
                    <a:pt x="9" y="142"/>
                    <a:pt x="9" y="142"/>
                  </a:cubicBezTo>
                  <a:cubicBezTo>
                    <a:pt x="4" y="142"/>
                    <a:pt x="0" y="138"/>
                    <a:pt x="0" y="133"/>
                  </a:cubicBezTo>
                  <a:cubicBezTo>
                    <a:pt x="0" y="31"/>
                    <a:pt x="0" y="31"/>
                    <a:pt x="0" y="31"/>
                  </a:cubicBezTo>
                  <a:cubicBezTo>
                    <a:pt x="31" y="0"/>
                    <a:pt x="31" y="0"/>
                    <a:pt x="31" y="0"/>
                  </a:cubicBezTo>
                  <a:cubicBezTo>
                    <a:pt x="130" y="0"/>
                    <a:pt x="130" y="0"/>
                    <a:pt x="130" y="0"/>
                  </a:cubicBezTo>
                  <a:cubicBezTo>
                    <a:pt x="161" y="31"/>
                    <a:pt x="161" y="31"/>
                    <a:pt x="161" y="31"/>
                  </a:cubicBezTo>
                  <a:cubicBezTo>
                    <a:pt x="161" y="133"/>
                    <a:pt x="161" y="133"/>
                    <a:pt x="161" y="133"/>
                  </a:cubicBezTo>
                  <a:cubicBezTo>
                    <a:pt x="161" y="138"/>
                    <a:pt x="157" y="142"/>
                    <a:pt x="152" y="142"/>
                  </a:cubicBezTo>
                  <a:close/>
                  <a:moveTo>
                    <a:pt x="8" y="35"/>
                  </a:moveTo>
                  <a:cubicBezTo>
                    <a:pt x="8" y="133"/>
                    <a:pt x="8" y="133"/>
                    <a:pt x="8" y="133"/>
                  </a:cubicBezTo>
                  <a:cubicBezTo>
                    <a:pt x="8" y="133"/>
                    <a:pt x="9" y="134"/>
                    <a:pt x="9" y="134"/>
                  </a:cubicBezTo>
                  <a:cubicBezTo>
                    <a:pt x="152" y="134"/>
                    <a:pt x="152" y="134"/>
                    <a:pt x="152" y="134"/>
                  </a:cubicBezTo>
                  <a:cubicBezTo>
                    <a:pt x="152" y="134"/>
                    <a:pt x="153" y="133"/>
                    <a:pt x="153" y="133"/>
                  </a:cubicBezTo>
                  <a:cubicBezTo>
                    <a:pt x="153" y="35"/>
                    <a:pt x="153" y="35"/>
                    <a:pt x="153" y="35"/>
                  </a:cubicBezTo>
                  <a:cubicBezTo>
                    <a:pt x="126" y="8"/>
                    <a:pt x="126" y="8"/>
                    <a:pt x="126" y="8"/>
                  </a:cubicBezTo>
                  <a:cubicBezTo>
                    <a:pt x="35" y="8"/>
                    <a:pt x="35" y="8"/>
                    <a:pt x="35" y="8"/>
                  </a:cubicBezTo>
                  <a:lnTo>
                    <a:pt x="8"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9" name="Freeform 88"/>
            <p:cNvSpPr>
              <a:spLocks noEditPoints="1"/>
            </p:cNvSpPr>
            <p:nvPr/>
          </p:nvSpPr>
          <p:spPr bwMode="auto">
            <a:xfrm>
              <a:off x="5474210" y="3164410"/>
              <a:ext cx="235469" cy="158519"/>
            </a:xfrm>
            <a:custGeom>
              <a:avLst/>
              <a:gdLst>
                <a:gd name="T0" fmla="*/ 108 w 153"/>
                <a:gd name="T1" fmla="*/ 103 h 103"/>
                <a:gd name="T2" fmla="*/ 46 w 153"/>
                <a:gd name="T3" fmla="*/ 103 h 103"/>
                <a:gd name="T4" fmla="*/ 46 w 153"/>
                <a:gd name="T5" fmla="*/ 61 h 103"/>
                <a:gd name="T6" fmla="*/ 0 w 153"/>
                <a:gd name="T7" fmla="*/ 61 h 103"/>
                <a:gd name="T8" fmla="*/ 77 w 153"/>
                <a:gd name="T9" fmla="*/ 0 h 103"/>
                <a:gd name="T10" fmla="*/ 153 w 153"/>
                <a:gd name="T11" fmla="*/ 61 h 103"/>
                <a:gd name="T12" fmla="*/ 108 w 153"/>
                <a:gd name="T13" fmla="*/ 61 h 103"/>
                <a:gd name="T14" fmla="*/ 108 w 153"/>
                <a:gd name="T15" fmla="*/ 103 h 103"/>
                <a:gd name="T16" fmla="*/ 52 w 153"/>
                <a:gd name="T17" fmla="*/ 97 h 103"/>
                <a:gd name="T18" fmla="*/ 102 w 153"/>
                <a:gd name="T19" fmla="*/ 97 h 103"/>
                <a:gd name="T20" fmla="*/ 102 w 153"/>
                <a:gd name="T21" fmla="*/ 56 h 103"/>
                <a:gd name="T22" fmla="*/ 136 w 153"/>
                <a:gd name="T23" fmla="*/ 56 h 103"/>
                <a:gd name="T24" fmla="*/ 77 w 153"/>
                <a:gd name="T25" fmla="*/ 7 h 103"/>
                <a:gd name="T26" fmla="*/ 17 w 153"/>
                <a:gd name="T27" fmla="*/ 56 h 103"/>
                <a:gd name="T28" fmla="*/ 52 w 153"/>
                <a:gd name="T29" fmla="*/ 56 h 103"/>
                <a:gd name="T30" fmla="*/ 52 w 153"/>
                <a:gd name="T31"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3">
                  <a:moveTo>
                    <a:pt x="108" y="103"/>
                  </a:moveTo>
                  <a:lnTo>
                    <a:pt x="46" y="103"/>
                  </a:lnTo>
                  <a:lnTo>
                    <a:pt x="46" y="61"/>
                  </a:lnTo>
                  <a:lnTo>
                    <a:pt x="0" y="61"/>
                  </a:lnTo>
                  <a:lnTo>
                    <a:pt x="77" y="0"/>
                  </a:lnTo>
                  <a:lnTo>
                    <a:pt x="153" y="61"/>
                  </a:lnTo>
                  <a:lnTo>
                    <a:pt x="108" y="61"/>
                  </a:lnTo>
                  <a:lnTo>
                    <a:pt x="108" y="103"/>
                  </a:lnTo>
                  <a:close/>
                  <a:moveTo>
                    <a:pt x="52" y="97"/>
                  </a:moveTo>
                  <a:lnTo>
                    <a:pt x="102" y="97"/>
                  </a:lnTo>
                  <a:lnTo>
                    <a:pt x="102" y="56"/>
                  </a:lnTo>
                  <a:lnTo>
                    <a:pt x="136" y="56"/>
                  </a:lnTo>
                  <a:lnTo>
                    <a:pt x="77" y="7"/>
                  </a:lnTo>
                  <a:lnTo>
                    <a:pt x="17" y="56"/>
                  </a:lnTo>
                  <a:lnTo>
                    <a:pt x="52" y="56"/>
                  </a:lnTo>
                  <a:lnTo>
                    <a:pt x="52" y="9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0" name="Freeform 89"/>
            <p:cNvSpPr>
              <a:spLocks noEditPoints="1"/>
            </p:cNvSpPr>
            <p:nvPr/>
          </p:nvSpPr>
          <p:spPr bwMode="auto">
            <a:xfrm>
              <a:off x="5463438" y="3090537"/>
              <a:ext cx="258554" cy="29242"/>
            </a:xfrm>
            <a:custGeom>
              <a:avLst/>
              <a:gdLst>
                <a:gd name="T0" fmla="*/ 168 w 168"/>
                <a:gd name="T1" fmla="*/ 19 h 19"/>
                <a:gd name="T2" fmla="*/ 0 w 168"/>
                <a:gd name="T3" fmla="*/ 19 h 19"/>
                <a:gd name="T4" fmla="*/ 20 w 168"/>
                <a:gd name="T5" fmla="*/ 0 h 19"/>
                <a:gd name="T6" fmla="*/ 147 w 168"/>
                <a:gd name="T7" fmla="*/ 0 h 19"/>
                <a:gd name="T8" fmla="*/ 168 w 168"/>
                <a:gd name="T9" fmla="*/ 19 h 19"/>
                <a:gd name="T10" fmla="*/ 14 w 168"/>
                <a:gd name="T11" fmla="*/ 13 h 19"/>
                <a:gd name="T12" fmla="*/ 153 w 168"/>
                <a:gd name="T13" fmla="*/ 13 h 19"/>
                <a:gd name="T14" fmla="*/ 145 w 168"/>
                <a:gd name="T15" fmla="*/ 6 h 19"/>
                <a:gd name="T16" fmla="*/ 23 w 168"/>
                <a:gd name="T17" fmla="*/ 6 h 19"/>
                <a:gd name="T18" fmla="*/ 14 w 168"/>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9">
                  <a:moveTo>
                    <a:pt x="168" y="19"/>
                  </a:moveTo>
                  <a:lnTo>
                    <a:pt x="0" y="19"/>
                  </a:lnTo>
                  <a:lnTo>
                    <a:pt x="20" y="0"/>
                  </a:lnTo>
                  <a:lnTo>
                    <a:pt x="147" y="0"/>
                  </a:lnTo>
                  <a:lnTo>
                    <a:pt x="168" y="19"/>
                  </a:lnTo>
                  <a:close/>
                  <a:moveTo>
                    <a:pt x="14" y="13"/>
                  </a:moveTo>
                  <a:lnTo>
                    <a:pt x="153" y="13"/>
                  </a:lnTo>
                  <a:lnTo>
                    <a:pt x="145" y="6"/>
                  </a:lnTo>
                  <a:lnTo>
                    <a:pt x="23" y="6"/>
                  </a:lnTo>
                  <a:lnTo>
                    <a:pt x="14"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3" name="组合 272"/>
          <p:cNvGrpSpPr/>
          <p:nvPr/>
        </p:nvGrpSpPr>
        <p:grpSpPr>
          <a:xfrm>
            <a:off x="6586784" y="3192825"/>
            <a:ext cx="394410" cy="348964"/>
            <a:chOff x="6245255" y="3027437"/>
            <a:chExt cx="373980" cy="330888"/>
          </a:xfrm>
        </p:grpSpPr>
        <p:sp>
          <p:nvSpPr>
            <p:cNvPr id="111" name="Freeform 90"/>
            <p:cNvSpPr>
              <a:spLocks noEditPoints="1"/>
            </p:cNvSpPr>
            <p:nvPr/>
          </p:nvSpPr>
          <p:spPr bwMode="auto">
            <a:xfrm>
              <a:off x="6245255" y="3195190"/>
              <a:ext cx="373980" cy="127738"/>
            </a:xfrm>
            <a:custGeom>
              <a:avLst/>
              <a:gdLst>
                <a:gd name="T0" fmla="*/ 243 w 243"/>
                <a:gd name="T1" fmla="*/ 83 h 83"/>
                <a:gd name="T2" fmla="*/ 0 w 243"/>
                <a:gd name="T3" fmla="*/ 83 h 83"/>
                <a:gd name="T4" fmla="*/ 0 w 243"/>
                <a:gd name="T5" fmla="*/ 61 h 83"/>
                <a:gd name="T6" fmla="*/ 32 w 243"/>
                <a:gd name="T7" fmla="*/ 0 h 83"/>
                <a:gd name="T8" fmla="*/ 74 w 243"/>
                <a:gd name="T9" fmla="*/ 0 h 83"/>
                <a:gd name="T10" fmla="*/ 121 w 243"/>
                <a:gd name="T11" fmla="*/ 47 h 83"/>
                <a:gd name="T12" fmla="*/ 169 w 243"/>
                <a:gd name="T13" fmla="*/ 0 h 83"/>
                <a:gd name="T14" fmla="*/ 211 w 243"/>
                <a:gd name="T15" fmla="*/ 0 h 83"/>
                <a:gd name="T16" fmla="*/ 243 w 243"/>
                <a:gd name="T17" fmla="*/ 61 h 83"/>
                <a:gd name="T18" fmla="*/ 243 w 243"/>
                <a:gd name="T19" fmla="*/ 83 h 83"/>
                <a:gd name="T20" fmla="*/ 12 w 243"/>
                <a:gd name="T21" fmla="*/ 71 h 83"/>
                <a:gd name="T22" fmla="*/ 231 w 243"/>
                <a:gd name="T23" fmla="*/ 71 h 83"/>
                <a:gd name="T24" fmla="*/ 231 w 243"/>
                <a:gd name="T25" fmla="*/ 64 h 83"/>
                <a:gd name="T26" fmla="*/ 204 w 243"/>
                <a:gd name="T27" fmla="*/ 11 h 83"/>
                <a:gd name="T28" fmla="*/ 174 w 243"/>
                <a:gd name="T29" fmla="*/ 11 h 83"/>
                <a:gd name="T30" fmla="*/ 121 w 243"/>
                <a:gd name="T31" fmla="*/ 64 h 83"/>
                <a:gd name="T32" fmla="*/ 68 w 243"/>
                <a:gd name="T33" fmla="*/ 11 h 83"/>
                <a:gd name="T34" fmla="*/ 38 w 243"/>
                <a:gd name="T35" fmla="*/ 11 h 83"/>
                <a:gd name="T36" fmla="*/ 12 w 243"/>
                <a:gd name="T37" fmla="*/ 64 h 83"/>
                <a:gd name="T38" fmla="*/ 12 w 243"/>
                <a:gd name="T39"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83">
                  <a:moveTo>
                    <a:pt x="243" y="83"/>
                  </a:moveTo>
                  <a:lnTo>
                    <a:pt x="0" y="83"/>
                  </a:lnTo>
                  <a:lnTo>
                    <a:pt x="0" y="61"/>
                  </a:lnTo>
                  <a:lnTo>
                    <a:pt x="32" y="0"/>
                  </a:lnTo>
                  <a:lnTo>
                    <a:pt x="74" y="0"/>
                  </a:lnTo>
                  <a:lnTo>
                    <a:pt x="121" y="47"/>
                  </a:lnTo>
                  <a:lnTo>
                    <a:pt x="169" y="0"/>
                  </a:lnTo>
                  <a:lnTo>
                    <a:pt x="211" y="0"/>
                  </a:lnTo>
                  <a:lnTo>
                    <a:pt x="243" y="61"/>
                  </a:lnTo>
                  <a:lnTo>
                    <a:pt x="243" y="83"/>
                  </a:lnTo>
                  <a:close/>
                  <a:moveTo>
                    <a:pt x="12" y="71"/>
                  </a:moveTo>
                  <a:lnTo>
                    <a:pt x="231" y="71"/>
                  </a:lnTo>
                  <a:lnTo>
                    <a:pt x="231" y="64"/>
                  </a:lnTo>
                  <a:lnTo>
                    <a:pt x="204" y="11"/>
                  </a:lnTo>
                  <a:lnTo>
                    <a:pt x="174" y="11"/>
                  </a:lnTo>
                  <a:lnTo>
                    <a:pt x="121" y="64"/>
                  </a:lnTo>
                  <a:lnTo>
                    <a:pt x="68" y="11"/>
                  </a:lnTo>
                  <a:lnTo>
                    <a:pt x="38" y="11"/>
                  </a:lnTo>
                  <a:lnTo>
                    <a:pt x="12" y="64"/>
                  </a:lnTo>
                  <a:lnTo>
                    <a:pt x="12" y="7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2" name="Rectangle 91"/>
            <p:cNvSpPr>
              <a:spLocks noChangeArrowheads="1"/>
            </p:cNvSpPr>
            <p:nvPr/>
          </p:nvSpPr>
          <p:spPr bwMode="auto">
            <a:xfrm>
              <a:off x="6245255" y="3349091"/>
              <a:ext cx="370902"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3" name="Freeform 92"/>
            <p:cNvSpPr>
              <a:spLocks noEditPoints="1"/>
            </p:cNvSpPr>
            <p:nvPr/>
          </p:nvSpPr>
          <p:spPr bwMode="auto">
            <a:xfrm>
              <a:off x="6320666" y="3027437"/>
              <a:ext cx="220079" cy="198533"/>
            </a:xfrm>
            <a:custGeom>
              <a:avLst/>
              <a:gdLst>
                <a:gd name="T0" fmla="*/ 72 w 143"/>
                <a:gd name="T1" fmla="*/ 129 h 129"/>
                <a:gd name="T2" fmla="*/ 0 w 143"/>
                <a:gd name="T3" fmla="*/ 57 h 129"/>
                <a:gd name="T4" fmla="*/ 55 w 143"/>
                <a:gd name="T5" fmla="*/ 57 h 129"/>
                <a:gd name="T6" fmla="*/ 55 w 143"/>
                <a:gd name="T7" fmla="*/ 0 h 129"/>
                <a:gd name="T8" fmla="*/ 89 w 143"/>
                <a:gd name="T9" fmla="*/ 0 h 129"/>
                <a:gd name="T10" fmla="*/ 89 w 143"/>
                <a:gd name="T11" fmla="*/ 57 h 129"/>
                <a:gd name="T12" fmla="*/ 143 w 143"/>
                <a:gd name="T13" fmla="*/ 57 h 129"/>
                <a:gd name="T14" fmla="*/ 72 w 143"/>
                <a:gd name="T15" fmla="*/ 129 h 129"/>
                <a:gd name="T16" fmla="*/ 14 w 143"/>
                <a:gd name="T17" fmla="*/ 63 h 129"/>
                <a:gd name="T18" fmla="*/ 72 w 143"/>
                <a:gd name="T19" fmla="*/ 120 h 129"/>
                <a:gd name="T20" fmla="*/ 131 w 143"/>
                <a:gd name="T21" fmla="*/ 63 h 129"/>
                <a:gd name="T22" fmla="*/ 83 w 143"/>
                <a:gd name="T23" fmla="*/ 63 h 129"/>
                <a:gd name="T24" fmla="*/ 83 w 143"/>
                <a:gd name="T25" fmla="*/ 6 h 129"/>
                <a:gd name="T26" fmla="*/ 60 w 143"/>
                <a:gd name="T27" fmla="*/ 6 h 129"/>
                <a:gd name="T28" fmla="*/ 60 w 143"/>
                <a:gd name="T29" fmla="*/ 63 h 129"/>
                <a:gd name="T30" fmla="*/ 14 w 143"/>
                <a:gd name="T31"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29">
                  <a:moveTo>
                    <a:pt x="72" y="129"/>
                  </a:moveTo>
                  <a:lnTo>
                    <a:pt x="0" y="57"/>
                  </a:lnTo>
                  <a:lnTo>
                    <a:pt x="55" y="57"/>
                  </a:lnTo>
                  <a:lnTo>
                    <a:pt x="55" y="0"/>
                  </a:lnTo>
                  <a:lnTo>
                    <a:pt x="89" y="0"/>
                  </a:lnTo>
                  <a:lnTo>
                    <a:pt x="89" y="57"/>
                  </a:lnTo>
                  <a:lnTo>
                    <a:pt x="143" y="57"/>
                  </a:lnTo>
                  <a:lnTo>
                    <a:pt x="72" y="129"/>
                  </a:lnTo>
                  <a:close/>
                  <a:moveTo>
                    <a:pt x="14" y="63"/>
                  </a:moveTo>
                  <a:lnTo>
                    <a:pt x="72" y="120"/>
                  </a:lnTo>
                  <a:lnTo>
                    <a:pt x="131" y="63"/>
                  </a:lnTo>
                  <a:lnTo>
                    <a:pt x="83" y="63"/>
                  </a:lnTo>
                  <a:lnTo>
                    <a:pt x="83" y="6"/>
                  </a:lnTo>
                  <a:lnTo>
                    <a:pt x="60" y="6"/>
                  </a:lnTo>
                  <a:lnTo>
                    <a:pt x="60" y="63"/>
                  </a:lnTo>
                  <a:lnTo>
                    <a:pt x="14" y="6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5" name="组合 274"/>
          <p:cNvGrpSpPr/>
          <p:nvPr/>
        </p:nvGrpSpPr>
        <p:grpSpPr>
          <a:xfrm>
            <a:off x="7481105" y="3178218"/>
            <a:ext cx="392787" cy="363571"/>
            <a:chOff x="7093250" y="3013587"/>
            <a:chExt cx="372441" cy="344738"/>
          </a:xfrm>
        </p:grpSpPr>
        <p:sp>
          <p:nvSpPr>
            <p:cNvPr id="114" name="Freeform 93"/>
            <p:cNvSpPr>
              <a:spLocks noEditPoints="1"/>
            </p:cNvSpPr>
            <p:nvPr/>
          </p:nvSpPr>
          <p:spPr bwMode="auto">
            <a:xfrm>
              <a:off x="7093250" y="3195190"/>
              <a:ext cx="372441" cy="127738"/>
            </a:xfrm>
            <a:custGeom>
              <a:avLst/>
              <a:gdLst>
                <a:gd name="T0" fmla="*/ 242 w 242"/>
                <a:gd name="T1" fmla="*/ 83 h 83"/>
                <a:gd name="T2" fmla="*/ 0 w 242"/>
                <a:gd name="T3" fmla="*/ 83 h 83"/>
                <a:gd name="T4" fmla="*/ 0 w 242"/>
                <a:gd name="T5" fmla="*/ 61 h 83"/>
                <a:gd name="T6" fmla="*/ 31 w 242"/>
                <a:gd name="T7" fmla="*/ 0 h 83"/>
                <a:gd name="T8" fmla="*/ 98 w 242"/>
                <a:gd name="T9" fmla="*/ 0 h 83"/>
                <a:gd name="T10" fmla="*/ 98 w 242"/>
                <a:gd name="T11" fmla="*/ 28 h 83"/>
                <a:gd name="T12" fmla="*/ 144 w 242"/>
                <a:gd name="T13" fmla="*/ 28 h 83"/>
                <a:gd name="T14" fmla="*/ 144 w 242"/>
                <a:gd name="T15" fmla="*/ 0 h 83"/>
                <a:gd name="T16" fmla="*/ 210 w 242"/>
                <a:gd name="T17" fmla="*/ 0 h 83"/>
                <a:gd name="T18" fmla="*/ 242 w 242"/>
                <a:gd name="T19" fmla="*/ 61 h 83"/>
                <a:gd name="T20" fmla="*/ 242 w 242"/>
                <a:gd name="T21" fmla="*/ 83 h 83"/>
                <a:gd name="T22" fmla="*/ 11 w 242"/>
                <a:gd name="T23" fmla="*/ 71 h 83"/>
                <a:gd name="T24" fmla="*/ 230 w 242"/>
                <a:gd name="T25" fmla="*/ 71 h 83"/>
                <a:gd name="T26" fmla="*/ 230 w 242"/>
                <a:gd name="T27" fmla="*/ 64 h 83"/>
                <a:gd name="T28" fmla="*/ 204 w 242"/>
                <a:gd name="T29" fmla="*/ 11 h 83"/>
                <a:gd name="T30" fmla="*/ 156 w 242"/>
                <a:gd name="T31" fmla="*/ 11 h 83"/>
                <a:gd name="T32" fmla="*/ 156 w 242"/>
                <a:gd name="T33" fmla="*/ 40 h 83"/>
                <a:gd name="T34" fmla="*/ 87 w 242"/>
                <a:gd name="T35" fmla="*/ 40 h 83"/>
                <a:gd name="T36" fmla="*/ 87 w 242"/>
                <a:gd name="T37" fmla="*/ 11 h 83"/>
                <a:gd name="T38" fmla="*/ 38 w 242"/>
                <a:gd name="T39" fmla="*/ 11 h 83"/>
                <a:gd name="T40" fmla="*/ 11 w 242"/>
                <a:gd name="T41" fmla="*/ 64 h 83"/>
                <a:gd name="T42" fmla="*/ 11 w 242"/>
                <a:gd name="T4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83">
                  <a:moveTo>
                    <a:pt x="242" y="83"/>
                  </a:moveTo>
                  <a:lnTo>
                    <a:pt x="0" y="83"/>
                  </a:lnTo>
                  <a:lnTo>
                    <a:pt x="0" y="61"/>
                  </a:lnTo>
                  <a:lnTo>
                    <a:pt x="31" y="0"/>
                  </a:lnTo>
                  <a:lnTo>
                    <a:pt x="98" y="0"/>
                  </a:lnTo>
                  <a:lnTo>
                    <a:pt x="98" y="28"/>
                  </a:lnTo>
                  <a:lnTo>
                    <a:pt x="144" y="28"/>
                  </a:lnTo>
                  <a:lnTo>
                    <a:pt x="144" y="0"/>
                  </a:lnTo>
                  <a:lnTo>
                    <a:pt x="210" y="0"/>
                  </a:lnTo>
                  <a:lnTo>
                    <a:pt x="242" y="61"/>
                  </a:lnTo>
                  <a:lnTo>
                    <a:pt x="242" y="83"/>
                  </a:lnTo>
                  <a:close/>
                  <a:moveTo>
                    <a:pt x="11" y="71"/>
                  </a:moveTo>
                  <a:lnTo>
                    <a:pt x="230" y="71"/>
                  </a:lnTo>
                  <a:lnTo>
                    <a:pt x="230" y="64"/>
                  </a:lnTo>
                  <a:lnTo>
                    <a:pt x="204" y="11"/>
                  </a:lnTo>
                  <a:lnTo>
                    <a:pt x="156" y="11"/>
                  </a:lnTo>
                  <a:lnTo>
                    <a:pt x="156" y="40"/>
                  </a:lnTo>
                  <a:lnTo>
                    <a:pt x="87" y="40"/>
                  </a:lnTo>
                  <a:lnTo>
                    <a:pt x="87" y="11"/>
                  </a:lnTo>
                  <a:lnTo>
                    <a:pt x="38" y="11"/>
                  </a:lnTo>
                  <a:lnTo>
                    <a:pt x="11" y="64"/>
                  </a:lnTo>
                  <a:lnTo>
                    <a:pt x="11" y="7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5" name="Freeform 94"/>
            <p:cNvSpPr>
              <a:spLocks noEditPoints="1"/>
            </p:cNvSpPr>
            <p:nvPr/>
          </p:nvSpPr>
          <p:spPr bwMode="auto">
            <a:xfrm>
              <a:off x="7170200" y="3013587"/>
              <a:ext cx="220079" cy="198533"/>
            </a:xfrm>
            <a:custGeom>
              <a:avLst/>
              <a:gdLst>
                <a:gd name="T0" fmla="*/ 88 w 143"/>
                <a:gd name="T1" fmla="*/ 129 h 129"/>
                <a:gd name="T2" fmla="*/ 54 w 143"/>
                <a:gd name="T3" fmla="*/ 129 h 129"/>
                <a:gd name="T4" fmla="*/ 54 w 143"/>
                <a:gd name="T5" fmla="*/ 72 h 129"/>
                <a:gd name="T6" fmla="*/ 0 w 143"/>
                <a:gd name="T7" fmla="*/ 72 h 129"/>
                <a:gd name="T8" fmla="*/ 71 w 143"/>
                <a:gd name="T9" fmla="*/ 0 h 129"/>
                <a:gd name="T10" fmla="*/ 143 w 143"/>
                <a:gd name="T11" fmla="*/ 72 h 129"/>
                <a:gd name="T12" fmla="*/ 88 w 143"/>
                <a:gd name="T13" fmla="*/ 72 h 129"/>
                <a:gd name="T14" fmla="*/ 88 w 143"/>
                <a:gd name="T15" fmla="*/ 129 h 129"/>
                <a:gd name="T16" fmla="*/ 60 w 143"/>
                <a:gd name="T17" fmla="*/ 124 h 129"/>
                <a:gd name="T18" fmla="*/ 83 w 143"/>
                <a:gd name="T19" fmla="*/ 124 h 129"/>
                <a:gd name="T20" fmla="*/ 83 w 143"/>
                <a:gd name="T21" fmla="*/ 66 h 129"/>
                <a:gd name="T22" fmla="*/ 129 w 143"/>
                <a:gd name="T23" fmla="*/ 66 h 129"/>
                <a:gd name="T24" fmla="*/ 71 w 143"/>
                <a:gd name="T25" fmla="*/ 7 h 129"/>
                <a:gd name="T26" fmla="*/ 13 w 143"/>
                <a:gd name="T27" fmla="*/ 66 h 129"/>
                <a:gd name="T28" fmla="*/ 60 w 143"/>
                <a:gd name="T29" fmla="*/ 66 h 129"/>
                <a:gd name="T30" fmla="*/ 60 w 143"/>
                <a:gd name="T31"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29">
                  <a:moveTo>
                    <a:pt x="88" y="129"/>
                  </a:moveTo>
                  <a:lnTo>
                    <a:pt x="54" y="129"/>
                  </a:lnTo>
                  <a:lnTo>
                    <a:pt x="54" y="72"/>
                  </a:lnTo>
                  <a:lnTo>
                    <a:pt x="0" y="72"/>
                  </a:lnTo>
                  <a:lnTo>
                    <a:pt x="71" y="0"/>
                  </a:lnTo>
                  <a:lnTo>
                    <a:pt x="143" y="72"/>
                  </a:lnTo>
                  <a:lnTo>
                    <a:pt x="88" y="72"/>
                  </a:lnTo>
                  <a:lnTo>
                    <a:pt x="88" y="129"/>
                  </a:lnTo>
                  <a:close/>
                  <a:moveTo>
                    <a:pt x="60" y="124"/>
                  </a:moveTo>
                  <a:lnTo>
                    <a:pt x="83" y="124"/>
                  </a:lnTo>
                  <a:lnTo>
                    <a:pt x="83" y="66"/>
                  </a:lnTo>
                  <a:lnTo>
                    <a:pt x="129" y="66"/>
                  </a:lnTo>
                  <a:lnTo>
                    <a:pt x="71" y="7"/>
                  </a:lnTo>
                  <a:lnTo>
                    <a:pt x="13" y="66"/>
                  </a:lnTo>
                  <a:lnTo>
                    <a:pt x="60" y="66"/>
                  </a:lnTo>
                  <a:lnTo>
                    <a:pt x="60" y="12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6" name="Rectangle 95"/>
            <p:cNvSpPr>
              <a:spLocks noChangeArrowheads="1"/>
            </p:cNvSpPr>
            <p:nvPr/>
          </p:nvSpPr>
          <p:spPr bwMode="auto">
            <a:xfrm>
              <a:off x="7094789" y="3349091"/>
              <a:ext cx="370902"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17" name="Freeform 96"/>
          <p:cNvSpPr>
            <a:spLocks noEditPoints="1"/>
          </p:cNvSpPr>
          <p:nvPr/>
        </p:nvSpPr>
        <p:spPr bwMode="auto">
          <a:xfrm>
            <a:off x="8357571" y="3176595"/>
            <a:ext cx="436610" cy="428495"/>
          </a:xfrm>
          <a:custGeom>
            <a:avLst/>
            <a:gdLst>
              <a:gd name="T0" fmla="*/ 188 w 188"/>
              <a:gd name="T1" fmla="*/ 95 h 184"/>
              <a:gd name="T2" fmla="*/ 135 w 188"/>
              <a:gd name="T3" fmla="*/ 71 h 184"/>
              <a:gd name="T4" fmla="*/ 135 w 188"/>
              <a:gd name="T5" fmla="*/ 66 h 184"/>
              <a:gd name="T6" fmla="*/ 150 w 188"/>
              <a:gd name="T7" fmla="*/ 37 h 184"/>
              <a:gd name="T8" fmla="*/ 138 w 188"/>
              <a:gd name="T9" fmla="*/ 3 h 184"/>
              <a:gd name="T10" fmla="*/ 119 w 188"/>
              <a:gd name="T11" fmla="*/ 18 h 184"/>
              <a:gd name="T12" fmla="*/ 94 w 188"/>
              <a:gd name="T13" fmla="*/ 55 h 184"/>
              <a:gd name="T14" fmla="*/ 70 w 188"/>
              <a:gd name="T15" fmla="*/ 92 h 184"/>
              <a:gd name="T16" fmla="*/ 51 w 188"/>
              <a:gd name="T17" fmla="*/ 84 h 184"/>
              <a:gd name="T18" fmla="*/ 0 w 188"/>
              <a:gd name="T19" fmla="*/ 93 h 184"/>
              <a:gd name="T20" fmla="*/ 9 w 188"/>
              <a:gd name="T21" fmla="*/ 184 h 184"/>
              <a:gd name="T22" fmla="*/ 60 w 188"/>
              <a:gd name="T23" fmla="*/ 177 h 184"/>
              <a:gd name="T24" fmla="*/ 73 w 188"/>
              <a:gd name="T25" fmla="*/ 184 h 184"/>
              <a:gd name="T26" fmla="*/ 75 w 188"/>
              <a:gd name="T27" fmla="*/ 184 h 184"/>
              <a:gd name="T28" fmla="*/ 157 w 188"/>
              <a:gd name="T29" fmla="*/ 184 h 184"/>
              <a:gd name="T30" fmla="*/ 175 w 188"/>
              <a:gd name="T31" fmla="*/ 161 h 184"/>
              <a:gd name="T32" fmla="*/ 180 w 188"/>
              <a:gd name="T33" fmla="*/ 135 h 184"/>
              <a:gd name="T34" fmla="*/ 183 w 188"/>
              <a:gd name="T35" fmla="*/ 108 h 184"/>
              <a:gd name="T36" fmla="*/ 51 w 188"/>
              <a:gd name="T37" fmla="*/ 176 h 184"/>
              <a:gd name="T38" fmla="*/ 8 w 188"/>
              <a:gd name="T39" fmla="*/ 175 h 184"/>
              <a:gd name="T40" fmla="*/ 9 w 188"/>
              <a:gd name="T41" fmla="*/ 92 h 184"/>
              <a:gd name="T42" fmla="*/ 52 w 188"/>
              <a:gd name="T43" fmla="*/ 93 h 184"/>
              <a:gd name="T44" fmla="*/ 176 w 188"/>
              <a:gd name="T45" fmla="*/ 104 h 184"/>
              <a:gd name="T46" fmla="*/ 175 w 188"/>
              <a:gd name="T47" fmla="*/ 110 h 184"/>
              <a:gd name="T48" fmla="*/ 173 w 188"/>
              <a:gd name="T49" fmla="*/ 131 h 184"/>
              <a:gd name="T50" fmla="*/ 172 w 188"/>
              <a:gd name="T51" fmla="*/ 137 h 184"/>
              <a:gd name="T52" fmla="*/ 168 w 188"/>
              <a:gd name="T53" fmla="*/ 156 h 184"/>
              <a:gd name="T54" fmla="*/ 167 w 188"/>
              <a:gd name="T55" fmla="*/ 161 h 184"/>
              <a:gd name="T56" fmla="*/ 157 w 188"/>
              <a:gd name="T57" fmla="*/ 176 h 184"/>
              <a:gd name="T58" fmla="*/ 70 w 188"/>
              <a:gd name="T59" fmla="*/ 173 h 184"/>
              <a:gd name="T60" fmla="*/ 60 w 188"/>
              <a:gd name="T61" fmla="*/ 100 h 184"/>
              <a:gd name="T62" fmla="*/ 72 w 188"/>
              <a:gd name="T63" fmla="*/ 100 h 184"/>
              <a:gd name="T64" fmla="*/ 89 w 188"/>
              <a:gd name="T65" fmla="*/ 80 h 184"/>
              <a:gd name="T66" fmla="*/ 101 w 188"/>
              <a:gd name="T67" fmla="*/ 59 h 184"/>
              <a:gd name="T68" fmla="*/ 130 w 188"/>
              <a:gd name="T69" fmla="*/ 10 h 184"/>
              <a:gd name="T70" fmla="*/ 143 w 188"/>
              <a:gd name="T71" fmla="*/ 35 h 184"/>
              <a:gd name="T72" fmla="*/ 128 w 188"/>
              <a:gd name="T73" fmla="*/ 76 h 184"/>
              <a:gd name="T74" fmla="*/ 162 w 188"/>
              <a:gd name="T75" fmla="*/ 79 h 184"/>
              <a:gd name="T76" fmla="*/ 176 w 188"/>
              <a:gd name="T77" fmla="*/ 10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8" name="Freeform 97"/>
          <p:cNvSpPr>
            <a:spLocks noEditPoints="1"/>
          </p:cNvSpPr>
          <p:nvPr/>
        </p:nvSpPr>
        <p:spPr bwMode="auto">
          <a:xfrm>
            <a:off x="9191839" y="3223665"/>
            <a:ext cx="499910" cy="373310"/>
          </a:xfrm>
          <a:custGeom>
            <a:avLst/>
            <a:gdLst>
              <a:gd name="T0" fmla="*/ 202 w 215"/>
              <a:gd name="T1" fmla="*/ 24 h 161"/>
              <a:gd name="T2" fmla="*/ 54 w 215"/>
              <a:gd name="T3" fmla="*/ 9 h 161"/>
              <a:gd name="T4" fmla="*/ 50 w 215"/>
              <a:gd name="T5" fmla="*/ 4 h 161"/>
              <a:gd name="T6" fmla="*/ 48 w 215"/>
              <a:gd name="T7" fmla="*/ 2 h 161"/>
              <a:gd name="T8" fmla="*/ 46 w 215"/>
              <a:gd name="T9" fmla="*/ 1 h 161"/>
              <a:gd name="T10" fmla="*/ 43 w 215"/>
              <a:gd name="T11" fmla="*/ 1 h 161"/>
              <a:gd name="T12" fmla="*/ 14 w 215"/>
              <a:gd name="T13" fmla="*/ 0 h 161"/>
              <a:gd name="T14" fmla="*/ 14 w 215"/>
              <a:gd name="T15" fmla="*/ 27 h 161"/>
              <a:gd name="T16" fmla="*/ 41 w 215"/>
              <a:gd name="T17" fmla="*/ 44 h 161"/>
              <a:gd name="T18" fmla="*/ 64 w 215"/>
              <a:gd name="T19" fmla="*/ 97 h 161"/>
              <a:gd name="T20" fmla="*/ 68 w 215"/>
              <a:gd name="T21" fmla="*/ 106 h 161"/>
              <a:gd name="T22" fmla="*/ 77 w 215"/>
              <a:gd name="T23" fmla="*/ 115 h 161"/>
              <a:gd name="T24" fmla="*/ 174 w 215"/>
              <a:gd name="T25" fmla="*/ 115 h 161"/>
              <a:gd name="T26" fmla="*/ 183 w 215"/>
              <a:gd name="T27" fmla="*/ 106 h 161"/>
              <a:gd name="T28" fmla="*/ 211 w 215"/>
              <a:gd name="T29" fmla="*/ 28 h 161"/>
              <a:gd name="T30" fmla="*/ 177 w 215"/>
              <a:gd name="T31" fmla="*/ 100 h 161"/>
              <a:gd name="T32" fmla="*/ 176 w 215"/>
              <a:gd name="T33" fmla="*/ 103 h 161"/>
              <a:gd name="T34" fmla="*/ 170 w 215"/>
              <a:gd name="T35" fmla="*/ 107 h 161"/>
              <a:gd name="T36" fmla="*/ 166 w 215"/>
              <a:gd name="T37" fmla="*/ 108 h 161"/>
              <a:gd name="T38" fmla="*/ 81 w 215"/>
              <a:gd name="T39" fmla="*/ 107 h 161"/>
              <a:gd name="T40" fmla="*/ 75 w 215"/>
              <a:gd name="T41" fmla="*/ 99 h 161"/>
              <a:gd name="T42" fmla="*/ 52 w 215"/>
              <a:gd name="T43" fmla="*/ 51 h 161"/>
              <a:gd name="T44" fmla="*/ 38 w 215"/>
              <a:gd name="T45" fmla="*/ 20 h 161"/>
              <a:gd name="T46" fmla="*/ 8 w 215"/>
              <a:gd name="T47" fmla="*/ 14 h 161"/>
              <a:gd name="T48" fmla="*/ 42 w 215"/>
              <a:gd name="T49" fmla="*/ 8 h 161"/>
              <a:gd name="T50" fmla="*/ 44 w 215"/>
              <a:gd name="T51" fmla="*/ 9 h 161"/>
              <a:gd name="T52" fmla="*/ 45 w 215"/>
              <a:gd name="T53" fmla="*/ 10 h 161"/>
              <a:gd name="T54" fmla="*/ 47 w 215"/>
              <a:gd name="T55" fmla="*/ 12 h 161"/>
              <a:gd name="T56" fmla="*/ 202 w 215"/>
              <a:gd name="T57" fmla="*/ 31 h 161"/>
              <a:gd name="T58" fmla="*/ 199 w 215"/>
              <a:gd name="T59" fmla="*/ 51 h 161"/>
              <a:gd name="T60" fmla="*/ 77 w 215"/>
              <a:gd name="T61" fmla="*/ 142 h 161"/>
              <a:gd name="T62" fmla="*/ 115 w 215"/>
              <a:gd name="T63" fmla="*/ 142 h 161"/>
              <a:gd name="T64" fmla="*/ 96 w 215"/>
              <a:gd name="T65" fmla="*/ 154 h 161"/>
              <a:gd name="T66" fmla="*/ 96 w 215"/>
              <a:gd name="T67" fmla="*/ 130 h 161"/>
              <a:gd name="T68" fmla="*/ 96 w 215"/>
              <a:gd name="T69" fmla="*/ 154 h 161"/>
              <a:gd name="T70" fmla="*/ 142 w 215"/>
              <a:gd name="T71" fmla="*/ 142 h 161"/>
              <a:gd name="T72" fmla="*/ 180 w 215"/>
              <a:gd name="T73" fmla="*/ 142 h 161"/>
              <a:gd name="T74" fmla="*/ 161 w 215"/>
              <a:gd name="T75" fmla="*/ 154 h 161"/>
              <a:gd name="T76" fmla="*/ 161 w 215"/>
              <a:gd name="T77" fmla="*/ 130 h 161"/>
              <a:gd name="T78" fmla="*/ 161 w 215"/>
              <a:gd name="T79"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5" h="161">
                <a:moveTo>
                  <a:pt x="211" y="28"/>
                </a:moveTo>
                <a:cubicBezTo>
                  <a:pt x="209" y="26"/>
                  <a:pt x="207" y="24"/>
                  <a:pt x="202" y="24"/>
                </a:cubicBezTo>
                <a:cubicBezTo>
                  <a:pt x="61" y="24"/>
                  <a:pt x="61" y="24"/>
                  <a:pt x="61" y="24"/>
                </a:cubicBezTo>
                <a:cubicBezTo>
                  <a:pt x="54" y="9"/>
                  <a:pt x="54" y="9"/>
                  <a:pt x="54" y="9"/>
                </a:cubicBezTo>
                <a:cubicBezTo>
                  <a:pt x="54" y="8"/>
                  <a:pt x="53" y="7"/>
                  <a:pt x="52" y="6"/>
                </a:cubicBezTo>
                <a:cubicBezTo>
                  <a:pt x="52" y="5"/>
                  <a:pt x="51" y="5"/>
                  <a:pt x="50" y="4"/>
                </a:cubicBezTo>
                <a:cubicBezTo>
                  <a:pt x="50" y="3"/>
                  <a:pt x="49" y="3"/>
                  <a:pt x="49" y="2"/>
                </a:cubicBezTo>
                <a:cubicBezTo>
                  <a:pt x="48" y="2"/>
                  <a:pt x="48" y="2"/>
                  <a:pt x="48" y="2"/>
                </a:cubicBezTo>
                <a:cubicBezTo>
                  <a:pt x="48" y="2"/>
                  <a:pt x="47" y="2"/>
                  <a:pt x="46" y="1"/>
                </a:cubicBezTo>
                <a:cubicBezTo>
                  <a:pt x="46" y="1"/>
                  <a:pt x="46" y="1"/>
                  <a:pt x="46" y="1"/>
                </a:cubicBezTo>
                <a:cubicBezTo>
                  <a:pt x="45" y="1"/>
                  <a:pt x="44" y="1"/>
                  <a:pt x="44" y="1"/>
                </a:cubicBezTo>
                <a:cubicBezTo>
                  <a:pt x="43" y="1"/>
                  <a:pt x="43" y="1"/>
                  <a:pt x="43" y="1"/>
                </a:cubicBezTo>
                <a:cubicBezTo>
                  <a:pt x="42" y="0"/>
                  <a:pt x="42" y="0"/>
                  <a:pt x="42" y="0"/>
                </a:cubicBezTo>
                <a:cubicBezTo>
                  <a:pt x="14" y="0"/>
                  <a:pt x="14" y="0"/>
                  <a:pt x="14" y="0"/>
                </a:cubicBezTo>
                <a:cubicBezTo>
                  <a:pt x="6" y="0"/>
                  <a:pt x="0" y="6"/>
                  <a:pt x="0" y="14"/>
                </a:cubicBezTo>
                <a:cubicBezTo>
                  <a:pt x="0" y="21"/>
                  <a:pt x="6" y="27"/>
                  <a:pt x="14" y="27"/>
                </a:cubicBezTo>
                <a:cubicBezTo>
                  <a:pt x="33" y="27"/>
                  <a:pt x="33" y="27"/>
                  <a:pt x="33" y="27"/>
                </a:cubicBezTo>
                <a:cubicBezTo>
                  <a:pt x="41" y="44"/>
                  <a:pt x="41" y="44"/>
                  <a:pt x="41" y="44"/>
                </a:cubicBezTo>
                <a:cubicBezTo>
                  <a:pt x="42" y="49"/>
                  <a:pt x="45" y="54"/>
                  <a:pt x="45" y="54"/>
                </a:cubicBezTo>
                <a:cubicBezTo>
                  <a:pt x="64" y="97"/>
                  <a:pt x="64" y="97"/>
                  <a:pt x="64" y="97"/>
                </a:cubicBezTo>
                <a:cubicBezTo>
                  <a:pt x="64" y="97"/>
                  <a:pt x="64" y="98"/>
                  <a:pt x="65" y="98"/>
                </a:cubicBezTo>
                <a:cubicBezTo>
                  <a:pt x="68" y="106"/>
                  <a:pt x="68" y="106"/>
                  <a:pt x="68" y="106"/>
                </a:cubicBezTo>
                <a:cubicBezTo>
                  <a:pt x="70" y="110"/>
                  <a:pt x="73" y="113"/>
                  <a:pt x="78" y="115"/>
                </a:cubicBezTo>
                <a:cubicBezTo>
                  <a:pt x="77" y="115"/>
                  <a:pt x="77" y="115"/>
                  <a:pt x="77" y="115"/>
                </a:cubicBezTo>
                <a:cubicBezTo>
                  <a:pt x="170" y="115"/>
                  <a:pt x="170" y="115"/>
                  <a:pt x="170" y="115"/>
                </a:cubicBezTo>
                <a:cubicBezTo>
                  <a:pt x="174" y="115"/>
                  <a:pt x="174" y="115"/>
                  <a:pt x="174" y="115"/>
                </a:cubicBezTo>
                <a:cubicBezTo>
                  <a:pt x="174" y="115"/>
                  <a:pt x="174" y="115"/>
                  <a:pt x="174" y="115"/>
                </a:cubicBezTo>
                <a:cubicBezTo>
                  <a:pt x="178" y="113"/>
                  <a:pt x="182" y="110"/>
                  <a:pt x="183" y="106"/>
                </a:cubicBezTo>
                <a:cubicBezTo>
                  <a:pt x="206" y="54"/>
                  <a:pt x="206" y="54"/>
                  <a:pt x="206" y="54"/>
                </a:cubicBezTo>
                <a:cubicBezTo>
                  <a:pt x="208" y="51"/>
                  <a:pt x="215" y="36"/>
                  <a:pt x="211" y="28"/>
                </a:cubicBezTo>
                <a:close/>
                <a:moveTo>
                  <a:pt x="199" y="51"/>
                </a:moveTo>
                <a:cubicBezTo>
                  <a:pt x="177" y="100"/>
                  <a:pt x="177" y="100"/>
                  <a:pt x="177" y="100"/>
                </a:cubicBezTo>
                <a:cubicBezTo>
                  <a:pt x="177" y="99"/>
                  <a:pt x="177" y="99"/>
                  <a:pt x="177" y="99"/>
                </a:cubicBezTo>
                <a:cubicBezTo>
                  <a:pt x="176" y="103"/>
                  <a:pt x="176" y="103"/>
                  <a:pt x="176" y="103"/>
                </a:cubicBezTo>
                <a:cubicBezTo>
                  <a:pt x="175" y="106"/>
                  <a:pt x="173" y="107"/>
                  <a:pt x="170" y="107"/>
                </a:cubicBezTo>
                <a:cubicBezTo>
                  <a:pt x="170" y="107"/>
                  <a:pt x="170" y="107"/>
                  <a:pt x="170" y="107"/>
                </a:cubicBezTo>
                <a:cubicBezTo>
                  <a:pt x="166" y="107"/>
                  <a:pt x="166" y="107"/>
                  <a:pt x="166" y="107"/>
                </a:cubicBezTo>
                <a:cubicBezTo>
                  <a:pt x="166" y="108"/>
                  <a:pt x="166" y="108"/>
                  <a:pt x="166" y="108"/>
                </a:cubicBezTo>
                <a:cubicBezTo>
                  <a:pt x="85" y="108"/>
                  <a:pt x="85" y="108"/>
                  <a:pt x="85" y="108"/>
                </a:cubicBezTo>
                <a:cubicBezTo>
                  <a:pt x="81" y="107"/>
                  <a:pt x="81" y="107"/>
                  <a:pt x="81" y="107"/>
                </a:cubicBezTo>
                <a:cubicBezTo>
                  <a:pt x="79" y="107"/>
                  <a:pt x="76" y="106"/>
                  <a:pt x="76" y="103"/>
                </a:cubicBezTo>
                <a:cubicBezTo>
                  <a:pt x="75" y="99"/>
                  <a:pt x="75" y="99"/>
                  <a:pt x="75" y="99"/>
                </a:cubicBezTo>
                <a:cubicBezTo>
                  <a:pt x="74" y="100"/>
                  <a:pt x="74" y="100"/>
                  <a:pt x="74" y="100"/>
                </a:cubicBezTo>
                <a:cubicBezTo>
                  <a:pt x="52" y="51"/>
                  <a:pt x="52" y="51"/>
                  <a:pt x="52" y="51"/>
                </a:cubicBezTo>
                <a:cubicBezTo>
                  <a:pt x="52" y="51"/>
                  <a:pt x="49" y="46"/>
                  <a:pt x="48" y="41"/>
                </a:cubicBezTo>
                <a:cubicBezTo>
                  <a:pt x="38" y="20"/>
                  <a:pt x="38" y="20"/>
                  <a:pt x="38" y="20"/>
                </a:cubicBezTo>
                <a:cubicBezTo>
                  <a:pt x="14" y="20"/>
                  <a:pt x="14" y="20"/>
                  <a:pt x="14" y="20"/>
                </a:cubicBezTo>
                <a:cubicBezTo>
                  <a:pt x="11" y="20"/>
                  <a:pt x="8" y="17"/>
                  <a:pt x="8" y="14"/>
                </a:cubicBezTo>
                <a:cubicBezTo>
                  <a:pt x="8" y="11"/>
                  <a:pt x="11" y="8"/>
                  <a:pt x="14" y="8"/>
                </a:cubicBezTo>
                <a:cubicBezTo>
                  <a:pt x="42" y="8"/>
                  <a:pt x="42" y="8"/>
                  <a:pt x="42" y="8"/>
                </a:cubicBezTo>
                <a:cubicBezTo>
                  <a:pt x="43" y="8"/>
                  <a:pt x="43" y="8"/>
                  <a:pt x="43" y="8"/>
                </a:cubicBezTo>
                <a:cubicBezTo>
                  <a:pt x="43" y="8"/>
                  <a:pt x="43" y="8"/>
                  <a:pt x="44" y="9"/>
                </a:cubicBezTo>
                <a:cubicBezTo>
                  <a:pt x="44" y="9"/>
                  <a:pt x="44" y="9"/>
                  <a:pt x="45" y="9"/>
                </a:cubicBezTo>
                <a:cubicBezTo>
                  <a:pt x="45" y="9"/>
                  <a:pt x="45" y="9"/>
                  <a:pt x="45" y="10"/>
                </a:cubicBezTo>
                <a:cubicBezTo>
                  <a:pt x="46" y="10"/>
                  <a:pt x="46" y="10"/>
                  <a:pt x="46" y="10"/>
                </a:cubicBezTo>
                <a:cubicBezTo>
                  <a:pt x="47" y="11"/>
                  <a:pt x="47" y="11"/>
                  <a:pt x="47" y="12"/>
                </a:cubicBezTo>
                <a:cubicBezTo>
                  <a:pt x="56" y="31"/>
                  <a:pt x="56" y="31"/>
                  <a:pt x="56" y="31"/>
                </a:cubicBezTo>
                <a:cubicBezTo>
                  <a:pt x="202" y="31"/>
                  <a:pt x="202" y="31"/>
                  <a:pt x="202" y="31"/>
                </a:cubicBezTo>
                <a:cubicBezTo>
                  <a:pt x="204" y="31"/>
                  <a:pt x="204" y="32"/>
                  <a:pt x="204" y="32"/>
                </a:cubicBezTo>
                <a:cubicBezTo>
                  <a:pt x="206" y="35"/>
                  <a:pt x="203" y="44"/>
                  <a:pt x="199" y="51"/>
                </a:cubicBezTo>
                <a:close/>
                <a:moveTo>
                  <a:pt x="96" y="123"/>
                </a:moveTo>
                <a:cubicBezTo>
                  <a:pt x="86" y="123"/>
                  <a:pt x="77" y="131"/>
                  <a:pt x="77" y="142"/>
                </a:cubicBezTo>
                <a:cubicBezTo>
                  <a:pt x="77" y="152"/>
                  <a:pt x="86" y="161"/>
                  <a:pt x="96" y="161"/>
                </a:cubicBezTo>
                <a:cubicBezTo>
                  <a:pt x="106" y="161"/>
                  <a:pt x="115" y="152"/>
                  <a:pt x="115" y="142"/>
                </a:cubicBezTo>
                <a:cubicBezTo>
                  <a:pt x="115" y="131"/>
                  <a:pt x="106" y="123"/>
                  <a:pt x="96" y="123"/>
                </a:cubicBezTo>
                <a:close/>
                <a:moveTo>
                  <a:pt x="96" y="154"/>
                </a:moveTo>
                <a:cubicBezTo>
                  <a:pt x="89" y="154"/>
                  <a:pt x="84" y="148"/>
                  <a:pt x="84" y="142"/>
                </a:cubicBezTo>
                <a:cubicBezTo>
                  <a:pt x="84" y="135"/>
                  <a:pt x="89" y="130"/>
                  <a:pt x="96" y="130"/>
                </a:cubicBezTo>
                <a:cubicBezTo>
                  <a:pt x="103" y="130"/>
                  <a:pt x="108" y="135"/>
                  <a:pt x="108" y="142"/>
                </a:cubicBezTo>
                <a:cubicBezTo>
                  <a:pt x="108" y="148"/>
                  <a:pt x="103" y="154"/>
                  <a:pt x="96" y="154"/>
                </a:cubicBezTo>
                <a:close/>
                <a:moveTo>
                  <a:pt x="161" y="123"/>
                </a:moveTo>
                <a:cubicBezTo>
                  <a:pt x="151" y="123"/>
                  <a:pt x="142" y="131"/>
                  <a:pt x="142" y="142"/>
                </a:cubicBezTo>
                <a:cubicBezTo>
                  <a:pt x="142" y="152"/>
                  <a:pt x="151" y="161"/>
                  <a:pt x="161" y="161"/>
                </a:cubicBezTo>
                <a:cubicBezTo>
                  <a:pt x="172" y="161"/>
                  <a:pt x="180" y="152"/>
                  <a:pt x="180" y="142"/>
                </a:cubicBezTo>
                <a:cubicBezTo>
                  <a:pt x="180" y="131"/>
                  <a:pt x="172" y="123"/>
                  <a:pt x="161" y="123"/>
                </a:cubicBezTo>
                <a:close/>
                <a:moveTo>
                  <a:pt x="161" y="154"/>
                </a:moveTo>
                <a:cubicBezTo>
                  <a:pt x="155" y="154"/>
                  <a:pt x="149" y="148"/>
                  <a:pt x="149" y="142"/>
                </a:cubicBezTo>
                <a:cubicBezTo>
                  <a:pt x="149" y="135"/>
                  <a:pt x="155" y="130"/>
                  <a:pt x="161" y="130"/>
                </a:cubicBezTo>
                <a:cubicBezTo>
                  <a:pt x="168" y="130"/>
                  <a:pt x="173" y="135"/>
                  <a:pt x="173" y="142"/>
                </a:cubicBezTo>
                <a:cubicBezTo>
                  <a:pt x="173" y="148"/>
                  <a:pt x="168" y="154"/>
                  <a:pt x="161" y="15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80" name="组合 279"/>
          <p:cNvGrpSpPr/>
          <p:nvPr/>
        </p:nvGrpSpPr>
        <p:grpSpPr>
          <a:xfrm>
            <a:off x="3920052" y="4072538"/>
            <a:ext cx="379803" cy="409018"/>
            <a:chOff x="3716659" y="3861581"/>
            <a:chExt cx="360129" cy="387831"/>
          </a:xfrm>
        </p:grpSpPr>
        <p:sp>
          <p:nvSpPr>
            <p:cNvPr id="119" name="Freeform 98"/>
            <p:cNvSpPr>
              <a:spLocks noEditPoints="1"/>
            </p:cNvSpPr>
            <p:nvPr/>
          </p:nvSpPr>
          <p:spPr bwMode="auto">
            <a:xfrm>
              <a:off x="3725894" y="3861581"/>
              <a:ext cx="347817" cy="206227"/>
            </a:xfrm>
            <a:custGeom>
              <a:avLst/>
              <a:gdLst>
                <a:gd name="T0" fmla="*/ 33 w 226"/>
                <a:gd name="T1" fmla="*/ 134 h 134"/>
                <a:gd name="T2" fmla="*/ 0 w 226"/>
                <a:gd name="T3" fmla="*/ 134 h 134"/>
                <a:gd name="T4" fmla="*/ 0 w 226"/>
                <a:gd name="T5" fmla="*/ 45 h 134"/>
                <a:gd name="T6" fmla="*/ 165 w 226"/>
                <a:gd name="T7" fmla="*/ 45 h 134"/>
                <a:gd name="T8" fmla="*/ 165 w 226"/>
                <a:gd name="T9" fmla="*/ 0 h 134"/>
                <a:gd name="T10" fmla="*/ 226 w 226"/>
                <a:gd name="T11" fmla="*/ 63 h 134"/>
                <a:gd name="T12" fmla="*/ 165 w 226"/>
                <a:gd name="T13" fmla="*/ 124 h 134"/>
                <a:gd name="T14" fmla="*/ 165 w 226"/>
                <a:gd name="T15" fmla="*/ 78 h 134"/>
                <a:gd name="T16" fmla="*/ 33 w 226"/>
                <a:gd name="T17" fmla="*/ 78 h 134"/>
                <a:gd name="T18" fmla="*/ 33 w 226"/>
                <a:gd name="T19" fmla="*/ 134 h 134"/>
                <a:gd name="T20" fmla="*/ 6 w 226"/>
                <a:gd name="T21" fmla="*/ 128 h 134"/>
                <a:gd name="T22" fmla="*/ 27 w 226"/>
                <a:gd name="T23" fmla="*/ 128 h 134"/>
                <a:gd name="T24" fmla="*/ 27 w 226"/>
                <a:gd name="T25" fmla="*/ 73 h 134"/>
                <a:gd name="T26" fmla="*/ 171 w 226"/>
                <a:gd name="T27" fmla="*/ 73 h 134"/>
                <a:gd name="T28" fmla="*/ 171 w 226"/>
                <a:gd name="T29" fmla="*/ 110 h 134"/>
                <a:gd name="T30" fmla="*/ 219 w 226"/>
                <a:gd name="T31" fmla="*/ 63 h 134"/>
                <a:gd name="T32" fmla="*/ 171 w 226"/>
                <a:gd name="T33" fmla="*/ 14 h 134"/>
                <a:gd name="T34" fmla="*/ 171 w 226"/>
                <a:gd name="T35" fmla="*/ 51 h 134"/>
                <a:gd name="T36" fmla="*/ 6 w 226"/>
                <a:gd name="T37" fmla="*/ 51 h 134"/>
                <a:gd name="T38" fmla="*/ 6 w 226"/>
                <a:gd name="T39"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6" h="134">
                  <a:moveTo>
                    <a:pt x="33" y="134"/>
                  </a:moveTo>
                  <a:lnTo>
                    <a:pt x="0" y="134"/>
                  </a:lnTo>
                  <a:lnTo>
                    <a:pt x="0" y="45"/>
                  </a:lnTo>
                  <a:lnTo>
                    <a:pt x="165" y="45"/>
                  </a:lnTo>
                  <a:lnTo>
                    <a:pt x="165" y="0"/>
                  </a:lnTo>
                  <a:lnTo>
                    <a:pt x="226" y="63"/>
                  </a:lnTo>
                  <a:lnTo>
                    <a:pt x="165" y="124"/>
                  </a:lnTo>
                  <a:lnTo>
                    <a:pt x="165" y="78"/>
                  </a:lnTo>
                  <a:lnTo>
                    <a:pt x="33" y="78"/>
                  </a:lnTo>
                  <a:lnTo>
                    <a:pt x="33" y="134"/>
                  </a:lnTo>
                  <a:close/>
                  <a:moveTo>
                    <a:pt x="6" y="128"/>
                  </a:moveTo>
                  <a:lnTo>
                    <a:pt x="27" y="128"/>
                  </a:lnTo>
                  <a:lnTo>
                    <a:pt x="27" y="73"/>
                  </a:lnTo>
                  <a:lnTo>
                    <a:pt x="171" y="73"/>
                  </a:lnTo>
                  <a:lnTo>
                    <a:pt x="171" y="110"/>
                  </a:lnTo>
                  <a:lnTo>
                    <a:pt x="219" y="63"/>
                  </a:lnTo>
                  <a:lnTo>
                    <a:pt x="171" y="14"/>
                  </a:lnTo>
                  <a:lnTo>
                    <a:pt x="171" y="51"/>
                  </a:lnTo>
                  <a:lnTo>
                    <a:pt x="6" y="51"/>
                  </a:lnTo>
                  <a:lnTo>
                    <a:pt x="6" y="1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0" name="Freeform 99"/>
            <p:cNvSpPr>
              <a:spLocks noEditPoints="1"/>
            </p:cNvSpPr>
            <p:nvPr/>
          </p:nvSpPr>
          <p:spPr bwMode="auto">
            <a:xfrm>
              <a:off x="3716659" y="4027794"/>
              <a:ext cx="360129" cy="221618"/>
            </a:xfrm>
            <a:custGeom>
              <a:avLst/>
              <a:gdLst>
                <a:gd name="T0" fmla="*/ 69 w 234"/>
                <a:gd name="T1" fmla="*/ 144 h 144"/>
                <a:gd name="T2" fmla="*/ 0 w 234"/>
                <a:gd name="T3" fmla="*/ 75 h 144"/>
                <a:gd name="T4" fmla="*/ 69 w 234"/>
                <a:gd name="T5" fmla="*/ 6 h 144"/>
                <a:gd name="T6" fmla="*/ 69 w 234"/>
                <a:gd name="T7" fmla="*/ 55 h 144"/>
                <a:gd name="T8" fmla="*/ 195 w 234"/>
                <a:gd name="T9" fmla="*/ 55 h 144"/>
                <a:gd name="T10" fmla="*/ 195 w 234"/>
                <a:gd name="T11" fmla="*/ 0 h 144"/>
                <a:gd name="T12" fmla="*/ 234 w 234"/>
                <a:gd name="T13" fmla="*/ 0 h 144"/>
                <a:gd name="T14" fmla="*/ 234 w 234"/>
                <a:gd name="T15" fmla="*/ 95 h 144"/>
                <a:gd name="T16" fmla="*/ 69 w 234"/>
                <a:gd name="T17" fmla="*/ 95 h 144"/>
                <a:gd name="T18" fmla="*/ 69 w 234"/>
                <a:gd name="T19" fmla="*/ 144 h 144"/>
                <a:gd name="T20" fmla="*/ 16 w 234"/>
                <a:gd name="T21" fmla="*/ 75 h 144"/>
                <a:gd name="T22" fmla="*/ 58 w 234"/>
                <a:gd name="T23" fmla="*/ 116 h 144"/>
                <a:gd name="T24" fmla="*/ 58 w 234"/>
                <a:gd name="T25" fmla="*/ 84 h 144"/>
                <a:gd name="T26" fmla="*/ 222 w 234"/>
                <a:gd name="T27" fmla="*/ 84 h 144"/>
                <a:gd name="T28" fmla="*/ 222 w 234"/>
                <a:gd name="T29" fmla="*/ 12 h 144"/>
                <a:gd name="T30" fmla="*/ 207 w 234"/>
                <a:gd name="T31" fmla="*/ 12 h 144"/>
                <a:gd name="T32" fmla="*/ 207 w 234"/>
                <a:gd name="T33" fmla="*/ 66 h 144"/>
                <a:gd name="T34" fmla="*/ 58 w 234"/>
                <a:gd name="T35" fmla="*/ 66 h 144"/>
                <a:gd name="T36" fmla="*/ 58 w 234"/>
                <a:gd name="T37" fmla="*/ 33 h 144"/>
                <a:gd name="T38" fmla="*/ 16 w 234"/>
                <a:gd name="T39" fmla="*/ 7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44">
                  <a:moveTo>
                    <a:pt x="69" y="144"/>
                  </a:moveTo>
                  <a:lnTo>
                    <a:pt x="0" y="75"/>
                  </a:lnTo>
                  <a:lnTo>
                    <a:pt x="69" y="6"/>
                  </a:lnTo>
                  <a:lnTo>
                    <a:pt x="69" y="55"/>
                  </a:lnTo>
                  <a:lnTo>
                    <a:pt x="195" y="55"/>
                  </a:lnTo>
                  <a:lnTo>
                    <a:pt x="195" y="0"/>
                  </a:lnTo>
                  <a:lnTo>
                    <a:pt x="234" y="0"/>
                  </a:lnTo>
                  <a:lnTo>
                    <a:pt x="234" y="95"/>
                  </a:lnTo>
                  <a:lnTo>
                    <a:pt x="69" y="95"/>
                  </a:lnTo>
                  <a:lnTo>
                    <a:pt x="69" y="144"/>
                  </a:lnTo>
                  <a:close/>
                  <a:moveTo>
                    <a:pt x="16" y="75"/>
                  </a:moveTo>
                  <a:lnTo>
                    <a:pt x="58" y="116"/>
                  </a:lnTo>
                  <a:lnTo>
                    <a:pt x="58" y="84"/>
                  </a:lnTo>
                  <a:lnTo>
                    <a:pt x="222" y="84"/>
                  </a:lnTo>
                  <a:lnTo>
                    <a:pt x="222" y="12"/>
                  </a:lnTo>
                  <a:lnTo>
                    <a:pt x="207" y="12"/>
                  </a:lnTo>
                  <a:lnTo>
                    <a:pt x="207" y="66"/>
                  </a:lnTo>
                  <a:lnTo>
                    <a:pt x="58" y="66"/>
                  </a:lnTo>
                  <a:lnTo>
                    <a:pt x="58" y="33"/>
                  </a:lnTo>
                  <a:lnTo>
                    <a:pt x="16" y="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7" name="组合 276"/>
          <p:cNvGrpSpPr/>
          <p:nvPr/>
        </p:nvGrpSpPr>
        <p:grpSpPr>
          <a:xfrm>
            <a:off x="2128165" y="4088769"/>
            <a:ext cx="391165" cy="410642"/>
            <a:chOff x="2017591" y="3876971"/>
            <a:chExt cx="370903" cy="389371"/>
          </a:xfrm>
        </p:grpSpPr>
        <p:sp>
          <p:nvSpPr>
            <p:cNvPr id="121" name="Freeform 100"/>
            <p:cNvSpPr>
              <a:spLocks noEditPoints="1"/>
            </p:cNvSpPr>
            <p:nvPr/>
          </p:nvSpPr>
          <p:spPr bwMode="auto">
            <a:xfrm>
              <a:off x="2031443" y="3876971"/>
              <a:ext cx="357051" cy="147745"/>
            </a:xfrm>
            <a:custGeom>
              <a:avLst/>
              <a:gdLst>
                <a:gd name="T0" fmla="*/ 162 w 162"/>
                <a:gd name="T1" fmla="*/ 67 h 67"/>
                <a:gd name="T2" fmla="*/ 95 w 162"/>
                <a:gd name="T3" fmla="*/ 67 h 67"/>
                <a:gd name="T4" fmla="*/ 119 w 162"/>
                <a:gd name="T5" fmla="*/ 43 h 67"/>
                <a:gd name="T6" fmla="*/ 79 w 162"/>
                <a:gd name="T7" fmla="*/ 27 h 67"/>
                <a:gd name="T8" fmla="*/ 24 w 162"/>
                <a:gd name="T9" fmla="*/ 65 h 67"/>
                <a:gd name="T10" fmla="*/ 23 w 162"/>
                <a:gd name="T11" fmla="*/ 67 h 67"/>
                <a:gd name="T12" fmla="*/ 0 w 162"/>
                <a:gd name="T13" fmla="*/ 58 h 67"/>
                <a:gd name="T14" fmla="*/ 1 w 162"/>
                <a:gd name="T15" fmla="*/ 57 h 67"/>
                <a:gd name="T16" fmla="*/ 79 w 162"/>
                <a:gd name="T17" fmla="*/ 2 h 67"/>
                <a:gd name="T18" fmla="*/ 136 w 162"/>
                <a:gd name="T19" fmla="*/ 25 h 67"/>
                <a:gd name="T20" fmla="*/ 162 w 162"/>
                <a:gd name="T21" fmla="*/ 0 h 67"/>
                <a:gd name="T22" fmla="*/ 162 w 162"/>
                <a:gd name="T23" fmla="*/ 67 h 67"/>
                <a:gd name="T24" fmla="*/ 104 w 162"/>
                <a:gd name="T25" fmla="*/ 63 h 67"/>
                <a:gd name="T26" fmla="*/ 158 w 162"/>
                <a:gd name="T27" fmla="*/ 63 h 67"/>
                <a:gd name="T28" fmla="*/ 158 w 162"/>
                <a:gd name="T29" fmla="*/ 9 h 67"/>
                <a:gd name="T30" fmla="*/ 137 w 162"/>
                <a:gd name="T31" fmla="*/ 31 h 67"/>
                <a:gd name="T32" fmla="*/ 135 w 162"/>
                <a:gd name="T33" fmla="*/ 30 h 67"/>
                <a:gd name="T34" fmla="*/ 79 w 162"/>
                <a:gd name="T35" fmla="*/ 6 h 67"/>
                <a:gd name="T36" fmla="*/ 5 w 162"/>
                <a:gd name="T37" fmla="*/ 56 h 67"/>
                <a:gd name="T38" fmla="*/ 21 w 162"/>
                <a:gd name="T39" fmla="*/ 62 h 67"/>
                <a:gd name="T40" fmla="*/ 79 w 162"/>
                <a:gd name="T41" fmla="*/ 23 h 67"/>
                <a:gd name="T42" fmla="*/ 124 w 162"/>
                <a:gd name="T43" fmla="*/ 41 h 67"/>
                <a:gd name="T44" fmla="*/ 125 w 162"/>
                <a:gd name="T45" fmla="*/ 43 h 67"/>
                <a:gd name="T46" fmla="*/ 104 w 162"/>
                <a:gd name="T4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67">
                  <a:moveTo>
                    <a:pt x="162" y="67"/>
                  </a:moveTo>
                  <a:cubicBezTo>
                    <a:pt x="95" y="67"/>
                    <a:pt x="95" y="67"/>
                    <a:pt x="95" y="67"/>
                  </a:cubicBezTo>
                  <a:cubicBezTo>
                    <a:pt x="119" y="43"/>
                    <a:pt x="119" y="43"/>
                    <a:pt x="119" y="43"/>
                  </a:cubicBezTo>
                  <a:cubicBezTo>
                    <a:pt x="108" y="32"/>
                    <a:pt x="94" y="27"/>
                    <a:pt x="79" y="27"/>
                  </a:cubicBezTo>
                  <a:cubicBezTo>
                    <a:pt x="55" y="27"/>
                    <a:pt x="32" y="42"/>
                    <a:pt x="24" y="65"/>
                  </a:cubicBezTo>
                  <a:cubicBezTo>
                    <a:pt x="23" y="67"/>
                    <a:pt x="23" y="67"/>
                    <a:pt x="23" y="67"/>
                  </a:cubicBezTo>
                  <a:cubicBezTo>
                    <a:pt x="0" y="58"/>
                    <a:pt x="0" y="58"/>
                    <a:pt x="0" y="58"/>
                  </a:cubicBezTo>
                  <a:cubicBezTo>
                    <a:pt x="1" y="57"/>
                    <a:pt x="1" y="57"/>
                    <a:pt x="1" y="57"/>
                  </a:cubicBezTo>
                  <a:cubicBezTo>
                    <a:pt x="13" y="24"/>
                    <a:pt x="44" y="2"/>
                    <a:pt x="79" y="2"/>
                  </a:cubicBezTo>
                  <a:cubicBezTo>
                    <a:pt x="101" y="2"/>
                    <a:pt x="121" y="11"/>
                    <a:pt x="136" y="25"/>
                  </a:cubicBezTo>
                  <a:cubicBezTo>
                    <a:pt x="162" y="0"/>
                    <a:pt x="162" y="0"/>
                    <a:pt x="162" y="0"/>
                  </a:cubicBezTo>
                  <a:lnTo>
                    <a:pt x="162" y="67"/>
                  </a:lnTo>
                  <a:close/>
                  <a:moveTo>
                    <a:pt x="104" y="63"/>
                  </a:moveTo>
                  <a:cubicBezTo>
                    <a:pt x="158" y="63"/>
                    <a:pt x="158" y="63"/>
                    <a:pt x="158" y="63"/>
                  </a:cubicBezTo>
                  <a:cubicBezTo>
                    <a:pt x="158" y="9"/>
                    <a:pt x="158" y="9"/>
                    <a:pt x="158" y="9"/>
                  </a:cubicBezTo>
                  <a:cubicBezTo>
                    <a:pt x="137" y="31"/>
                    <a:pt x="137" y="31"/>
                    <a:pt x="137" y="31"/>
                  </a:cubicBezTo>
                  <a:cubicBezTo>
                    <a:pt x="135" y="30"/>
                    <a:pt x="135" y="30"/>
                    <a:pt x="135" y="30"/>
                  </a:cubicBezTo>
                  <a:cubicBezTo>
                    <a:pt x="120" y="15"/>
                    <a:pt x="100" y="6"/>
                    <a:pt x="79" y="6"/>
                  </a:cubicBezTo>
                  <a:cubicBezTo>
                    <a:pt x="47" y="6"/>
                    <a:pt x="17" y="26"/>
                    <a:pt x="5" y="56"/>
                  </a:cubicBezTo>
                  <a:cubicBezTo>
                    <a:pt x="21" y="62"/>
                    <a:pt x="21" y="62"/>
                    <a:pt x="21" y="62"/>
                  </a:cubicBezTo>
                  <a:cubicBezTo>
                    <a:pt x="30" y="38"/>
                    <a:pt x="54" y="23"/>
                    <a:pt x="79" y="23"/>
                  </a:cubicBezTo>
                  <a:cubicBezTo>
                    <a:pt x="96" y="23"/>
                    <a:pt x="112" y="29"/>
                    <a:pt x="124" y="41"/>
                  </a:cubicBezTo>
                  <a:cubicBezTo>
                    <a:pt x="125" y="43"/>
                    <a:pt x="125" y="43"/>
                    <a:pt x="125" y="43"/>
                  </a:cubicBezTo>
                  <a:lnTo>
                    <a:pt x="104" y="6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2" name="Freeform 101"/>
            <p:cNvSpPr>
              <a:spLocks noEditPoints="1"/>
            </p:cNvSpPr>
            <p:nvPr/>
          </p:nvSpPr>
          <p:spPr bwMode="auto">
            <a:xfrm>
              <a:off x="2017591" y="4101667"/>
              <a:ext cx="366285" cy="164675"/>
            </a:xfrm>
            <a:custGeom>
              <a:avLst/>
              <a:gdLst>
                <a:gd name="T0" fmla="*/ 0 w 166"/>
                <a:gd name="T1" fmla="*/ 75 h 75"/>
                <a:gd name="T2" fmla="*/ 0 w 166"/>
                <a:gd name="T3" fmla="*/ 0 h 75"/>
                <a:gd name="T4" fmla="*/ 74 w 166"/>
                <a:gd name="T5" fmla="*/ 0 h 75"/>
                <a:gd name="T6" fmla="*/ 48 w 166"/>
                <a:gd name="T7" fmla="*/ 27 h 75"/>
                <a:gd name="T8" fmla="*/ 85 w 166"/>
                <a:gd name="T9" fmla="*/ 41 h 75"/>
                <a:gd name="T10" fmla="*/ 138 w 166"/>
                <a:gd name="T11" fmla="*/ 4 h 75"/>
                <a:gd name="T12" fmla="*/ 140 w 166"/>
                <a:gd name="T13" fmla="*/ 0 h 75"/>
                <a:gd name="T14" fmla="*/ 166 w 166"/>
                <a:gd name="T15" fmla="*/ 10 h 75"/>
                <a:gd name="T16" fmla="*/ 165 w 166"/>
                <a:gd name="T17" fmla="*/ 14 h 75"/>
                <a:gd name="T18" fmla="*/ 85 w 166"/>
                <a:gd name="T19" fmla="*/ 69 h 75"/>
                <a:gd name="T20" fmla="*/ 28 w 166"/>
                <a:gd name="T21" fmla="*/ 47 h 75"/>
                <a:gd name="T22" fmla="*/ 0 w 166"/>
                <a:gd name="T23" fmla="*/ 75 h 75"/>
                <a:gd name="T24" fmla="*/ 27 w 166"/>
                <a:gd name="T25" fmla="*/ 36 h 75"/>
                <a:gd name="T26" fmla="*/ 30 w 166"/>
                <a:gd name="T27" fmla="*/ 38 h 75"/>
                <a:gd name="T28" fmla="*/ 85 w 166"/>
                <a:gd name="T29" fmla="*/ 61 h 75"/>
                <a:gd name="T30" fmla="*/ 156 w 166"/>
                <a:gd name="T31" fmla="*/ 15 h 75"/>
                <a:gd name="T32" fmla="*/ 144 w 166"/>
                <a:gd name="T33" fmla="*/ 10 h 75"/>
                <a:gd name="T34" fmla="*/ 85 w 166"/>
                <a:gd name="T35" fmla="*/ 49 h 75"/>
                <a:gd name="T36" fmla="*/ 39 w 166"/>
                <a:gd name="T37" fmla="*/ 30 h 75"/>
                <a:gd name="T38" fmla="*/ 36 w 166"/>
                <a:gd name="T39" fmla="*/ 27 h 75"/>
                <a:gd name="T40" fmla="*/ 55 w 166"/>
                <a:gd name="T41" fmla="*/ 8 h 75"/>
                <a:gd name="T42" fmla="*/ 8 w 166"/>
                <a:gd name="T43" fmla="*/ 8 h 75"/>
                <a:gd name="T44" fmla="*/ 8 w 166"/>
                <a:gd name="T45" fmla="*/ 55 h 75"/>
                <a:gd name="T46" fmla="*/ 27 w 166"/>
                <a:gd name="T47"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75">
                  <a:moveTo>
                    <a:pt x="0" y="75"/>
                  </a:moveTo>
                  <a:cubicBezTo>
                    <a:pt x="0" y="0"/>
                    <a:pt x="0" y="0"/>
                    <a:pt x="0" y="0"/>
                  </a:cubicBezTo>
                  <a:cubicBezTo>
                    <a:pt x="74" y="0"/>
                    <a:pt x="74" y="0"/>
                    <a:pt x="74" y="0"/>
                  </a:cubicBezTo>
                  <a:cubicBezTo>
                    <a:pt x="48" y="27"/>
                    <a:pt x="48" y="27"/>
                    <a:pt x="48" y="27"/>
                  </a:cubicBezTo>
                  <a:cubicBezTo>
                    <a:pt x="58" y="36"/>
                    <a:pt x="71" y="41"/>
                    <a:pt x="85" y="41"/>
                  </a:cubicBezTo>
                  <a:cubicBezTo>
                    <a:pt x="109" y="41"/>
                    <a:pt x="130" y="26"/>
                    <a:pt x="138" y="4"/>
                  </a:cubicBezTo>
                  <a:cubicBezTo>
                    <a:pt x="140" y="0"/>
                    <a:pt x="140" y="0"/>
                    <a:pt x="140" y="0"/>
                  </a:cubicBezTo>
                  <a:cubicBezTo>
                    <a:pt x="166" y="10"/>
                    <a:pt x="166" y="10"/>
                    <a:pt x="166" y="10"/>
                  </a:cubicBezTo>
                  <a:cubicBezTo>
                    <a:pt x="165" y="14"/>
                    <a:pt x="165" y="14"/>
                    <a:pt x="165" y="14"/>
                  </a:cubicBezTo>
                  <a:cubicBezTo>
                    <a:pt x="152" y="47"/>
                    <a:pt x="120" y="69"/>
                    <a:pt x="85" y="69"/>
                  </a:cubicBezTo>
                  <a:cubicBezTo>
                    <a:pt x="64" y="69"/>
                    <a:pt x="43" y="61"/>
                    <a:pt x="28" y="47"/>
                  </a:cubicBezTo>
                  <a:lnTo>
                    <a:pt x="0" y="75"/>
                  </a:lnTo>
                  <a:close/>
                  <a:moveTo>
                    <a:pt x="27" y="36"/>
                  </a:moveTo>
                  <a:cubicBezTo>
                    <a:pt x="30" y="38"/>
                    <a:pt x="30" y="38"/>
                    <a:pt x="30" y="38"/>
                  </a:cubicBezTo>
                  <a:cubicBezTo>
                    <a:pt x="45" y="53"/>
                    <a:pt x="64" y="61"/>
                    <a:pt x="85" y="61"/>
                  </a:cubicBezTo>
                  <a:cubicBezTo>
                    <a:pt x="116" y="61"/>
                    <a:pt x="144" y="43"/>
                    <a:pt x="156" y="15"/>
                  </a:cubicBezTo>
                  <a:cubicBezTo>
                    <a:pt x="144" y="10"/>
                    <a:pt x="144" y="10"/>
                    <a:pt x="144" y="10"/>
                  </a:cubicBezTo>
                  <a:cubicBezTo>
                    <a:pt x="134" y="33"/>
                    <a:pt x="111" y="49"/>
                    <a:pt x="85" y="49"/>
                  </a:cubicBezTo>
                  <a:cubicBezTo>
                    <a:pt x="68" y="49"/>
                    <a:pt x="51" y="42"/>
                    <a:pt x="39" y="30"/>
                  </a:cubicBezTo>
                  <a:cubicBezTo>
                    <a:pt x="36" y="27"/>
                    <a:pt x="36" y="27"/>
                    <a:pt x="36" y="27"/>
                  </a:cubicBezTo>
                  <a:cubicBezTo>
                    <a:pt x="55" y="8"/>
                    <a:pt x="55" y="8"/>
                    <a:pt x="55" y="8"/>
                  </a:cubicBezTo>
                  <a:cubicBezTo>
                    <a:pt x="8" y="8"/>
                    <a:pt x="8" y="8"/>
                    <a:pt x="8" y="8"/>
                  </a:cubicBezTo>
                  <a:cubicBezTo>
                    <a:pt x="8" y="55"/>
                    <a:pt x="8" y="55"/>
                    <a:pt x="8" y="55"/>
                  </a:cubicBezTo>
                  <a:lnTo>
                    <a:pt x="27" y="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9" name="组合 278"/>
          <p:cNvGrpSpPr/>
          <p:nvPr/>
        </p:nvGrpSpPr>
        <p:grpSpPr>
          <a:xfrm>
            <a:off x="4783534" y="4153693"/>
            <a:ext cx="441481" cy="262940"/>
            <a:chOff x="4535413" y="3938532"/>
            <a:chExt cx="418612" cy="249320"/>
          </a:xfrm>
        </p:grpSpPr>
        <p:sp>
          <p:nvSpPr>
            <p:cNvPr id="123" name="Freeform 102"/>
            <p:cNvSpPr>
              <a:spLocks noEditPoints="1"/>
            </p:cNvSpPr>
            <p:nvPr/>
          </p:nvSpPr>
          <p:spPr bwMode="auto">
            <a:xfrm>
              <a:off x="4535413" y="3938532"/>
              <a:ext cx="249320" cy="226235"/>
            </a:xfrm>
            <a:custGeom>
              <a:avLst/>
              <a:gdLst>
                <a:gd name="T0" fmla="*/ 162 w 162"/>
                <a:gd name="T1" fmla="*/ 147 h 147"/>
                <a:gd name="T2" fmla="*/ 53 w 162"/>
                <a:gd name="T3" fmla="*/ 147 h 147"/>
                <a:gd name="T4" fmla="*/ 53 w 162"/>
                <a:gd name="T5" fmla="*/ 73 h 147"/>
                <a:gd name="T6" fmla="*/ 0 w 162"/>
                <a:gd name="T7" fmla="*/ 73 h 147"/>
                <a:gd name="T8" fmla="*/ 73 w 162"/>
                <a:gd name="T9" fmla="*/ 0 h 147"/>
                <a:gd name="T10" fmla="*/ 147 w 162"/>
                <a:gd name="T11" fmla="*/ 73 h 147"/>
                <a:gd name="T12" fmla="*/ 94 w 162"/>
                <a:gd name="T13" fmla="*/ 73 h 147"/>
                <a:gd name="T14" fmla="*/ 94 w 162"/>
                <a:gd name="T15" fmla="*/ 106 h 147"/>
                <a:gd name="T16" fmla="*/ 120 w 162"/>
                <a:gd name="T17" fmla="*/ 106 h 147"/>
                <a:gd name="T18" fmla="*/ 162 w 162"/>
                <a:gd name="T19" fmla="*/ 147 h 147"/>
                <a:gd name="T20" fmla="*/ 64 w 162"/>
                <a:gd name="T21" fmla="*/ 136 h 147"/>
                <a:gd name="T22" fmla="*/ 135 w 162"/>
                <a:gd name="T23" fmla="*/ 136 h 147"/>
                <a:gd name="T24" fmla="*/ 116 w 162"/>
                <a:gd name="T25" fmla="*/ 117 h 147"/>
                <a:gd name="T26" fmla="*/ 83 w 162"/>
                <a:gd name="T27" fmla="*/ 117 h 147"/>
                <a:gd name="T28" fmla="*/ 83 w 162"/>
                <a:gd name="T29" fmla="*/ 61 h 147"/>
                <a:gd name="T30" fmla="*/ 120 w 162"/>
                <a:gd name="T31" fmla="*/ 61 h 147"/>
                <a:gd name="T32" fmla="*/ 73 w 162"/>
                <a:gd name="T33" fmla="*/ 15 h 147"/>
                <a:gd name="T34" fmla="*/ 27 w 162"/>
                <a:gd name="T35" fmla="*/ 61 h 147"/>
                <a:gd name="T36" fmla="*/ 64 w 162"/>
                <a:gd name="T37" fmla="*/ 61 h 147"/>
                <a:gd name="T38" fmla="*/ 64 w 162"/>
                <a:gd name="T39"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47">
                  <a:moveTo>
                    <a:pt x="162" y="147"/>
                  </a:moveTo>
                  <a:lnTo>
                    <a:pt x="53" y="147"/>
                  </a:lnTo>
                  <a:lnTo>
                    <a:pt x="53" y="73"/>
                  </a:lnTo>
                  <a:lnTo>
                    <a:pt x="0" y="73"/>
                  </a:lnTo>
                  <a:lnTo>
                    <a:pt x="73" y="0"/>
                  </a:lnTo>
                  <a:lnTo>
                    <a:pt x="147" y="73"/>
                  </a:lnTo>
                  <a:lnTo>
                    <a:pt x="94" y="73"/>
                  </a:lnTo>
                  <a:lnTo>
                    <a:pt x="94" y="106"/>
                  </a:lnTo>
                  <a:lnTo>
                    <a:pt x="120" y="106"/>
                  </a:lnTo>
                  <a:lnTo>
                    <a:pt x="162" y="147"/>
                  </a:lnTo>
                  <a:close/>
                  <a:moveTo>
                    <a:pt x="64" y="136"/>
                  </a:moveTo>
                  <a:lnTo>
                    <a:pt x="135" y="136"/>
                  </a:lnTo>
                  <a:lnTo>
                    <a:pt x="116" y="117"/>
                  </a:lnTo>
                  <a:lnTo>
                    <a:pt x="83" y="117"/>
                  </a:lnTo>
                  <a:lnTo>
                    <a:pt x="83" y="61"/>
                  </a:lnTo>
                  <a:lnTo>
                    <a:pt x="120" y="61"/>
                  </a:lnTo>
                  <a:lnTo>
                    <a:pt x="73" y="15"/>
                  </a:lnTo>
                  <a:lnTo>
                    <a:pt x="27" y="61"/>
                  </a:lnTo>
                  <a:lnTo>
                    <a:pt x="64" y="61"/>
                  </a:lnTo>
                  <a:lnTo>
                    <a:pt x="64" y="1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4" name="Freeform 103"/>
            <p:cNvSpPr>
              <a:spLocks noEditPoints="1"/>
            </p:cNvSpPr>
            <p:nvPr/>
          </p:nvSpPr>
          <p:spPr bwMode="auto">
            <a:xfrm>
              <a:off x="4724712" y="3969312"/>
              <a:ext cx="229313" cy="218540"/>
            </a:xfrm>
            <a:custGeom>
              <a:avLst/>
              <a:gdLst>
                <a:gd name="T0" fmla="*/ 82 w 149"/>
                <a:gd name="T1" fmla="*/ 142 h 142"/>
                <a:gd name="T2" fmla="*/ 14 w 149"/>
                <a:gd name="T3" fmla="*/ 74 h 142"/>
                <a:gd name="T4" fmla="*/ 65 w 149"/>
                <a:gd name="T5" fmla="*/ 74 h 142"/>
                <a:gd name="T6" fmla="*/ 65 w 149"/>
                <a:gd name="T7" fmla="*/ 36 h 142"/>
                <a:gd name="T8" fmla="*/ 36 w 149"/>
                <a:gd name="T9" fmla="*/ 36 h 142"/>
                <a:gd name="T10" fmla="*/ 0 w 149"/>
                <a:gd name="T11" fmla="*/ 0 h 142"/>
                <a:gd name="T12" fmla="*/ 99 w 149"/>
                <a:gd name="T13" fmla="*/ 0 h 142"/>
                <a:gd name="T14" fmla="*/ 99 w 149"/>
                <a:gd name="T15" fmla="*/ 74 h 142"/>
                <a:gd name="T16" fmla="*/ 149 w 149"/>
                <a:gd name="T17" fmla="*/ 74 h 142"/>
                <a:gd name="T18" fmla="*/ 82 w 149"/>
                <a:gd name="T19" fmla="*/ 142 h 142"/>
                <a:gd name="T20" fmla="*/ 29 w 149"/>
                <a:gd name="T21" fmla="*/ 80 h 142"/>
                <a:gd name="T22" fmla="*/ 82 w 149"/>
                <a:gd name="T23" fmla="*/ 133 h 142"/>
                <a:gd name="T24" fmla="*/ 135 w 149"/>
                <a:gd name="T25" fmla="*/ 80 h 142"/>
                <a:gd name="T26" fmla="*/ 93 w 149"/>
                <a:gd name="T27" fmla="*/ 80 h 142"/>
                <a:gd name="T28" fmla="*/ 93 w 149"/>
                <a:gd name="T29" fmla="*/ 5 h 142"/>
                <a:gd name="T30" fmla="*/ 14 w 149"/>
                <a:gd name="T31" fmla="*/ 5 h 142"/>
                <a:gd name="T32" fmla="*/ 37 w 149"/>
                <a:gd name="T33" fmla="*/ 30 h 142"/>
                <a:gd name="T34" fmla="*/ 70 w 149"/>
                <a:gd name="T35" fmla="*/ 30 h 142"/>
                <a:gd name="T36" fmla="*/ 70 w 149"/>
                <a:gd name="T37" fmla="*/ 80 h 142"/>
                <a:gd name="T38" fmla="*/ 29 w 149"/>
                <a:gd name="T3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2">
                  <a:moveTo>
                    <a:pt x="82" y="142"/>
                  </a:moveTo>
                  <a:lnTo>
                    <a:pt x="14" y="74"/>
                  </a:lnTo>
                  <a:lnTo>
                    <a:pt x="65" y="74"/>
                  </a:lnTo>
                  <a:lnTo>
                    <a:pt x="65" y="36"/>
                  </a:lnTo>
                  <a:lnTo>
                    <a:pt x="36" y="36"/>
                  </a:lnTo>
                  <a:lnTo>
                    <a:pt x="0" y="0"/>
                  </a:lnTo>
                  <a:lnTo>
                    <a:pt x="99" y="0"/>
                  </a:lnTo>
                  <a:lnTo>
                    <a:pt x="99" y="74"/>
                  </a:lnTo>
                  <a:lnTo>
                    <a:pt x="149" y="74"/>
                  </a:lnTo>
                  <a:lnTo>
                    <a:pt x="82" y="142"/>
                  </a:lnTo>
                  <a:close/>
                  <a:moveTo>
                    <a:pt x="29" y="80"/>
                  </a:moveTo>
                  <a:lnTo>
                    <a:pt x="82" y="133"/>
                  </a:lnTo>
                  <a:lnTo>
                    <a:pt x="135" y="80"/>
                  </a:lnTo>
                  <a:lnTo>
                    <a:pt x="93" y="80"/>
                  </a:lnTo>
                  <a:lnTo>
                    <a:pt x="93" y="5"/>
                  </a:lnTo>
                  <a:lnTo>
                    <a:pt x="14" y="5"/>
                  </a:lnTo>
                  <a:lnTo>
                    <a:pt x="37" y="30"/>
                  </a:lnTo>
                  <a:lnTo>
                    <a:pt x="70" y="30"/>
                  </a:lnTo>
                  <a:lnTo>
                    <a:pt x="70" y="80"/>
                  </a:lnTo>
                  <a:lnTo>
                    <a:pt x="29" y="8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8" name="组合 277"/>
          <p:cNvGrpSpPr/>
          <p:nvPr/>
        </p:nvGrpSpPr>
        <p:grpSpPr>
          <a:xfrm>
            <a:off x="3025732" y="4075784"/>
            <a:ext cx="397657" cy="418757"/>
            <a:chOff x="2868665" y="3864659"/>
            <a:chExt cx="377058" cy="397065"/>
          </a:xfrm>
        </p:grpSpPr>
        <p:sp>
          <p:nvSpPr>
            <p:cNvPr id="125" name="Freeform 104"/>
            <p:cNvSpPr>
              <a:spLocks noEditPoints="1"/>
            </p:cNvSpPr>
            <p:nvPr/>
          </p:nvSpPr>
          <p:spPr bwMode="auto">
            <a:xfrm>
              <a:off x="2868665" y="3864659"/>
              <a:ext cx="377058" cy="397065"/>
            </a:xfrm>
            <a:custGeom>
              <a:avLst/>
              <a:gdLst>
                <a:gd name="T0" fmla="*/ 121 w 171"/>
                <a:gd name="T1" fmla="*/ 180 h 180"/>
                <a:gd name="T2" fmla="*/ 121 w 171"/>
                <a:gd name="T3" fmla="*/ 144 h 180"/>
                <a:gd name="T4" fmla="*/ 74 w 171"/>
                <a:gd name="T5" fmla="*/ 129 h 180"/>
                <a:gd name="T6" fmla="*/ 52 w 171"/>
                <a:gd name="T7" fmla="*/ 96 h 180"/>
                <a:gd name="T8" fmla="*/ 4 w 171"/>
                <a:gd name="T9" fmla="*/ 64 h 180"/>
                <a:gd name="T10" fmla="*/ 0 w 171"/>
                <a:gd name="T11" fmla="*/ 64 h 180"/>
                <a:gd name="T12" fmla="*/ 0 w 171"/>
                <a:gd name="T13" fmla="*/ 36 h 180"/>
                <a:gd name="T14" fmla="*/ 4 w 171"/>
                <a:gd name="T15" fmla="*/ 36 h 180"/>
                <a:gd name="T16" fmla="*/ 54 w 171"/>
                <a:gd name="T17" fmla="*/ 52 h 180"/>
                <a:gd name="T18" fmla="*/ 77 w 171"/>
                <a:gd name="T19" fmla="*/ 84 h 180"/>
                <a:gd name="T20" fmla="*/ 121 w 171"/>
                <a:gd name="T21" fmla="*/ 116 h 180"/>
                <a:gd name="T22" fmla="*/ 121 w 171"/>
                <a:gd name="T23" fmla="*/ 64 h 180"/>
                <a:gd name="T24" fmla="*/ 88 w 171"/>
                <a:gd name="T25" fmla="*/ 78 h 180"/>
                <a:gd name="T26" fmla="*/ 84 w 171"/>
                <a:gd name="T27" fmla="*/ 82 h 180"/>
                <a:gd name="T28" fmla="*/ 81 w 171"/>
                <a:gd name="T29" fmla="*/ 77 h 180"/>
                <a:gd name="T30" fmla="*/ 71 w 171"/>
                <a:gd name="T31" fmla="*/ 59 h 180"/>
                <a:gd name="T32" fmla="*/ 69 w 171"/>
                <a:gd name="T33" fmla="*/ 56 h 180"/>
                <a:gd name="T34" fmla="*/ 71 w 171"/>
                <a:gd name="T35" fmla="*/ 54 h 180"/>
                <a:gd name="T36" fmla="*/ 74 w 171"/>
                <a:gd name="T37" fmla="*/ 52 h 180"/>
                <a:gd name="T38" fmla="*/ 121 w 171"/>
                <a:gd name="T39" fmla="*/ 36 h 180"/>
                <a:gd name="T40" fmla="*/ 121 w 171"/>
                <a:gd name="T41" fmla="*/ 0 h 180"/>
                <a:gd name="T42" fmla="*/ 171 w 171"/>
                <a:gd name="T43" fmla="*/ 50 h 180"/>
                <a:gd name="T44" fmla="*/ 130 w 171"/>
                <a:gd name="T45" fmla="*/ 90 h 180"/>
                <a:gd name="T46" fmla="*/ 171 w 171"/>
                <a:gd name="T47" fmla="*/ 130 h 180"/>
                <a:gd name="T48" fmla="*/ 121 w 171"/>
                <a:gd name="T49" fmla="*/ 180 h 180"/>
                <a:gd name="T50" fmla="*/ 8 w 171"/>
                <a:gd name="T51" fmla="*/ 56 h 180"/>
                <a:gd name="T52" fmla="*/ 59 w 171"/>
                <a:gd name="T53" fmla="*/ 93 h 180"/>
                <a:gd name="T54" fmla="*/ 79 w 171"/>
                <a:gd name="T55" fmla="*/ 122 h 180"/>
                <a:gd name="T56" fmla="*/ 125 w 171"/>
                <a:gd name="T57" fmla="*/ 137 h 180"/>
                <a:gd name="T58" fmla="*/ 129 w 171"/>
                <a:gd name="T59" fmla="*/ 137 h 180"/>
                <a:gd name="T60" fmla="*/ 129 w 171"/>
                <a:gd name="T61" fmla="*/ 161 h 180"/>
                <a:gd name="T62" fmla="*/ 159 w 171"/>
                <a:gd name="T63" fmla="*/ 130 h 180"/>
                <a:gd name="T64" fmla="*/ 129 w 171"/>
                <a:gd name="T65" fmla="*/ 100 h 180"/>
                <a:gd name="T66" fmla="*/ 129 w 171"/>
                <a:gd name="T67" fmla="*/ 124 h 180"/>
                <a:gd name="T68" fmla="*/ 125 w 171"/>
                <a:gd name="T69" fmla="*/ 124 h 180"/>
                <a:gd name="T70" fmla="*/ 70 w 171"/>
                <a:gd name="T71" fmla="*/ 87 h 180"/>
                <a:gd name="T72" fmla="*/ 49 w 171"/>
                <a:gd name="T73" fmla="*/ 58 h 180"/>
                <a:gd name="T74" fmla="*/ 8 w 171"/>
                <a:gd name="T75" fmla="*/ 44 h 180"/>
                <a:gd name="T76" fmla="*/ 8 w 171"/>
                <a:gd name="T77" fmla="*/ 56 h 180"/>
                <a:gd name="T78" fmla="*/ 125 w 171"/>
                <a:gd name="T79" fmla="*/ 56 h 180"/>
                <a:gd name="T80" fmla="*/ 129 w 171"/>
                <a:gd name="T81" fmla="*/ 56 h 180"/>
                <a:gd name="T82" fmla="*/ 129 w 171"/>
                <a:gd name="T83" fmla="*/ 80 h 180"/>
                <a:gd name="T84" fmla="*/ 159 w 171"/>
                <a:gd name="T85" fmla="*/ 50 h 180"/>
                <a:gd name="T86" fmla="*/ 129 w 171"/>
                <a:gd name="T87" fmla="*/ 19 h 180"/>
                <a:gd name="T88" fmla="*/ 129 w 171"/>
                <a:gd name="T89" fmla="*/ 44 h 180"/>
                <a:gd name="T90" fmla="*/ 125 w 171"/>
                <a:gd name="T91" fmla="*/ 44 h 180"/>
                <a:gd name="T92" fmla="*/ 79 w 171"/>
                <a:gd name="T93" fmla="*/ 58 h 180"/>
                <a:gd name="T94" fmla="*/ 86 w 171"/>
                <a:gd name="T95" fmla="*/ 68 h 180"/>
                <a:gd name="T96" fmla="*/ 125 w 171"/>
                <a:gd name="T97" fmla="*/ 5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180">
                  <a:moveTo>
                    <a:pt x="121" y="180"/>
                  </a:moveTo>
                  <a:cubicBezTo>
                    <a:pt x="121" y="144"/>
                    <a:pt x="121" y="144"/>
                    <a:pt x="121" y="144"/>
                  </a:cubicBezTo>
                  <a:cubicBezTo>
                    <a:pt x="101" y="144"/>
                    <a:pt x="86" y="139"/>
                    <a:pt x="74" y="129"/>
                  </a:cubicBezTo>
                  <a:cubicBezTo>
                    <a:pt x="63" y="119"/>
                    <a:pt x="57" y="108"/>
                    <a:pt x="52" y="96"/>
                  </a:cubicBezTo>
                  <a:cubicBezTo>
                    <a:pt x="42" y="78"/>
                    <a:pt x="35" y="64"/>
                    <a:pt x="4" y="64"/>
                  </a:cubicBezTo>
                  <a:cubicBezTo>
                    <a:pt x="0" y="64"/>
                    <a:pt x="0" y="64"/>
                    <a:pt x="0" y="64"/>
                  </a:cubicBezTo>
                  <a:cubicBezTo>
                    <a:pt x="0" y="36"/>
                    <a:pt x="0" y="36"/>
                    <a:pt x="0" y="36"/>
                  </a:cubicBezTo>
                  <a:cubicBezTo>
                    <a:pt x="4" y="36"/>
                    <a:pt x="4" y="36"/>
                    <a:pt x="4" y="36"/>
                  </a:cubicBezTo>
                  <a:cubicBezTo>
                    <a:pt x="25" y="36"/>
                    <a:pt x="42" y="41"/>
                    <a:pt x="54" y="52"/>
                  </a:cubicBezTo>
                  <a:cubicBezTo>
                    <a:pt x="65" y="61"/>
                    <a:pt x="71" y="73"/>
                    <a:pt x="77" y="84"/>
                  </a:cubicBezTo>
                  <a:cubicBezTo>
                    <a:pt x="86" y="102"/>
                    <a:pt x="92" y="115"/>
                    <a:pt x="121" y="116"/>
                  </a:cubicBezTo>
                  <a:cubicBezTo>
                    <a:pt x="121" y="64"/>
                    <a:pt x="121" y="64"/>
                    <a:pt x="121" y="64"/>
                  </a:cubicBezTo>
                  <a:cubicBezTo>
                    <a:pt x="101" y="65"/>
                    <a:pt x="93" y="71"/>
                    <a:pt x="88" y="78"/>
                  </a:cubicBezTo>
                  <a:cubicBezTo>
                    <a:pt x="84" y="82"/>
                    <a:pt x="84" y="82"/>
                    <a:pt x="84" y="82"/>
                  </a:cubicBezTo>
                  <a:cubicBezTo>
                    <a:pt x="81" y="77"/>
                    <a:pt x="81" y="77"/>
                    <a:pt x="81" y="77"/>
                  </a:cubicBezTo>
                  <a:cubicBezTo>
                    <a:pt x="78" y="71"/>
                    <a:pt x="75" y="65"/>
                    <a:pt x="71" y="59"/>
                  </a:cubicBezTo>
                  <a:cubicBezTo>
                    <a:pt x="69" y="56"/>
                    <a:pt x="69" y="56"/>
                    <a:pt x="69" y="56"/>
                  </a:cubicBezTo>
                  <a:cubicBezTo>
                    <a:pt x="71" y="54"/>
                    <a:pt x="71" y="54"/>
                    <a:pt x="71" y="54"/>
                  </a:cubicBezTo>
                  <a:cubicBezTo>
                    <a:pt x="72" y="53"/>
                    <a:pt x="73" y="52"/>
                    <a:pt x="74" y="52"/>
                  </a:cubicBezTo>
                  <a:cubicBezTo>
                    <a:pt x="86" y="42"/>
                    <a:pt x="101" y="36"/>
                    <a:pt x="121" y="36"/>
                  </a:cubicBezTo>
                  <a:cubicBezTo>
                    <a:pt x="121" y="0"/>
                    <a:pt x="121" y="0"/>
                    <a:pt x="121" y="0"/>
                  </a:cubicBezTo>
                  <a:cubicBezTo>
                    <a:pt x="171" y="50"/>
                    <a:pt x="171" y="50"/>
                    <a:pt x="171" y="50"/>
                  </a:cubicBezTo>
                  <a:cubicBezTo>
                    <a:pt x="130" y="90"/>
                    <a:pt x="130" y="90"/>
                    <a:pt x="130" y="90"/>
                  </a:cubicBezTo>
                  <a:cubicBezTo>
                    <a:pt x="171" y="130"/>
                    <a:pt x="171" y="130"/>
                    <a:pt x="171" y="130"/>
                  </a:cubicBezTo>
                  <a:lnTo>
                    <a:pt x="121" y="180"/>
                  </a:lnTo>
                  <a:close/>
                  <a:moveTo>
                    <a:pt x="8" y="56"/>
                  </a:moveTo>
                  <a:cubicBezTo>
                    <a:pt x="41" y="57"/>
                    <a:pt x="49" y="74"/>
                    <a:pt x="59" y="93"/>
                  </a:cubicBezTo>
                  <a:cubicBezTo>
                    <a:pt x="64" y="103"/>
                    <a:pt x="69" y="114"/>
                    <a:pt x="79" y="122"/>
                  </a:cubicBezTo>
                  <a:cubicBezTo>
                    <a:pt x="90" y="132"/>
                    <a:pt x="105" y="137"/>
                    <a:pt x="125" y="137"/>
                  </a:cubicBezTo>
                  <a:cubicBezTo>
                    <a:pt x="129" y="137"/>
                    <a:pt x="129" y="137"/>
                    <a:pt x="129" y="137"/>
                  </a:cubicBezTo>
                  <a:cubicBezTo>
                    <a:pt x="129" y="161"/>
                    <a:pt x="129" y="161"/>
                    <a:pt x="129" y="161"/>
                  </a:cubicBezTo>
                  <a:cubicBezTo>
                    <a:pt x="159" y="130"/>
                    <a:pt x="159" y="130"/>
                    <a:pt x="159" y="130"/>
                  </a:cubicBezTo>
                  <a:cubicBezTo>
                    <a:pt x="129" y="100"/>
                    <a:pt x="129" y="100"/>
                    <a:pt x="129" y="100"/>
                  </a:cubicBezTo>
                  <a:cubicBezTo>
                    <a:pt x="129" y="124"/>
                    <a:pt x="129" y="124"/>
                    <a:pt x="129" y="124"/>
                  </a:cubicBezTo>
                  <a:cubicBezTo>
                    <a:pt x="125" y="124"/>
                    <a:pt x="125" y="124"/>
                    <a:pt x="125" y="124"/>
                  </a:cubicBezTo>
                  <a:cubicBezTo>
                    <a:pt x="88" y="124"/>
                    <a:pt x="80" y="107"/>
                    <a:pt x="70" y="87"/>
                  </a:cubicBezTo>
                  <a:cubicBezTo>
                    <a:pt x="64" y="77"/>
                    <a:pt x="59" y="66"/>
                    <a:pt x="49" y="58"/>
                  </a:cubicBezTo>
                  <a:cubicBezTo>
                    <a:pt x="39" y="49"/>
                    <a:pt x="25" y="44"/>
                    <a:pt x="8" y="44"/>
                  </a:cubicBezTo>
                  <a:lnTo>
                    <a:pt x="8" y="56"/>
                  </a:lnTo>
                  <a:close/>
                  <a:moveTo>
                    <a:pt x="125" y="56"/>
                  </a:moveTo>
                  <a:cubicBezTo>
                    <a:pt x="129" y="56"/>
                    <a:pt x="129" y="56"/>
                    <a:pt x="129" y="56"/>
                  </a:cubicBezTo>
                  <a:cubicBezTo>
                    <a:pt x="129" y="80"/>
                    <a:pt x="129" y="80"/>
                    <a:pt x="129" y="80"/>
                  </a:cubicBezTo>
                  <a:cubicBezTo>
                    <a:pt x="159" y="50"/>
                    <a:pt x="159" y="50"/>
                    <a:pt x="159" y="50"/>
                  </a:cubicBezTo>
                  <a:cubicBezTo>
                    <a:pt x="129" y="19"/>
                    <a:pt x="129" y="19"/>
                    <a:pt x="129" y="19"/>
                  </a:cubicBezTo>
                  <a:cubicBezTo>
                    <a:pt x="129" y="44"/>
                    <a:pt x="129" y="44"/>
                    <a:pt x="129" y="44"/>
                  </a:cubicBezTo>
                  <a:cubicBezTo>
                    <a:pt x="125" y="44"/>
                    <a:pt x="125" y="44"/>
                    <a:pt x="125" y="44"/>
                  </a:cubicBezTo>
                  <a:cubicBezTo>
                    <a:pt x="105" y="44"/>
                    <a:pt x="90" y="48"/>
                    <a:pt x="79" y="58"/>
                  </a:cubicBezTo>
                  <a:cubicBezTo>
                    <a:pt x="82" y="61"/>
                    <a:pt x="84" y="65"/>
                    <a:pt x="86" y="68"/>
                  </a:cubicBezTo>
                  <a:cubicBezTo>
                    <a:pt x="95" y="60"/>
                    <a:pt x="107" y="56"/>
                    <a:pt x="125" y="5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6" name="Freeform 105"/>
            <p:cNvSpPr>
              <a:spLocks noEditPoints="1"/>
            </p:cNvSpPr>
            <p:nvPr/>
          </p:nvSpPr>
          <p:spPr bwMode="auto">
            <a:xfrm>
              <a:off x="2873281" y="4090894"/>
              <a:ext cx="121582" cy="89263"/>
            </a:xfrm>
            <a:custGeom>
              <a:avLst/>
              <a:gdLst>
                <a:gd name="T0" fmla="*/ 2 w 55"/>
                <a:gd name="T1" fmla="*/ 41 h 41"/>
                <a:gd name="T2" fmla="*/ 0 w 55"/>
                <a:gd name="T3" fmla="*/ 41 h 41"/>
                <a:gd name="T4" fmla="*/ 0 w 55"/>
                <a:gd name="T5" fmla="*/ 16 h 41"/>
                <a:gd name="T6" fmla="*/ 2 w 55"/>
                <a:gd name="T7" fmla="*/ 16 h 41"/>
                <a:gd name="T8" fmla="*/ 40 w 55"/>
                <a:gd name="T9" fmla="*/ 2 h 41"/>
                <a:gd name="T10" fmla="*/ 42 w 55"/>
                <a:gd name="T11" fmla="*/ 0 h 41"/>
                <a:gd name="T12" fmla="*/ 43 w 55"/>
                <a:gd name="T13" fmla="*/ 2 h 41"/>
                <a:gd name="T14" fmla="*/ 54 w 55"/>
                <a:gd name="T15" fmla="*/ 20 h 41"/>
                <a:gd name="T16" fmla="*/ 55 w 55"/>
                <a:gd name="T17" fmla="*/ 22 h 41"/>
                <a:gd name="T18" fmla="*/ 54 w 55"/>
                <a:gd name="T19" fmla="*/ 23 h 41"/>
                <a:gd name="T20" fmla="*/ 51 w 55"/>
                <a:gd name="T21" fmla="*/ 25 h 41"/>
                <a:gd name="T22" fmla="*/ 2 w 55"/>
                <a:gd name="T23" fmla="*/ 41 h 41"/>
                <a:gd name="T24" fmla="*/ 4 w 55"/>
                <a:gd name="T25" fmla="*/ 20 h 41"/>
                <a:gd name="T26" fmla="*/ 4 w 55"/>
                <a:gd name="T27" fmla="*/ 37 h 41"/>
                <a:gd name="T28" fmla="*/ 49 w 55"/>
                <a:gd name="T29" fmla="*/ 22 h 41"/>
                <a:gd name="T30" fmla="*/ 50 w 55"/>
                <a:gd name="T31" fmla="*/ 21 h 41"/>
                <a:gd name="T32" fmla="*/ 41 w 55"/>
                <a:gd name="T33" fmla="*/ 7 h 41"/>
                <a:gd name="T34" fmla="*/ 4 w 55"/>
                <a:gd name="T3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1">
                  <a:moveTo>
                    <a:pt x="2" y="41"/>
                  </a:moveTo>
                  <a:cubicBezTo>
                    <a:pt x="0" y="41"/>
                    <a:pt x="0" y="41"/>
                    <a:pt x="0" y="41"/>
                  </a:cubicBezTo>
                  <a:cubicBezTo>
                    <a:pt x="0" y="16"/>
                    <a:pt x="0" y="16"/>
                    <a:pt x="0" y="16"/>
                  </a:cubicBezTo>
                  <a:cubicBezTo>
                    <a:pt x="2" y="16"/>
                    <a:pt x="2" y="16"/>
                    <a:pt x="2" y="16"/>
                  </a:cubicBezTo>
                  <a:cubicBezTo>
                    <a:pt x="20" y="16"/>
                    <a:pt x="32" y="12"/>
                    <a:pt x="40" y="2"/>
                  </a:cubicBezTo>
                  <a:cubicBezTo>
                    <a:pt x="42" y="0"/>
                    <a:pt x="42" y="0"/>
                    <a:pt x="42" y="0"/>
                  </a:cubicBezTo>
                  <a:cubicBezTo>
                    <a:pt x="43" y="2"/>
                    <a:pt x="43" y="2"/>
                    <a:pt x="43" y="2"/>
                  </a:cubicBezTo>
                  <a:cubicBezTo>
                    <a:pt x="46" y="8"/>
                    <a:pt x="50" y="14"/>
                    <a:pt x="54" y="20"/>
                  </a:cubicBezTo>
                  <a:cubicBezTo>
                    <a:pt x="55" y="22"/>
                    <a:pt x="55" y="22"/>
                    <a:pt x="55" y="22"/>
                  </a:cubicBezTo>
                  <a:cubicBezTo>
                    <a:pt x="54" y="23"/>
                    <a:pt x="54" y="23"/>
                    <a:pt x="54" y="23"/>
                  </a:cubicBezTo>
                  <a:cubicBezTo>
                    <a:pt x="53" y="24"/>
                    <a:pt x="52" y="24"/>
                    <a:pt x="51" y="25"/>
                  </a:cubicBezTo>
                  <a:cubicBezTo>
                    <a:pt x="39" y="35"/>
                    <a:pt x="23" y="41"/>
                    <a:pt x="2" y="41"/>
                  </a:cubicBezTo>
                  <a:close/>
                  <a:moveTo>
                    <a:pt x="4" y="20"/>
                  </a:moveTo>
                  <a:cubicBezTo>
                    <a:pt x="4" y="37"/>
                    <a:pt x="4" y="37"/>
                    <a:pt x="4" y="37"/>
                  </a:cubicBezTo>
                  <a:cubicBezTo>
                    <a:pt x="23" y="36"/>
                    <a:pt x="37" y="31"/>
                    <a:pt x="49" y="22"/>
                  </a:cubicBezTo>
                  <a:cubicBezTo>
                    <a:pt x="49" y="22"/>
                    <a:pt x="49" y="21"/>
                    <a:pt x="50" y="21"/>
                  </a:cubicBezTo>
                  <a:cubicBezTo>
                    <a:pt x="46" y="16"/>
                    <a:pt x="44" y="11"/>
                    <a:pt x="41" y="7"/>
                  </a:cubicBezTo>
                  <a:cubicBezTo>
                    <a:pt x="32" y="16"/>
                    <a:pt x="21" y="20"/>
                    <a:pt x="4" y="2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3" name="组合 252"/>
          <p:cNvGrpSpPr/>
          <p:nvPr/>
        </p:nvGrpSpPr>
        <p:grpSpPr>
          <a:xfrm>
            <a:off x="11081112" y="4104999"/>
            <a:ext cx="344095" cy="371687"/>
            <a:chOff x="10737851" y="3251200"/>
            <a:chExt cx="336551" cy="363538"/>
          </a:xfrm>
        </p:grpSpPr>
        <p:sp>
          <p:nvSpPr>
            <p:cNvPr id="127" name="Freeform 106"/>
            <p:cNvSpPr/>
            <p:nvPr/>
          </p:nvSpPr>
          <p:spPr bwMode="auto">
            <a:xfrm>
              <a:off x="10769601" y="3251200"/>
              <a:ext cx="19050" cy="239713"/>
            </a:xfrm>
            <a:custGeom>
              <a:avLst/>
              <a:gdLst>
                <a:gd name="T0" fmla="*/ 3 w 8"/>
                <a:gd name="T1" fmla="*/ 106 h 106"/>
                <a:gd name="T2" fmla="*/ 8 w 8"/>
                <a:gd name="T3" fmla="*/ 106 h 106"/>
                <a:gd name="T4" fmla="*/ 8 w 8"/>
                <a:gd name="T5" fmla="*/ 4 h 106"/>
                <a:gd name="T6" fmla="*/ 4 w 8"/>
                <a:gd name="T7" fmla="*/ 0 h 106"/>
                <a:gd name="T8" fmla="*/ 0 w 8"/>
                <a:gd name="T9" fmla="*/ 4 h 106"/>
                <a:gd name="T10" fmla="*/ 0 w 8"/>
                <a:gd name="T11" fmla="*/ 106 h 106"/>
                <a:gd name="T12" fmla="*/ 3 w 8"/>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8" h="106">
                  <a:moveTo>
                    <a:pt x="3" y="106"/>
                  </a:moveTo>
                  <a:cubicBezTo>
                    <a:pt x="5" y="106"/>
                    <a:pt x="6" y="106"/>
                    <a:pt x="8" y="106"/>
                  </a:cubicBezTo>
                  <a:cubicBezTo>
                    <a:pt x="8" y="4"/>
                    <a:pt x="8" y="4"/>
                    <a:pt x="8" y="4"/>
                  </a:cubicBezTo>
                  <a:cubicBezTo>
                    <a:pt x="8" y="1"/>
                    <a:pt x="6" y="0"/>
                    <a:pt x="4" y="0"/>
                  </a:cubicBezTo>
                  <a:cubicBezTo>
                    <a:pt x="1" y="0"/>
                    <a:pt x="0" y="1"/>
                    <a:pt x="0" y="4"/>
                  </a:cubicBezTo>
                  <a:cubicBezTo>
                    <a:pt x="0" y="106"/>
                    <a:pt x="0" y="106"/>
                    <a:pt x="0" y="106"/>
                  </a:cubicBezTo>
                  <a:cubicBezTo>
                    <a:pt x="1" y="106"/>
                    <a:pt x="2" y="106"/>
                    <a:pt x="3" y="10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8" name="Freeform 107"/>
            <p:cNvSpPr/>
            <p:nvPr/>
          </p:nvSpPr>
          <p:spPr bwMode="auto">
            <a:xfrm>
              <a:off x="10769601" y="3559175"/>
              <a:ext cx="19050" cy="55563"/>
            </a:xfrm>
            <a:custGeom>
              <a:avLst/>
              <a:gdLst>
                <a:gd name="T0" fmla="*/ 3 w 8"/>
                <a:gd name="T1" fmla="*/ 1 h 24"/>
                <a:gd name="T2" fmla="*/ 0 w 8"/>
                <a:gd name="T3" fmla="*/ 1 h 24"/>
                <a:gd name="T4" fmla="*/ 0 w 8"/>
                <a:gd name="T5" fmla="*/ 20 h 24"/>
                <a:gd name="T6" fmla="*/ 4 w 8"/>
                <a:gd name="T7" fmla="*/ 24 h 24"/>
                <a:gd name="T8" fmla="*/ 8 w 8"/>
                <a:gd name="T9" fmla="*/ 20 h 24"/>
                <a:gd name="T10" fmla="*/ 8 w 8"/>
                <a:gd name="T11" fmla="*/ 0 h 24"/>
                <a:gd name="T12" fmla="*/ 3 w 8"/>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3" y="1"/>
                  </a:moveTo>
                  <a:cubicBezTo>
                    <a:pt x="2" y="1"/>
                    <a:pt x="1" y="1"/>
                    <a:pt x="0" y="1"/>
                  </a:cubicBezTo>
                  <a:cubicBezTo>
                    <a:pt x="0" y="20"/>
                    <a:pt x="0" y="20"/>
                    <a:pt x="0" y="20"/>
                  </a:cubicBezTo>
                  <a:cubicBezTo>
                    <a:pt x="0" y="22"/>
                    <a:pt x="1" y="24"/>
                    <a:pt x="4" y="24"/>
                  </a:cubicBezTo>
                  <a:cubicBezTo>
                    <a:pt x="6" y="24"/>
                    <a:pt x="8" y="22"/>
                    <a:pt x="8" y="20"/>
                  </a:cubicBezTo>
                  <a:cubicBezTo>
                    <a:pt x="8" y="0"/>
                    <a:pt x="8" y="0"/>
                    <a:pt x="8" y="0"/>
                  </a:cubicBezTo>
                  <a:cubicBezTo>
                    <a:pt x="6" y="1"/>
                    <a:pt x="5" y="1"/>
                    <a:pt x="3" y="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9" name="Freeform 108"/>
            <p:cNvSpPr/>
            <p:nvPr/>
          </p:nvSpPr>
          <p:spPr bwMode="auto">
            <a:xfrm>
              <a:off x="10898189" y="3251200"/>
              <a:ext cx="17463" cy="63500"/>
            </a:xfrm>
            <a:custGeom>
              <a:avLst/>
              <a:gdLst>
                <a:gd name="T0" fmla="*/ 4 w 8"/>
                <a:gd name="T1" fmla="*/ 28 h 28"/>
                <a:gd name="T2" fmla="*/ 8 w 8"/>
                <a:gd name="T3" fmla="*/ 28 h 28"/>
                <a:gd name="T4" fmla="*/ 8 w 8"/>
                <a:gd name="T5" fmla="*/ 4 h 28"/>
                <a:gd name="T6" fmla="*/ 4 w 8"/>
                <a:gd name="T7" fmla="*/ 0 h 28"/>
                <a:gd name="T8" fmla="*/ 0 w 8"/>
                <a:gd name="T9" fmla="*/ 4 h 28"/>
                <a:gd name="T10" fmla="*/ 0 w 8"/>
                <a:gd name="T11" fmla="*/ 28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5" y="28"/>
                    <a:pt x="7" y="28"/>
                    <a:pt x="8" y="28"/>
                  </a:cubicBezTo>
                  <a:cubicBezTo>
                    <a:pt x="8" y="4"/>
                    <a:pt x="8" y="4"/>
                    <a:pt x="8" y="4"/>
                  </a:cubicBezTo>
                  <a:cubicBezTo>
                    <a:pt x="8" y="1"/>
                    <a:pt x="6" y="0"/>
                    <a:pt x="4" y="0"/>
                  </a:cubicBezTo>
                  <a:cubicBezTo>
                    <a:pt x="2" y="0"/>
                    <a:pt x="0" y="1"/>
                    <a:pt x="0" y="4"/>
                  </a:cubicBezTo>
                  <a:cubicBezTo>
                    <a:pt x="0" y="28"/>
                    <a:pt x="0" y="28"/>
                    <a:pt x="0" y="28"/>
                  </a:cubicBezTo>
                  <a:cubicBezTo>
                    <a:pt x="1" y="28"/>
                    <a:pt x="2" y="28"/>
                    <a:pt x="4" y="2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0" name="Freeform 109"/>
            <p:cNvSpPr/>
            <p:nvPr/>
          </p:nvSpPr>
          <p:spPr bwMode="auto">
            <a:xfrm>
              <a:off x="10898189" y="3384550"/>
              <a:ext cx="17463" cy="230188"/>
            </a:xfrm>
            <a:custGeom>
              <a:avLst/>
              <a:gdLst>
                <a:gd name="T0" fmla="*/ 4 w 8"/>
                <a:gd name="T1" fmla="*/ 0 h 101"/>
                <a:gd name="T2" fmla="*/ 0 w 8"/>
                <a:gd name="T3" fmla="*/ 0 h 101"/>
                <a:gd name="T4" fmla="*/ 0 w 8"/>
                <a:gd name="T5" fmla="*/ 97 h 101"/>
                <a:gd name="T6" fmla="*/ 4 w 8"/>
                <a:gd name="T7" fmla="*/ 101 h 101"/>
                <a:gd name="T8" fmla="*/ 8 w 8"/>
                <a:gd name="T9" fmla="*/ 97 h 101"/>
                <a:gd name="T10" fmla="*/ 8 w 8"/>
                <a:gd name="T11" fmla="*/ 0 h 101"/>
                <a:gd name="T12" fmla="*/ 4 w 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8" h="101">
                  <a:moveTo>
                    <a:pt x="4" y="0"/>
                  </a:moveTo>
                  <a:cubicBezTo>
                    <a:pt x="2" y="0"/>
                    <a:pt x="1" y="0"/>
                    <a:pt x="0" y="0"/>
                  </a:cubicBezTo>
                  <a:cubicBezTo>
                    <a:pt x="0" y="97"/>
                    <a:pt x="0" y="97"/>
                    <a:pt x="0" y="97"/>
                  </a:cubicBezTo>
                  <a:cubicBezTo>
                    <a:pt x="0" y="99"/>
                    <a:pt x="2" y="101"/>
                    <a:pt x="4" y="101"/>
                  </a:cubicBezTo>
                  <a:cubicBezTo>
                    <a:pt x="6" y="101"/>
                    <a:pt x="8" y="99"/>
                    <a:pt x="8" y="97"/>
                  </a:cubicBezTo>
                  <a:cubicBezTo>
                    <a:pt x="8" y="0"/>
                    <a:pt x="8" y="0"/>
                    <a:pt x="8" y="0"/>
                  </a:cubicBezTo>
                  <a:cubicBezTo>
                    <a:pt x="7" y="0"/>
                    <a:pt x="5"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1" name="Freeform 110"/>
            <p:cNvSpPr/>
            <p:nvPr/>
          </p:nvSpPr>
          <p:spPr bwMode="auto">
            <a:xfrm>
              <a:off x="11025189" y="3251200"/>
              <a:ext cx="17463" cy="190500"/>
            </a:xfrm>
            <a:custGeom>
              <a:avLst/>
              <a:gdLst>
                <a:gd name="T0" fmla="*/ 4 w 8"/>
                <a:gd name="T1" fmla="*/ 84 h 84"/>
                <a:gd name="T2" fmla="*/ 8 w 8"/>
                <a:gd name="T3" fmla="*/ 84 h 84"/>
                <a:gd name="T4" fmla="*/ 8 w 8"/>
                <a:gd name="T5" fmla="*/ 4 h 84"/>
                <a:gd name="T6" fmla="*/ 4 w 8"/>
                <a:gd name="T7" fmla="*/ 0 h 84"/>
                <a:gd name="T8" fmla="*/ 0 w 8"/>
                <a:gd name="T9" fmla="*/ 4 h 84"/>
                <a:gd name="T10" fmla="*/ 0 w 8"/>
                <a:gd name="T11" fmla="*/ 84 h 84"/>
                <a:gd name="T12" fmla="*/ 4 w 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 h="84">
                  <a:moveTo>
                    <a:pt x="4" y="84"/>
                  </a:moveTo>
                  <a:cubicBezTo>
                    <a:pt x="6" y="84"/>
                    <a:pt x="7" y="84"/>
                    <a:pt x="8" y="84"/>
                  </a:cubicBezTo>
                  <a:cubicBezTo>
                    <a:pt x="8" y="4"/>
                    <a:pt x="8" y="4"/>
                    <a:pt x="8" y="4"/>
                  </a:cubicBezTo>
                  <a:cubicBezTo>
                    <a:pt x="8" y="1"/>
                    <a:pt x="7" y="0"/>
                    <a:pt x="4" y="0"/>
                  </a:cubicBezTo>
                  <a:cubicBezTo>
                    <a:pt x="2" y="0"/>
                    <a:pt x="0" y="1"/>
                    <a:pt x="0" y="4"/>
                  </a:cubicBezTo>
                  <a:cubicBezTo>
                    <a:pt x="0" y="84"/>
                    <a:pt x="0" y="84"/>
                    <a:pt x="0" y="84"/>
                  </a:cubicBezTo>
                  <a:cubicBezTo>
                    <a:pt x="2" y="84"/>
                    <a:pt x="3" y="84"/>
                    <a:pt x="4" y="8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2" name="Freeform 111"/>
            <p:cNvSpPr/>
            <p:nvPr/>
          </p:nvSpPr>
          <p:spPr bwMode="auto">
            <a:xfrm>
              <a:off x="11025189" y="3509963"/>
              <a:ext cx="17463" cy="104775"/>
            </a:xfrm>
            <a:custGeom>
              <a:avLst/>
              <a:gdLst>
                <a:gd name="T0" fmla="*/ 4 w 8"/>
                <a:gd name="T1" fmla="*/ 1 h 46"/>
                <a:gd name="T2" fmla="*/ 0 w 8"/>
                <a:gd name="T3" fmla="*/ 1 h 46"/>
                <a:gd name="T4" fmla="*/ 0 w 8"/>
                <a:gd name="T5" fmla="*/ 42 h 46"/>
                <a:gd name="T6" fmla="*/ 4 w 8"/>
                <a:gd name="T7" fmla="*/ 46 h 46"/>
                <a:gd name="T8" fmla="*/ 8 w 8"/>
                <a:gd name="T9" fmla="*/ 42 h 46"/>
                <a:gd name="T10" fmla="*/ 8 w 8"/>
                <a:gd name="T11" fmla="*/ 0 h 46"/>
                <a:gd name="T12" fmla="*/ 4 w 8"/>
                <a:gd name="T13" fmla="*/ 1 h 46"/>
              </a:gdLst>
              <a:ahLst/>
              <a:cxnLst>
                <a:cxn ang="0">
                  <a:pos x="T0" y="T1"/>
                </a:cxn>
                <a:cxn ang="0">
                  <a:pos x="T2" y="T3"/>
                </a:cxn>
                <a:cxn ang="0">
                  <a:pos x="T4" y="T5"/>
                </a:cxn>
                <a:cxn ang="0">
                  <a:pos x="T6" y="T7"/>
                </a:cxn>
                <a:cxn ang="0">
                  <a:pos x="T8" y="T9"/>
                </a:cxn>
                <a:cxn ang="0">
                  <a:pos x="T10" y="T11"/>
                </a:cxn>
                <a:cxn ang="0">
                  <a:pos x="T12" y="T13"/>
                </a:cxn>
              </a:cxnLst>
              <a:rect l="0" t="0" r="r" b="b"/>
              <a:pathLst>
                <a:path w="8" h="46">
                  <a:moveTo>
                    <a:pt x="4" y="1"/>
                  </a:moveTo>
                  <a:cubicBezTo>
                    <a:pt x="3" y="1"/>
                    <a:pt x="2" y="1"/>
                    <a:pt x="0" y="1"/>
                  </a:cubicBezTo>
                  <a:cubicBezTo>
                    <a:pt x="0" y="42"/>
                    <a:pt x="0" y="42"/>
                    <a:pt x="0" y="42"/>
                  </a:cubicBezTo>
                  <a:cubicBezTo>
                    <a:pt x="0" y="44"/>
                    <a:pt x="2" y="46"/>
                    <a:pt x="4" y="46"/>
                  </a:cubicBezTo>
                  <a:cubicBezTo>
                    <a:pt x="7" y="46"/>
                    <a:pt x="8" y="44"/>
                    <a:pt x="8" y="42"/>
                  </a:cubicBezTo>
                  <a:cubicBezTo>
                    <a:pt x="8" y="0"/>
                    <a:pt x="8" y="0"/>
                    <a:pt x="8" y="0"/>
                  </a:cubicBezTo>
                  <a:cubicBezTo>
                    <a:pt x="7" y="1"/>
                    <a:pt x="6" y="1"/>
                    <a:pt x="4" y="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3" name="Freeform 112"/>
            <p:cNvSpPr>
              <a:spLocks noEditPoints="1"/>
            </p:cNvSpPr>
            <p:nvPr/>
          </p:nvSpPr>
          <p:spPr bwMode="auto">
            <a:xfrm>
              <a:off x="10737851" y="3487738"/>
              <a:ext cx="80963" cy="79375"/>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4 h 35"/>
                <a:gd name="T12" fmla="*/ 4 w 35"/>
                <a:gd name="T13" fmla="*/ 17 h 35"/>
                <a:gd name="T14" fmla="*/ 17 w 35"/>
                <a:gd name="T15" fmla="*/ 31 h 35"/>
                <a:gd name="T16" fmla="*/ 31 w 35"/>
                <a:gd name="T17" fmla="*/ 17 h 35"/>
                <a:gd name="T18" fmla="*/ 17 w 35"/>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7" y="35"/>
                    <a:pt x="0" y="27"/>
                    <a:pt x="0" y="17"/>
                  </a:cubicBezTo>
                  <a:cubicBezTo>
                    <a:pt x="0" y="7"/>
                    <a:pt x="7" y="0"/>
                    <a:pt x="17" y="0"/>
                  </a:cubicBezTo>
                  <a:cubicBezTo>
                    <a:pt x="27" y="0"/>
                    <a:pt x="35" y="7"/>
                    <a:pt x="35" y="17"/>
                  </a:cubicBezTo>
                  <a:cubicBezTo>
                    <a:pt x="35" y="27"/>
                    <a:pt x="27" y="35"/>
                    <a:pt x="17" y="35"/>
                  </a:cubicBezTo>
                  <a:close/>
                  <a:moveTo>
                    <a:pt x="17" y="4"/>
                  </a:moveTo>
                  <a:cubicBezTo>
                    <a:pt x="10" y="4"/>
                    <a:pt x="4" y="10"/>
                    <a:pt x="4" y="17"/>
                  </a:cubicBezTo>
                  <a:cubicBezTo>
                    <a:pt x="4" y="25"/>
                    <a:pt x="10" y="31"/>
                    <a:pt x="17" y="31"/>
                  </a:cubicBezTo>
                  <a:cubicBezTo>
                    <a:pt x="25" y="31"/>
                    <a:pt x="31" y="25"/>
                    <a:pt x="31" y="17"/>
                  </a:cubicBezTo>
                  <a:cubicBezTo>
                    <a:pt x="31" y="10"/>
                    <a:pt x="25" y="4"/>
                    <a:pt x="1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4" name="Freeform 113"/>
            <p:cNvSpPr>
              <a:spLocks noEditPoints="1"/>
            </p:cNvSpPr>
            <p:nvPr/>
          </p:nvSpPr>
          <p:spPr bwMode="auto">
            <a:xfrm>
              <a:off x="10866439" y="3309938"/>
              <a:ext cx="79375" cy="79375"/>
            </a:xfrm>
            <a:custGeom>
              <a:avLst/>
              <a:gdLst>
                <a:gd name="T0" fmla="*/ 18 w 35"/>
                <a:gd name="T1" fmla="*/ 35 h 35"/>
                <a:gd name="T2" fmla="*/ 0 w 35"/>
                <a:gd name="T3" fmla="*/ 18 h 35"/>
                <a:gd name="T4" fmla="*/ 18 w 35"/>
                <a:gd name="T5" fmla="*/ 0 h 35"/>
                <a:gd name="T6" fmla="*/ 35 w 35"/>
                <a:gd name="T7" fmla="*/ 18 h 35"/>
                <a:gd name="T8" fmla="*/ 18 w 35"/>
                <a:gd name="T9" fmla="*/ 35 h 35"/>
                <a:gd name="T10" fmla="*/ 18 w 35"/>
                <a:gd name="T11" fmla="*/ 4 h 35"/>
                <a:gd name="T12" fmla="*/ 4 w 35"/>
                <a:gd name="T13" fmla="*/ 18 h 35"/>
                <a:gd name="T14" fmla="*/ 18 w 35"/>
                <a:gd name="T15" fmla="*/ 31 h 35"/>
                <a:gd name="T16" fmla="*/ 31 w 35"/>
                <a:gd name="T17" fmla="*/ 18 h 35"/>
                <a:gd name="T18" fmla="*/ 18 w 35"/>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8"/>
                  </a:cubicBezTo>
                  <a:cubicBezTo>
                    <a:pt x="0" y="8"/>
                    <a:pt x="8" y="0"/>
                    <a:pt x="18" y="0"/>
                  </a:cubicBezTo>
                  <a:cubicBezTo>
                    <a:pt x="28" y="0"/>
                    <a:pt x="35" y="8"/>
                    <a:pt x="35" y="18"/>
                  </a:cubicBezTo>
                  <a:cubicBezTo>
                    <a:pt x="35" y="27"/>
                    <a:pt x="28" y="35"/>
                    <a:pt x="18" y="35"/>
                  </a:cubicBezTo>
                  <a:close/>
                  <a:moveTo>
                    <a:pt x="18" y="4"/>
                  </a:moveTo>
                  <a:cubicBezTo>
                    <a:pt x="10" y="4"/>
                    <a:pt x="4" y="10"/>
                    <a:pt x="4" y="18"/>
                  </a:cubicBezTo>
                  <a:cubicBezTo>
                    <a:pt x="4" y="25"/>
                    <a:pt x="10" y="31"/>
                    <a:pt x="18" y="31"/>
                  </a:cubicBezTo>
                  <a:cubicBezTo>
                    <a:pt x="25" y="31"/>
                    <a:pt x="31" y="25"/>
                    <a:pt x="31" y="18"/>
                  </a:cubicBezTo>
                  <a:cubicBezTo>
                    <a:pt x="31" y="10"/>
                    <a:pt x="25"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5" name="Freeform 114"/>
            <p:cNvSpPr>
              <a:spLocks noEditPoints="1"/>
            </p:cNvSpPr>
            <p:nvPr/>
          </p:nvSpPr>
          <p:spPr bwMode="auto">
            <a:xfrm>
              <a:off x="10993439" y="3436938"/>
              <a:ext cx="80963" cy="793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4 h 35"/>
                <a:gd name="T12" fmla="*/ 4 w 36"/>
                <a:gd name="T13" fmla="*/ 17 h 35"/>
                <a:gd name="T14" fmla="*/ 18 w 36"/>
                <a:gd name="T15" fmla="*/ 31 h 35"/>
                <a:gd name="T16" fmla="*/ 32 w 36"/>
                <a:gd name="T17" fmla="*/ 17 h 35"/>
                <a:gd name="T18" fmla="*/ 18 w 3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7"/>
                    <a:pt x="8" y="0"/>
                    <a:pt x="18" y="0"/>
                  </a:cubicBezTo>
                  <a:cubicBezTo>
                    <a:pt x="28" y="0"/>
                    <a:pt x="36" y="7"/>
                    <a:pt x="36" y="17"/>
                  </a:cubicBezTo>
                  <a:cubicBezTo>
                    <a:pt x="36" y="27"/>
                    <a:pt x="28" y="35"/>
                    <a:pt x="18" y="35"/>
                  </a:cubicBezTo>
                  <a:close/>
                  <a:moveTo>
                    <a:pt x="18" y="4"/>
                  </a:moveTo>
                  <a:cubicBezTo>
                    <a:pt x="11" y="4"/>
                    <a:pt x="4" y="10"/>
                    <a:pt x="4" y="17"/>
                  </a:cubicBezTo>
                  <a:cubicBezTo>
                    <a:pt x="4" y="25"/>
                    <a:pt x="11" y="31"/>
                    <a:pt x="18" y="31"/>
                  </a:cubicBezTo>
                  <a:cubicBezTo>
                    <a:pt x="26" y="31"/>
                    <a:pt x="32" y="25"/>
                    <a:pt x="32" y="17"/>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2" name="组合 251"/>
          <p:cNvGrpSpPr/>
          <p:nvPr/>
        </p:nvGrpSpPr>
        <p:grpSpPr>
          <a:xfrm>
            <a:off x="10172182" y="4116362"/>
            <a:ext cx="371687" cy="345718"/>
            <a:chOff x="9848851" y="3262313"/>
            <a:chExt cx="363538" cy="338138"/>
          </a:xfrm>
        </p:grpSpPr>
        <p:sp>
          <p:nvSpPr>
            <p:cNvPr id="136" name="Freeform 115"/>
            <p:cNvSpPr/>
            <p:nvPr/>
          </p:nvSpPr>
          <p:spPr bwMode="auto">
            <a:xfrm>
              <a:off x="9969501" y="3294063"/>
              <a:ext cx="242888" cy="17463"/>
            </a:xfrm>
            <a:custGeom>
              <a:avLst/>
              <a:gdLst>
                <a:gd name="T0" fmla="*/ 1 w 107"/>
                <a:gd name="T1" fmla="*/ 4 h 8"/>
                <a:gd name="T2" fmla="*/ 0 w 107"/>
                <a:gd name="T3" fmla="*/ 8 h 8"/>
                <a:gd name="T4" fmla="*/ 103 w 107"/>
                <a:gd name="T5" fmla="*/ 8 h 8"/>
                <a:gd name="T6" fmla="*/ 107 w 107"/>
                <a:gd name="T7" fmla="*/ 4 h 8"/>
                <a:gd name="T8" fmla="*/ 103 w 107"/>
                <a:gd name="T9" fmla="*/ 0 h 8"/>
                <a:gd name="T10" fmla="*/ 0 w 107"/>
                <a:gd name="T11" fmla="*/ 0 h 8"/>
                <a:gd name="T12" fmla="*/ 1 w 10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7" h="8">
                  <a:moveTo>
                    <a:pt x="1" y="4"/>
                  </a:moveTo>
                  <a:cubicBezTo>
                    <a:pt x="1" y="6"/>
                    <a:pt x="1" y="7"/>
                    <a:pt x="0" y="8"/>
                  </a:cubicBezTo>
                  <a:cubicBezTo>
                    <a:pt x="103" y="8"/>
                    <a:pt x="103" y="8"/>
                    <a:pt x="103" y="8"/>
                  </a:cubicBezTo>
                  <a:cubicBezTo>
                    <a:pt x="105" y="8"/>
                    <a:pt x="107" y="7"/>
                    <a:pt x="107" y="4"/>
                  </a:cubicBezTo>
                  <a:cubicBezTo>
                    <a:pt x="107" y="2"/>
                    <a:pt x="105" y="0"/>
                    <a:pt x="103" y="0"/>
                  </a:cubicBezTo>
                  <a:cubicBezTo>
                    <a:pt x="0" y="0"/>
                    <a:pt x="0" y="0"/>
                    <a:pt x="0" y="0"/>
                  </a:cubicBezTo>
                  <a:cubicBezTo>
                    <a:pt x="1" y="2"/>
                    <a:pt x="1" y="3"/>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7" name="Freeform 116"/>
            <p:cNvSpPr/>
            <p:nvPr/>
          </p:nvSpPr>
          <p:spPr bwMode="auto">
            <a:xfrm>
              <a:off x="9848851" y="3294063"/>
              <a:ext cx="52388" cy="17463"/>
            </a:xfrm>
            <a:custGeom>
              <a:avLst/>
              <a:gdLst>
                <a:gd name="T0" fmla="*/ 22 w 23"/>
                <a:gd name="T1" fmla="*/ 4 h 8"/>
                <a:gd name="T2" fmla="*/ 23 w 23"/>
                <a:gd name="T3" fmla="*/ 0 h 8"/>
                <a:gd name="T4" fmla="*/ 4 w 23"/>
                <a:gd name="T5" fmla="*/ 0 h 8"/>
                <a:gd name="T6" fmla="*/ 0 w 23"/>
                <a:gd name="T7" fmla="*/ 4 h 8"/>
                <a:gd name="T8" fmla="*/ 4 w 23"/>
                <a:gd name="T9" fmla="*/ 8 h 8"/>
                <a:gd name="T10" fmla="*/ 23 w 23"/>
                <a:gd name="T11" fmla="*/ 8 h 8"/>
                <a:gd name="T12" fmla="*/ 22 w 2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22" y="4"/>
                  </a:moveTo>
                  <a:cubicBezTo>
                    <a:pt x="22" y="3"/>
                    <a:pt x="23" y="2"/>
                    <a:pt x="23" y="0"/>
                  </a:cubicBezTo>
                  <a:cubicBezTo>
                    <a:pt x="4" y="0"/>
                    <a:pt x="4" y="0"/>
                    <a:pt x="4" y="0"/>
                  </a:cubicBezTo>
                  <a:cubicBezTo>
                    <a:pt x="2" y="0"/>
                    <a:pt x="0" y="2"/>
                    <a:pt x="0" y="4"/>
                  </a:cubicBezTo>
                  <a:cubicBezTo>
                    <a:pt x="0" y="7"/>
                    <a:pt x="2" y="8"/>
                    <a:pt x="4" y="8"/>
                  </a:cubicBezTo>
                  <a:cubicBezTo>
                    <a:pt x="23" y="8"/>
                    <a:pt x="23" y="8"/>
                    <a:pt x="23" y="8"/>
                  </a:cubicBezTo>
                  <a:cubicBezTo>
                    <a:pt x="23" y="7"/>
                    <a:pt x="22" y="6"/>
                    <a:pt x="22"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8" name="Freeform 117"/>
            <p:cNvSpPr/>
            <p:nvPr/>
          </p:nvSpPr>
          <p:spPr bwMode="auto">
            <a:xfrm>
              <a:off x="10147301" y="3422650"/>
              <a:ext cx="65088" cy="19050"/>
            </a:xfrm>
            <a:custGeom>
              <a:avLst/>
              <a:gdLst>
                <a:gd name="T0" fmla="*/ 1 w 29"/>
                <a:gd name="T1" fmla="*/ 4 h 8"/>
                <a:gd name="T2" fmla="*/ 0 w 29"/>
                <a:gd name="T3" fmla="*/ 8 h 8"/>
                <a:gd name="T4" fmla="*/ 25 w 29"/>
                <a:gd name="T5" fmla="*/ 8 h 8"/>
                <a:gd name="T6" fmla="*/ 29 w 29"/>
                <a:gd name="T7" fmla="*/ 4 h 8"/>
                <a:gd name="T8" fmla="*/ 25 w 29"/>
                <a:gd name="T9" fmla="*/ 0 h 8"/>
                <a:gd name="T10" fmla="*/ 0 w 29"/>
                <a:gd name="T11" fmla="*/ 0 h 8"/>
                <a:gd name="T12" fmla="*/ 1 w 2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1" y="4"/>
                  </a:moveTo>
                  <a:cubicBezTo>
                    <a:pt x="1" y="5"/>
                    <a:pt x="0" y="6"/>
                    <a:pt x="0" y="8"/>
                  </a:cubicBezTo>
                  <a:cubicBezTo>
                    <a:pt x="25" y="8"/>
                    <a:pt x="25" y="8"/>
                    <a:pt x="25" y="8"/>
                  </a:cubicBezTo>
                  <a:cubicBezTo>
                    <a:pt x="27" y="8"/>
                    <a:pt x="29" y="6"/>
                    <a:pt x="29" y="4"/>
                  </a:cubicBezTo>
                  <a:cubicBezTo>
                    <a:pt x="29" y="2"/>
                    <a:pt x="27" y="0"/>
                    <a:pt x="25" y="0"/>
                  </a:cubicBezTo>
                  <a:cubicBezTo>
                    <a:pt x="0" y="0"/>
                    <a:pt x="0" y="0"/>
                    <a:pt x="0" y="0"/>
                  </a:cubicBezTo>
                  <a:cubicBezTo>
                    <a:pt x="0" y="1"/>
                    <a:pt x="1" y="2"/>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9" name="Freeform 118"/>
            <p:cNvSpPr/>
            <p:nvPr/>
          </p:nvSpPr>
          <p:spPr bwMode="auto">
            <a:xfrm>
              <a:off x="9848851" y="3422650"/>
              <a:ext cx="230188" cy="19050"/>
            </a:xfrm>
            <a:custGeom>
              <a:avLst/>
              <a:gdLst>
                <a:gd name="T0" fmla="*/ 100 w 101"/>
                <a:gd name="T1" fmla="*/ 4 h 8"/>
                <a:gd name="T2" fmla="*/ 101 w 101"/>
                <a:gd name="T3" fmla="*/ 0 h 8"/>
                <a:gd name="T4" fmla="*/ 4 w 101"/>
                <a:gd name="T5" fmla="*/ 0 h 8"/>
                <a:gd name="T6" fmla="*/ 0 w 101"/>
                <a:gd name="T7" fmla="*/ 4 h 8"/>
                <a:gd name="T8" fmla="*/ 4 w 101"/>
                <a:gd name="T9" fmla="*/ 8 h 8"/>
                <a:gd name="T10" fmla="*/ 101 w 101"/>
                <a:gd name="T11" fmla="*/ 8 h 8"/>
                <a:gd name="T12" fmla="*/ 100 w 10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100" y="4"/>
                  </a:moveTo>
                  <a:cubicBezTo>
                    <a:pt x="100" y="2"/>
                    <a:pt x="100" y="1"/>
                    <a:pt x="101" y="0"/>
                  </a:cubicBezTo>
                  <a:cubicBezTo>
                    <a:pt x="4" y="0"/>
                    <a:pt x="4" y="0"/>
                    <a:pt x="4" y="0"/>
                  </a:cubicBezTo>
                  <a:cubicBezTo>
                    <a:pt x="2" y="0"/>
                    <a:pt x="0" y="2"/>
                    <a:pt x="0" y="4"/>
                  </a:cubicBezTo>
                  <a:cubicBezTo>
                    <a:pt x="0" y="6"/>
                    <a:pt x="2" y="8"/>
                    <a:pt x="4" y="8"/>
                  </a:cubicBezTo>
                  <a:cubicBezTo>
                    <a:pt x="101" y="8"/>
                    <a:pt x="101" y="8"/>
                    <a:pt x="101" y="8"/>
                  </a:cubicBezTo>
                  <a:cubicBezTo>
                    <a:pt x="100" y="6"/>
                    <a:pt x="100" y="5"/>
                    <a:pt x="100"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0" name="Freeform 119"/>
            <p:cNvSpPr/>
            <p:nvPr/>
          </p:nvSpPr>
          <p:spPr bwMode="auto">
            <a:xfrm>
              <a:off x="10020301" y="3551238"/>
              <a:ext cx="192088" cy="17463"/>
            </a:xfrm>
            <a:custGeom>
              <a:avLst/>
              <a:gdLst>
                <a:gd name="T0" fmla="*/ 1 w 85"/>
                <a:gd name="T1" fmla="*/ 4 h 8"/>
                <a:gd name="T2" fmla="*/ 0 w 85"/>
                <a:gd name="T3" fmla="*/ 8 h 8"/>
                <a:gd name="T4" fmla="*/ 81 w 85"/>
                <a:gd name="T5" fmla="*/ 8 h 8"/>
                <a:gd name="T6" fmla="*/ 85 w 85"/>
                <a:gd name="T7" fmla="*/ 4 h 8"/>
                <a:gd name="T8" fmla="*/ 81 w 85"/>
                <a:gd name="T9" fmla="*/ 0 h 8"/>
                <a:gd name="T10" fmla="*/ 0 w 85"/>
                <a:gd name="T11" fmla="*/ 0 h 8"/>
                <a:gd name="T12" fmla="*/ 1 w 8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5" h="8">
                  <a:moveTo>
                    <a:pt x="1" y="4"/>
                  </a:moveTo>
                  <a:cubicBezTo>
                    <a:pt x="1" y="6"/>
                    <a:pt x="1" y="7"/>
                    <a:pt x="0" y="8"/>
                  </a:cubicBezTo>
                  <a:cubicBezTo>
                    <a:pt x="81" y="8"/>
                    <a:pt x="81" y="8"/>
                    <a:pt x="81" y="8"/>
                  </a:cubicBezTo>
                  <a:cubicBezTo>
                    <a:pt x="83" y="8"/>
                    <a:pt x="85" y="6"/>
                    <a:pt x="85" y="4"/>
                  </a:cubicBezTo>
                  <a:cubicBezTo>
                    <a:pt x="85" y="2"/>
                    <a:pt x="83" y="0"/>
                    <a:pt x="81" y="0"/>
                  </a:cubicBezTo>
                  <a:cubicBezTo>
                    <a:pt x="0" y="0"/>
                    <a:pt x="0" y="0"/>
                    <a:pt x="0" y="0"/>
                  </a:cubicBezTo>
                  <a:cubicBezTo>
                    <a:pt x="1" y="1"/>
                    <a:pt x="1" y="3"/>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1" name="Freeform 120"/>
            <p:cNvSpPr/>
            <p:nvPr/>
          </p:nvSpPr>
          <p:spPr bwMode="auto">
            <a:xfrm>
              <a:off x="9848851" y="3551238"/>
              <a:ext cx="103188" cy="17463"/>
            </a:xfrm>
            <a:custGeom>
              <a:avLst/>
              <a:gdLst>
                <a:gd name="T0" fmla="*/ 44 w 45"/>
                <a:gd name="T1" fmla="*/ 4 h 8"/>
                <a:gd name="T2" fmla="*/ 45 w 45"/>
                <a:gd name="T3" fmla="*/ 0 h 8"/>
                <a:gd name="T4" fmla="*/ 4 w 45"/>
                <a:gd name="T5" fmla="*/ 0 h 8"/>
                <a:gd name="T6" fmla="*/ 0 w 45"/>
                <a:gd name="T7" fmla="*/ 4 h 8"/>
                <a:gd name="T8" fmla="*/ 4 w 45"/>
                <a:gd name="T9" fmla="*/ 8 h 8"/>
                <a:gd name="T10" fmla="*/ 45 w 45"/>
                <a:gd name="T11" fmla="*/ 8 h 8"/>
                <a:gd name="T12" fmla="*/ 44 w 4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5" h="8">
                  <a:moveTo>
                    <a:pt x="44" y="4"/>
                  </a:moveTo>
                  <a:cubicBezTo>
                    <a:pt x="44" y="3"/>
                    <a:pt x="45" y="1"/>
                    <a:pt x="45" y="0"/>
                  </a:cubicBezTo>
                  <a:cubicBezTo>
                    <a:pt x="4" y="0"/>
                    <a:pt x="4" y="0"/>
                    <a:pt x="4" y="0"/>
                  </a:cubicBezTo>
                  <a:cubicBezTo>
                    <a:pt x="2" y="0"/>
                    <a:pt x="0" y="2"/>
                    <a:pt x="0" y="4"/>
                  </a:cubicBezTo>
                  <a:cubicBezTo>
                    <a:pt x="0" y="6"/>
                    <a:pt x="2" y="8"/>
                    <a:pt x="4" y="8"/>
                  </a:cubicBezTo>
                  <a:cubicBezTo>
                    <a:pt x="45" y="8"/>
                    <a:pt x="45" y="8"/>
                    <a:pt x="45" y="8"/>
                  </a:cubicBezTo>
                  <a:cubicBezTo>
                    <a:pt x="45" y="7"/>
                    <a:pt x="44" y="6"/>
                    <a:pt x="44"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2" name="Freeform 121"/>
            <p:cNvSpPr>
              <a:spLocks noEditPoints="1"/>
            </p:cNvSpPr>
            <p:nvPr/>
          </p:nvSpPr>
          <p:spPr bwMode="auto">
            <a:xfrm>
              <a:off x="9894889" y="3262313"/>
              <a:ext cx="82550" cy="809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2 h 36"/>
                <a:gd name="T16" fmla="*/ 32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1" y="4"/>
                    <a:pt x="4" y="10"/>
                    <a:pt x="4" y="18"/>
                  </a:cubicBezTo>
                  <a:cubicBezTo>
                    <a:pt x="4" y="26"/>
                    <a:pt x="11" y="32"/>
                    <a:pt x="18" y="32"/>
                  </a:cubicBezTo>
                  <a:cubicBezTo>
                    <a:pt x="26" y="32"/>
                    <a:pt x="32" y="26"/>
                    <a:pt x="32" y="18"/>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3" name="Freeform 122"/>
            <p:cNvSpPr>
              <a:spLocks noEditPoints="1"/>
            </p:cNvSpPr>
            <p:nvPr/>
          </p:nvSpPr>
          <p:spPr bwMode="auto">
            <a:xfrm>
              <a:off x="10072689" y="3390900"/>
              <a:ext cx="80963" cy="80963"/>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4 h 35"/>
                <a:gd name="T12" fmla="*/ 4 w 36"/>
                <a:gd name="T13" fmla="*/ 18 h 35"/>
                <a:gd name="T14" fmla="*/ 18 w 36"/>
                <a:gd name="T15" fmla="*/ 31 h 35"/>
                <a:gd name="T16" fmla="*/ 32 w 36"/>
                <a:gd name="T17" fmla="*/ 18 h 35"/>
                <a:gd name="T18" fmla="*/ 18 w 3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4"/>
                  </a:moveTo>
                  <a:cubicBezTo>
                    <a:pt x="10" y="4"/>
                    <a:pt x="4" y="10"/>
                    <a:pt x="4" y="18"/>
                  </a:cubicBezTo>
                  <a:cubicBezTo>
                    <a:pt x="4" y="25"/>
                    <a:pt x="10" y="31"/>
                    <a:pt x="18" y="31"/>
                  </a:cubicBezTo>
                  <a:cubicBezTo>
                    <a:pt x="25" y="31"/>
                    <a:pt x="32" y="25"/>
                    <a:pt x="32" y="18"/>
                  </a:cubicBezTo>
                  <a:cubicBezTo>
                    <a:pt x="32" y="10"/>
                    <a:pt x="25"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4" name="Freeform 123"/>
            <p:cNvSpPr>
              <a:spLocks noEditPoints="1"/>
            </p:cNvSpPr>
            <p:nvPr/>
          </p:nvSpPr>
          <p:spPr bwMode="auto">
            <a:xfrm>
              <a:off x="9944101" y="3519488"/>
              <a:ext cx="82550" cy="809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2 h 36"/>
                <a:gd name="T16" fmla="*/ 32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1" y="4"/>
                    <a:pt x="4" y="10"/>
                    <a:pt x="4" y="18"/>
                  </a:cubicBezTo>
                  <a:cubicBezTo>
                    <a:pt x="4" y="26"/>
                    <a:pt x="11" y="32"/>
                    <a:pt x="18" y="32"/>
                  </a:cubicBezTo>
                  <a:cubicBezTo>
                    <a:pt x="26" y="32"/>
                    <a:pt x="32" y="26"/>
                    <a:pt x="32" y="18"/>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45" name="Freeform 124"/>
          <p:cNvSpPr/>
          <p:nvPr/>
        </p:nvSpPr>
        <p:spPr bwMode="auto">
          <a:xfrm>
            <a:off x="9247023" y="4074162"/>
            <a:ext cx="446350" cy="418757"/>
          </a:xfrm>
          <a:custGeom>
            <a:avLst/>
            <a:gdLst>
              <a:gd name="T0" fmla="*/ 177 w 192"/>
              <a:gd name="T1" fmla="*/ 15 h 180"/>
              <a:gd name="T2" fmla="*/ 122 w 192"/>
              <a:gd name="T3" fmla="*/ 15 h 180"/>
              <a:gd name="T4" fmla="*/ 85 w 192"/>
              <a:gd name="T5" fmla="*/ 52 h 180"/>
              <a:gd name="T6" fmla="*/ 24 w 192"/>
              <a:gd name="T7" fmla="*/ 114 h 180"/>
              <a:gd name="T8" fmla="*/ 11 w 192"/>
              <a:gd name="T9" fmla="*/ 126 h 180"/>
              <a:gd name="T10" fmla="*/ 11 w 192"/>
              <a:gd name="T11" fmla="*/ 168 h 180"/>
              <a:gd name="T12" fmla="*/ 53 w 192"/>
              <a:gd name="T13" fmla="*/ 168 h 180"/>
              <a:gd name="T14" fmla="*/ 103 w 192"/>
              <a:gd name="T15" fmla="*/ 118 h 180"/>
              <a:gd name="T16" fmla="*/ 127 w 192"/>
              <a:gd name="T17" fmla="*/ 94 h 180"/>
              <a:gd name="T18" fmla="*/ 151 w 192"/>
              <a:gd name="T19" fmla="*/ 70 h 180"/>
              <a:gd name="T20" fmla="*/ 151 w 192"/>
              <a:gd name="T21" fmla="*/ 41 h 180"/>
              <a:gd name="T22" fmla="*/ 122 w 192"/>
              <a:gd name="T23" fmla="*/ 41 h 180"/>
              <a:gd name="T24" fmla="*/ 50 w 192"/>
              <a:gd name="T25" fmla="*/ 113 h 180"/>
              <a:gd name="T26" fmla="*/ 55 w 192"/>
              <a:gd name="T27" fmla="*/ 118 h 180"/>
              <a:gd name="T28" fmla="*/ 127 w 192"/>
              <a:gd name="T29" fmla="*/ 46 h 180"/>
              <a:gd name="T30" fmla="*/ 137 w 192"/>
              <a:gd name="T31" fmla="*/ 42 h 180"/>
              <a:gd name="T32" fmla="*/ 146 w 192"/>
              <a:gd name="T33" fmla="*/ 46 h 180"/>
              <a:gd name="T34" fmla="*/ 150 w 192"/>
              <a:gd name="T35" fmla="*/ 56 h 180"/>
              <a:gd name="T36" fmla="*/ 146 w 192"/>
              <a:gd name="T37" fmla="*/ 65 h 180"/>
              <a:gd name="T38" fmla="*/ 122 w 192"/>
              <a:gd name="T39" fmla="*/ 89 h 180"/>
              <a:gd name="T40" fmla="*/ 98 w 192"/>
              <a:gd name="T41" fmla="*/ 113 h 180"/>
              <a:gd name="T42" fmla="*/ 48 w 192"/>
              <a:gd name="T43" fmla="*/ 163 h 180"/>
              <a:gd name="T44" fmla="*/ 32 w 192"/>
              <a:gd name="T45" fmla="*/ 170 h 180"/>
              <a:gd name="T46" fmla="*/ 16 w 192"/>
              <a:gd name="T47" fmla="*/ 163 h 180"/>
              <a:gd name="T48" fmla="*/ 9 w 192"/>
              <a:gd name="T49" fmla="*/ 147 h 180"/>
              <a:gd name="T50" fmla="*/ 16 w 192"/>
              <a:gd name="T51" fmla="*/ 131 h 180"/>
              <a:gd name="T52" fmla="*/ 28 w 192"/>
              <a:gd name="T53" fmla="*/ 119 h 180"/>
              <a:gd name="T54" fmla="*/ 90 w 192"/>
              <a:gd name="T55" fmla="*/ 57 h 180"/>
              <a:gd name="T56" fmla="*/ 127 w 192"/>
              <a:gd name="T57" fmla="*/ 20 h 180"/>
              <a:gd name="T58" fmla="*/ 149 w 192"/>
              <a:gd name="T59" fmla="*/ 11 h 180"/>
              <a:gd name="T60" fmla="*/ 172 w 192"/>
              <a:gd name="T61" fmla="*/ 20 h 180"/>
              <a:gd name="T62" fmla="*/ 181 w 192"/>
              <a:gd name="T63" fmla="*/ 42 h 180"/>
              <a:gd name="T64" fmla="*/ 172 w 192"/>
              <a:gd name="T65" fmla="*/ 64 h 180"/>
              <a:gd name="T66" fmla="*/ 86 w 192"/>
              <a:gd name="T67" fmla="*/ 150 h 180"/>
              <a:gd name="T68" fmla="*/ 91 w 192"/>
              <a:gd name="T69" fmla="*/ 155 h 180"/>
              <a:gd name="T70" fmla="*/ 177 w 192"/>
              <a:gd name="T71" fmla="*/ 69 h 180"/>
              <a:gd name="T72" fmla="*/ 177 w 192"/>
              <a:gd name="T73" fmla="*/ 1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80">
                <a:moveTo>
                  <a:pt x="177" y="15"/>
                </a:moveTo>
                <a:cubicBezTo>
                  <a:pt x="162" y="0"/>
                  <a:pt x="137" y="0"/>
                  <a:pt x="122" y="15"/>
                </a:cubicBezTo>
                <a:cubicBezTo>
                  <a:pt x="85" y="52"/>
                  <a:pt x="85" y="52"/>
                  <a:pt x="85" y="52"/>
                </a:cubicBezTo>
                <a:cubicBezTo>
                  <a:pt x="24" y="114"/>
                  <a:pt x="24" y="114"/>
                  <a:pt x="24" y="114"/>
                </a:cubicBezTo>
                <a:cubicBezTo>
                  <a:pt x="11" y="126"/>
                  <a:pt x="11" y="126"/>
                  <a:pt x="11" y="126"/>
                </a:cubicBezTo>
                <a:cubicBezTo>
                  <a:pt x="0" y="138"/>
                  <a:pt x="0" y="157"/>
                  <a:pt x="11" y="168"/>
                </a:cubicBezTo>
                <a:cubicBezTo>
                  <a:pt x="23" y="180"/>
                  <a:pt x="42" y="180"/>
                  <a:pt x="53" y="168"/>
                </a:cubicBezTo>
                <a:cubicBezTo>
                  <a:pt x="103" y="118"/>
                  <a:pt x="103" y="118"/>
                  <a:pt x="103" y="118"/>
                </a:cubicBezTo>
                <a:cubicBezTo>
                  <a:pt x="127" y="94"/>
                  <a:pt x="127" y="94"/>
                  <a:pt x="127" y="94"/>
                </a:cubicBezTo>
                <a:cubicBezTo>
                  <a:pt x="151" y="70"/>
                  <a:pt x="151" y="70"/>
                  <a:pt x="151" y="70"/>
                </a:cubicBezTo>
                <a:cubicBezTo>
                  <a:pt x="159" y="62"/>
                  <a:pt x="159" y="49"/>
                  <a:pt x="151" y="41"/>
                </a:cubicBezTo>
                <a:cubicBezTo>
                  <a:pt x="143" y="33"/>
                  <a:pt x="130" y="33"/>
                  <a:pt x="122" y="41"/>
                </a:cubicBezTo>
                <a:cubicBezTo>
                  <a:pt x="50" y="113"/>
                  <a:pt x="50" y="113"/>
                  <a:pt x="50" y="113"/>
                </a:cubicBezTo>
                <a:cubicBezTo>
                  <a:pt x="55" y="118"/>
                  <a:pt x="55" y="118"/>
                  <a:pt x="55" y="118"/>
                </a:cubicBezTo>
                <a:cubicBezTo>
                  <a:pt x="127" y="46"/>
                  <a:pt x="127" y="46"/>
                  <a:pt x="127" y="46"/>
                </a:cubicBezTo>
                <a:cubicBezTo>
                  <a:pt x="130" y="44"/>
                  <a:pt x="133" y="42"/>
                  <a:pt x="137" y="42"/>
                </a:cubicBezTo>
                <a:cubicBezTo>
                  <a:pt x="140" y="42"/>
                  <a:pt x="143" y="44"/>
                  <a:pt x="146" y="46"/>
                </a:cubicBezTo>
                <a:cubicBezTo>
                  <a:pt x="149" y="49"/>
                  <a:pt x="150" y="52"/>
                  <a:pt x="150" y="56"/>
                </a:cubicBezTo>
                <a:cubicBezTo>
                  <a:pt x="150" y="59"/>
                  <a:pt x="149" y="63"/>
                  <a:pt x="146" y="65"/>
                </a:cubicBezTo>
                <a:cubicBezTo>
                  <a:pt x="122" y="89"/>
                  <a:pt x="122" y="89"/>
                  <a:pt x="122" y="89"/>
                </a:cubicBezTo>
                <a:cubicBezTo>
                  <a:pt x="98" y="113"/>
                  <a:pt x="98" y="113"/>
                  <a:pt x="98" y="113"/>
                </a:cubicBezTo>
                <a:cubicBezTo>
                  <a:pt x="48" y="163"/>
                  <a:pt x="48" y="163"/>
                  <a:pt x="48" y="163"/>
                </a:cubicBezTo>
                <a:cubicBezTo>
                  <a:pt x="44" y="168"/>
                  <a:pt x="38" y="170"/>
                  <a:pt x="32" y="170"/>
                </a:cubicBezTo>
                <a:cubicBezTo>
                  <a:pt x="26" y="170"/>
                  <a:pt x="21" y="168"/>
                  <a:pt x="16" y="163"/>
                </a:cubicBezTo>
                <a:cubicBezTo>
                  <a:pt x="12" y="159"/>
                  <a:pt x="9" y="153"/>
                  <a:pt x="9" y="147"/>
                </a:cubicBezTo>
                <a:cubicBezTo>
                  <a:pt x="9" y="141"/>
                  <a:pt x="12" y="136"/>
                  <a:pt x="16" y="131"/>
                </a:cubicBezTo>
                <a:cubicBezTo>
                  <a:pt x="28" y="119"/>
                  <a:pt x="28" y="119"/>
                  <a:pt x="28" y="119"/>
                </a:cubicBezTo>
                <a:cubicBezTo>
                  <a:pt x="90" y="57"/>
                  <a:pt x="90" y="57"/>
                  <a:pt x="90" y="57"/>
                </a:cubicBezTo>
                <a:cubicBezTo>
                  <a:pt x="127" y="20"/>
                  <a:pt x="127" y="20"/>
                  <a:pt x="127" y="20"/>
                </a:cubicBezTo>
                <a:cubicBezTo>
                  <a:pt x="133" y="14"/>
                  <a:pt x="141" y="11"/>
                  <a:pt x="149" y="11"/>
                </a:cubicBezTo>
                <a:cubicBezTo>
                  <a:pt x="157" y="11"/>
                  <a:pt x="166" y="14"/>
                  <a:pt x="172" y="20"/>
                </a:cubicBezTo>
                <a:cubicBezTo>
                  <a:pt x="178" y="26"/>
                  <a:pt x="181" y="34"/>
                  <a:pt x="181" y="42"/>
                </a:cubicBezTo>
                <a:cubicBezTo>
                  <a:pt x="181" y="50"/>
                  <a:pt x="178" y="58"/>
                  <a:pt x="172" y="64"/>
                </a:cubicBezTo>
                <a:cubicBezTo>
                  <a:pt x="86" y="150"/>
                  <a:pt x="86" y="150"/>
                  <a:pt x="86" y="150"/>
                </a:cubicBezTo>
                <a:cubicBezTo>
                  <a:pt x="91" y="155"/>
                  <a:pt x="91" y="155"/>
                  <a:pt x="91" y="155"/>
                </a:cubicBezTo>
                <a:cubicBezTo>
                  <a:pt x="177" y="69"/>
                  <a:pt x="177" y="69"/>
                  <a:pt x="177" y="69"/>
                </a:cubicBezTo>
                <a:cubicBezTo>
                  <a:pt x="192" y="54"/>
                  <a:pt x="192" y="30"/>
                  <a:pt x="177" y="1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49" name="组合 248"/>
          <p:cNvGrpSpPr/>
          <p:nvPr/>
        </p:nvGrpSpPr>
        <p:grpSpPr>
          <a:xfrm>
            <a:off x="6617622" y="4100132"/>
            <a:ext cx="332734" cy="365194"/>
            <a:chOff x="6372226" y="3246438"/>
            <a:chExt cx="325438" cy="357187"/>
          </a:xfrm>
        </p:grpSpPr>
        <p:sp>
          <p:nvSpPr>
            <p:cNvPr id="146" name="Freeform 125"/>
            <p:cNvSpPr>
              <a:spLocks noEditPoints="1"/>
            </p:cNvSpPr>
            <p:nvPr/>
          </p:nvSpPr>
          <p:spPr bwMode="auto">
            <a:xfrm>
              <a:off x="6372226" y="3536950"/>
              <a:ext cx="325438" cy="66675"/>
            </a:xfrm>
            <a:custGeom>
              <a:avLst/>
              <a:gdLst>
                <a:gd name="T0" fmla="*/ 128 w 143"/>
                <a:gd name="T1" fmla="*/ 29 h 29"/>
                <a:gd name="T2" fmla="*/ 14 w 143"/>
                <a:gd name="T3" fmla="*/ 29 h 29"/>
                <a:gd name="T4" fmla="*/ 0 w 143"/>
                <a:gd name="T5" fmla="*/ 15 h 29"/>
                <a:gd name="T6" fmla="*/ 14 w 143"/>
                <a:gd name="T7" fmla="*/ 0 h 29"/>
                <a:gd name="T8" fmla="*/ 54 w 143"/>
                <a:gd name="T9" fmla="*/ 0 h 29"/>
                <a:gd name="T10" fmla="*/ 58 w 143"/>
                <a:gd name="T11" fmla="*/ 7 h 29"/>
                <a:gd name="T12" fmla="*/ 71 w 143"/>
                <a:gd name="T13" fmla="*/ 16 h 29"/>
                <a:gd name="T14" fmla="*/ 84 w 143"/>
                <a:gd name="T15" fmla="*/ 7 h 29"/>
                <a:gd name="T16" fmla="*/ 88 w 143"/>
                <a:gd name="T17" fmla="*/ 0 h 29"/>
                <a:gd name="T18" fmla="*/ 128 w 143"/>
                <a:gd name="T19" fmla="*/ 0 h 29"/>
                <a:gd name="T20" fmla="*/ 143 w 143"/>
                <a:gd name="T21" fmla="*/ 15 h 29"/>
                <a:gd name="T22" fmla="*/ 128 w 143"/>
                <a:gd name="T23" fmla="*/ 29 h 29"/>
                <a:gd name="T24" fmla="*/ 14 w 143"/>
                <a:gd name="T25" fmla="*/ 4 h 29"/>
                <a:gd name="T26" fmla="*/ 4 w 143"/>
                <a:gd name="T27" fmla="*/ 15 h 29"/>
                <a:gd name="T28" fmla="*/ 14 w 143"/>
                <a:gd name="T29" fmla="*/ 25 h 29"/>
                <a:gd name="T30" fmla="*/ 128 w 143"/>
                <a:gd name="T31" fmla="*/ 25 h 29"/>
                <a:gd name="T32" fmla="*/ 139 w 143"/>
                <a:gd name="T33" fmla="*/ 15 h 29"/>
                <a:gd name="T34" fmla="*/ 128 w 143"/>
                <a:gd name="T35" fmla="*/ 4 h 29"/>
                <a:gd name="T36" fmla="*/ 91 w 143"/>
                <a:gd name="T37" fmla="*/ 4 h 29"/>
                <a:gd name="T38" fmla="*/ 88 w 143"/>
                <a:gd name="T39" fmla="*/ 9 h 29"/>
                <a:gd name="T40" fmla="*/ 71 w 143"/>
                <a:gd name="T41" fmla="*/ 20 h 29"/>
                <a:gd name="T42" fmla="*/ 55 w 143"/>
                <a:gd name="T43" fmla="*/ 9 h 29"/>
                <a:gd name="T44" fmla="*/ 52 w 143"/>
                <a:gd name="T45" fmla="*/ 4 h 29"/>
                <a:gd name="T46" fmla="*/ 14 w 143"/>
                <a:gd name="T4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9">
                  <a:moveTo>
                    <a:pt x="128" y="29"/>
                  </a:moveTo>
                  <a:cubicBezTo>
                    <a:pt x="14" y="29"/>
                    <a:pt x="14" y="29"/>
                    <a:pt x="14" y="29"/>
                  </a:cubicBezTo>
                  <a:cubicBezTo>
                    <a:pt x="6" y="29"/>
                    <a:pt x="0" y="23"/>
                    <a:pt x="0" y="15"/>
                  </a:cubicBezTo>
                  <a:cubicBezTo>
                    <a:pt x="0" y="6"/>
                    <a:pt x="6" y="0"/>
                    <a:pt x="14" y="0"/>
                  </a:cubicBezTo>
                  <a:cubicBezTo>
                    <a:pt x="54" y="0"/>
                    <a:pt x="54" y="0"/>
                    <a:pt x="54" y="0"/>
                  </a:cubicBezTo>
                  <a:cubicBezTo>
                    <a:pt x="58" y="7"/>
                    <a:pt x="58" y="7"/>
                    <a:pt x="58" y="7"/>
                  </a:cubicBezTo>
                  <a:cubicBezTo>
                    <a:pt x="61" y="13"/>
                    <a:pt x="66" y="16"/>
                    <a:pt x="71" y="16"/>
                  </a:cubicBezTo>
                  <a:cubicBezTo>
                    <a:pt x="76" y="16"/>
                    <a:pt x="81" y="13"/>
                    <a:pt x="84" y="7"/>
                  </a:cubicBezTo>
                  <a:cubicBezTo>
                    <a:pt x="88" y="0"/>
                    <a:pt x="88" y="0"/>
                    <a:pt x="88" y="0"/>
                  </a:cubicBezTo>
                  <a:cubicBezTo>
                    <a:pt x="128" y="0"/>
                    <a:pt x="128" y="0"/>
                    <a:pt x="128" y="0"/>
                  </a:cubicBezTo>
                  <a:cubicBezTo>
                    <a:pt x="136" y="0"/>
                    <a:pt x="143" y="6"/>
                    <a:pt x="143" y="15"/>
                  </a:cubicBezTo>
                  <a:cubicBezTo>
                    <a:pt x="143" y="23"/>
                    <a:pt x="136" y="29"/>
                    <a:pt x="128" y="29"/>
                  </a:cubicBezTo>
                  <a:close/>
                  <a:moveTo>
                    <a:pt x="14" y="4"/>
                  </a:moveTo>
                  <a:cubicBezTo>
                    <a:pt x="8" y="4"/>
                    <a:pt x="4" y="9"/>
                    <a:pt x="4" y="15"/>
                  </a:cubicBezTo>
                  <a:cubicBezTo>
                    <a:pt x="4" y="20"/>
                    <a:pt x="8" y="25"/>
                    <a:pt x="14" y="25"/>
                  </a:cubicBezTo>
                  <a:cubicBezTo>
                    <a:pt x="128" y="25"/>
                    <a:pt x="128" y="25"/>
                    <a:pt x="128" y="25"/>
                  </a:cubicBezTo>
                  <a:cubicBezTo>
                    <a:pt x="134" y="25"/>
                    <a:pt x="139" y="20"/>
                    <a:pt x="139" y="15"/>
                  </a:cubicBezTo>
                  <a:cubicBezTo>
                    <a:pt x="139" y="9"/>
                    <a:pt x="134" y="4"/>
                    <a:pt x="128" y="4"/>
                  </a:cubicBezTo>
                  <a:cubicBezTo>
                    <a:pt x="91" y="4"/>
                    <a:pt x="91" y="4"/>
                    <a:pt x="91" y="4"/>
                  </a:cubicBezTo>
                  <a:cubicBezTo>
                    <a:pt x="88" y="9"/>
                    <a:pt x="88" y="9"/>
                    <a:pt x="88" y="9"/>
                  </a:cubicBezTo>
                  <a:cubicBezTo>
                    <a:pt x="84" y="16"/>
                    <a:pt x="78" y="20"/>
                    <a:pt x="71" y="20"/>
                  </a:cubicBezTo>
                  <a:cubicBezTo>
                    <a:pt x="65" y="20"/>
                    <a:pt x="59" y="16"/>
                    <a:pt x="55" y="9"/>
                  </a:cubicBezTo>
                  <a:cubicBezTo>
                    <a:pt x="52" y="4"/>
                    <a:pt x="52" y="4"/>
                    <a:pt x="52" y="4"/>
                  </a:cubicBezTo>
                  <a:lnTo>
                    <a:pt x="1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7" name="Freeform 126"/>
            <p:cNvSpPr>
              <a:spLocks noEditPoints="1"/>
            </p:cNvSpPr>
            <p:nvPr/>
          </p:nvSpPr>
          <p:spPr bwMode="auto">
            <a:xfrm>
              <a:off x="6424614" y="3246438"/>
              <a:ext cx="219075" cy="290513"/>
            </a:xfrm>
            <a:custGeom>
              <a:avLst/>
              <a:gdLst>
                <a:gd name="T0" fmla="*/ 48 w 96"/>
                <a:gd name="T1" fmla="*/ 128 h 128"/>
                <a:gd name="T2" fmla="*/ 38 w 96"/>
                <a:gd name="T3" fmla="*/ 122 h 128"/>
                <a:gd name="T4" fmla="*/ 3 w 96"/>
                <a:gd name="T5" fmla="*/ 60 h 128"/>
                <a:gd name="T6" fmla="*/ 2 w 96"/>
                <a:gd name="T7" fmla="*/ 48 h 128"/>
                <a:gd name="T8" fmla="*/ 13 w 96"/>
                <a:gd name="T9" fmla="*/ 43 h 128"/>
                <a:gd name="T10" fmla="*/ 23 w 96"/>
                <a:gd name="T11" fmla="*/ 43 h 128"/>
                <a:gd name="T12" fmla="*/ 23 w 96"/>
                <a:gd name="T13" fmla="*/ 18 h 128"/>
                <a:gd name="T14" fmla="*/ 41 w 96"/>
                <a:gd name="T15" fmla="*/ 0 h 128"/>
                <a:gd name="T16" fmla="*/ 55 w 96"/>
                <a:gd name="T17" fmla="*/ 0 h 128"/>
                <a:gd name="T18" fmla="*/ 74 w 96"/>
                <a:gd name="T19" fmla="*/ 18 h 128"/>
                <a:gd name="T20" fmla="*/ 74 w 96"/>
                <a:gd name="T21" fmla="*/ 43 h 128"/>
                <a:gd name="T22" fmla="*/ 84 w 96"/>
                <a:gd name="T23" fmla="*/ 43 h 128"/>
                <a:gd name="T24" fmla="*/ 94 w 96"/>
                <a:gd name="T25" fmla="*/ 48 h 128"/>
                <a:gd name="T26" fmla="*/ 93 w 96"/>
                <a:gd name="T27" fmla="*/ 60 h 128"/>
                <a:gd name="T28" fmla="*/ 58 w 96"/>
                <a:gd name="T29" fmla="*/ 122 h 128"/>
                <a:gd name="T30" fmla="*/ 48 w 96"/>
                <a:gd name="T31" fmla="*/ 128 h 128"/>
                <a:gd name="T32" fmla="*/ 13 w 96"/>
                <a:gd name="T33" fmla="*/ 51 h 128"/>
                <a:gd name="T34" fmla="*/ 9 w 96"/>
                <a:gd name="T35" fmla="*/ 52 h 128"/>
                <a:gd name="T36" fmla="*/ 10 w 96"/>
                <a:gd name="T37" fmla="*/ 56 h 128"/>
                <a:gd name="T38" fmla="*/ 45 w 96"/>
                <a:gd name="T39" fmla="*/ 118 h 128"/>
                <a:gd name="T40" fmla="*/ 48 w 96"/>
                <a:gd name="T41" fmla="*/ 120 h 128"/>
                <a:gd name="T42" fmla="*/ 51 w 96"/>
                <a:gd name="T43" fmla="*/ 118 h 128"/>
                <a:gd name="T44" fmla="*/ 87 w 96"/>
                <a:gd name="T45" fmla="*/ 56 h 128"/>
                <a:gd name="T46" fmla="*/ 87 w 96"/>
                <a:gd name="T47" fmla="*/ 52 h 128"/>
                <a:gd name="T48" fmla="*/ 84 w 96"/>
                <a:gd name="T49" fmla="*/ 51 h 128"/>
                <a:gd name="T50" fmla="*/ 66 w 96"/>
                <a:gd name="T51" fmla="*/ 51 h 128"/>
                <a:gd name="T52" fmla="*/ 66 w 96"/>
                <a:gd name="T53" fmla="*/ 18 h 128"/>
                <a:gd name="T54" fmla="*/ 55 w 96"/>
                <a:gd name="T55" fmla="*/ 8 h 128"/>
                <a:gd name="T56" fmla="*/ 41 w 96"/>
                <a:gd name="T57" fmla="*/ 8 h 128"/>
                <a:gd name="T58" fmla="*/ 31 w 96"/>
                <a:gd name="T59" fmla="*/ 18 h 128"/>
                <a:gd name="T60" fmla="*/ 31 w 96"/>
                <a:gd name="T61" fmla="*/ 51 h 128"/>
                <a:gd name="T62" fmla="*/ 13 w 96"/>
                <a:gd name="T63"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28">
                  <a:moveTo>
                    <a:pt x="48" y="128"/>
                  </a:moveTo>
                  <a:cubicBezTo>
                    <a:pt x="44" y="128"/>
                    <a:pt x="41" y="126"/>
                    <a:pt x="38" y="122"/>
                  </a:cubicBezTo>
                  <a:cubicBezTo>
                    <a:pt x="3" y="60"/>
                    <a:pt x="3" y="60"/>
                    <a:pt x="3" y="60"/>
                  </a:cubicBezTo>
                  <a:cubicBezTo>
                    <a:pt x="1" y="56"/>
                    <a:pt x="0" y="52"/>
                    <a:pt x="2" y="48"/>
                  </a:cubicBezTo>
                  <a:cubicBezTo>
                    <a:pt x="4" y="45"/>
                    <a:pt x="8" y="43"/>
                    <a:pt x="13" y="43"/>
                  </a:cubicBezTo>
                  <a:cubicBezTo>
                    <a:pt x="23" y="43"/>
                    <a:pt x="23" y="43"/>
                    <a:pt x="23" y="43"/>
                  </a:cubicBezTo>
                  <a:cubicBezTo>
                    <a:pt x="23" y="18"/>
                    <a:pt x="23" y="18"/>
                    <a:pt x="23" y="18"/>
                  </a:cubicBezTo>
                  <a:cubicBezTo>
                    <a:pt x="23" y="8"/>
                    <a:pt x="31" y="0"/>
                    <a:pt x="41" y="0"/>
                  </a:cubicBezTo>
                  <a:cubicBezTo>
                    <a:pt x="55" y="0"/>
                    <a:pt x="55" y="0"/>
                    <a:pt x="55" y="0"/>
                  </a:cubicBezTo>
                  <a:cubicBezTo>
                    <a:pt x="65" y="0"/>
                    <a:pt x="74" y="8"/>
                    <a:pt x="74" y="18"/>
                  </a:cubicBezTo>
                  <a:cubicBezTo>
                    <a:pt x="74" y="43"/>
                    <a:pt x="74" y="43"/>
                    <a:pt x="74" y="43"/>
                  </a:cubicBezTo>
                  <a:cubicBezTo>
                    <a:pt x="84" y="43"/>
                    <a:pt x="84" y="43"/>
                    <a:pt x="84" y="43"/>
                  </a:cubicBezTo>
                  <a:cubicBezTo>
                    <a:pt x="88" y="43"/>
                    <a:pt x="92" y="45"/>
                    <a:pt x="94" y="48"/>
                  </a:cubicBezTo>
                  <a:cubicBezTo>
                    <a:pt x="96" y="52"/>
                    <a:pt x="96" y="56"/>
                    <a:pt x="93" y="60"/>
                  </a:cubicBezTo>
                  <a:cubicBezTo>
                    <a:pt x="58" y="122"/>
                    <a:pt x="58" y="122"/>
                    <a:pt x="58" y="122"/>
                  </a:cubicBezTo>
                  <a:cubicBezTo>
                    <a:pt x="56" y="126"/>
                    <a:pt x="52" y="128"/>
                    <a:pt x="48" y="128"/>
                  </a:cubicBezTo>
                  <a:close/>
                  <a:moveTo>
                    <a:pt x="13" y="51"/>
                  </a:moveTo>
                  <a:cubicBezTo>
                    <a:pt x="11" y="51"/>
                    <a:pt x="10" y="52"/>
                    <a:pt x="9" y="52"/>
                  </a:cubicBezTo>
                  <a:cubicBezTo>
                    <a:pt x="9" y="53"/>
                    <a:pt x="9" y="55"/>
                    <a:pt x="10" y="56"/>
                  </a:cubicBezTo>
                  <a:cubicBezTo>
                    <a:pt x="45" y="118"/>
                    <a:pt x="45" y="118"/>
                    <a:pt x="45" y="118"/>
                  </a:cubicBezTo>
                  <a:cubicBezTo>
                    <a:pt x="46" y="119"/>
                    <a:pt x="47" y="120"/>
                    <a:pt x="48" y="120"/>
                  </a:cubicBezTo>
                  <a:cubicBezTo>
                    <a:pt x="49" y="120"/>
                    <a:pt x="50" y="119"/>
                    <a:pt x="51" y="118"/>
                  </a:cubicBezTo>
                  <a:cubicBezTo>
                    <a:pt x="87" y="56"/>
                    <a:pt x="87" y="56"/>
                    <a:pt x="87" y="56"/>
                  </a:cubicBezTo>
                  <a:cubicBezTo>
                    <a:pt x="87" y="55"/>
                    <a:pt x="88" y="53"/>
                    <a:pt x="87" y="52"/>
                  </a:cubicBezTo>
                  <a:cubicBezTo>
                    <a:pt x="87" y="52"/>
                    <a:pt x="85" y="51"/>
                    <a:pt x="84" y="51"/>
                  </a:cubicBezTo>
                  <a:cubicBezTo>
                    <a:pt x="66" y="51"/>
                    <a:pt x="66" y="51"/>
                    <a:pt x="66" y="51"/>
                  </a:cubicBezTo>
                  <a:cubicBezTo>
                    <a:pt x="66" y="18"/>
                    <a:pt x="66" y="18"/>
                    <a:pt x="66" y="18"/>
                  </a:cubicBezTo>
                  <a:cubicBezTo>
                    <a:pt x="66" y="12"/>
                    <a:pt x="61" y="8"/>
                    <a:pt x="55" y="8"/>
                  </a:cubicBezTo>
                  <a:cubicBezTo>
                    <a:pt x="41" y="8"/>
                    <a:pt x="41" y="8"/>
                    <a:pt x="41" y="8"/>
                  </a:cubicBezTo>
                  <a:cubicBezTo>
                    <a:pt x="36" y="8"/>
                    <a:pt x="31" y="12"/>
                    <a:pt x="31" y="18"/>
                  </a:cubicBezTo>
                  <a:cubicBezTo>
                    <a:pt x="31" y="51"/>
                    <a:pt x="31" y="51"/>
                    <a:pt x="31" y="51"/>
                  </a:cubicBezTo>
                  <a:lnTo>
                    <a:pt x="13" y="5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0" name="组合 249"/>
          <p:cNvGrpSpPr/>
          <p:nvPr/>
        </p:nvGrpSpPr>
        <p:grpSpPr>
          <a:xfrm>
            <a:off x="7510320" y="4100132"/>
            <a:ext cx="332734" cy="365194"/>
            <a:chOff x="7245351" y="3246438"/>
            <a:chExt cx="325438" cy="357187"/>
          </a:xfrm>
        </p:grpSpPr>
        <p:sp>
          <p:nvSpPr>
            <p:cNvPr id="148" name="Freeform 127"/>
            <p:cNvSpPr>
              <a:spLocks noEditPoints="1"/>
            </p:cNvSpPr>
            <p:nvPr/>
          </p:nvSpPr>
          <p:spPr bwMode="auto">
            <a:xfrm>
              <a:off x="7245351" y="3536950"/>
              <a:ext cx="325438" cy="66675"/>
            </a:xfrm>
            <a:custGeom>
              <a:avLst/>
              <a:gdLst>
                <a:gd name="T0" fmla="*/ 129 w 143"/>
                <a:gd name="T1" fmla="*/ 29 h 29"/>
                <a:gd name="T2" fmla="*/ 15 w 143"/>
                <a:gd name="T3" fmla="*/ 29 h 29"/>
                <a:gd name="T4" fmla="*/ 0 w 143"/>
                <a:gd name="T5" fmla="*/ 15 h 29"/>
                <a:gd name="T6" fmla="*/ 15 w 143"/>
                <a:gd name="T7" fmla="*/ 0 h 29"/>
                <a:gd name="T8" fmla="*/ 44 w 143"/>
                <a:gd name="T9" fmla="*/ 0 h 29"/>
                <a:gd name="T10" fmla="*/ 44 w 143"/>
                <a:gd name="T11" fmla="*/ 1 h 29"/>
                <a:gd name="T12" fmla="*/ 65 w 143"/>
                <a:gd name="T13" fmla="*/ 16 h 29"/>
                <a:gd name="T14" fmla="*/ 79 w 143"/>
                <a:gd name="T15" fmla="*/ 16 h 29"/>
                <a:gd name="T16" fmla="*/ 99 w 143"/>
                <a:gd name="T17" fmla="*/ 1 h 29"/>
                <a:gd name="T18" fmla="*/ 100 w 143"/>
                <a:gd name="T19" fmla="*/ 0 h 29"/>
                <a:gd name="T20" fmla="*/ 129 w 143"/>
                <a:gd name="T21" fmla="*/ 0 h 29"/>
                <a:gd name="T22" fmla="*/ 143 w 143"/>
                <a:gd name="T23" fmla="*/ 15 h 29"/>
                <a:gd name="T24" fmla="*/ 129 w 143"/>
                <a:gd name="T25" fmla="*/ 29 h 29"/>
                <a:gd name="T26" fmla="*/ 15 w 143"/>
                <a:gd name="T27" fmla="*/ 4 h 29"/>
                <a:gd name="T28" fmla="*/ 4 w 143"/>
                <a:gd name="T29" fmla="*/ 15 h 29"/>
                <a:gd name="T30" fmla="*/ 15 w 143"/>
                <a:gd name="T31" fmla="*/ 25 h 29"/>
                <a:gd name="T32" fmla="*/ 129 w 143"/>
                <a:gd name="T33" fmla="*/ 25 h 29"/>
                <a:gd name="T34" fmla="*/ 139 w 143"/>
                <a:gd name="T35" fmla="*/ 15 h 29"/>
                <a:gd name="T36" fmla="*/ 129 w 143"/>
                <a:gd name="T37" fmla="*/ 4 h 29"/>
                <a:gd name="T38" fmla="*/ 102 w 143"/>
                <a:gd name="T39" fmla="*/ 4 h 29"/>
                <a:gd name="T40" fmla="*/ 79 w 143"/>
                <a:gd name="T41" fmla="*/ 20 h 29"/>
                <a:gd name="T42" fmla="*/ 65 w 143"/>
                <a:gd name="T43" fmla="*/ 20 h 29"/>
                <a:gd name="T44" fmla="*/ 41 w 143"/>
                <a:gd name="T45" fmla="*/ 4 h 29"/>
                <a:gd name="T46" fmla="*/ 15 w 143"/>
                <a:gd name="T4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9">
                  <a:moveTo>
                    <a:pt x="129" y="29"/>
                  </a:moveTo>
                  <a:cubicBezTo>
                    <a:pt x="15" y="29"/>
                    <a:pt x="15" y="29"/>
                    <a:pt x="15" y="29"/>
                  </a:cubicBezTo>
                  <a:cubicBezTo>
                    <a:pt x="7" y="29"/>
                    <a:pt x="0" y="23"/>
                    <a:pt x="0" y="15"/>
                  </a:cubicBezTo>
                  <a:cubicBezTo>
                    <a:pt x="0" y="6"/>
                    <a:pt x="7" y="0"/>
                    <a:pt x="15" y="0"/>
                  </a:cubicBezTo>
                  <a:cubicBezTo>
                    <a:pt x="44" y="0"/>
                    <a:pt x="44" y="0"/>
                    <a:pt x="44" y="0"/>
                  </a:cubicBezTo>
                  <a:cubicBezTo>
                    <a:pt x="44" y="1"/>
                    <a:pt x="44" y="1"/>
                    <a:pt x="44" y="1"/>
                  </a:cubicBezTo>
                  <a:cubicBezTo>
                    <a:pt x="47" y="10"/>
                    <a:pt x="56" y="16"/>
                    <a:pt x="65" y="16"/>
                  </a:cubicBezTo>
                  <a:cubicBezTo>
                    <a:pt x="79" y="16"/>
                    <a:pt x="79" y="16"/>
                    <a:pt x="79" y="16"/>
                  </a:cubicBezTo>
                  <a:cubicBezTo>
                    <a:pt x="88" y="16"/>
                    <a:pt x="96" y="10"/>
                    <a:pt x="99" y="1"/>
                  </a:cubicBezTo>
                  <a:cubicBezTo>
                    <a:pt x="100" y="0"/>
                    <a:pt x="100" y="0"/>
                    <a:pt x="100" y="0"/>
                  </a:cubicBezTo>
                  <a:cubicBezTo>
                    <a:pt x="129" y="0"/>
                    <a:pt x="129" y="0"/>
                    <a:pt x="129" y="0"/>
                  </a:cubicBezTo>
                  <a:cubicBezTo>
                    <a:pt x="137" y="0"/>
                    <a:pt x="143" y="6"/>
                    <a:pt x="143" y="15"/>
                  </a:cubicBezTo>
                  <a:cubicBezTo>
                    <a:pt x="143" y="23"/>
                    <a:pt x="137" y="29"/>
                    <a:pt x="129" y="29"/>
                  </a:cubicBezTo>
                  <a:close/>
                  <a:moveTo>
                    <a:pt x="15" y="4"/>
                  </a:moveTo>
                  <a:cubicBezTo>
                    <a:pt x="9" y="4"/>
                    <a:pt x="4" y="9"/>
                    <a:pt x="4" y="15"/>
                  </a:cubicBezTo>
                  <a:cubicBezTo>
                    <a:pt x="4" y="20"/>
                    <a:pt x="9" y="25"/>
                    <a:pt x="15" y="25"/>
                  </a:cubicBezTo>
                  <a:cubicBezTo>
                    <a:pt x="129" y="25"/>
                    <a:pt x="129" y="25"/>
                    <a:pt x="129" y="25"/>
                  </a:cubicBezTo>
                  <a:cubicBezTo>
                    <a:pt x="135" y="25"/>
                    <a:pt x="139" y="20"/>
                    <a:pt x="139" y="15"/>
                  </a:cubicBezTo>
                  <a:cubicBezTo>
                    <a:pt x="139" y="9"/>
                    <a:pt x="135" y="4"/>
                    <a:pt x="129" y="4"/>
                  </a:cubicBezTo>
                  <a:cubicBezTo>
                    <a:pt x="102" y="4"/>
                    <a:pt x="102" y="4"/>
                    <a:pt x="102" y="4"/>
                  </a:cubicBezTo>
                  <a:cubicBezTo>
                    <a:pt x="98" y="13"/>
                    <a:pt x="89" y="20"/>
                    <a:pt x="79" y="20"/>
                  </a:cubicBezTo>
                  <a:cubicBezTo>
                    <a:pt x="65" y="20"/>
                    <a:pt x="65" y="20"/>
                    <a:pt x="65" y="20"/>
                  </a:cubicBezTo>
                  <a:cubicBezTo>
                    <a:pt x="54" y="20"/>
                    <a:pt x="45" y="13"/>
                    <a:pt x="41" y="4"/>
                  </a:cubicBezTo>
                  <a:lnTo>
                    <a:pt x="15"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9" name="Freeform 128"/>
            <p:cNvSpPr>
              <a:spLocks noEditPoints="1"/>
            </p:cNvSpPr>
            <p:nvPr/>
          </p:nvSpPr>
          <p:spPr bwMode="auto">
            <a:xfrm>
              <a:off x="7300914" y="3246438"/>
              <a:ext cx="217488" cy="290513"/>
            </a:xfrm>
            <a:custGeom>
              <a:avLst/>
              <a:gdLst>
                <a:gd name="T0" fmla="*/ 55 w 96"/>
                <a:gd name="T1" fmla="*/ 128 h 128"/>
                <a:gd name="T2" fmla="*/ 41 w 96"/>
                <a:gd name="T3" fmla="*/ 128 h 128"/>
                <a:gd name="T4" fmla="*/ 22 w 96"/>
                <a:gd name="T5" fmla="*/ 110 h 128"/>
                <a:gd name="T6" fmla="*/ 22 w 96"/>
                <a:gd name="T7" fmla="*/ 85 h 128"/>
                <a:gd name="T8" fmla="*/ 12 w 96"/>
                <a:gd name="T9" fmla="*/ 85 h 128"/>
                <a:gd name="T10" fmla="*/ 2 w 96"/>
                <a:gd name="T11" fmla="*/ 79 h 128"/>
                <a:gd name="T12" fmla="*/ 3 w 96"/>
                <a:gd name="T13" fmla="*/ 68 h 128"/>
                <a:gd name="T14" fmla="*/ 38 w 96"/>
                <a:gd name="T15" fmla="*/ 6 h 128"/>
                <a:gd name="T16" fmla="*/ 48 w 96"/>
                <a:gd name="T17" fmla="*/ 0 h 128"/>
                <a:gd name="T18" fmla="*/ 58 w 96"/>
                <a:gd name="T19" fmla="*/ 6 h 128"/>
                <a:gd name="T20" fmla="*/ 93 w 96"/>
                <a:gd name="T21" fmla="*/ 68 h 128"/>
                <a:gd name="T22" fmla="*/ 94 w 96"/>
                <a:gd name="T23" fmla="*/ 79 h 128"/>
                <a:gd name="T24" fmla="*/ 83 w 96"/>
                <a:gd name="T25" fmla="*/ 85 h 128"/>
                <a:gd name="T26" fmla="*/ 73 w 96"/>
                <a:gd name="T27" fmla="*/ 85 h 128"/>
                <a:gd name="T28" fmla="*/ 73 w 96"/>
                <a:gd name="T29" fmla="*/ 110 h 128"/>
                <a:gd name="T30" fmla="*/ 55 w 96"/>
                <a:gd name="T31" fmla="*/ 128 h 128"/>
                <a:gd name="T32" fmla="*/ 48 w 96"/>
                <a:gd name="T33" fmla="*/ 8 h 128"/>
                <a:gd name="T34" fmla="*/ 45 w 96"/>
                <a:gd name="T35" fmla="*/ 10 h 128"/>
                <a:gd name="T36" fmla="*/ 9 w 96"/>
                <a:gd name="T37" fmla="*/ 72 h 128"/>
                <a:gd name="T38" fmla="*/ 9 w 96"/>
                <a:gd name="T39" fmla="*/ 75 h 128"/>
                <a:gd name="T40" fmla="*/ 12 w 96"/>
                <a:gd name="T41" fmla="*/ 77 h 128"/>
                <a:gd name="T42" fmla="*/ 30 w 96"/>
                <a:gd name="T43" fmla="*/ 77 h 128"/>
                <a:gd name="T44" fmla="*/ 30 w 96"/>
                <a:gd name="T45" fmla="*/ 110 h 128"/>
                <a:gd name="T46" fmla="*/ 41 w 96"/>
                <a:gd name="T47" fmla="*/ 120 h 128"/>
                <a:gd name="T48" fmla="*/ 55 w 96"/>
                <a:gd name="T49" fmla="*/ 120 h 128"/>
                <a:gd name="T50" fmla="*/ 65 w 96"/>
                <a:gd name="T51" fmla="*/ 110 h 128"/>
                <a:gd name="T52" fmla="*/ 65 w 96"/>
                <a:gd name="T53" fmla="*/ 77 h 128"/>
                <a:gd name="T54" fmla="*/ 83 w 96"/>
                <a:gd name="T55" fmla="*/ 77 h 128"/>
                <a:gd name="T56" fmla="*/ 87 w 96"/>
                <a:gd name="T57" fmla="*/ 75 h 128"/>
                <a:gd name="T58" fmla="*/ 86 w 96"/>
                <a:gd name="T59" fmla="*/ 72 h 128"/>
                <a:gd name="T60" fmla="*/ 51 w 96"/>
                <a:gd name="T61" fmla="*/ 10 h 128"/>
                <a:gd name="T62" fmla="*/ 48 w 96"/>
                <a:gd name="T63"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28">
                  <a:moveTo>
                    <a:pt x="55" y="128"/>
                  </a:moveTo>
                  <a:cubicBezTo>
                    <a:pt x="41" y="128"/>
                    <a:pt x="41" y="128"/>
                    <a:pt x="41" y="128"/>
                  </a:cubicBezTo>
                  <a:cubicBezTo>
                    <a:pt x="31" y="128"/>
                    <a:pt x="22" y="120"/>
                    <a:pt x="22" y="110"/>
                  </a:cubicBezTo>
                  <a:cubicBezTo>
                    <a:pt x="22" y="85"/>
                    <a:pt x="22" y="85"/>
                    <a:pt x="22" y="85"/>
                  </a:cubicBezTo>
                  <a:cubicBezTo>
                    <a:pt x="12" y="85"/>
                    <a:pt x="12" y="85"/>
                    <a:pt x="12" y="85"/>
                  </a:cubicBezTo>
                  <a:cubicBezTo>
                    <a:pt x="8" y="85"/>
                    <a:pt x="4" y="83"/>
                    <a:pt x="2" y="79"/>
                  </a:cubicBezTo>
                  <a:cubicBezTo>
                    <a:pt x="0" y="76"/>
                    <a:pt x="0" y="72"/>
                    <a:pt x="3" y="68"/>
                  </a:cubicBezTo>
                  <a:cubicBezTo>
                    <a:pt x="38" y="6"/>
                    <a:pt x="38" y="6"/>
                    <a:pt x="38" y="6"/>
                  </a:cubicBezTo>
                  <a:cubicBezTo>
                    <a:pt x="40" y="2"/>
                    <a:pt x="44" y="0"/>
                    <a:pt x="48" y="0"/>
                  </a:cubicBezTo>
                  <a:cubicBezTo>
                    <a:pt x="52" y="0"/>
                    <a:pt x="55" y="2"/>
                    <a:pt x="58" y="6"/>
                  </a:cubicBezTo>
                  <a:cubicBezTo>
                    <a:pt x="93" y="68"/>
                    <a:pt x="93" y="68"/>
                    <a:pt x="93" y="68"/>
                  </a:cubicBezTo>
                  <a:cubicBezTo>
                    <a:pt x="95" y="72"/>
                    <a:pt x="96" y="76"/>
                    <a:pt x="94" y="79"/>
                  </a:cubicBezTo>
                  <a:cubicBezTo>
                    <a:pt x="92" y="83"/>
                    <a:pt x="88" y="85"/>
                    <a:pt x="83" y="85"/>
                  </a:cubicBezTo>
                  <a:cubicBezTo>
                    <a:pt x="73" y="85"/>
                    <a:pt x="73" y="85"/>
                    <a:pt x="73" y="85"/>
                  </a:cubicBezTo>
                  <a:cubicBezTo>
                    <a:pt x="73" y="110"/>
                    <a:pt x="73" y="110"/>
                    <a:pt x="73" y="110"/>
                  </a:cubicBezTo>
                  <a:cubicBezTo>
                    <a:pt x="73" y="120"/>
                    <a:pt x="65" y="128"/>
                    <a:pt x="55" y="128"/>
                  </a:cubicBezTo>
                  <a:close/>
                  <a:moveTo>
                    <a:pt x="48" y="8"/>
                  </a:moveTo>
                  <a:cubicBezTo>
                    <a:pt x="47" y="8"/>
                    <a:pt x="46" y="9"/>
                    <a:pt x="45" y="10"/>
                  </a:cubicBezTo>
                  <a:cubicBezTo>
                    <a:pt x="9" y="72"/>
                    <a:pt x="9" y="72"/>
                    <a:pt x="9" y="72"/>
                  </a:cubicBezTo>
                  <a:cubicBezTo>
                    <a:pt x="9" y="73"/>
                    <a:pt x="8" y="75"/>
                    <a:pt x="9" y="75"/>
                  </a:cubicBezTo>
                  <a:cubicBezTo>
                    <a:pt x="9" y="76"/>
                    <a:pt x="11" y="77"/>
                    <a:pt x="12" y="77"/>
                  </a:cubicBezTo>
                  <a:cubicBezTo>
                    <a:pt x="30" y="77"/>
                    <a:pt x="30" y="77"/>
                    <a:pt x="30" y="77"/>
                  </a:cubicBezTo>
                  <a:cubicBezTo>
                    <a:pt x="30" y="110"/>
                    <a:pt x="30" y="110"/>
                    <a:pt x="30" y="110"/>
                  </a:cubicBezTo>
                  <a:cubicBezTo>
                    <a:pt x="30" y="116"/>
                    <a:pt x="35" y="120"/>
                    <a:pt x="41" y="120"/>
                  </a:cubicBezTo>
                  <a:cubicBezTo>
                    <a:pt x="55" y="120"/>
                    <a:pt x="55" y="120"/>
                    <a:pt x="55" y="120"/>
                  </a:cubicBezTo>
                  <a:cubicBezTo>
                    <a:pt x="60" y="120"/>
                    <a:pt x="65" y="116"/>
                    <a:pt x="65" y="110"/>
                  </a:cubicBezTo>
                  <a:cubicBezTo>
                    <a:pt x="65" y="77"/>
                    <a:pt x="65" y="77"/>
                    <a:pt x="65" y="77"/>
                  </a:cubicBezTo>
                  <a:cubicBezTo>
                    <a:pt x="83" y="77"/>
                    <a:pt x="83" y="77"/>
                    <a:pt x="83" y="77"/>
                  </a:cubicBezTo>
                  <a:cubicBezTo>
                    <a:pt x="85" y="77"/>
                    <a:pt x="86" y="76"/>
                    <a:pt x="87" y="75"/>
                  </a:cubicBezTo>
                  <a:cubicBezTo>
                    <a:pt x="87" y="75"/>
                    <a:pt x="87" y="73"/>
                    <a:pt x="86" y="72"/>
                  </a:cubicBezTo>
                  <a:cubicBezTo>
                    <a:pt x="51" y="10"/>
                    <a:pt x="51" y="10"/>
                    <a:pt x="51" y="10"/>
                  </a:cubicBezTo>
                  <a:cubicBezTo>
                    <a:pt x="50" y="9"/>
                    <a:pt x="49" y="8"/>
                    <a:pt x="48"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8" name="组合 247"/>
          <p:cNvGrpSpPr/>
          <p:nvPr/>
        </p:nvGrpSpPr>
        <p:grpSpPr>
          <a:xfrm>
            <a:off x="5697333" y="4088769"/>
            <a:ext cx="404148" cy="394410"/>
            <a:chOff x="5472114" y="3235325"/>
            <a:chExt cx="395287" cy="385763"/>
          </a:xfrm>
        </p:grpSpPr>
        <p:sp>
          <p:nvSpPr>
            <p:cNvPr id="150" name="Freeform 129"/>
            <p:cNvSpPr>
              <a:spLocks noEditPoints="1"/>
            </p:cNvSpPr>
            <p:nvPr/>
          </p:nvSpPr>
          <p:spPr bwMode="auto">
            <a:xfrm>
              <a:off x="5673726" y="3448050"/>
              <a:ext cx="193675" cy="173038"/>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1" name="Freeform 130"/>
            <p:cNvSpPr>
              <a:spLocks noEditPoints="1"/>
            </p:cNvSpPr>
            <p:nvPr/>
          </p:nvSpPr>
          <p:spPr bwMode="auto">
            <a:xfrm>
              <a:off x="5472114" y="3235325"/>
              <a:ext cx="184150" cy="180975"/>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2" name="Freeform 131"/>
            <p:cNvSpPr>
              <a:spLocks noEditPoints="1"/>
            </p:cNvSpPr>
            <p:nvPr/>
          </p:nvSpPr>
          <p:spPr bwMode="auto">
            <a:xfrm>
              <a:off x="5478464" y="3259138"/>
              <a:ext cx="361950" cy="341313"/>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1" name="组合 250"/>
          <p:cNvGrpSpPr/>
          <p:nvPr/>
        </p:nvGrpSpPr>
        <p:grpSpPr>
          <a:xfrm>
            <a:off x="8365687" y="4083901"/>
            <a:ext cx="425249" cy="399280"/>
            <a:chOff x="8081964" y="3230563"/>
            <a:chExt cx="415925" cy="390525"/>
          </a:xfrm>
          <a:solidFill>
            <a:srgbClr val="FC621E"/>
          </a:solidFill>
        </p:grpSpPr>
        <p:sp>
          <p:nvSpPr>
            <p:cNvPr id="153" name="Freeform 132"/>
            <p:cNvSpPr>
              <a:spLocks noEditPoints="1"/>
            </p:cNvSpPr>
            <p:nvPr/>
          </p:nvSpPr>
          <p:spPr bwMode="auto">
            <a:xfrm>
              <a:off x="8143876" y="3230563"/>
              <a:ext cx="201613" cy="147638"/>
            </a:xfrm>
            <a:custGeom>
              <a:avLst/>
              <a:gdLst>
                <a:gd name="T0" fmla="*/ 40 w 89"/>
                <a:gd name="T1" fmla="*/ 4 h 65"/>
                <a:gd name="T2" fmla="*/ 77 w 89"/>
                <a:gd name="T3" fmla="*/ 20 h 65"/>
                <a:gd name="T4" fmla="*/ 83 w 89"/>
                <a:gd name="T5" fmla="*/ 26 h 65"/>
                <a:gd name="T6" fmla="*/ 49 w 89"/>
                <a:gd name="T7" fmla="*/ 60 h 65"/>
                <a:gd name="T8" fmla="*/ 6 w 89"/>
                <a:gd name="T9" fmla="*/ 17 h 65"/>
                <a:gd name="T10" fmla="*/ 40 w 89"/>
                <a:gd name="T11" fmla="*/ 4 h 65"/>
                <a:gd name="T12" fmla="*/ 40 w 89"/>
                <a:gd name="T13" fmla="*/ 0 h 65"/>
                <a:gd name="T14" fmla="*/ 0 w 89"/>
                <a:gd name="T15" fmla="*/ 16 h 65"/>
                <a:gd name="T16" fmla="*/ 49 w 89"/>
                <a:gd name="T17" fmla="*/ 65 h 65"/>
                <a:gd name="T18" fmla="*/ 89 w 89"/>
                <a:gd name="T19" fmla="*/ 26 h 65"/>
                <a:gd name="T20" fmla="*/ 80 w 89"/>
                <a:gd name="T21" fmla="*/ 17 h 65"/>
                <a:gd name="T22" fmla="*/ 40 w 89"/>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65">
                  <a:moveTo>
                    <a:pt x="40" y="4"/>
                  </a:moveTo>
                  <a:cubicBezTo>
                    <a:pt x="54" y="4"/>
                    <a:pt x="67" y="10"/>
                    <a:pt x="77" y="20"/>
                  </a:cubicBezTo>
                  <a:cubicBezTo>
                    <a:pt x="83" y="26"/>
                    <a:pt x="83" y="26"/>
                    <a:pt x="83" y="26"/>
                  </a:cubicBezTo>
                  <a:cubicBezTo>
                    <a:pt x="49" y="60"/>
                    <a:pt x="49" y="60"/>
                    <a:pt x="49" y="60"/>
                  </a:cubicBezTo>
                  <a:cubicBezTo>
                    <a:pt x="6" y="17"/>
                    <a:pt x="6" y="17"/>
                    <a:pt x="6" y="17"/>
                  </a:cubicBezTo>
                  <a:cubicBezTo>
                    <a:pt x="15" y="9"/>
                    <a:pt x="27" y="4"/>
                    <a:pt x="40" y="4"/>
                  </a:cubicBezTo>
                  <a:moveTo>
                    <a:pt x="40" y="0"/>
                  </a:moveTo>
                  <a:cubicBezTo>
                    <a:pt x="25" y="0"/>
                    <a:pt x="11" y="6"/>
                    <a:pt x="0" y="16"/>
                  </a:cubicBezTo>
                  <a:cubicBezTo>
                    <a:pt x="49" y="65"/>
                    <a:pt x="49" y="65"/>
                    <a:pt x="49" y="65"/>
                  </a:cubicBezTo>
                  <a:cubicBezTo>
                    <a:pt x="89" y="26"/>
                    <a:pt x="89" y="26"/>
                    <a:pt x="89" y="26"/>
                  </a:cubicBezTo>
                  <a:cubicBezTo>
                    <a:pt x="80" y="17"/>
                    <a:pt x="80" y="17"/>
                    <a:pt x="80" y="17"/>
                  </a:cubicBezTo>
                  <a:cubicBezTo>
                    <a:pt x="69" y="6"/>
                    <a:pt x="5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4" name="Freeform 133"/>
            <p:cNvSpPr>
              <a:spLocks noEditPoints="1"/>
            </p:cNvSpPr>
            <p:nvPr/>
          </p:nvSpPr>
          <p:spPr bwMode="auto">
            <a:xfrm>
              <a:off x="8164514" y="3300413"/>
              <a:ext cx="333375" cy="320675"/>
            </a:xfrm>
            <a:custGeom>
              <a:avLst/>
              <a:gdLst>
                <a:gd name="T0" fmla="*/ 85 w 147"/>
                <a:gd name="T1" fmla="*/ 11 h 141"/>
                <a:gd name="T2" fmla="*/ 119 w 147"/>
                <a:gd name="T3" fmla="*/ 45 h 141"/>
                <a:gd name="T4" fmla="*/ 133 w 147"/>
                <a:gd name="T5" fmla="*/ 80 h 141"/>
                <a:gd name="T6" fmla="*/ 119 w 147"/>
                <a:gd name="T7" fmla="*/ 115 h 141"/>
                <a:gd name="T8" fmla="*/ 115 w 147"/>
                <a:gd name="T9" fmla="*/ 119 h 141"/>
                <a:gd name="T10" fmla="*/ 80 w 147"/>
                <a:gd name="T11" fmla="*/ 133 h 141"/>
                <a:gd name="T12" fmla="*/ 46 w 147"/>
                <a:gd name="T13" fmla="*/ 119 h 141"/>
                <a:gd name="T14" fmla="*/ 12 w 147"/>
                <a:gd name="T15" fmla="*/ 85 h 141"/>
                <a:gd name="T16" fmla="*/ 85 w 147"/>
                <a:gd name="T17" fmla="*/ 11 h 141"/>
                <a:gd name="T18" fmla="*/ 85 w 147"/>
                <a:gd name="T19" fmla="*/ 0 h 141"/>
                <a:gd name="T20" fmla="*/ 0 w 147"/>
                <a:gd name="T21" fmla="*/ 85 h 141"/>
                <a:gd name="T22" fmla="*/ 40 w 147"/>
                <a:gd name="T23" fmla="*/ 124 h 141"/>
                <a:gd name="T24" fmla="*/ 80 w 147"/>
                <a:gd name="T25" fmla="*/ 141 h 141"/>
                <a:gd name="T26" fmla="*/ 121 w 147"/>
                <a:gd name="T27" fmla="*/ 124 h 141"/>
                <a:gd name="T28" fmla="*/ 125 w 147"/>
                <a:gd name="T29" fmla="*/ 120 h 141"/>
                <a:gd name="T30" fmla="*/ 125 w 147"/>
                <a:gd name="T31" fmla="*/ 40 h 141"/>
                <a:gd name="T32" fmla="*/ 85 w 147"/>
                <a:gd name="T3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141">
                  <a:moveTo>
                    <a:pt x="85" y="11"/>
                  </a:moveTo>
                  <a:cubicBezTo>
                    <a:pt x="119" y="45"/>
                    <a:pt x="119" y="45"/>
                    <a:pt x="119" y="45"/>
                  </a:cubicBezTo>
                  <a:cubicBezTo>
                    <a:pt x="128" y="55"/>
                    <a:pt x="133" y="67"/>
                    <a:pt x="133" y="80"/>
                  </a:cubicBezTo>
                  <a:cubicBezTo>
                    <a:pt x="133" y="93"/>
                    <a:pt x="128" y="105"/>
                    <a:pt x="119" y="115"/>
                  </a:cubicBezTo>
                  <a:cubicBezTo>
                    <a:pt x="115" y="119"/>
                    <a:pt x="115" y="119"/>
                    <a:pt x="115" y="119"/>
                  </a:cubicBezTo>
                  <a:cubicBezTo>
                    <a:pt x="106" y="128"/>
                    <a:pt x="93" y="133"/>
                    <a:pt x="80" y="133"/>
                  </a:cubicBezTo>
                  <a:cubicBezTo>
                    <a:pt x="67" y="133"/>
                    <a:pt x="55" y="128"/>
                    <a:pt x="46" y="119"/>
                  </a:cubicBezTo>
                  <a:cubicBezTo>
                    <a:pt x="12" y="85"/>
                    <a:pt x="12" y="85"/>
                    <a:pt x="12" y="85"/>
                  </a:cubicBezTo>
                  <a:cubicBezTo>
                    <a:pt x="85" y="11"/>
                    <a:pt x="85" y="11"/>
                    <a:pt x="85" y="11"/>
                  </a:cubicBezTo>
                  <a:moveTo>
                    <a:pt x="85" y="0"/>
                  </a:moveTo>
                  <a:cubicBezTo>
                    <a:pt x="0" y="85"/>
                    <a:pt x="0" y="85"/>
                    <a:pt x="0" y="85"/>
                  </a:cubicBezTo>
                  <a:cubicBezTo>
                    <a:pt x="40" y="124"/>
                    <a:pt x="40" y="124"/>
                    <a:pt x="40" y="124"/>
                  </a:cubicBezTo>
                  <a:cubicBezTo>
                    <a:pt x="51" y="135"/>
                    <a:pt x="66" y="141"/>
                    <a:pt x="80" y="141"/>
                  </a:cubicBezTo>
                  <a:cubicBezTo>
                    <a:pt x="95" y="141"/>
                    <a:pt x="109" y="135"/>
                    <a:pt x="121" y="124"/>
                  </a:cubicBezTo>
                  <a:cubicBezTo>
                    <a:pt x="125" y="120"/>
                    <a:pt x="125" y="120"/>
                    <a:pt x="125" y="120"/>
                  </a:cubicBezTo>
                  <a:cubicBezTo>
                    <a:pt x="147" y="98"/>
                    <a:pt x="147" y="62"/>
                    <a:pt x="125" y="40"/>
                  </a:cubicBezTo>
                  <a:cubicBezTo>
                    <a:pt x="85" y="0"/>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5" name="Freeform 134"/>
            <p:cNvSpPr>
              <a:spLocks noEditPoints="1"/>
            </p:cNvSpPr>
            <p:nvPr/>
          </p:nvSpPr>
          <p:spPr bwMode="auto">
            <a:xfrm>
              <a:off x="8081964" y="3279775"/>
              <a:ext cx="161925" cy="200025"/>
            </a:xfrm>
            <a:custGeom>
              <a:avLst/>
              <a:gdLst>
                <a:gd name="T0" fmla="*/ 22 w 71"/>
                <a:gd name="T1" fmla="*/ 6 h 88"/>
                <a:gd name="T2" fmla="*/ 65 w 71"/>
                <a:gd name="T3" fmla="*/ 49 h 88"/>
                <a:gd name="T4" fmla="*/ 31 w 71"/>
                <a:gd name="T5" fmla="*/ 83 h 88"/>
                <a:gd name="T6" fmla="*/ 25 w 71"/>
                <a:gd name="T7" fmla="*/ 77 h 88"/>
                <a:gd name="T8" fmla="*/ 22 w 71"/>
                <a:gd name="T9" fmla="*/ 6 h 88"/>
                <a:gd name="T10" fmla="*/ 22 w 71"/>
                <a:gd name="T11" fmla="*/ 0 h 88"/>
                <a:gd name="T12" fmla="*/ 22 w 71"/>
                <a:gd name="T13" fmla="*/ 80 h 88"/>
                <a:gd name="T14" fmla="*/ 31 w 71"/>
                <a:gd name="T15" fmla="*/ 88 h 88"/>
                <a:gd name="T16" fmla="*/ 71 w 71"/>
                <a:gd name="T17" fmla="*/ 49 h 88"/>
                <a:gd name="T18" fmla="*/ 22 w 71"/>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8">
                  <a:moveTo>
                    <a:pt x="22" y="6"/>
                  </a:moveTo>
                  <a:cubicBezTo>
                    <a:pt x="65" y="49"/>
                    <a:pt x="65" y="49"/>
                    <a:pt x="65" y="49"/>
                  </a:cubicBezTo>
                  <a:cubicBezTo>
                    <a:pt x="31" y="83"/>
                    <a:pt x="31" y="83"/>
                    <a:pt x="31" y="83"/>
                  </a:cubicBezTo>
                  <a:cubicBezTo>
                    <a:pt x="25" y="77"/>
                    <a:pt x="25" y="77"/>
                    <a:pt x="25" y="77"/>
                  </a:cubicBezTo>
                  <a:cubicBezTo>
                    <a:pt x="6" y="57"/>
                    <a:pt x="5" y="26"/>
                    <a:pt x="22" y="6"/>
                  </a:cubicBezTo>
                  <a:moveTo>
                    <a:pt x="22" y="0"/>
                  </a:moveTo>
                  <a:cubicBezTo>
                    <a:pt x="0" y="22"/>
                    <a:pt x="0" y="58"/>
                    <a:pt x="22" y="80"/>
                  </a:cubicBezTo>
                  <a:cubicBezTo>
                    <a:pt x="31" y="88"/>
                    <a:pt x="31" y="88"/>
                    <a:pt x="31" y="88"/>
                  </a:cubicBezTo>
                  <a:cubicBezTo>
                    <a:pt x="71" y="49"/>
                    <a:pt x="71" y="49"/>
                    <a:pt x="71" y="49"/>
                  </a:cubicBezTo>
                  <a:cubicBezTo>
                    <a:pt x="22" y="0"/>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6" name="组合 275"/>
          <p:cNvGrpSpPr/>
          <p:nvPr/>
        </p:nvGrpSpPr>
        <p:grpSpPr>
          <a:xfrm>
            <a:off x="1219236" y="4150447"/>
            <a:ext cx="413887" cy="285663"/>
            <a:chOff x="1155745" y="3935454"/>
            <a:chExt cx="392448" cy="270866"/>
          </a:xfrm>
        </p:grpSpPr>
        <p:sp>
          <p:nvSpPr>
            <p:cNvPr id="156" name="Freeform 135"/>
            <p:cNvSpPr>
              <a:spLocks noEditPoints="1"/>
            </p:cNvSpPr>
            <p:nvPr/>
          </p:nvSpPr>
          <p:spPr bwMode="auto">
            <a:xfrm>
              <a:off x="1155745" y="4037029"/>
              <a:ext cx="392448" cy="169291"/>
            </a:xfrm>
            <a:custGeom>
              <a:avLst/>
              <a:gdLst>
                <a:gd name="T0" fmla="*/ 167 w 178"/>
                <a:gd name="T1" fmla="*/ 77 h 77"/>
                <a:gd name="T2" fmla="*/ 11 w 178"/>
                <a:gd name="T3" fmla="*/ 77 h 77"/>
                <a:gd name="T4" fmla="*/ 0 w 178"/>
                <a:gd name="T5" fmla="*/ 65 h 77"/>
                <a:gd name="T6" fmla="*/ 0 w 178"/>
                <a:gd name="T7" fmla="*/ 0 h 77"/>
                <a:gd name="T8" fmla="*/ 178 w 178"/>
                <a:gd name="T9" fmla="*/ 0 h 77"/>
                <a:gd name="T10" fmla="*/ 178 w 178"/>
                <a:gd name="T11" fmla="*/ 65 h 77"/>
                <a:gd name="T12" fmla="*/ 167 w 178"/>
                <a:gd name="T13" fmla="*/ 77 h 77"/>
                <a:gd name="T14" fmla="*/ 4 w 178"/>
                <a:gd name="T15" fmla="*/ 4 h 77"/>
                <a:gd name="T16" fmla="*/ 4 w 178"/>
                <a:gd name="T17" fmla="*/ 65 h 77"/>
                <a:gd name="T18" fmla="*/ 11 w 178"/>
                <a:gd name="T19" fmla="*/ 73 h 77"/>
                <a:gd name="T20" fmla="*/ 167 w 178"/>
                <a:gd name="T21" fmla="*/ 73 h 77"/>
                <a:gd name="T22" fmla="*/ 174 w 178"/>
                <a:gd name="T23" fmla="*/ 65 h 77"/>
                <a:gd name="T24" fmla="*/ 174 w 178"/>
                <a:gd name="T25" fmla="*/ 4 h 77"/>
                <a:gd name="T26" fmla="*/ 4 w 178"/>
                <a:gd name="T2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77">
                  <a:moveTo>
                    <a:pt x="167" y="77"/>
                  </a:moveTo>
                  <a:cubicBezTo>
                    <a:pt x="11" y="77"/>
                    <a:pt x="11" y="77"/>
                    <a:pt x="11" y="77"/>
                  </a:cubicBezTo>
                  <a:cubicBezTo>
                    <a:pt x="5" y="77"/>
                    <a:pt x="0" y="72"/>
                    <a:pt x="0" y="65"/>
                  </a:cubicBezTo>
                  <a:cubicBezTo>
                    <a:pt x="0" y="0"/>
                    <a:pt x="0" y="0"/>
                    <a:pt x="0" y="0"/>
                  </a:cubicBezTo>
                  <a:cubicBezTo>
                    <a:pt x="178" y="0"/>
                    <a:pt x="178" y="0"/>
                    <a:pt x="178" y="0"/>
                  </a:cubicBezTo>
                  <a:cubicBezTo>
                    <a:pt x="178" y="65"/>
                    <a:pt x="178" y="65"/>
                    <a:pt x="178" y="65"/>
                  </a:cubicBezTo>
                  <a:cubicBezTo>
                    <a:pt x="178" y="72"/>
                    <a:pt x="173" y="77"/>
                    <a:pt x="167" y="77"/>
                  </a:cubicBezTo>
                  <a:close/>
                  <a:moveTo>
                    <a:pt x="4" y="4"/>
                  </a:moveTo>
                  <a:cubicBezTo>
                    <a:pt x="4" y="65"/>
                    <a:pt x="4" y="65"/>
                    <a:pt x="4" y="65"/>
                  </a:cubicBezTo>
                  <a:cubicBezTo>
                    <a:pt x="4" y="70"/>
                    <a:pt x="7" y="73"/>
                    <a:pt x="11" y="73"/>
                  </a:cubicBezTo>
                  <a:cubicBezTo>
                    <a:pt x="167" y="73"/>
                    <a:pt x="167" y="73"/>
                    <a:pt x="167" y="73"/>
                  </a:cubicBezTo>
                  <a:cubicBezTo>
                    <a:pt x="171" y="73"/>
                    <a:pt x="174" y="70"/>
                    <a:pt x="174" y="65"/>
                  </a:cubicBezTo>
                  <a:cubicBezTo>
                    <a:pt x="174" y="4"/>
                    <a:pt x="174" y="4"/>
                    <a:pt x="174" y="4"/>
                  </a:cubicBezTo>
                  <a:lnTo>
                    <a:pt x="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7" name="Freeform 136"/>
            <p:cNvSpPr>
              <a:spLocks noEditPoints="1"/>
            </p:cNvSpPr>
            <p:nvPr/>
          </p:nvSpPr>
          <p:spPr bwMode="auto">
            <a:xfrm>
              <a:off x="1371207" y="4112441"/>
              <a:ext cx="132355" cy="52326"/>
            </a:xfrm>
            <a:custGeom>
              <a:avLst/>
              <a:gdLst>
                <a:gd name="T0" fmla="*/ 56 w 60"/>
                <a:gd name="T1" fmla="*/ 24 h 24"/>
                <a:gd name="T2" fmla="*/ 4 w 60"/>
                <a:gd name="T3" fmla="*/ 24 h 24"/>
                <a:gd name="T4" fmla="*/ 0 w 60"/>
                <a:gd name="T5" fmla="*/ 19 h 24"/>
                <a:gd name="T6" fmla="*/ 0 w 60"/>
                <a:gd name="T7" fmla="*/ 5 h 24"/>
                <a:gd name="T8" fmla="*/ 4 w 60"/>
                <a:gd name="T9" fmla="*/ 0 h 24"/>
                <a:gd name="T10" fmla="*/ 56 w 60"/>
                <a:gd name="T11" fmla="*/ 0 h 24"/>
                <a:gd name="T12" fmla="*/ 60 w 60"/>
                <a:gd name="T13" fmla="*/ 5 h 24"/>
                <a:gd name="T14" fmla="*/ 60 w 60"/>
                <a:gd name="T15" fmla="*/ 19 h 24"/>
                <a:gd name="T16" fmla="*/ 56 w 60"/>
                <a:gd name="T17" fmla="*/ 24 h 24"/>
                <a:gd name="T18" fmla="*/ 4 w 60"/>
                <a:gd name="T19" fmla="*/ 4 h 24"/>
                <a:gd name="T20" fmla="*/ 4 w 60"/>
                <a:gd name="T21" fmla="*/ 5 h 24"/>
                <a:gd name="T22" fmla="*/ 4 w 60"/>
                <a:gd name="T23" fmla="*/ 19 h 24"/>
                <a:gd name="T24" fmla="*/ 4 w 60"/>
                <a:gd name="T25" fmla="*/ 20 h 24"/>
                <a:gd name="T26" fmla="*/ 56 w 60"/>
                <a:gd name="T27" fmla="*/ 20 h 24"/>
                <a:gd name="T28" fmla="*/ 56 w 60"/>
                <a:gd name="T29" fmla="*/ 19 h 24"/>
                <a:gd name="T30" fmla="*/ 56 w 60"/>
                <a:gd name="T31" fmla="*/ 5 h 24"/>
                <a:gd name="T32" fmla="*/ 56 w 60"/>
                <a:gd name="T33" fmla="*/ 4 h 24"/>
                <a:gd name="T34" fmla="*/ 4 w 60"/>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4">
                  <a:moveTo>
                    <a:pt x="56" y="24"/>
                  </a:moveTo>
                  <a:cubicBezTo>
                    <a:pt x="4" y="24"/>
                    <a:pt x="4" y="24"/>
                    <a:pt x="4" y="24"/>
                  </a:cubicBezTo>
                  <a:cubicBezTo>
                    <a:pt x="2" y="24"/>
                    <a:pt x="0" y="22"/>
                    <a:pt x="0" y="19"/>
                  </a:cubicBezTo>
                  <a:cubicBezTo>
                    <a:pt x="0" y="5"/>
                    <a:pt x="0" y="5"/>
                    <a:pt x="0" y="5"/>
                  </a:cubicBezTo>
                  <a:cubicBezTo>
                    <a:pt x="0" y="2"/>
                    <a:pt x="2" y="0"/>
                    <a:pt x="4" y="0"/>
                  </a:cubicBezTo>
                  <a:cubicBezTo>
                    <a:pt x="56" y="0"/>
                    <a:pt x="56" y="0"/>
                    <a:pt x="56" y="0"/>
                  </a:cubicBezTo>
                  <a:cubicBezTo>
                    <a:pt x="58" y="0"/>
                    <a:pt x="60" y="2"/>
                    <a:pt x="60" y="5"/>
                  </a:cubicBezTo>
                  <a:cubicBezTo>
                    <a:pt x="60" y="19"/>
                    <a:pt x="60" y="19"/>
                    <a:pt x="60" y="19"/>
                  </a:cubicBezTo>
                  <a:cubicBezTo>
                    <a:pt x="60" y="22"/>
                    <a:pt x="58" y="24"/>
                    <a:pt x="56" y="24"/>
                  </a:cubicBezTo>
                  <a:close/>
                  <a:moveTo>
                    <a:pt x="4" y="4"/>
                  </a:moveTo>
                  <a:cubicBezTo>
                    <a:pt x="4" y="4"/>
                    <a:pt x="4" y="4"/>
                    <a:pt x="4" y="5"/>
                  </a:cubicBezTo>
                  <a:cubicBezTo>
                    <a:pt x="4" y="19"/>
                    <a:pt x="4" y="19"/>
                    <a:pt x="4" y="19"/>
                  </a:cubicBezTo>
                  <a:cubicBezTo>
                    <a:pt x="4" y="20"/>
                    <a:pt x="4" y="20"/>
                    <a:pt x="4" y="20"/>
                  </a:cubicBezTo>
                  <a:cubicBezTo>
                    <a:pt x="56" y="20"/>
                    <a:pt x="56" y="20"/>
                    <a:pt x="56" y="20"/>
                  </a:cubicBezTo>
                  <a:cubicBezTo>
                    <a:pt x="56" y="20"/>
                    <a:pt x="56" y="20"/>
                    <a:pt x="56" y="19"/>
                  </a:cubicBezTo>
                  <a:cubicBezTo>
                    <a:pt x="56" y="5"/>
                    <a:pt x="56" y="5"/>
                    <a:pt x="56" y="5"/>
                  </a:cubicBezTo>
                  <a:cubicBezTo>
                    <a:pt x="56" y="4"/>
                    <a:pt x="56" y="4"/>
                    <a:pt x="56" y="4"/>
                  </a:cubicBezTo>
                  <a:lnTo>
                    <a:pt x="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8" name="Freeform 137"/>
            <p:cNvSpPr>
              <a:spLocks noEditPoints="1"/>
            </p:cNvSpPr>
            <p:nvPr/>
          </p:nvSpPr>
          <p:spPr bwMode="auto">
            <a:xfrm>
              <a:off x="1155745" y="3935454"/>
              <a:ext cx="392448" cy="73873"/>
            </a:xfrm>
            <a:custGeom>
              <a:avLst/>
              <a:gdLst>
                <a:gd name="T0" fmla="*/ 178 w 178"/>
                <a:gd name="T1" fmla="*/ 33 h 33"/>
                <a:gd name="T2" fmla="*/ 0 w 178"/>
                <a:gd name="T3" fmla="*/ 33 h 33"/>
                <a:gd name="T4" fmla="*/ 0 w 178"/>
                <a:gd name="T5" fmla="*/ 11 h 33"/>
                <a:gd name="T6" fmla="*/ 11 w 178"/>
                <a:gd name="T7" fmla="*/ 0 h 33"/>
                <a:gd name="T8" fmla="*/ 167 w 178"/>
                <a:gd name="T9" fmla="*/ 0 h 33"/>
                <a:gd name="T10" fmla="*/ 178 w 178"/>
                <a:gd name="T11" fmla="*/ 11 h 33"/>
                <a:gd name="T12" fmla="*/ 178 w 178"/>
                <a:gd name="T13" fmla="*/ 33 h 33"/>
                <a:gd name="T14" fmla="*/ 4 w 178"/>
                <a:gd name="T15" fmla="*/ 29 h 33"/>
                <a:gd name="T16" fmla="*/ 174 w 178"/>
                <a:gd name="T17" fmla="*/ 29 h 33"/>
                <a:gd name="T18" fmla="*/ 174 w 178"/>
                <a:gd name="T19" fmla="*/ 11 h 33"/>
                <a:gd name="T20" fmla="*/ 167 w 178"/>
                <a:gd name="T21" fmla="*/ 4 h 33"/>
                <a:gd name="T22" fmla="*/ 11 w 178"/>
                <a:gd name="T23" fmla="*/ 4 h 33"/>
                <a:gd name="T24" fmla="*/ 4 w 178"/>
                <a:gd name="T25" fmla="*/ 11 h 33"/>
                <a:gd name="T26" fmla="*/ 4 w 178"/>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3">
                  <a:moveTo>
                    <a:pt x="178" y="33"/>
                  </a:moveTo>
                  <a:cubicBezTo>
                    <a:pt x="0" y="33"/>
                    <a:pt x="0" y="33"/>
                    <a:pt x="0" y="33"/>
                  </a:cubicBezTo>
                  <a:cubicBezTo>
                    <a:pt x="0" y="11"/>
                    <a:pt x="0" y="11"/>
                    <a:pt x="0" y="11"/>
                  </a:cubicBezTo>
                  <a:cubicBezTo>
                    <a:pt x="0" y="5"/>
                    <a:pt x="5" y="0"/>
                    <a:pt x="11" y="0"/>
                  </a:cubicBezTo>
                  <a:cubicBezTo>
                    <a:pt x="167" y="0"/>
                    <a:pt x="167" y="0"/>
                    <a:pt x="167" y="0"/>
                  </a:cubicBezTo>
                  <a:cubicBezTo>
                    <a:pt x="173" y="0"/>
                    <a:pt x="178" y="5"/>
                    <a:pt x="178" y="11"/>
                  </a:cubicBezTo>
                  <a:lnTo>
                    <a:pt x="178" y="33"/>
                  </a:lnTo>
                  <a:close/>
                  <a:moveTo>
                    <a:pt x="4" y="29"/>
                  </a:moveTo>
                  <a:cubicBezTo>
                    <a:pt x="174" y="29"/>
                    <a:pt x="174" y="29"/>
                    <a:pt x="174" y="29"/>
                  </a:cubicBezTo>
                  <a:cubicBezTo>
                    <a:pt x="174" y="11"/>
                    <a:pt x="174" y="11"/>
                    <a:pt x="174" y="11"/>
                  </a:cubicBezTo>
                  <a:cubicBezTo>
                    <a:pt x="174" y="7"/>
                    <a:pt x="171" y="4"/>
                    <a:pt x="167" y="4"/>
                  </a:cubicBezTo>
                  <a:cubicBezTo>
                    <a:pt x="11" y="4"/>
                    <a:pt x="11" y="4"/>
                    <a:pt x="11" y="4"/>
                  </a:cubicBezTo>
                  <a:cubicBezTo>
                    <a:pt x="7" y="4"/>
                    <a:pt x="4" y="7"/>
                    <a:pt x="4" y="11"/>
                  </a:cubicBezTo>
                  <a:lnTo>
                    <a:pt x="4" y="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59" name="Freeform 138"/>
          <p:cNvSpPr>
            <a:spLocks noEditPoints="1"/>
          </p:cNvSpPr>
          <p:nvPr/>
        </p:nvSpPr>
        <p:spPr bwMode="auto">
          <a:xfrm>
            <a:off x="1196513" y="5004190"/>
            <a:ext cx="462581" cy="365195"/>
          </a:xfrm>
          <a:custGeom>
            <a:avLst/>
            <a:gdLst>
              <a:gd name="T0" fmla="*/ 140 w 199"/>
              <a:gd name="T1" fmla="*/ 157 h 157"/>
              <a:gd name="T2" fmla="*/ 59 w 199"/>
              <a:gd name="T3" fmla="*/ 157 h 157"/>
              <a:gd name="T4" fmla="*/ 49 w 199"/>
              <a:gd name="T5" fmla="*/ 148 h 157"/>
              <a:gd name="T6" fmla="*/ 49 w 199"/>
              <a:gd name="T7" fmla="*/ 70 h 157"/>
              <a:gd name="T8" fmla="*/ 40 w 199"/>
              <a:gd name="T9" fmla="*/ 80 h 157"/>
              <a:gd name="T10" fmla="*/ 27 w 199"/>
              <a:gd name="T11" fmla="*/ 80 h 157"/>
              <a:gd name="T12" fmla="*/ 3 w 199"/>
              <a:gd name="T13" fmla="*/ 57 h 157"/>
              <a:gd name="T14" fmla="*/ 0 w 199"/>
              <a:gd name="T15" fmla="*/ 50 h 157"/>
              <a:gd name="T16" fmla="*/ 2 w 199"/>
              <a:gd name="T17" fmla="*/ 44 h 157"/>
              <a:gd name="T18" fmla="*/ 40 w 199"/>
              <a:gd name="T19" fmla="*/ 5 h 157"/>
              <a:gd name="T20" fmla="*/ 48 w 199"/>
              <a:gd name="T21" fmla="*/ 0 h 157"/>
              <a:gd name="T22" fmla="*/ 71 w 199"/>
              <a:gd name="T23" fmla="*/ 0 h 157"/>
              <a:gd name="T24" fmla="*/ 79 w 199"/>
              <a:gd name="T25" fmla="*/ 1 h 157"/>
              <a:gd name="T26" fmla="*/ 81 w 199"/>
              <a:gd name="T27" fmla="*/ 3 h 157"/>
              <a:gd name="T28" fmla="*/ 81 w 199"/>
              <a:gd name="T29" fmla="*/ 4 h 157"/>
              <a:gd name="T30" fmla="*/ 99 w 199"/>
              <a:gd name="T31" fmla="*/ 21 h 157"/>
              <a:gd name="T32" fmla="*/ 118 w 199"/>
              <a:gd name="T33" fmla="*/ 4 h 157"/>
              <a:gd name="T34" fmla="*/ 118 w 199"/>
              <a:gd name="T35" fmla="*/ 3 h 157"/>
              <a:gd name="T36" fmla="*/ 119 w 199"/>
              <a:gd name="T37" fmla="*/ 1 h 157"/>
              <a:gd name="T38" fmla="*/ 127 w 199"/>
              <a:gd name="T39" fmla="*/ 0 h 157"/>
              <a:gd name="T40" fmla="*/ 151 w 199"/>
              <a:gd name="T41" fmla="*/ 0 h 157"/>
              <a:gd name="T42" fmla="*/ 158 w 199"/>
              <a:gd name="T43" fmla="*/ 5 h 157"/>
              <a:gd name="T44" fmla="*/ 196 w 199"/>
              <a:gd name="T45" fmla="*/ 44 h 157"/>
              <a:gd name="T46" fmla="*/ 198 w 199"/>
              <a:gd name="T47" fmla="*/ 50 h 157"/>
              <a:gd name="T48" fmla="*/ 196 w 199"/>
              <a:gd name="T49" fmla="*/ 57 h 157"/>
              <a:gd name="T50" fmla="*/ 172 w 199"/>
              <a:gd name="T51" fmla="*/ 80 h 157"/>
              <a:gd name="T52" fmla="*/ 165 w 199"/>
              <a:gd name="T53" fmla="*/ 83 h 157"/>
              <a:gd name="T54" fmla="*/ 165 w 199"/>
              <a:gd name="T55" fmla="*/ 83 h 157"/>
              <a:gd name="T56" fmla="*/ 159 w 199"/>
              <a:gd name="T57" fmla="*/ 80 h 157"/>
              <a:gd name="T58" fmla="*/ 149 w 199"/>
              <a:gd name="T59" fmla="*/ 70 h 157"/>
              <a:gd name="T60" fmla="*/ 149 w 199"/>
              <a:gd name="T61" fmla="*/ 148 h 157"/>
              <a:gd name="T62" fmla="*/ 140 w 199"/>
              <a:gd name="T63" fmla="*/ 157 h 157"/>
              <a:gd name="T64" fmla="*/ 52 w 199"/>
              <a:gd name="T65" fmla="*/ 59 h 157"/>
              <a:gd name="T66" fmla="*/ 57 w 199"/>
              <a:gd name="T67" fmla="*/ 65 h 157"/>
              <a:gd name="T68" fmla="*/ 57 w 199"/>
              <a:gd name="T69" fmla="*/ 148 h 157"/>
              <a:gd name="T70" fmla="*/ 59 w 199"/>
              <a:gd name="T71" fmla="*/ 149 h 157"/>
              <a:gd name="T72" fmla="*/ 140 w 199"/>
              <a:gd name="T73" fmla="*/ 149 h 157"/>
              <a:gd name="T74" fmla="*/ 141 w 199"/>
              <a:gd name="T75" fmla="*/ 148 h 157"/>
              <a:gd name="T76" fmla="*/ 141 w 199"/>
              <a:gd name="T77" fmla="*/ 65 h 157"/>
              <a:gd name="T78" fmla="*/ 147 w 199"/>
              <a:gd name="T79" fmla="*/ 59 h 157"/>
              <a:gd name="T80" fmla="*/ 152 w 199"/>
              <a:gd name="T81" fmla="*/ 61 h 157"/>
              <a:gd name="T82" fmla="*/ 164 w 199"/>
              <a:gd name="T83" fmla="*/ 74 h 157"/>
              <a:gd name="T84" fmla="*/ 166 w 199"/>
              <a:gd name="T85" fmla="*/ 74 h 157"/>
              <a:gd name="T86" fmla="*/ 190 w 199"/>
              <a:gd name="T87" fmla="*/ 51 h 157"/>
              <a:gd name="T88" fmla="*/ 190 w 199"/>
              <a:gd name="T89" fmla="*/ 50 h 157"/>
              <a:gd name="T90" fmla="*/ 190 w 199"/>
              <a:gd name="T91" fmla="*/ 49 h 157"/>
              <a:gd name="T92" fmla="*/ 153 w 199"/>
              <a:gd name="T93" fmla="*/ 10 h 157"/>
              <a:gd name="T94" fmla="*/ 150 w 199"/>
              <a:gd name="T95" fmla="*/ 8 h 157"/>
              <a:gd name="T96" fmla="*/ 127 w 199"/>
              <a:gd name="T97" fmla="*/ 8 h 157"/>
              <a:gd name="T98" fmla="*/ 125 w 199"/>
              <a:gd name="T99" fmla="*/ 8 h 157"/>
              <a:gd name="T100" fmla="*/ 99 w 199"/>
              <a:gd name="T101" fmla="*/ 29 h 157"/>
              <a:gd name="T102" fmla="*/ 73 w 199"/>
              <a:gd name="T103" fmla="*/ 8 h 157"/>
              <a:gd name="T104" fmla="*/ 71 w 199"/>
              <a:gd name="T105" fmla="*/ 8 h 157"/>
              <a:gd name="T106" fmla="*/ 49 w 199"/>
              <a:gd name="T107" fmla="*/ 8 h 157"/>
              <a:gd name="T108" fmla="*/ 46 w 199"/>
              <a:gd name="T109" fmla="*/ 10 h 157"/>
              <a:gd name="T110" fmla="*/ 8 w 199"/>
              <a:gd name="T111" fmla="*/ 49 h 157"/>
              <a:gd name="T112" fmla="*/ 8 w 199"/>
              <a:gd name="T113" fmla="*/ 50 h 157"/>
              <a:gd name="T114" fmla="*/ 8 w 199"/>
              <a:gd name="T115" fmla="*/ 51 h 157"/>
              <a:gd name="T116" fmla="*/ 32 w 199"/>
              <a:gd name="T117" fmla="*/ 74 h 157"/>
              <a:gd name="T118" fmla="*/ 34 w 199"/>
              <a:gd name="T119" fmla="*/ 74 h 157"/>
              <a:gd name="T120" fmla="*/ 47 w 199"/>
              <a:gd name="T121" fmla="*/ 61 h 157"/>
              <a:gd name="T122" fmla="*/ 52 w 199"/>
              <a:gd name="T123" fmla="*/ 5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 h="157">
                <a:moveTo>
                  <a:pt x="140" y="157"/>
                </a:moveTo>
                <a:cubicBezTo>
                  <a:pt x="59" y="157"/>
                  <a:pt x="59" y="157"/>
                  <a:pt x="59" y="157"/>
                </a:cubicBezTo>
                <a:cubicBezTo>
                  <a:pt x="54" y="157"/>
                  <a:pt x="49" y="153"/>
                  <a:pt x="49" y="148"/>
                </a:cubicBezTo>
                <a:cubicBezTo>
                  <a:pt x="49" y="70"/>
                  <a:pt x="49" y="70"/>
                  <a:pt x="49" y="70"/>
                </a:cubicBezTo>
                <a:cubicBezTo>
                  <a:pt x="40" y="80"/>
                  <a:pt x="40" y="80"/>
                  <a:pt x="40" y="80"/>
                </a:cubicBezTo>
                <a:cubicBezTo>
                  <a:pt x="36" y="83"/>
                  <a:pt x="30" y="83"/>
                  <a:pt x="27" y="80"/>
                </a:cubicBezTo>
                <a:cubicBezTo>
                  <a:pt x="3" y="57"/>
                  <a:pt x="3" y="57"/>
                  <a:pt x="3" y="57"/>
                </a:cubicBezTo>
                <a:cubicBezTo>
                  <a:pt x="1" y="55"/>
                  <a:pt x="0" y="53"/>
                  <a:pt x="0" y="50"/>
                </a:cubicBezTo>
                <a:cubicBezTo>
                  <a:pt x="0" y="48"/>
                  <a:pt x="1" y="46"/>
                  <a:pt x="2" y="44"/>
                </a:cubicBezTo>
                <a:cubicBezTo>
                  <a:pt x="40" y="5"/>
                  <a:pt x="40" y="5"/>
                  <a:pt x="40" y="5"/>
                </a:cubicBezTo>
                <a:cubicBezTo>
                  <a:pt x="45" y="0"/>
                  <a:pt x="47" y="0"/>
                  <a:pt x="48" y="0"/>
                </a:cubicBezTo>
                <a:cubicBezTo>
                  <a:pt x="71" y="0"/>
                  <a:pt x="71" y="0"/>
                  <a:pt x="71" y="0"/>
                </a:cubicBezTo>
                <a:cubicBezTo>
                  <a:pt x="77" y="0"/>
                  <a:pt x="78" y="0"/>
                  <a:pt x="79" y="1"/>
                </a:cubicBezTo>
                <a:cubicBezTo>
                  <a:pt x="81" y="3"/>
                  <a:pt x="81" y="3"/>
                  <a:pt x="81" y="3"/>
                </a:cubicBezTo>
                <a:cubicBezTo>
                  <a:pt x="81" y="4"/>
                  <a:pt x="81" y="4"/>
                  <a:pt x="81" y="4"/>
                </a:cubicBezTo>
                <a:cubicBezTo>
                  <a:pt x="81" y="14"/>
                  <a:pt x="88" y="21"/>
                  <a:pt x="99" y="21"/>
                </a:cubicBezTo>
                <a:cubicBezTo>
                  <a:pt x="110" y="21"/>
                  <a:pt x="118" y="14"/>
                  <a:pt x="118" y="4"/>
                </a:cubicBezTo>
                <a:cubicBezTo>
                  <a:pt x="118" y="3"/>
                  <a:pt x="118" y="3"/>
                  <a:pt x="118" y="3"/>
                </a:cubicBezTo>
                <a:cubicBezTo>
                  <a:pt x="119" y="1"/>
                  <a:pt x="119" y="1"/>
                  <a:pt x="119" y="1"/>
                </a:cubicBezTo>
                <a:cubicBezTo>
                  <a:pt x="120" y="0"/>
                  <a:pt x="121" y="0"/>
                  <a:pt x="127" y="0"/>
                </a:cubicBezTo>
                <a:cubicBezTo>
                  <a:pt x="151" y="0"/>
                  <a:pt x="151" y="0"/>
                  <a:pt x="151" y="0"/>
                </a:cubicBezTo>
                <a:cubicBezTo>
                  <a:pt x="152" y="0"/>
                  <a:pt x="153" y="0"/>
                  <a:pt x="158" y="5"/>
                </a:cubicBezTo>
                <a:cubicBezTo>
                  <a:pt x="196" y="44"/>
                  <a:pt x="196" y="44"/>
                  <a:pt x="196" y="44"/>
                </a:cubicBezTo>
                <a:cubicBezTo>
                  <a:pt x="198" y="46"/>
                  <a:pt x="199" y="48"/>
                  <a:pt x="198" y="50"/>
                </a:cubicBezTo>
                <a:cubicBezTo>
                  <a:pt x="198" y="53"/>
                  <a:pt x="197" y="55"/>
                  <a:pt x="196" y="57"/>
                </a:cubicBezTo>
                <a:cubicBezTo>
                  <a:pt x="172" y="80"/>
                  <a:pt x="172" y="80"/>
                  <a:pt x="172" y="80"/>
                </a:cubicBezTo>
                <a:cubicBezTo>
                  <a:pt x="170" y="82"/>
                  <a:pt x="168" y="83"/>
                  <a:pt x="165" y="83"/>
                </a:cubicBezTo>
                <a:cubicBezTo>
                  <a:pt x="165" y="83"/>
                  <a:pt x="165" y="83"/>
                  <a:pt x="165" y="83"/>
                </a:cubicBezTo>
                <a:cubicBezTo>
                  <a:pt x="163" y="83"/>
                  <a:pt x="160" y="82"/>
                  <a:pt x="159" y="80"/>
                </a:cubicBezTo>
                <a:cubicBezTo>
                  <a:pt x="149" y="70"/>
                  <a:pt x="149" y="70"/>
                  <a:pt x="149" y="70"/>
                </a:cubicBezTo>
                <a:cubicBezTo>
                  <a:pt x="149" y="148"/>
                  <a:pt x="149" y="148"/>
                  <a:pt x="149" y="148"/>
                </a:cubicBezTo>
                <a:cubicBezTo>
                  <a:pt x="149" y="153"/>
                  <a:pt x="145" y="157"/>
                  <a:pt x="140" y="157"/>
                </a:cubicBezTo>
                <a:close/>
                <a:moveTo>
                  <a:pt x="52" y="59"/>
                </a:moveTo>
                <a:cubicBezTo>
                  <a:pt x="54" y="59"/>
                  <a:pt x="57" y="61"/>
                  <a:pt x="57" y="65"/>
                </a:cubicBezTo>
                <a:cubicBezTo>
                  <a:pt x="57" y="148"/>
                  <a:pt x="57" y="148"/>
                  <a:pt x="57" y="148"/>
                </a:cubicBezTo>
                <a:cubicBezTo>
                  <a:pt x="57" y="149"/>
                  <a:pt x="58" y="149"/>
                  <a:pt x="59" y="149"/>
                </a:cubicBezTo>
                <a:cubicBezTo>
                  <a:pt x="140" y="149"/>
                  <a:pt x="140" y="149"/>
                  <a:pt x="140" y="149"/>
                </a:cubicBezTo>
                <a:cubicBezTo>
                  <a:pt x="140" y="149"/>
                  <a:pt x="141" y="149"/>
                  <a:pt x="141" y="148"/>
                </a:cubicBezTo>
                <a:cubicBezTo>
                  <a:pt x="141" y="65"/>
                  <a:pt x="141" y="65"/>
                  <a:pt x="141" y="65"/>
                </a:cubicBezTo>
                <a:cubicBezTo>
                  <a:pt x="141" y="61"/>
                  <a:pt x="144" y="59"/>
                  <a:pt x="147" y="59"/>
                </a:cubicBezTo>
                <a:cubicBezTo>
                  <a:pt x="148" y="59"/>
                  <a:pt x="150" y="59"/>
                  <a:pt x="152" y="61"/>
                </a:cubicBezTo>
                <a:cubicBezTo>
                  <a:pt x="164" y="74"/>
                  <a:pt x="164" y="74"/>
                  <a:pt x="164" y="74"/>
                </a:cubicBezTo>
                <a:cubicBezTo>
                  <a:pt x="165" y="75"/>
                  <a:pt x="166" y="75"/>
                  <a:pt x="166" y="74"/>
                </a:cubicBezTo>
                <a:cubicBezTo>
                  <a:pt x="190" y="51"/>
                  <a:pt x="190" y="51"/>
                  <a:pt x="190" y="51"/>
                </a:cubicBezTo>
                <a:cubicBezTo>
                  <a:pt x="190" y="51"/>
                  <a:pt x="190" y="50"/>
                  <a:pt x="190" y="50"/>
                </a:cubicBezTo>
                <a:cubicBezTo>
                  <a:pt x="190" y="50"/>
                  <a:pt x="190" y="50"/>
                  <a:pt x="190" y="49"/>
                </a:cubicBezTo>
                <a:cubicBezTo>
                  <a:pt x="153" y="10"/>
                  <a:pt x="153" y="10"/>
                  <a:pt x="153" y="10"/>
                </a:cubicBezTo>
                <a:cubicBezTo>
                  <a:pt x="151" y="9"/>
                  <a:pt x="150" y="8"/>
                  <a:pt x="150" y="8"/>
                </a:cubicBezTo>
                <a:cubicBezTo>
                  <a:pt x="127" y="8"/>
                  <a:pt x="127" y="8"/>
                  <a:pt x="127" y="8"/>
                </a:cubicBezTo>
                <a:cubicBezTo>
                  <a:pt x="126" y="8"/>
                  <a:pt x="126" y="8"/>
                  <a:pt x="125" y="8"/>
                </a:cubicBezTo>
                <a:cubicBezTo>
                  <a:pt x="124" y="20"/>
                  <a:pt x="113" y="29"/>
                  <a:pt x="99" y="29"/>
                </a:cubicBezTo>
                <a:cubicBezTo>
                  <a:pt x="85" y="29"/>
                  <a:pt x="74" y="20"/>
                  <a:pt x="73" y="8"/>
                </a:cubicBezTo>
                <a:cubicBezTo>
                  <a:pt x="72" y="8"/>
                  <a:pt x="72" y="8"/>
                  <a:pt x="71" y="8"/>
                </a:cubicBezTo>
                <a:cubicBezTo>
                  <a:pt x="49" y="8"/>
                  <a:pt x="49" y="8"/>
                  <a:pt x="49" y="8"/>
                </a:cubicBezTo>
                <a:cubicBezTo>
                  <a:pt x="48" y="8"/>
                  <a:pt x="47" y="9"/>
                  <a:pt x="46" y="10"/>
                </a:cubicBezTo>
                <a:cubicBezTo>
                  <a:pt x="8" y="49"/>
                  <a:pt x="8" y="49"/>
                  <a:pt x="8" y="49"/>
                </a:cubicBezTo>
                <a:cubicBezTo>
                  <a:pt x="8" y="50"/>
                  <a:pt x="8" y="50"/>
                  <a:pt x="8" y="50"/>
                </a:cubicBezTo>
                <a:cubicBezTo>
                  <a:pt x="8" y="50"/>
                  <a:pt x="8" y="51"/>
                  <a:pt x="8" y="51"/>
                </a:cubicBezTo>
                <a:cubicBezTo>
                  <a:pt x="32" y="74"/>
                  <a:pt x="32" y="74"/>
                  <a:pt x="32" y="74"/>
                </a:cubicBezTo>
                <a:cubicBezTo>
                  <a:pt x="33" y="75"/>
                  <a:pt x="33" y="75"/>
                  <a:pt x="34" y="74"/>
                </a:cubicBezTo>
                <a:cubicBezTo>
                  <a:pt x="47" y="61"/>
                  <a:pt x="47" y="61"/>
                  <a:pt x="47" y="61"/>
                </a:cubicBezTo>
                <a:cubicBezTo>
                  <a:pt x="49" y="59"/>
                  <a:pt x="51" y="59"/>
                  <a:pt x="52" y="5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0" name="Freeform 139"/>
          <p:cNvSpPr>
            <a:spLocks noEditPoints="1"/>
          </p:cNvSpPr>
          <p:nvPr/>
        </p:nvSpPr>
        <p:spPr bwMode="auto">
          <a:xfrm>
            <a:off x="2146019" y="4994452"/>
            <a:ext cx="381426" cy="384672"/>
          </a:xfrm>
          <a:custGeom>
            <a:avLst/>
            <a:gdLst>
              <a:gd name="T0" fmla="*/ 67 w 164"/>
              <a:gd name="T1" fmla="*/ 164 h 165"/>
              <a:gd name="T2" fmla="*/ 33 w 164"/>
              <a:gd name="T3" fmla="*/ 155 h 165"/>
              <a:gd name="T4" fmla="*/ 22 w 164"/>
              <a:gd name="T5" fmla="*/ 158 h 165"/>
              <a:gd name="T6" fmla="*/ 11 w 164"/>
              <a:gd name="T7" fmla="*/ 154 h 165"/>
              <a:gd name="T8" fmla="*/ 0 w 164"/>
              <a:gd name="T9" fmla="*/ 87 h 165"/>
              <a:gd name="T10" fmla="*/ 25 w 164"/>
              <a:gd name="T11" fmla="*/ 63 h 165"/>
              <a:gd name="T12" fmla="*/ 33 w 164"/>
              <a:gd name="T13" fmla="*/ 66 h 165"/>
              <a:gd name="T14" fmla="*/ 54 w 164"/>
              <a:gd name="T15" fmla="*/ 53 h 165"/>
              <a:gd name="T16" fmla="*/ 68 w 164"/>
              <a:gd name="T17" fmla="*/ 36 h 165"/>
              <a:gd name="T18" fmla="*/ 75 w 164"/>
              <a:gd name="T19" fmla="*/ 23 h 165"/>
              <a:gd name="T20" fmla="*/ 80 w 164"/>
              <a:gd name="T21" fmla="*/ 13 h 165"/>
              <a:gd name="T22" fmla="*/ 97 w 164"/>
              <a:gd name="T23" fmla="*/ 0 h 165"/>
              <a:gd name="T24" fmla="*/ 107 w 164"/>
              <a:gd name="T25" fmla="*/ 38 h 165"/>
              <a:gd name="T26" fmla="*/ 98 w 164"/>
              <a:gd name="T27" fmla="*/ 56 h 165"/>
              <a:gd name="T28" fmla="*/ 99 w 164"/>
              <a:gd name="T29" fmla="*/ 59 h 165"/>
              <a:gd name="T30" fmla="*/ 115 w 164"/>
              <a:gd name="T31" fmla="*/ 58 h 165"/>
              <a:gd name="T32" fmla="*/ 164 w 164"/>
              <a:gd name="T33" fmla="*/ 74 h 165"/>
              <a:gd name="T34" fmla="*/ 157 w 164"/>
              <a:gd name="T35" fmla="*/ 99 h 165"/>
              <a:gd name="T36" fmla="*/ 148 w 164"/>
              <a:gd name="T37" fmla="*/ 124 h 165"/>
              <a:gd name="T38" fmla="*/ 135 w 164"/>
              <a:gd name="T39" fmla="*/ 148 h 165"/>
              <a:gd name="T40" fmla="*/ 104 w 164"/>
              <a:gd name="T41" fmla="*/ 165 h 165"/>
              <a:gd name="T42" fmla="*/ 38 w 164"/>
              <a:gd name="T43" fmla="*/ 146 h 165"/>
              <a:gd name="T44" fmla="*/ 68 w 164"/>
              <a:gd name="T45" fmla="*/ 156 h 165"/>
              <a:gd name="T46" fmla="*/ 104 w 164"/>
              <a:gd name="T47" fmla="*/ 157 h 165"/>
              <a:gd name="T48" fmla="*/ 127 w 164"/>
              <a:gd name="T49" fmla="*/ 148 h 165"/>
              <a:gd name="T50" fmla="*/ 119 w 164"/>
              <a:gd name="T51" fmla="*/ 132 h 165"/>
              <a:gd name="T52" fmla="*/ 140 w 164"/>
              <a:gd name="T53" fmla="*/ 124 h 165"/>
              <a:gd name="T54" fmla="*/ 132 w 164"/>
              <a:gd name="T55" fmla="*/ 107 h 165"/>
              <a:gd name="T56" fmla="*/ 149 w 164"/>
              <a:gd name="T57" fmla="*/ 99 h 165"/>
              <a:gd name="T58" fmla="*/ 141 w 164"/>
              <a:gd name="T59" fmla="*/ 83 h 165"/>
              <a:gd name="T60" fmla="*/ 156 w 164"/>
              <a:gd name="T61" fmla="*/ 74 h 165"/>
              <a:gd name="T62" fmla="*/ 115 w 164"/>
              <a:gd name="T63" fmla="*/ 66 h 165"/>
              <a:gd name="T64" fmla="*/ 99 w 164"/>
              <a:gd name="T65" fmla="*/ 67 h 165"/>
              <a:gd name="T66" fmla="*/ 92 w 164"/>
              <a:gd name="T67" fmla="*/ 64 h 165"/>
              <a:gd name="T68" fmla="*/ 97 w 164"/>
              <a:gd name="T69" fmla="*/ 41 h 165"/>
              <a:gd name="T70" fmla="*/ 103 w 164"/>
              <a:gd name="T71" fmla="*/ 11 h 165"/>
              <a:gd name="T72" fmla="*/ 87 w 164"/>
              <a:gd name="T73" fmla="*/ 17 h 165"/>
              <a:gd name="T74" fmla="*/ 83 w 164"/>
              <a:gd name="T75" fmla="*/ 26 h 165"/>
              <a:gd name="T76" fmla="*/ 75 w 164"/>
              <a:gd name="T77" fmla="*/ 41 h 165"/>
              <a:gd name="T78" fmla="*/ 60 w 164"/>
              <a:gd name="T79" fmla="*/ 59 h 165"/>
              <a:gd name="T80" fmla="*/ 30 w 164"/>
              <a:gd name="T81" fmla="*/ 73 h 165"/>
              <a:gd name="T82" fmla="*/ 25 w 164"/>
              <a:gd name="T83" fmla="*/ 71 h 165"/>
              <a:gd name="T84" fmla="*/ 15 w 164"/>
              <a:gd name="T85" fmla="*/ 74 h 165"/>
              <a:gd name="T86" fmla="*/ 8 w 164"/>
              <a:gd name="T87" fmla="*/ 133 h 165"/>
              <a:gd name="T88" fmla="*/ 22 w 164"/>
              <a:gd name="T89" fmla="*/ 150 h 165"/>
              <a:gd name="T90" fmla="*/ 27 w 164"/>
              <a:gd name="T91" fmla="*/ 149 h 165"/>
              <a:gd name="T92" fmla="*/ 38 w 164"/>
              <a:gd name="T93" fmla="*/ 14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 h="165">
                <a:moveTo>
                  <a:pt x="89" y="165"/>
                </a:moveTo>
                <a:cubicBezTo>
                  <a:pt x="80" y="165"/>
                  <a:pt x="73" y="165"/>
                  <a:pt x="67" y="164"/>
                </a:cubicBezTo>
                <a:cubicBezTo>
                  <a:pt x="61" y="163"/>
                  <a:pt x="56" y="161"/>
                  <a:pt x="52" y="159"/>
                </a:cubicBezTo>
                <a:cubicBezTo>
                  <a:pt x="45" y="156"/>
                  <a:pt x="39" y="153"/>
                  <a:pt x="33" y="155"/>
                </a:cubicBezTo>
                <a:cubicBezTo>
                  <a:pt x="32" y="155"/>
                  <a:pt x="31" y="156"/>
                  <a:pt x="30" y="156"/>
                </a:cubicBezTo>
                <a:cubicBezTo>
                  <a:pt x="28" y="157"/>
                  <a:pt x="26" y="158"/>
                  <a:pt x="22" y="158"/>
                </a:cubicBezTo>
                <a:cubicBezTo>
                  <a:pt x="22" y="158"/>
                  <a:pt x="22" y="158"/>
                  <a:pt x="22" y="158"/>
                </a:cubicBezTo>
                <a:cubicBezTo>
                  <a:pt x="18" y="158"/>
                  <a:pt x="14" y="157"/>
                  <a:pt x="11" y="154"/>
                </a:cubicBezTo>
                <a:cubicBezTo>
                  <a:pt x="4" y="149"/>
                  <a:pt x="0" y="141"/>
                  <a:pt x="0" y="133"/>
                </a:cubicBezTo>
                <a:cubicBezTo>
                  <a:pt x="0" y="87"/>
                  <a:pt x="0" y="87"/>
                  <a:pt x="0" y="87"/>
                </a:cubicBezTo>
                <a:cubicBezTo>
                  <a:pt x="0" y="79"/>
                  <a:pt x="4" y="72"/>
                  <a:pt x="10" y="67"/>
                </a:cubicBezTo>
                <a:cubicBezTo>
                  <a:pt x="15" y="64"/>
                  <a:pt x="21" y="62"/>
                  <a:pt x="25" y="63"/>
                </a:cubicBezTo>
                <a:cubicBezTo>
                  <a:pt x="28" y="63"/>
                  <a:pt x="30" y="64"/>
                  <a:pt x="32" y="65"/>
                </a:cubicBezTo>
                <a:cubicBezTo>
                  <a:pt x="32" y="65"/>
                  <a:pt x="33" y="65"/>
                  <a:pt x="33" y="66"/>
                </a:cubicBezTo>
                <a:cubicBezTo>
                  <a:pt x="34" y="66"/>
                  <a:pt x="34" y="66"/>
                  <a:pt x="35" y="66"/>
                </a:cubicBezTo>
                <a:cubicBezTo>
                  <a:pt x="41" y="66"/>
                  <a:pt x="50" y="57"/>
                  <a:pt x="54" y="53"/>
                </a:cubicBezTo>
                <a:cubicBezTo>
                  <a:pt x="55" y="52"/>
                  <a:pt x="55" y="52"/>
                  <a:pt x="55" y="52"/>
                </a:cubicBezTo>
                <a:cubicBezTo>
                  <a:pt x="60" y="48"/>
                  <a:pt x="64" y="42"/>
                  <a:pt x="68" y="36"/>
                </a:cubicBezTo>
                <a:cubicBezTo>
                  <a:pt x="69" y="34"/>
                  <a:pt x="70" y="33"/>
                  <a:pt x="71" y="31"/>
                </a:cubicBezTo>
                <a:cubicBezTo>
                  <a:pt x="73" y="29"/>
                  <a:pt x="74" y="26"/>
                  <a:pt x="75" y="23"/>
                </a:cubicBezTo>
                <a:cubicBezTo>
                  <a:pt x="76" y="21"/>
                  <a:pt x="77" y="18"/>
                  <a:pt x="79" y="16"/>
                </a:cubicBezTo>
                <a:cubicBezTo>
                  <a:pt x="79" y="15"/>
                  <a:pt x="79" y="14"/>
                  <a:pt x="80" y="13"/>
                </a:cubicBezTo>
                <a:cubicBezTo>
                  <a:pt x="82" y="10"/>
                  <a:pt x="84" y="6"/>
                  <a:pt x="88" y="3"/>
                </a:cubicBezTo>
                <a:cubicBezTo>
                  <a:pt x="90" y="1"/>
                  <a:pt x="94" y="0"/>
                  <a:pt x="97" y="0"/>
                </a:cubicBezTo>
                <a:cubicBezTo>
                  <a:pt x="102" y="0"/>
                  <a:pt x="106" y="2"/>
                  <a:pt x="109" y="6"/>
                </a:cubicBezTo>
                <a:cubicBezTo>
                  <a:pt x="117" y="15"/>
                  <a:pt x="112" y="28"/>
                  <a:pt x="107" y="38"/>
                </a:cubicBezTo>
                <a:cubicBezTo>
                  <a:pt x="106" y="40"/>
                  <a:pt x="105" y="43"/>
                  <a:pt x="103" y="45"/>
                </a:cubicBezTo>
                <a:cubicBezTo>
                  <a:pt x="101" y="49"/>
                  <a:pt x="98" y="52"/>
                  <a:pt x="98" y="56"/>
                </a:cubicBezTo>
                <a:cubicBezTo>
                  <a:pt x="98" y="58"/>
                  <a:pt x="98" y="59"/>
                  <a:pt x="98" y="59"/>
                </a:cubicBezTo>
                <a:cubicBezTo>
                  <a:pt x="99" y="59"/>
                  <a:pt x="99" y="59"/>
                  <a:pt x="99" y="59"/>
                </a:cubicBezTo>
                <a:cubicBezTo>
                  <a:pt x="102" y="59"/>
                  <a:pt x="104" y="59"/>
                  <a:pt x="107" y="59"/>
                </a:cubicBezTo>
                <a:cubicBezTo>
                  <a:pt x="110" y="58"/>
                  <a:pt x="113" y="58"/>
                  <a:pt x="115" y="58"/>
                </a:cubicBezTo>
                <a:cubicBezTo>
                  <a:pt x="147" y="58"/>
                  <a:pt x="147" y="58"/>
                  <a:pt x="147" y="58"/>
                </a:cubicBezTo>
                <a:cubicBezTo>
                  <a:pt x="156" y="58"/>
                  <a:pt x="164" y="66"/>
                  <a:pt x="164" y="74"/>
                </a:cubicBezTo>
                <a:cubicBezTo>
                  <a:pt x="164" y="81"/>
                  <a:pt x="160" y="87"/>
                  <a:pt x="154" y="89"/>
                </a:cubicBezTo>
                <a:cubicBezTo>
                  <a:pt x="156" y="92"/>
                  <a:pt x="157" y="95"/>
                  <a:pt x="157" y="99"/>
                </a:cubicBezTo>
                <a:cubicBezTo>
                  <a:pt x="157" y="106"/>
                  <a:pt x="152" y="113"/>
                  <a:pt x="145" y="115"/>
                </a:cubicBezTo>
                <a:cubicBezTo>
                  <a:pt x="147" y="117"/>
                  <a:pt x="148" y="120"/>
                  <a:pt x="148" y="124"/>
                </a:cubicBezTo>
                <a:cubicBezTo>
                  <a:pt x="148" y="132"/>
                  <a:pt x="141" y="139"/>
                  <a:pt x="133" y="140"/>
                </a:cubicBezTo>
                <a:cubicBezTo>
                  <a:pt x="134" y="142"/>
                  <a:pt x="135" y="145"/>
                  <a:pt x="135" y="148"/>
                </a:cubicBezTo>
                <a:cubicBezTo>
                  <a:pt x="135" y="157"/>
                  <a:pt x="128" y="164"/>
                  <a:pt x="119" y="164"/>
                </a:cubicBezTo>
                <a:cubicBezTo>
                  <a:pt x="114" y="164"/>
                  <a:pt x="109" y="165"/>
                  <a:pt x="104" y="165"/>
                </a:cubicBezTo>
                <a:cubicBezTo>
                  <a:pt x="99" y="165"/>
                  <a:pt x="94" y="165"/>
                  <a:pt x="89" y="165"/>
                </a:cubicBezTo>
                <a:close/>
                <a:moveTo>
                  <a:pt x="38" y="146"/>
                </a:moveTo>
                <a:cubicBezTo>
                  <a:pt x="44" y="146"/>
                  <a:pt x="50" y="149"/>
                  <a:pt x="55" y="151"/>
                </a:cubicBezTo>
                <a:cubicBezTo>
                  <a:pt x="59" y="153"/>
                  <a:pt x="64" y="155"/>
                  <a:pt x="68" y="156"/>
                </a:cubicBezTo>
                <a:cubicBezTo>
                  <a:pt x="74" y="157"/>
                  <a:pt x="81" y="157"/>
                  <a:pt x="89" y="157"/>
                </a:cubicBezTo>
                <a:cubicBezTo>
                  <a:pt x="94" y="157"/>
                  <a:pt x="99" y="157"/>
                  <a:pt x="104" y="157"/>
                </a:cubicBezTo>
                <a:cubicBezTo>
                  <a:pt x="109" y="157"/>
                  <a:pt x="114" y="156"/>
                  <a:pt x="119" y="156"/>
                </a:cubicBezTo>
                <a:cubicBezTo>
                  <a:pt x="123" y="156"/>
                  <a:pt x="127" y="153"/>
                  <a:pt x="127" y="148"/>
                </a:cubicBezTo>
                <a:cubicBezTo>
                  <a:pt x="127" y="144"/>
                  <a:pt x="123" y="140"/>
                  <a:pt x="119" y="140"/>
                </a:cubicBezTo>
                <a:cubicBezTo>
                  <a:pt x="119" y="132"/>
                  <a:pt x="119" y="132"/>
                  <a:pt x="119" y="132"/>
                </a:cubicBezTo>
                <a:cubicBezTo>
                  <a:pt x="132" y="132"/>
                  <a:pt x="132" y="132"/>
                  <a:pt x="132" y="132"/>
                </a:cubicBezTo>
                <a:cubicBezTo>
                  <a:pt x="136" y="132"/>
                  <a:pt x="140" y="128"/>
                  <a:pt x="140" y="124"/>
                </a:cubicBezTo>
                <a:cubicBezTo>
                  <a:pt x="140" y="119"/>
                  <a:pt x="136" y="115"/>
                  <a:pt x="132" y="115"/>
                </a:cubicBezTo>
                <a:cubicBezTo>
                  <a:pt x="132" y="107"/>
                  <a:pt x="132" y="107"/>
                  <a:pt x="132" y="107"/>
                </a:cubicBezTo>
                <a:cubicBezTo>
                  <a:pt x="141" y="107"/>
                  <a:pt x="141" y="107"/>
                  <a:pt x="141" y="107"/>
                </a:cubicBezTo>
                <a:cubicBezTo>
                  <a:pt x="146" y="107"/>
                  <a:pt x="149" y="104"/>
                  <a:pt x="149" y="99"/>
                </a:cubicBezTo>
                <a:cubicBezTo>
                  <a:pt x="149" y="94"/>
                  <a:pt x="146" y="91"/>
                  <a:pt x="141" y="91"/>
                </a:cubicBezTo>
                <a:cubicBezTo>
                  <a:pt x="141" y="83"/>
                  <a:pt x="141" y="83"/>
                  <a:pt x="141" y="83"/>
                </a:cubicBezTo>
                <a:cubicBezTo>
                  <a:pt x="147" y="83"/>
                  <a:pt x="147" y="83"/>
                  <a:pt x="147" y="83"/>
                </a:cubicBezTo>
                <a:cubicBezTo>
                  <a:pt x="152" y="83"/>
                  <a:pt x="156" y="79"/>
                  <a:pt x="156" y="74"/>
                </a:cubicBezTo>
                <a:cubicBezTo>
                  <a:pt x="156" y="70"/>
                  <a:pt x="152" y="66"/>
                  <a:pt x="147" y="66"/>
                </a:cubicBezTo>
                <a:cubicBezTo>
                  <a:pt x="115" y="66"/>
                  <a:pt x="115" y="66"/>
                  <a:pt x="115" y="66"/>
                </a:cubicBezTo>
                <a:cubicBezTo>
                  <a:pt x="113" y="66"/>
                  <a:pt x="110" y="66"/>
                  <a:pt x="107" y="67"/>
                </a:cubicBezTo>
                <a:cubicBezTo>
                  <a:pt x="105" y="67"/>
                  <a:pt x="102" y="67"/>
                  <a:pt x="99" y="67"/>
                </a:cubicBezTo>
                <a:cubicBezTo>
                  <a:pt x="98" y="67"/>
                  <a:pt x="98" y="67"/>
                  <a:pt x="98" y="67"/>
                </a:cubicBezTo>
                <a:cubicBezTo>
                  <a:pt x="95" y="67"/>
                  <a:pt x="93" y="65"/>
                  <a:pt x="92" y="64"/>
                </a:cubicBezTo>
                <a:cubicBezTo>
                  <a:pt x="90" y="62"/>
                  <a:pt x="89" y="59"/>
                  <a:pt x="90" y="55"/>
                </a:cubicBezTo>
                <a:cubicBezTo>
                  <a:pt x="91" y="50"/>
                  <a:pt x="94" y="45"/>
                  <a:pt x="97" y="41"/>
                </a:cubicBezTo>
                <a:cubicBezTo>
                  <a:pt x="98" y="38"/>
                  <a:pt x="99" y="36"/>
                  <a:pt x="100" y="34"/>
                </a:cubicBezTo>
                <a:cubicBezTo>
                  <a:pt x="104" y="26"/>
                  <a:pt x="108" y="16"/>
                  <a:pt x="103" y="11"/>
                </a:cubicBezTo>
                <a:cubicBezTo>
                  <a:pt x="101" y="8"/>
                  <a:pt x="96" y="7"/>
                  <a:pt x="92" y="10"/>
                </a:cubicBezTo>
                <a:cubicBezTo>
                  <a:pt x="90" y="11"/>
                  <a:pt x="89" y="14"/>
                  <a:pt x="87" y="17"/>
                </a:cubicBezTo>
                <a:cubicBezTo>
                  <a:pt x="87" y="18"/>
                  <a:pt x="86" y="19"/>
                  <a:pt x="86" y="20"/>
                </a:cubicBezTo>
                <a:cubicBezTo>
                  <a:pt x="85" y="22"/>
                  <a:pt x="84" y="24"/>
                  <a:pt x="83" y="26"/>
                </a:cubicBezTo>
                <a:cubicBezTo>
                  <a:pt x="82" y="29"/>
                  <a:pt x="80" y="33"/>
                  <a:pt x="78" y="36"/>
                </a:cubicBezTo>
                <a:cubicBezTo>
                  <a:pt x="77" y="37"/>
                  <a:pt x="76" y="39"/>
                  <a:pt x="75" y="41"/>
                </a:cubicBezTo>
                <a:cubicBezTo>
                  <a:pt x="71" y="47"/>
                  <a:pt x="66" y="53"/>
                  <a:pt x="61" y="58"/>
                </a:cubicBezTo>
                <a:cubicBezTo>
                  <a:pt x="60" y="59"/>
                  <a:pt x="60" y="59"/>
                  <a:pt x="60" y="59"/>
                </a:cubicBezTo>
                <a:cubicBezTo>
                  <a:pt x="52" y="66"/>
                  <a:pt x="43" y="74"/>
                  <a:pt x="35" y="74"/>
                </a:cubicBezTo>
                <a:cubicBezTo>
                  <a:pt x="33" y="74"/>
                  <a:pt x="31" y="74"/>
                  <a:pt x="30" y="73"/>
                </a:cubicBezTo>
                <a:cubicBezTo>
                  <a:pt x="29" y="72"/>
                  <a:pt x="28" y="72"/>
                  <a:pt x="28" y="72"/>
                </a:cubicBezTo>
                <a:cubicBezTo>
                  <a:pt x="26" y="71"/>
                  <a:pt x="26" y="71"/>
                  <a:pt x="25" y="71"/>
                </a:cubicBezTo>
                <a:cubicBezTo>
                  <a:pt x="25" y="71"/>
                  <a:pt x="25" y="71"/>
                  <a:pt x="25" y="71"/>
                </a:cubicBezTo>
                <a:cubicBezTo>
                  <a:pt x="22" y="71"/>
                  <a:pt x="18" y="72"/>
                  <a:pt x="15" y="74"/>
                </a:cubicBezTo>
                <a:cubicBezTo>
                  <a:pt x="10" y="77"/>
                  <a:pt x="8" y="82"/>
                  <a:pt x="8" y="87"/>
                </a:cubicBezTo>
                <a:cubicBezTo>
                  <a:pt x="8" y="133"/>
                  <a:pt x="8" y="133"/>
                  <a:pt x="8" y="133"/>
                </a:cubicBezTo>
                <a:cubicBezTo>
                  <a:pt x="8" y="138"/>
                  <a:pt x="11" y="144"/>
                  <a:pt x="15" y="148"/>
                </a:cubicBezTo>
                <a:cubicBezTo>
                  <a:pt x="17" y="149"/>
                  <a:pt x="20" y="150"/>
                  <a:pt x="22" y="150"/>
                </a:cubicBezTo>
                <a:cubicBezTo>
                  <a:pt x="22" y="150"/>
                  <a:pt x="22" y="150"/>
                  <a:pt x="22" y="150"/>
                </a:cubicBezTo>
                <a:cubicBezTo>
                  <a:pt x="24" y="150"/>
                  <a:pt x="25" y="150"/>
                  <a:pt x="27" y="149"/>
                </a:cubicBezTo>
                <a:cubicBezTo>
                  <a:pt x="28" y="148"/>
                  <a:pt x="29" y="148"/>
                  <a:pt x="31" y="147"/>
                </a:cubicBezTo>
                <a:cubicBezTo>
                  <a:pt x="33" y="147"/>
                  <a:pt x="35" y="146"/>
                  <a:pt x="38" y="14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88" name="组合 287"/>
          <p:cNvGrpSpPr/>
          <p:nvPr/>
        </p:nvGrpSpPr>
        <p:grpSpPr>
          <a:xfrm>
            <a:off x="4768928" y="5966681"/>
            <a:ext cx="454464" cy="209378"/>
            <a:chOff x="4521563" y="5657608"/>
            <a:chExt cx="430923" cy="198532"/>
          </a:xfrm>
        </p:grpSpPr>
        <p:sp>
          <p:nvSpPr>
            <p:cNvPr id="161" name="Freeform 140"/>
            <p:cNvSpPr/>
            <p:nvPr/>
          </p:nvSpPr>
          <p:spPr bwMode="auto">
            <a:xfrm>
              <a:off x="4521563" y="5753026"/>
              <a:ext cx="430923" cy="9234"/>
            </a:xfrm>
            <a:custGeom>
              <a:avLst/>
              <a:gdLst>
                <a:gd name="T0" fmla="*/ 193 w 195"/>
                <a:gd name="T1" fmla="*/ 4 h 4"/>
                <a:gd name="T2" fmla="*/ 2 w 195"/>
                <a:gd name="T3" fmla="*/ 4 h 4"/>
                <a:gd name="T4" fmla="*/ 0 w 195"/>
                <a:gd name="T5" fmla="*/ 2 h 4"/>
                <a:gd name="T6" fmla="*/ 2 w 195"/>
                <a:gd name="T7" fmla="*/ 0 h 4"/>
                <a:gd name="T8" fmla="*/ 193 w 195"/>
                <a:gd name="T9" fmla="*/ 0 h 4"/>
                <a:gd name="T10" fmla="*/ 195 w 195"/>
                <a:gd name="T11" fmla="*/ 2 h 4"/>
                <a:gd name="T12" fmla="*/ 193 w 19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5" h="4">
                  <a:moveTo>
                    <a:pt x="193" y="4"/>
                  </a:moveTo>
                  <a:cubicBezTo>
                    <a:pt x="2" y="4"/>
                    <a:pt x="2" y="4"/>
                    <a:pt x="2" y="4"/>
                  </a:cubicBezTo>
                  <a:cubicBezTo>
                    <a:pt x="1" y="4"/>
                    <a:pt x="0" y="3"/>
                    <a:pt x="0" y="2"/>
                  </a:cubicBezTo>
                  <a:cubicBezTo>
                    <a:pt x="0" y="1"/>
                    <a:pt x="1" y="0"/>
                    <a:pt x="2" y="0"/>
                  </a:cubicBezTo>
                  <a:cubicBezTo>
                    <a:pt x="193" y="0"/>
                    <a:pt x="193" y="0"/>
                    <a:pt x="193" y="0"/>
                  </a:cubicBezTo>
                  <a:cubicBezTo>
                    <a:pt x="194" y="0"/>
                    <a:pt x="195" y="1"/>
                    <a:pt x="195" y="2"/>
                  </a:cubicBezTo>
                  <a:cubicBezTo>
                    <a:pt x="195" y="3"/>
                    <a:pt x="194" y="4"/>
                    <a:pt x="193"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2" name="Freeform 141"/>
            <p:cNvSpPr/>
            <p:nvPr/>
          </p:nvSpPr>
          <p:spPr bwMode="auto">
            <a:xfrm>
              <a:off x="4837060" y="5657608"/>
              <a:ext cx="115426" cy="104653"/>
            </a:xfrm>
            <a:custGeom>
              <a:avLst/>
              <a:gdLst>
                <a:gd name="T0" fmla="*/ 50 w 52"/>
                <a:gd name="T1" fmla="*/ 47 h 47"/>
                <a:gd name="T2" fmla="*/ 48 w 52"/>
                <a:gd name="T3" fmla="*/ 46 h 47"/>
                <a:gd name="T4" fmla="*/ 1 w 52"/>
                <a:gd name="T5" fmla="*/ 4 h 47"/>
                <a:gd name="T6" fmla="*/ 1 w 52"/>
                <a:gd name="T7" fmla="*/ 1 h 47"/>
                <a:gd name="T8" fmla="*/ 4 w 52"/>
                <a:gd name="T9" fmla="*/ 1 h 47"/>
                <a:gd name="T10" fmla="*/ 51 w 52"/>
                <a:gd name="T11" fmla="*/ 43 h 47"/>
                <a:gd name="T12" fmla="*/ 51 w 52"/>
                <a:gd name="T13" fmla="*/ 46 h 47"/>
                <a:gd name="T14" fmla="*/ 50 w 52"/>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50" y="47"/>
                  </a:moveTo>
                  <a:cubicBezTo>
                    <a:pt x="49" y="47"/>
                    <a:pt x="49" y="47"/>
                    <a:pt x="48" y="46"/>
                  </a:cubicBezTo>
                  <a:cubicBezTo>
                    <a:pt x="1" y="4"/>
                    <a:pt x="1" y="4"/>
                    <a:pt x="1" y="4"/>
                  </a:cubicBezTo>
                  <a:cubicBezTo>
                    <a:pt x="0" y="3"/>
                    <a:pt x="0" y="2"/>
                    <a:pt x="1" y="1"/>
                  </a:cubicBezTo>
                  <a:cubicBezTo>
                    <a:pt x="2" y="0"/>
                    <a:pt x="3" y="0"/>
                    <a:pt x="4" y="1"/>
                  </a:cubicBezTo>
                  <a:cubicBezTo>
                    <a:pt x="51" y="43"/>
                    <a:pt x="51" y="43"/>
                    <a:pt x="51" y="43"/>
                  </a:cubicBezTo>
                  <a:cubicBezTo>
                    <a:pt x="52" y="44"/>
                    <a:pt x="52" y="45"/>
                    <a:pt x="51" y="46"/>
                  </a:cubicBezTo>
                  <a:cubicBezTo>
                    <a:pt x="51" y="47"/>
                    <a:pt x="50" y="47"/>
                    <a:pt x="50"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3" name="Freeform 142"/>
            <p:cNvSpPr/>
            <p:nvPr/>
          </p:nvSpPr>
          <p:spPr bwMode="auto">
            <a:xfrm>
              <a:off x="4837060" y="5753026"/>
              <a:ext cx="115426" cy="103114"/>
            </a:xfrm>
            <a:custGeom>
              <a:avLst/>
              <a:gdLst>
                <a:gd name="T0" fmla="*/ 3 w 52"/>
                <a:gd name="T1" fmla="*/ 47 h 47"/>
                <a:gd name="T2" fmla="*/ 1 w 52"/>
                <a:gd name="T3" fmla="*/ 46 h 47"/>
                <a:gd name="T4" fmla="*/ 1 w 52"/>
                <a:gd name="T5" fmla="*/ 43 h 47"/>
                <a:gd name="T6" fmla="*/ 48 w 52"/>
                <a:gd name="T7" fmla="*/ 0 h 47"/>
                <a:gd name="T8" fmla="*/ 51 w 52"/>
                <a:gd name="T9" fmla="*/ 0 h 47"/>
                <a:gd name="T10" fmla="*/ 51 w 52"/>
                <a:gd name="T11" fmla="*/ 3 h 47"/>
                <a:gd name="T12" fmla="*/ 4 w 52"/>
                <a:gd name="T13" fmla="*/ 46 h 47"/>
                <a:gd name="T14" fmla="*/ 3 w 52"/>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3" y="47"/>
                  </a:moveTo>
                  <a:cubicBezTo>
                    <a:pt x="2" y="47"/>
                    <a:pt x="2" y="46"/>
                    <a:pt x="1" y="46"/>
                  </a:cubicBezTo>
                  <a:cubicBezTo>
                    <a:pt x="0" y="45"/>
                    <a:pt x="0" y="44"/>
                    <a:pt x="1" y="43"/>
                  </a:cubicBezTo>
                  <a:cubicBezTo>
                    <a:pt x="48" y="0"/>
                    <a:pt x="48" y="0"/>
                    <a:pt x="48" y="0"/>
                  </a:cubicBezTo>
                  <a:cubicBezTo>
                    <a:pt x="49" y="0"/>
                    <a:pt x="51" y="0"/>
                    <a:pt x="51" y="0"/>
                  </a:cubicBezTo>
                  <a:cubicBezTo>
                    <a:pt x="52" y="1"/>
                    <a:pt x="52" y="3"/>
                    <a:pt x="51" y="3"/>
                  </a:cubicBezTo>
                  <a:cubicBezTo>
                    <a:pt x="4" y="46"/>
                    <a:pt x="4" y="46"/>
                    <a:pt x="4" y="46"/>
                  </a:cubicBezTo>
                  <a:cubicBezTo>
                    <a:pt x="4" y="46"/>
                    <a:pt x="3" y="47"/>
                    <a:pt x="3"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9" name="组合 288"/>
          <p:cNvGrpSpPr/>
          <p:nvPr/>
        </p:nvGrpSpPr>
        <p:grpSpPr>
          <a:xfrm>
            <a:off x="3876230" y="5966681"/>
            <a:ext cx="451218" cy="209378"/>
            <a:chOff x="3675107" y="5657608"/>
            <a:chExt cx="427845" cy="198532"/>
          </a:xfrm>
        </p:grpSpPr>
        <p:sp>
          <p:nvSpPr>
            <p:cNvPr id="164" name="Freeform 143"/>
            <p:cNvSpPr/>
            <p:nvPr/>
          </p:nvSpPr>
          <p:spPr bwMode="auto">
            <a:xfrm>
              <a:off x="3675107" y="5753026"/>
              <a:ext cx="427845" cy="9234"/>
            </a:xfrm>
            <a:custGeom>
              <a:avLst/>
              <a:gdLst>
                <a:gd name="T0" fmla="*/ 192 w 194"/>
                <a:gd name="T1" fmla="*/ 4 h 4"/>
                <a:gd name="T2" fmla="*/ 2 w 194"/>
                <a:gd name="T3" fmla="*/ 4 h 4"/>
                <a:gd name="T4" fmla="*/ 0 w 194"/>
                <a:gd name="T5" fmla="*/ 2 h 4"/>
                <a:gd name="T6" fmla="*/ 2 w 194"/>
                <a:gd name="T7" fmla="*/ 0 h 4"/>
                <a:gd name="T8" fmla="*/ 192 w 194"/>
                <a:gd name="T9" fmla="*/ 0 h 4"/>
                <a:gd name="T10" fmla="*/ 194 w 194"/>
                <a:gd name="T11" fmla="*/ 2 h 4"/>
                <a:gd name="T12" fmla="*/ 192 w 19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4" h="4">
                  <a:moveTo>
                    <a:pt x="192" y="4"/>
                  </a:moveTo>
                  <a:cubicBezTo>
                    <a:pt x="2" y="4"/>
                    <a:pt x="2" y="4"/>
                    <a:pt x="2" y="4"/>
                  </a:cubicBezTo>
                  <a:cubicBezTo>
                    <a:pt x="1" y="4"/>
                    <a:pt x="0" y="3"/>
                    <a:pt x="0" y="2"/>
                  </a:cubicBezTo>
                  <a:cubicBezTo>
                    <a:pt x="0" y="1"/>
                    <a:pt x="1" y="0"/>
                    <a:pt x="2" y="0"/>
                  </a:cubicBezTo>
                  <a:cubicBezTo>
                    <a:pt x="192" y="0"/>
                    <a:pt x="192" y="0"/>
                    <a:pt x="192" y="0"/>
                  </a:cubicBezTo>
                  <a:cubicBezTo>
                    <a:pt x="193" y="0"/>
                    <a:pt x="194" y="1"/>
                    <a:pt x="194" y="2"/>
                  </a:cubicBezTo>
                  <a:cubicBezTo>
                    <a:pt x="194" y="3"/>
                    <a:pt x="193" y="4"/>
                    <a:pt x="192"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5" name="Freeform 144"/>
            <p:cNvSpPr/>
            <p:nvPr/>
          </p:nvSpPr>
          <p:spPr bwMode="auto">
            <a:xfrm>
              <a:off x="3675107" y="5657608"/>
              <a:ext cx="112348" cy="104653"/>
            </a:xfrm>
            <a:custGeom>
              <a:avLst/>
              <a:gdLst>
                <a:gd name="T0" fmla="*/ 2 w 51"/>
                <a:gd name="T1" fmla="*/ 47 h 47"/>
                <a:gd name="T2" fmla="*/ 0 w 51"/>
                <a:gd name="T3" fmla="*/ 46 h 47"/>
                <a:gd name="T4" fmla="*/ 0 w 51"/>
                <a:gd name="T5" fmla="*/ 43 h 47"/>
                <a:gd name="T6" fmla="*/ 48 w 51"/>
                <a:gd name="T7" fmla="*/ 1 h 47"/>
                <a:gd name="T8" fmla="*/ 50 w 51"/>
                <a:gd name="T9" fmla="*/ 1 h 47"/>
                <a:gd name="T10" fmla="*/ 50 w 51"/>
                <a:gd name="T11" fmla="*/ 4 h 47"/>
                <a:gd name="T12" fmla="*/ 3 w 51"/>
                <a:gd name="T13" fmla="*/ 46 h 47"/>
                <a:gd name="T14" fmla="*/ 2 w 5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7">
                  <a:moveTo>
                    <a:pt x="2" y="47"/>
                  </a:moveTo>
                  <a:cubicBezTo>
                    <a:pt x="1" y="47"/>
                    <a:pt x="1" y="47"/>
                    <a:pt x="0" y="46"/>
                  </a:cubicBezTo>
                  <a:cubicBezTo>
                    <a:pt x="0" y="45"/>
                    <a:pt x="0" y="44"/>
                    <a:pt x="0" y="43"/>
                  </a:cubicBezTo>
                  <a:cubicBezTo>
                    <a:pt x="48" y="1"/>
                    <a:pt x="48" y="1"/>
                    <a:pt x="48" y="1"/>
                  </a:cubicBezTo>
                  <a:cubicBezTo>
                    <a:pt x="48" y="0"/>
                    <a:pt x="50" y="0"/>
                    <a:pt x="50" y="1"/>
                  </a:cubicBezTo>
                  <a:cubicBezTo>
                    <a:pt x="51" y="2"/>
                    <a:pt x="51" y="3"/>
                    <a:pt x="50" y="4"/>
                  </a:cubicBezTo>
                  <a:cubicBezTo>
                    <a:pt x="3" y="46"/>
                    <a:pt x="3" y="46"/>
                    <a:pt x="3" y="46"/>
                  </a:cubicBezTo>
                  <a:cubicBezTo>
                    <a:pt x="3" y="47"/>
                    <a:pt x="2" y="47"/>
                    <a:pt x="2"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6" name="Freeform 145"/>
            <p:cNvSpPr/>
            <p:nvPr/>
          </p:nvSpPr>
          <p:spPr bwMode="auto">
            <a:xfrm>
              <a:off x="3675107" y="5753026"/>
              <a:ext cx="112348" cy="103114"/>
            </a:xfrm>
            <a:custGeom>
              <a:avLst/>
              <a:gdLst>
                <a:gd name="T0" fmla="*/ 49 w 51"/>
                <a:gd name="T1" fmla="*/ 47 h 47"/>
                <a:gd name="T2" fmla="*/ 48 w 51"/>
                <a:gd name="T3" fmla="*/ 46 h 47"/>
                <a:gd name="T4" fmla="*/ 0 w 51"/>
                <a:gd name="T5" fmla="*/ 3 h 47"/>
                <a:gd name="T6" fmla="*/ 0 w 51"/>
                <a:gd name="T7" fmla="*/ 0 h 47"/>
                <a:gd name="T8" fmla="*/ 3 w 51"/>
                <a:gd name="T9" fmla="*/ 0 h 47"/>
                <a:gd name="T10" fmla="*/ 50 w 51"/>
                <a:gd name="T11" fmla="*/ 43 h 47"/>
                <a:gd name="T12" fmla="*/ 50 w 51"/>
                <a:gd name="T13" fmla="*/ 46 h 47"/>
                <a:gd name="T14" fmla="*/ 49 w 5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7">
                  <a:moveTo>
                    <a:pt x="49" y="47"/>
                  </a:moveTo>
                  <a:cubicBezTo>
                    <a:pt x="49" y="47"/>
                    <a:pt x="48" y="46"/>
                    <a:pt x="48" y="46"/>
                  </a:cubicBezTo>
                  <a:cubicBezTo>
                    <a:pt x="0" y="3"/>
                    <a:pt x="0" y="3"/>
                    <a:pt x="0" y="3"/>
                  </a:cubicBezTo>
                  <a:cubicBezTo>
                    <a:pt x="0" y="3"/>
                    <a:pt x="0" y="1"/>
                    <a:pt x="0" y="0"/>
                  </a:cubicBezTo>
                  <a:cubicBezTo>
                    <a:pt x="1" y="0"/>
                    <a:pt x="2" y="0"/>
                    <a:pt x="3" y="0"/>
                  </a:cubicBezTo>
                  <a:cubicBezTo>
                    <a:pt x="50" y="43"/>
                    <a:pt x="50" y="43"/>
                    <a:pt x="50" y="43"/>
                  </a:cubicBezTo>
                  <a:cubicBezTo>
                    <a:pt x="51" y="44"/>
                    <a:pt x="51" y="45"/>
                    <a:pt x="50" y="46"/>
                  </a:cubicBezTo>
                  <a:cubicBezTo>
                    <a:pt x="50" y="46"/>
                    <a:pt x="50" y="47"/>
                    <a:pt x="49"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6" name="组合 285"/>
          <p:cNvGrpSpPr/>
          <p:nvPr/>
        </p:nvGrpSpPr>
        <p:grpSpPr>
          <a:xfrm>
            <a:off x="6654954" y="5851441"/>
            <a:ext cx="248333" cy="438234"/>
            <a:chOff x="6309894" y="5548337"/>
            <a:chExt cx="235469" cy="415534"/>
          </a:xfrm>
        </p:grpSpPr>
        <p:sp>
          <p:nvSpPr>
            <p:cNvPr id="167" name="Freeform 146"/>
            <p:cNvSpPr/>
            <p:nvPr/>
          </p:nvSpPr>
          <p:spPr bwMode="auto">
            <a:xfrm>
              <a:off x="6309894" y="5548337"/>
              <a:ext cx="235469" cy="213923"/>
            </a:xfrm>
            <a:custGeom>
              <a:avLst/>
              <a:gdLst>
                <a:gd name="T0" fmla="*/ 3 w 107"/>
                <a:gd name="T1" fmla="*/ 97 h 97"/>
                <a:gd name="T2" fmla="*/ 1 w 107"/>
                <a:gd name="T3" fmla="*/ 96 h 97"/>
                <a:gd name="T4" fmla="*/ 1 w 107"/>
                <a:gd name="T5" fmla="*/ 93 h 97"/>
                <a:gd name="T6" fmla="*/ 103 w 107"/>
                <a:gd name="T7" fmla="*/ 1 h 97"/>
                <a:gd name="T8" fmla="*/ 106 w 107"/>
                <a:gd name="T9" fmla="*/ 1 h 97"/>
                <a:gd name="T10" fmla="*/ 106 w 107"/>
                <a:gd name="T11" fmla="*/ 4 h 97"/>
                <a:gd name="T12" fmla="*/ 4 w 107"/>
                <a:gd name="T13" fmla="*/ 96 h 97"/>
                <a:gd name="T14" fmla="*/ 3 w 107"/>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7">
                  <a:moveTo>
                    <a:pt x="3" y="97"/>
                  </a:moveTo>
                  <a:cubicBezTo>
                    <a:pt x="2" y="97"/>
                    <a:pt x="2" y="97"/>
                    <a:pt x="1" y="96"/>
                  </a:cubicBezTo>
                  <a:cubicBezTo>
                    <a:pt x="0" y="95"/>
                    <a:pt x="1" y="94"/>
                    <a:pt x="1" y="93"/>
                  </a:cubicBezTo>
                  <a:cubicBezTo>
                    <a:pt x="103" y="1"/>
                    <a:pt x="103" y="1"/>
                    <a:pt x="103" y="1"/>
                  </a:cubicBezTo>
                  <a:cubicBezTo>
                    <a:pt x="104" y="0"/>
                    <a:pt x="105" y="0"/>
                    <a:pt x="106" y="1"/>
                  </a:cubicBezTo>
                  <a:cubicBezTo>
                    <a:pt x="107" y="2"/>
                    <a:pt x="107" y="3"/>
                    <a:pt x="106" y="4"/>
                  </a:cubicBezTo>
                  <a:cubicBezTo>
                    <a:pt x="4" y="96"/>
                    <a:pt x="4" y="96"/>
                    <a:pt x="4" y="96"/>
                  </a:cubicBezTo>
                  <a:cubicBezTo>
                    <a:pt x="4" y="97"/>
                    <a:pt x="3" y="97"/>
                    <a:pt x="3" y="9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8" name="Freeform 147"/>
            <p:cNvSpPr/>
            <p:nvPr/>
          </p:nvSpPr>
          <p:spPr bwMode="auto">
            <a:xfrm>
              <a:off x="6309894" y="5753026"/>
              <a:ext cx="235469" cy="210845"/>
            </a:xfrm>
            <a:custGeom>
              <a:avLst/>
              <a:gdLst>
                <a:gd name="T0" fmla="*/ 104 w 107"/>
                <a:gd name="T1" fmla="*/ 96 h 96"/>
                <a:gd name="T2" fmla="*/ 103 w 107"/>
                <a:gd name="T3" fmla="*/ 95 h 96"/>
                <a:gd name="T4" fmla="*/ 1 w 107"/>
                <a:gd name="T5" fmla="*/ 3 h 96"/>
                <a:gd name="T6" fmla="*/ 1 w 107"/>
                <a:gd name="T7" fmla="*/ 0 h 96"/>
                <a:gd name="T8" fmla="*/ 4 w 107"/>
                <a:gd name="T9" fmla="*/ 0 h 96"/>
                <a:gd name="T10" fmla="*/ 106 w 107"/>
                <a:gd name="T11" fmla="*/ 93 h 96"/>
                <a:gd name="T12" fmla="*/ 106 w 107"/>
                <a:gd name="T13" fmla="*/ 95 h 96"/>
                <a:gd name="T14" fmla="*/ 104 w 107"/>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6">
                  <a:moveTo>
                    <a:pt x="104" y="96"/>
                  </a:moveTo>
                  <a:cubicBezTo>
                    <a:pt x="104" y="96"/>
                    <a:pt x="104" y="96"/>
                    <a:pt x="103" y="95"/>
                  </a:cubicBezTo>
                  <a:cubicBezTo>
                    <a:pt x="1" y="3"/>
                    <a:pt x="1" y="3"/>
                    <a:pt x="1" y="3"/>
                  </a:cubicBezTo>
                  <a:cubicBezTo>
                    <a:pt x="1" y="3"/>
                    <a:pt x="0" y="1"/>
                    <a:pt x="1" y="0"/>
                  </a:cubicBezTo>
                  <a:cubicBezTo>
                    <a:pt x="2" y="0"/>
                    <a:pt x="3" y="0"/>
                    <a:pt x="4" y="0"/>
                  </a:cubicBezTo>
                  <a:cubicBezTo>
                    <a:pt x="106" y="93"/>
                    <a:pt x="106" y="93"/>
                    <a:pt x="106" y="93"/>
                  </a:cubicBezTo>
                  <a:cubicBezTo>
                    <a:pt x="107" y="93"/>
                    <a:pt x="107" y="95"/>
                    <a:pt x="106" y="95"/>
                  </a:cubicBezTo>
                  <a:cubicBezTo>
                    <a:pt x="106" y="96"/>
                    <a:pt x="105" y="96"/>
                    <a:pt x="104" y="9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91" name="组合 290"/>
          <p:cNvGrpSpPr/>
          <p:nvPr/>
        </p:nvGrpSpPr>
        <p:grpSpPr>
          <a:xfrm>
            <a:off x="5767125" y="5851441"/>
            <a:ext cx="248333" cy="438234"/>
            <a:chOff x="5468054" y="5548337"/>
            <a:chExt cx="235469" cy="415534"/>
          </a:xfrm>
        </p:grpSpPr>
        <p:sp>
          <p:nvSpPr>
            <p:cNvPr id="169" name="Freeform 148"/>
            <p:cNvSpPr/>
            <p:nvPr/>
          </p:nvSpPr>
          <p:spPr bwMode="auto">
            <a:xfrm>
              <a:off x="5468054" y="5548337"/>
              <a:ext cx="235469" cy="213923"/>
            </a:xfrm>
            <a:custGeom>
              <a:avLst/>
              <a:gdLst>
                <a:gd name="T0" fmla="*/ 104 w 107"/>
                <a:gd name="T1" fmla="*/ 97 h 97"/>
                <a:gd name="T2" fmla="*/ 103 w 107"/>
                <a:gd name="T3" fmla="*/ 96 h 97"/>
                <a:gd name="T4" fmla="*/ 1 w 107"/>
                <a:gd name="T5" fmla="*/ 4 h 97"/>
                <a:gd name="T6" fmla="*/ 1 w 107"/>
                <a:gd name="T7" fmla="*/ 1 h 97"/>
                <a:gd name="T8" fmla="*/ 4 w 107"/>
                <a:gd name="T9" fmla="*/ 1 h 97"/>
                <a:gd name="T10" fmla="*/ 106 w 107"/>
                <a:gd name="T11" fmla="*/ 93 h 97"/>
                <a:gd name="T12" fmla="*/ 106 w 107"/>
                <a:gd name="T13" fmla="*/ 96 h 97"/>
                <a:gd name="T14" fmla="*/ 104 w 107"/>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7">
                  <a:moveTo>
                    <a:pt x="104" y="97"/>
                  </a:moveTo>
                  <a:cubicBezTo>
                    <a:pt x="104" y="97"/>
                    <a:pt x="103" y="97"/>
                    <a:pt x="103" y="96"/>
                  </a:cubicBezTo>
                  <a:cubicBezTo>
                    <a:pt x="1" y="4"/>
                    <a:pt x="1" y="4"/>
                    <a:pt x="1" y="4"/>
                  </a:cubicBezTo>
                  <a:cubicBezTo>
                    <a:pt x="0" y="3"/>
                    <a:pt x="0" y="2"/>
                    <a:pt x="1" y="1"/>
                  </a:cubicBezTo>
                  <a:cubicBezTo>
                    <a:pt x="2" y="0"/>
                    <a:pt x="3" y="0"/>
                    <a:pt x="4" y="1"/>
                  </a:cubicBezTo>
                  <a:cubicBezTo>
                    <a:pt x="106" y="93"/>
                    <a:pt x="106" y="93"/>
                    <a:pt x="106" y="93"/>
                  </a:cubicBezTo>
                  <a:cubicBezTo>
                    <a:pt x="107" y="94"/>
                    <a:pt x="107" y="95"/>
                    <a:pt x="106" y="96"/>
                  </a:cubicBezTo>
                  <a:cubicBezTo>
                    <a:pt x="106" y="97"/>
                    <a:pt x="105" y="97"/>
                    <a:pt x="104" y="9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0" name="Freeform 149"/>
            <p:cNvSpPr/>
            <p:nvPr/>
          </p:nvSpPr>
          <p:spPr bwMode="auto">
            <a:xfrm>
              <a:off x="5468054" y="5753026"/>
              <a:ext cx="235469" cy="210845"/>
            </a:xfrm>
            <a:custGeom>
              <a:avLst/>
              <a:gdLst>
                <a:gd name="T0" fmla="*/ 3 w 107"/>
                <a:gd name="T1" fmla="*/ 96 h 96"/>
                <a:gd name="T2" fmla="*/ 1 w 107"/>
                <a:gd name="T3" fmla="*/ 95 h 96"/>
                <a:gd name="T4" fmla="*/ 1 w 107"/>
                <a:gd name="T5" fmla="*/ 93 h 96"/>
                <a:gd name="T6" fmla="*/ 103 w 107"/>
                <a:gd name="T7" fmla="*/ 0 h 96"/>
                <a:gd name="T8" fmla="*/ 106 w 107"/>
                <a:gd name="T9" fmla="*/ 0 h 96"/>
                <a:gd name="T10" fmla="*/ 106 w 107"/>
                <a:gd name="T11" fmla="*/ 3 h 96"/>
                <a:gd name="T12" fmla="*/ 4 w 107"/>
                <a:gd name="T13" fmla="*/ 95 h 96"/>
                <a:gd name="T14" fmla="*/ 3 w 107"/>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6">
                  <a:moveTo>
                    <a:pt x="3" y="96"/>
                  </a:moveTo>
                  <a:cubicBezTo>
                    <a:pt x="2" y="96"/>
                    <a:pt x="2" y="96"/>
                    <a:pt x="1" y="95"/>
                  </a:cubicBezTo>
                  <a:cubicBezTo>
                    <a:pt x="0" y="95"/>
                    <a:pt x="0" y="93"/>
                    <a:pt x="1" y="93"/>
                  </a:cubicBezTo>
                  <a:cubicBezTo>
                    <a:pt x="103" y="0"/>
                    <a:pt x="103" y="0"/>
                    <a:pt x="103" y="0"/>
                  </a:cubicBezTo>
                  <a:cubicBezTo>
                    <a:pt x="104" y="0"/>
                    <a:pt x="105" y="0"/>
                    <a:pt x="106" y="0"/>
                  </a:cubicBezTo>
                  <a:cubicBezTo>
                    <a:pt x="107" y="1"/>
                    <a:pt x="107" y="3"/>
                    <a:pt x="106" y="3"/>
                  </a:cubicBezTo>
                  <a:cubicBezTo>
                    <a:pt x="4" y="95"/>
                    <a:pt x="4" y="95"/>
                    <a:pt x="4" y="95"/>
                  </a:cubicBezTo>
                  <a:cubicBezTo>
                    <a:pt x="4" y="96"/>
                    <a:pt x="3" y="96"/>
                    <a:pt x="3" y="9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5" name="组合 284"/>
          <p:cNvGrpSpPr/>
          <p:nvPr/>
        </p:nvGrpSpPr>
        <p:grpSpPr>
          <a:xfrm>
            <a:off x="8445218" y="5846573"/>
            <a:ext cx="256448" cy="447972"/>
            <a:chOff x="8007423" y="5543721"/>
            <a:chExt cx="243164" cy="424767"/>
          </a:xfrm>
        </p:grpSpPr>
        <p:sp>
          <p:nvSpPr>
            <p:cNvPr id="171" name="Freeform 150"/>
            <p:cNvSpPr/>
            <p:nvPr/>
          </p:nvSpPr>
          <p:spPr bwMode="auto">
            <a:xfrm>
              <a:off x="8007423" y="5543721"/>
              <a:ext cx="243164" cy="221618"/>
            </a:xfrm>
            <a:custGeom>
              <a:avLst/>
              <a:gdLst>
                <a:gd name="T0" fmla="*/ 4 w 110"/>
                <a:gd name="T1" fmla="*/ 101 h 101"/>
                <a:gd name="T2" fmla="*/ 1 w 110"/>
                <a:gd name="T3" fmla="*/ 100 h 101"/>
                <a:gd name="T4" fmla="*/ 2 w 110"/>
                <a:gd name="T5" fmla="*/ 94 h 101"/>
                <a:gd name="T6" fmla="*/ 103 w 110"/>
                <a:gd name="T7" fmla="*/ 2 h 101"/>
                <a:gd name="T8" fmla="*/ 109 w 110"/>
                <a:gd name="T9" fmla="*/ 2 h 101"/>
                <a:gd name="T10" fmla="*/ 109 w 110"/>
                <a:gd name="T11" fmla="*/ 8 h 101"/>
                <a:gd name="T12" fmla="*/ 7 w 110"/>
                <a:gd name="T13" fmla="*/ 100 h 101"/>
                <a:gd name="T14" fmla="*/ 4 w 110"/>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1">
                  <a:moveTo>
                    <a:pt x="4" y="101"/>
                  </a:moveTo>
                  <a:cubicBezTo>
                    <a:pt x="3" y="101"/>
                    <a:pt x="2" y="100"/>
                    <a:pt x="1" y="100"/>
                  </a:cubicBezTo>
                  <a:cubicBezTo>
                    <a:pt x="0" y="98"/>
                    <a:pt x="0" y="95"/>
                    <a:pt x="2" y="94"/>
                  </a:cubicBezTo>
                  <a:cubicBezTo>
                    <a:pt x="103" y="2"/>
                    <a:pt x="103" y="2"/>
                    <a:pt x="103" y="2"/>
                  </a:cubicBezTo>
                  <a:cubicBezTo>
                    <a:pt x="105" y="0"/>
                    <a:pt x="107" y="0"/>
                    <a:pt x="109" y="2"/>
                  </a:cubicBezTo>
                  <a:cubicBezTo>
                    <a:pt x="110" y="4"/>
                    <a:pt x="110" y="6"/>
                    <a:pt x="109" y="8"/>
                  </a:cubicBezTo>
                  <a:cubicBezTo>
                    <a:pt x="7" y="100"/>
                    <a:pt x="7" y="100"/>
                    <a:pt x="7" y="100"/>
                  </a:cubicBezTo>
                  <a:cubicBezTo>
                    <a:pt x="6" y="101"/>
                    <a:pt x="5" y="101"/>
                    <a:pt x="4"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2" name="Freeform 151"/>
            <p:cNvSpPr/>
            <p:nvPr/>
          </p:nvSpPr>
          <p:spPr bwMode="auto">
            <a:xfrm>
              <a:off x="8007423" y="5746870"/>
              <a:ext cx="243164" cy="221618"/>
            </a:xfrm>
            <a:custGeom>
              <a:avLst/>
              <a:gdLst>
                <a:gd name="T0" fmla="*/ 106 w 110"/>
                <a:gd name="T1" fmla="*/ 101 h 101"/>
                <a:gd name="T2" fmla="*/ 103 w 110"/>
                <a:gd name="T3" fmla="*/ 100 h 101"/>
                <a:gd name="T4" fmla="*/ 2 w 110"/>
                <a:gd name="T5" fmla="*/ 8 h 101"/>
                <a:gd name="T6" fmla="*/ 1 w 110"/>
                <a:gd name="T7" fmla="*/ 2 h 101"/>
                <a:gd name="T8" fmla="*/ 7 w 110"/>
                <a:gd name="T9" fmla="*/ 2 h 101"/>
                <a:gd name="T10" fmla="*/ 109 w 110"/>
                <a:gd name="T11" fmla="*/ 94 h 101"/>
                <a:gd name="T12" fmla="*/ 109 w 110"/>
                <a:gd name="T13" fmla="*/ 100 h 101"/>
                <a:gd name="T14" fmla="*/ 106 w 110"/>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1">
                  <a:moveTo>
                    <a:pt x="106" y="101"/>
                  </a:moveTo>
                  <a:cubicBezTo>
                    <a:pt x="105" y="101"/>
                    <a:pt x="104" y="101"/>
                    <a:pt x="103" y="100"/>
                  </a:cubicBezTo>
                  <a:cubicBezTo>
                    <a:pt x="2" y="8"/>
                    <a:pt x="2" y="8"/>
                    <a:pt x="2" y="8"/>
                  </a:cubicBezTo>
                  <a:cubicBezTo>
                    <a:pt x="0" y="6"/>
                    <a:pt x="0" y="4"/>
                    <a:pt x="1" y="2"/>
                  </a:cubicBezTo>
                  <a:cubicBezTo>
                    <a:pt x="3" y="1"/>
                    <a:pt x="5" y="0"/>
                    <a:pt x="7" y="2"/>
                  </a:cubicBezTo>
                  <a:cubicBezTo>
                    <a:pt x="109" y="94"/>
                    <a:pt x="109" y="94"/>
                    <a:pt x="109" y="94"/>
                  </a:cubicBezTo>
                  <a:cubicBezTo>
                    <a:pt x="110" y="96"/>
                    <a:pt x="110" y="98"/>
                    <a:pt x="109" y="100"/>
                  </a:cubicBezTo>
                  <a:cubicBezTo>
                    <a:pt x="108" y="101"/>
                    <a:pt x="107" y="101"/>
                    <a:pt x="106"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7" name="组合 286"/>
          <p:cNvGrpSpPr/>
          <p:nvPr/>
        </p:nvGrpSpPr>
        <p:grpSpPr>
          <a:xfrm>
            <a:off x="7537914" y="5846573"/>
            <a:ext cx="258071" cy="447972"/>
            <a:chOff x="7147116" y="5543721"/>
            <a:chExt cx="244703" cy="424767"/>
          </a:xfrm>
        </p:grpSpPr>
        <p:sp>
          <p:nvSpPr>
            <p:cNvPr id="173" name="Freeform 152"/>
            <p:cNvSpPr/>
            <p:nvPr/>
          </p:nvSpPr>
          <p:spPr bwMode="auto">
            <a:xfrm>
              <a:off x="7147116" y="5543721"/>
              <a:ext cx="244703" cy="221618"/>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4" name="Freeform 153"/>
            <p:cNvSpPr/>
            <p:nvPr/>
          </p:nvSpPr>
          <p:spPr bwMode="auto">
            <a:xfrm>
              <a:off x="7147116" y="5746870"/>
              <a:ext cx="244703" cy="221618"/>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4" name="组合 253"/>
          <p:cNvGrpSpPr/>
          <p:nvPr/>
        </p:nvGrpSpPr>
        <p:grpSpPr>
          <a:xfrm>
            <a:off x="11094096" y="4961989"/>
            <a:ext cx="322995" cy="433364"/>
            <a:chOff x="10750551" y="4089400"/>
            <a:chExt cx="315913" cy="423863"/>
          </a:xfrm>
        </p:grpSpPr>
        <p:sp>
          <p:nvSpPr>
            <p:cNvPr id="175" name="Freeform 154"/>
            <p:cNvSpPr/>
            <p:nvPr/>
          </p:nvSpPr>
          <p:spPr bwMode="auto">
            <a:xfrm>
              <a:off x="10910889" y="4156075"/>
              <a:ext cx="92075" cy="90488"/>
            </a:xfrm>
            <a:custGeom>
              <a:avLst/>
              <a:gdLst>
                <a:gd name="T0" fmla="*/ 58 w 58"/>
                <a:gd name="T1" fmla="*/ 57 h 57"/>
                <a:gd name="T2" fmla="*/ 0 w 58"/>
                <a:gd name="T3" fmla="*/ 57 h 57"/>
                <a:gd name="T4" fmla="*/ 0 w 58"/>
                <a:gd name="T5" fmla="*/ 0 h 57"/>
                <a:gd name="T6" fmla="*/ 10 w 58"/>
                <a:gd name="T7" fmla="*/ 0 h 57"/>
                <a:gd name="T8" fmla="*/ 10 w 58"/>
                <a:gd name="T9" fmla="*/ 47 h 57"/>
                <a:gd name="T10" fmla="*/ 58 w 58"/>
                <a:gd name="T11" fmla="*/ 47 h 57"/>
                <a:gd name="T12" fmla="*/ 58 w 58"/>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8" y="57"/>
                  </a:moveTo>
                  <a:lnTo>
                    <a:pt x="0" y="57"/>
                  </a:lnTo>
                  <a:lnTo>
                    <a:pt x="0" y="0"/>
                  </a:lnTo>
                  <a:lnTo>
                    <a:pt x="10" y="0"/>
                  </a:lnTo>
                  <a:lnTo>
                    <a:pt x="10" y="47"/>
                  </a:lnTo>
                  <a:lnTo>
                    <a:pt x="58" y="47"/>
                  </a:lnTo>
                  <a:lnTo>
                    <a:pt x="58" y="5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6" name="Freeform 155"/>
            <p:cNvSpPr>
              <a:spLocks noEditPoints="1"/>
            </p:cNvSpPr>
            <p:nvPr/>
          </p:nvSpPr>
          <p:spPr bwMode="auto">
            <a:xfrm>
              <a:off x="10750551" y="4146550"/>
              <a:ext cx="260350" cy="366713"/>
            </a:xfrm>
            <a:custGeom>
              <a:avLst/>
              <a:gdLst>
                <a:gd name="T0" fmla="*/ 164 w 164"/>
                <a:gd name="T1" fmla="*/ 231 h 231"/>
                <a:gd name="T2" fmla="*/ 0 w 164"/>
                <a:gd name="T3" fmla="*/ 231 h 231"/>
                <a:gd name="T4" fmla="*/ 0 w 164"/>
                <a:gd name="T5" fmla="*/ 0 h 231"/>
                <a:gd name="T6" fmla="*/ 110 w 164"/>
                <a:gd name="T7" fmla="*/ 0 h 231"/>
                <a:gd name="T8" fmla="*/ 164 w 164"/>
                <a:gd name="T9" fmla="*/ 55 h 231"/>
                <a:gd name="T10" fmla="*/ 164 w 164"/>
                <a:gd name="T11" fmla="*/ 231 h 231"/>
                <a:gd name="T12" fmla="*/ 10 w 164"/>
                <a:gd name="T13" fmla="*/ 221 h 231"/>
                <a:gd name="T14" fmla="*/ 154 w 164"/>
                <a:gd name="T15" fmla="*/ 221 h 231"/>
                <a:gd name="T16" fmla="*/ 154 w 164"/>
                <a:gd name="T17" fmla="*/ 59 h 231"/>
                <a:gd name="T18" fmla="*/ 106 w 164"/>
                <a:gd name="T19" fmla="*/ 10 h 231"/>
                <a:gd name="T20" fmla="*/ 10 w 164"/>
                <a:gd name="T21" fmla="*/ 10 h 231"/>
                <a:gd name="T22" fmla="*/ 10 w 164"/>
                <a:gd name="T23" fmla="*/ 2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31">
                  <a:moveTo>
                    <a:pt x="164" y="231"/>
                  </a:moveTo>
                  <a:lnTo>
                    <a:pt x="0" y="231"/>
                  </a:lnTo>
                  <a:lnTo>
                    <a:pt x="0" y="0"/>
                  </a:lnTo>
                  <a:lnTo>
                    <a:pt x="110" y="0"/>
                  </a:lnTo>
                  <a:lnTo>
                    <a:pt x="164" y="55"/>
                  </a:lnTo>
                  <a:lnTo>
                    <a:pt x="164" y="231"/>
                  </a:lnTo>
                  <a:close/>
                  <a:moveTo>
                    <a:pt x="10" y="221"/>
                  </a:moveTo>
                  <a:lnTo>
                    <a:pt x="154" y="221"/>
                  </a:lnTo>
                  <a:lnTo>
                    <a:pt x="154" y="59"/>
                  </a:lnTo>
                  <a:lnTo>
                    <a:pt x="106" y="10"/>
                  </a:lnTo>
                  <a:lnTo>
                    <a:pt x="10" y="10"/>
                  </a:lnTo>
                  <a:lnTo>
                    <a:pt x="10" y="22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7" name="Freeform 156"/>
            <p:cNvSpPr/>
            <p:nvPr/>
          </p:nvSpPr>
          <p:spPr bwMode="auto">
            <a:xfrm>
              <a:off x="10966451" y="4098925"/>
              <a:ext cx="90488" cy="90488"/>
            </a:xfrm>
            <a:custGeom>
              <a:avLst/>
              <a:gdLst>
                <a:gd name="T0" fmla="*/ 57 w 57"/>
                <a:gd name="T1" fmla="*/ 57 h 57"/>
                <a:gd name="T2" fmla="*/ 0 w 57"/>
                <a:gd name="T3" fmla="*/ 57 h 57"/>
                <a:gd name="T4" fmla="*/ 0 w 57"/>
                <a:gd name="T5" fmla="*/ 0 h 57"/>
                <a:gd name="T6" fmla="*/ 10 w 57"/>
                <a:gd name="T7" fmla="*/ 0 h 57"/>
                <a:gd name="T8" fmla="*/ 10 w 57"/>
                <a:gd name="T9" fmla="*/ 47 h 57"/>
                <a:gd name="T10" fmla="*/ 57 w 57"/>
                <a:gd name="T11" fmla="*/ 47 h 57"/>
                <a:gd name="T12" fmla="*/ 57 w 57"/>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57" h="57">
                  <a:moveTo>
                    <a:pt x="57" y="57"/>
                  </a:moveTo>
                  <a:lnTo>
                    <a:pt x="0" y="57"/>
                  </a:lnTo>
                  <a:lnTo>
                    <a:pt x="0" y="0"/>
                  </a:lnTo>
                  <a:lnTo>
                    <a:pt x="10" y="0"/>
                  </a:lnTo>
                  <a:lnTo>
                    <a:pt x="10" y="47"/>
                  </a:lnTo>
                  <a:lnTo>
                    <a:pt x="57" y="47"/>
                  </a:lnTo>
                  <a:lnTo>
                    <a:pt x="57" y="5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8" name="Freeform 157"/>
            <p:cNvSpPr/>
            <p:nvPr/>
          </p:nvSpPr>
          <p:spPr bwMode="auto">
            <a:xfrm>
              <a:off x="10804526" y="4089400"/>
              <a:ext cx="261938" cy="366713"/>
            </a:xfrm>
            <a:custGeom>
              <a:avLst/>
              <a:gdLst>
                <a:gd name="T0" fmla="*/ 165 w 165"/>
                <a:gd name="T1" fmla="*/ 231 h 231"/>
                <a:gd name="T2" fmla="*/ 125 w 165"/>
                <a:gd name="T3" fmla="*/ 231 h 231"/>
                <a:gd name="T4" fmla="*/ 125 w 165"/>
                <a:gd name="T5" fmla="*/ 221 h 231"/>
                <a:gd name="T6" fmla="*/ 155 w 165"/>
                <a:gd name="T7" fmla="*/ 221 h 231"/>
                <a:gd name="T8" fmla="*/ 155 w 165"/>
                <a:gd name="T9" fmla="*/ 59 h 231"/>
                <a:gd name="T10" fmla="*/ 106 w 165"/>
                <a:gd name="T11" fmla="*/ 10 h 231"/>
                <a:gd name="T12" fmla="*/ 10 w 165"/>
                <a:gd name="T13" fmla="*/ 10 h 231"/>
                <a:gd name="T14" fmla="*/ 10 w 165"/>
                <a:gd name="T15" fmla="*/ 42 h 231"/>
                <a:gd name="T16" fmla="*/ 0 w 165"/>
                <a:gd name="T17" fmla="*/ 42 h 231"/>
                <a:gd name="T18" fmla="*/ 0 w 165"/>
                <a:gd name="T19" fmla="*/ 0 h 231"/>
                <a:gd name="T20" fmla="*/ 110 w 165"/>
                <a:gd name="T21" fmla="*/ 0 h 231"/>
                <a:gd name="T22" fmla="*/ 165 w 165"/>
                <a:gd name="T23" fmla="*/ 55 h 231"/>
                <a:gd name="T24" fmla="*/ 165 w 165"/>
                <a:gd name="T2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231">
                  <a:moveTo>
                    <a:pt x="165" y="231"/>
                  </a:moveTo>
                  <a:lnTo>
                    <a:pt x="125" y="231"/>
                  </a:lnTo>
                  <a:lnTo>
                    <a:pt x="125" y="221"/>
                  </a:lnTo>
                  <a:lnTo>
                    <a:pt x="155" y="221"/>
                  </a:lnTo>
                  <a:lnTo>
                    <a:pt x="155" y="59"/>
                  </a:lnTo>
                  <a:lnTo>
                    <a:pt x="106" y="10"/>
                  </a:lnTo>
                  <a:lnTo>
                    <a:pt x="10" y="10"/>
                  </a:lnTo>
                  <a:lnTo>
                    <a:pt x="10" y="42"/>
                  </a:lnTo>
                  <a:lnTo>
                    <a:pt x="0" y="42"/>
                  </a:lnTo>
                  <a:lnTo>
                    <a:pt x="0" y="0"/>
                  </a:lnTo>
                  <a:lnTo>
                    <a:pt x="110" y="0"/>
                  </a:lnTo>
                  <a:lnTo>
                    <a:pt x="165" y="55"/>
                  </a:lnTo>
                  <a:lnTo>
                    <a:pt x="165" y="23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5" name="组合 254"/>
          <p:cNvGrpSpPr/>
          <p:nvPr/>
        </p:nvGrpSpPr>
        <p:grpSpPr>
          <a:xfrm>
            <a:off x="10144591" y="4970105"/>
            <a:ext cx="418757" cy="420380"/>
            <a:chOff x="9821864" y="4097338"/>
            <a:chExt cx="409575" cy="411163"/>
          </a:xfrm>
        </p:grpSpPr>
        <p:sp>
          <p:nvSpPr>
            <p:cNvPr id="179" name="Freeform 158"/>
            <p:cNvSpPr>
              <a:spLocks noEditPoints="1"/>
            </p:cNvSpPr>
            <p:nvPr/>
          </p:nvSpPr>
          <p:spPr bwMode="auto">
            <a:xfrm>
              <a:off x="10088564" y="4097338"/>
              <a:ext cx="142875" cy="120650"/>
            </a:xfrm>
            <a:custGeom>
              <a:avLst/>
              <a:gdLst>
                <a:gd name="T0" fmla="*/ 50 w 63"/>
                <a:gd name="T1" fmla="*/ 53 h 53"/>
                <a:gd name="T2" fmla="*/ 47 w 63"/>
                <a:gd name="T3" fmla="*/ 49 h 53"/>
                <a:gd name="T4" fmla="*/ 4 w 63"/>
                <a:gd name="T5" fmla="*/ 15 h 53"/>
                <a:gd name="T6" fmla="*/ 0 w 63"/>
                <a:gd name="T7" fmla="*/ 14 h 53"/>
                <a:gd name="T8" fmla="*/ 2 w 63"/>
                <a:gd name="T9" fmla="*/ 10 h 53"/>
                <a:gd name="T10" fmla="*/ 19 w 63"/>
                <a:gd name="T11" fmla="*/ 0 h 53"/>
                <a:gd name="T12" fmla="*/ 42 w 63"/>
                <a:gd name="T13" fmla="*/ 11 h 53"/>
                <a:gd name="T14" fmla="*/ 52 w 63"/>
                <a:gd name="T15" fmla="*/ 50 h 53"/>
                <a:gd name="T16" fmla="*/ 50 w 63"/>
                <a:gd name="T17" fmla="*/ 53 h 53"/>
                <a:gd name="T18" fmla="*/ 10 w 63"/>
                <a:gd name="T19" fmla="*/ 11 h 53"/>
                <a:gd name="T20" fmla="*/ 50 w 63"/>
                <a:gd name="T21" fmla="*/ 42 h 53"/>
                <a:gd name="T22" fmla="*/ 39 w 63"/>
                <a:gd name="T23" fmla="*/ 16 h 53"/>
                <a:gd name="T24" fmla="*/ 19 w 63"/>
                <a:gd name="T25" fmla="*/ 6 h 53"/>
                <a:gd name="T26" fmla="*/ 10 w 63"/>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50" y="53"/>
                  </a:moveTo>
                  <a:cubicBezTo>
                    <a:pt x="47" y="49"/>
                    <a:pt x="47" y="49"/>
                    <a:pt x="47" y="49"/>
                  </a:cubicBezTo>
                  <a:cubicBezTo>
                    <a:pt x="37" y="33"/>
                    <a:pt x="22" y="21"/>
                    <a:pt x="4" y="15"/>
                  </a:cubicBezTo>
                  <a:cubicBezTo>
                    <a:pt x="0" y="14"/>
                    <a:pt x="0" y="14"/>
                    <a:pt x="0" y="14"/>
                  </a:cubicBezTo>
                  <a:cubicBezTo>
                    <a:pt x="2" y="10"/>
                    <a:pt x="2" y="10"/>
                    <a:pt x="2" y="10"/>
                  </a:cubicBezTo>
                  <a:cubicBezTo>
                    <a:pt x="6" y="5"/>
                    <a:pt x="11" y="0"/>
                    <a:pt x="19" y="0"/>
                  </a:cubicBezTo>
                  <a:cubicBezTo>
                    <a:pt x="26" y="0"/>
                    <a:pt x="33" y="4"/>
                    <a:pt x="42" y="11"/>
                  </a:cubicBezTo>
                  <a:cubicBezTo>
                    <a:pt x="63" y="27"/>
                    <a:pt x="61" y="38"/>
                    <a:pt x="52" y="50"/>
                  </a:cubicBezTo>
                  <a:lnTo>
                    <a:pt x="50" y="53"/>
                  </a:lnTo>
                  <a:close/>
                  <a:moveTo>
                    <a:pt x="10" y="11"/>
                  </a:moveTo>
                  <a:cubicBezTo>
                    <a:pt x="26" y="17"/>
                    <a:pt x="40" y="28"/>
                    <a:pt x="50" y="42"/>
                  </a:cubicBezTo>
                  <a:cubicBezTo>
                    <a:pt x="54" y="36"/>
                    <a:pt x="55" y="29"/>
                    <a:pt x="39" y="16"/>
                  </a:cubicBezTo>
                  <a:cubicBezTo>
                    <a:pt x="30" y="9"/>
                    <a:pt x="24" y="6"/>
                    <a:pt x="19" y="6"/>
                  </a:cubicBezTo>
                  <a:cubicBezTo>
                    <a:pt x="16" y="6"/>
                    <a:pt x="13" y="8"/>
                    <a:pt x="10" y="1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0" name="Freeform 159"/>
            <p:cNvSpPr>
              <a:spLocks noEditPoints="1"/>
            </p:cNvSpPr>
            <p:nvPr/>
          </p:nvSpPr>
          <p:spPr bwMode="auto">
            <a:xfrm>
              <a:off x="9821864" y="4097338"/>
              <a:ext cx="142875" cy="120650"/>
            </a:xfrm>
            <a:custGeom>
              <a:avLst/>
              <a:gdLst>
                <a:gd name="T0" fmla="*/ 13 w 63"/>
                <a:gd name="T1" fmla="*/ 53 h 53"/>
                <a:gd name="T2" fmla="*/ 10 w 63"/>
                <a:gd name="T3" fmla="*/ 50 h 53"/>
                <a:gd name="T4" fmla="*/ 20 w 63"/>
                <a:gd name="T5" fmla="*/ 11 h 53"/>
                <a:gd name="T6" fmla="*/ 44 w 63"/>
                <a:gd name="T7" fmla="*/ 0 h 53"/>
                <a:gd name="T8" fmla="*/ 60 w 63"/>
                <a:gd name="T9" fmla="*/ 10 h 53"/>
                <a:gd name="T10" fmla="*/ 63 w 63"/>
                <a:gd name="T11" fmla="*/ 14 h 53"/>
                <a:gd name="T12" fmla="*/ 59 w 63"/>
                <a:gd name="T13" fmla="*/ 15 h 53"/>
                <a:gd name="T14" fmla="*/ 15 w 63"/>
                <a:gd name="T15" fmla="*/ 49 h 53"/>
                <a:gd name="T16" fmla="*/ 13 w 63"/>
                <a:gd name="T17" fmla="*/ 53 h 53"/>
                <a:gd name="T18" fmla="*/ 44 w 63"/>
                <a:gd name="T19" fmla="*/ 6 h 53"/>
                <a:gd name="T20" fmla="*/ 24 w 63"/>
                <a:gd name="T21" fmla="*/ 16 h 53"/>
                <a:gd name="T22" fmla="*/ 13 w 63"/>
                <a:gd name="T23" fmla="*/ 42 h 53"/>
                <a:gd name="T24" fmla="*/ 53 w 63"/>
                <a:gd name="T25" fmla="*/ 11 h 53"/>
                <a:gd name="T26" fmla="*/ 44 w 63"/>
                <a:gd name="T2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13" y="53"/>
                  </a:moveTo>
                  <a:cubicBezTo>
                    <a:pt x="10" y="50"/>
                    <a:pt x="10" y="50"/>
                    <a:pt x="10" y="50"/>
                  </a:cubicBezTo>
                  <a:cubicBezTo>
                    <a:pt x="2" y="38"/>
                    <a:pt x="0" y="27"/>
                    <a:pt x="20" y="11"/>
                  </a:cubicBezTo>
                  <a:cubicBezTo>
                    <a:pt x="30" y="4"/>
                    <a:pt x="37" y="0"/>
                    <a:pt x="44" y="0"/>
                  </a:cubicBezTo>
                  <a:cubicBezTo>
                    <a:pt x="51" y="0"/>
                    <a:pt x="56" y="5"/>
                    <a:pt x="60" y="10"/>
                  </a:cubicBezTo>
                  <a:cubicBezTo>
                    <a:pt x="63" y="14"/>
                    <a:pt x="63" y="14"/>
                    <a:pt x="63" y="14"/>
                  </a:cubicBezTo>
                  <a:cubicBezTo>
                    <a:pt x="59" y="15"/>
                    <a:pt x="59" y="15"/>
                    <a:pt x="59" y="15"/>
                  </a:cubicBezTo>
                  <a:cubicBezTo>
                    <a:pt x="41" y="21"/>
                    <a:pt x="26" y="33"/>
                    <a:pt x="15" y="49"/>
                  </a:cubicBezTo>
                  <a:lnTo>
                    <a:pt x="13" y="53"/>
                  </a:lnTo>
                  <a:close/>
                  <a:moveTo>
                    <a:pt x="44" y="6"/>
                  </a:moveTo>
                  <a:cubicBezTo>
                    <a:pt x="39" y="6"/>
                    <a:pt x="32" y="9"/>
                    <a:pt x="24" y="16"/>
                  </a:cubicBezTo>
                  <a:cubicBezTo>
                    <a:pt x="8" y="29"/>
                    <a:pt x="9" y="36"/>
                    <a:pt x="13" y="42"/>
                  </a:cubicBezTo>
                  <a:cubicBezTo>
                    <a:pt x="23" y="28"/>
                    <a:pt x="37" y="17"/>
                    <a:pt x="53" y="11"/>
                  </a:cubicBezTo>
                  <a:cubicBezTo>
                    <a:pt x="50" y="8"/>
                    <a:pt x="47" y="6"/>
                    <a:pt x="4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1" name="Freeform 160"/>
            <p:cNvSpPr/>
            <p:nvPr/>
          </p:nvSpPr>
          <p:spPr bwMode="auto">
            <a:xfrm>
              <a:off x="9869489" y="4454525"/>
              <a:ext cx="52388" cy="50800"/>
            </a:xfrm>
            <a:custGeom>
              <a:avLst/>
              <a:gdLst>
                <a:gd name="T0" fmla="*/ 6 w 33"/>
                <a:gd name="T1" fmla="*/ 32 h 32"/>
                <a:gd name="T2" fmla="*/ 0 w 33"/>
                <a:gd name="T3" fmla="*/ 27 h 32"/>
                <a:gd name="T4" fmla="*/ 27 w 33"/>
                <a:gd name="T5" fmla="*/ 0 h 32"/>
                <a:gd name="T6" fmla="*/ 33 w 33"/>
                <a:gd name="T7" fmla="*/ 7 h 32"/>
                <a:gd name="T8" fmla="*/ 6 w 33"/>
                <a:gd name="T9" fmla="*/ 32 h 32"/>
              </a:gdLst>
              <a:ahLst/>
              <a:cxnLst>
                <a:cxn ang="0">
                  <a:pos x="T0" y="T1"/>
                </a:cxn>
                <a:cxn ang="0">
                  <a:pos x="T2" y="T3"/>
                </a:cxn>
                <a:cxn ang="0">
                  <a:pos x="T4" y="T5"/>
                </a:cxn>
                <a:cxn ang="0">
                  <a:pos x="T6" y="T7"/>
                </a:cxn>
                <a:cxn ang="0">
                  <a:pos x="T8" y="T9"/>
                </a:cxn>
              </a:cxnLst>
              <a:rect l="0" t="0" r="r" b="b"/>
              <a:pathLst>
                <a:path w="33" h="32">
                  <a:moveTo>
                    <a:pt x="6" y="32"/>
                  </a:moveTo>
                  <a:lnTo>
                    <a:pt x="0" y="27"/>
                  </a:lnTo>
                  <a:lnTo>
                    <a:pt x="27" y="0"/>
                  </a:lnTo>
                  <a:lnTo>
                    <a:pt x="33" y="7"/>
                  </a:lnTo>
                  <a:lnTo>
                    <a:pt x="6" y="3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2" name="Freeform 161"/>
            <p:cNvSpPr/>
            <p:nvPr/>
          </p:nvSpPr>
          <p:spPr bwMode="auto">
            <a:xfrm>
              <a:off x="10128251" y="4454525"/>
              <a:ext cx="55563" cy="53975"/>
            </a:xfrm>
            <a:custGeom>
              <a:avLst/>
              <a:gdLst>
                <a:gd name="T0" fmla="*/ 28 w 35"/>
                <a:gd name="T1" fmla="*/ 34 h 34"/>
                <a:gd name="T2" fmla="*/ 0 w 35"/>
                <a:gd name="T3" fmla="*/ 7 h 34"/>
                <a:gd name="T4" fmla="*/ 6 w 35"/>
                <a:gd name="T5" fmla="*/ 0 h 34"/>
                <a:gd name="T6" fmla="*/ 35 w 35"/>
                <a:gd name="T7" fmla="*/ 28 h 34"/>
                <a:gd name="T8" fmla="*/ 28 w 35"/>
                <a:gd name="T9" fmla="*/ 34 h 34"/>
              </a:gdLst>
              <a:ahLst/>
              <a:cxnLst>
                <a:cxn ang="0">
                  <a:pos x="T0" y="T1"/>
                </a:cxn>
                <a:cxn ang="0">
                  <a:pos x="T2" y="T3"/>
                </a:cxn>
                <a:cxn ang="0">
                  <a:pos x="T4" y="T5"/>
                </a:cxn>
                <a:cxn ang="0">
                  <a:pos x="T6" y="T7"/>
                </a:cxn>
                <a:cxn ang="0">
                  <a:pos x="T8" y="T9"/>
                </a:cxn>
              </a:cxnLst>
              <a:rect l="0" t="0" r="r" b="b"/>
              <a:pathLst>
                <a:path w="35" h="34">
                  <a:moveTo>
                    <a:pt x="28" y="34"/>
                  </a:moveTo>
                  <a:lnTo>
                    <a:pt x="0" y="7"/>
                  </a:lnTo>
                  <a:lnTo>
                    <a:pt x="6" y="0"/>
                  </a:lnTo>
                  <a:lnTo>
                    <a:pt x="35" y="28"/>
                  </a:lnTo>
                  <a:lnTo>
                    <a:pt x="28" y="3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3" name="Freeform 162"/>
            <p:cNvSpPr>
              <a:spLocks noEditPoints="1"/>
            </p:cNvSpPr>
            <p:nvPr/>
          </p:nvSpPr>
          <p:spPr bwMode="auto">
            <a:xfrm>
              <a:off x="9836151" y="4125913"/>
              <a:ext cx="381000" cy="382588"/>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6 h 168"/>
                <a:gd name="T12" fmla="*/ 6 w 168"/>
                <a:gd name="T13" fmla="*/ 84 h 168"/>
                <a:gd name="T14" fmla="*/ 84 w 168"/>
                <a:gd name="T15" fmla="*/ 162 h 168"/>
                <a:gd name="T16" fmla="*/ 162 w 168"/>
                <a:gd name="T17" fmla="*/ 84 h 168"/>
                <a:gd name="T18" fmla="*/ 84 w 168"/>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1"/>
                    <a:pt x="0" y="84"/>
                  </a:cubicBezTo>
                  <a:cubicBezTo>
                    <a:pt x="0" y="38"/>
                    <a:pt x="38" y="0"/>
                    <a:pt x="84" y="0"/>
                  </a:cubicBezTo>
                  <a:cubicBezTo>
                    <a:pt x="130" y="0"/>
                    <a:pt x="168" y="38"/>
                    <a:pt x="168" y="84"/>
                  </a:cubicBezTo>
                  <a:cubicBezTo>
                    <a:pt x="168" y="131"/>
                    <a:pt x="130" y="168"/>
                    <a:pt x="84" y="168"/>
                  </a:cubicBezTo>
                  <a:close/>
                  <a:moveTo>
                    <a:pt x="84" y="6"/>
                  </a:moveTo>
                  <a:cubicBezTo>
                    <a:pt x="41" y="6"/>
                    <a:pt x="6" y="41"/>
                    <a:pt x="6" y="84"/>
                  </a:cubicBezTo>
                  <a:cubicBezTo>
                    <a:pt x="6" y="127"/>
                    <a:pt x="41" y="162"/>
                    <a:pt x="84" y="162"/>
                  </a:cubicBezTo>
                  <a:cubicBezTo>
                    <a:pt x="127" y="162"/>
                    <a:pt x="162" y="127"/>
                    <a:pt x="162" y="84"/>
                  </a:cubicBezTo>
                  <a:cubicBezTo>
                    <a:pt x="162" y="41"/>
                    <a:pt x="127" y="6"/>
                    <a:pt x="8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4" name="Freeform 163"/>
            <p:cNvSpPr/>
            <p:nvPr/>
          </p:nvSpPr>
          <p:spPr bwMode="auto">
            <a:xfrm>
              <a:off x="9915526" y="4184650"/>
              <a:ext cx="120650" cy="150813"/>
            </a:xfrm>
            <a:custGeom>
              <a:avLst/>
              <a:gdLst>
                <a:gd name="T0" fmla="*/ 76 w 76"/>
                <a:gd name="T1" fmla="*/ 95 h 95"/>
                <a:gd name="T2" fmla="*/ 0 w 76"/>
                <a:gd name="T3" fmla="*/ 95 h 95"/>
                <a:gd name="T4" fmla="*/ 0 w 76"/>
                <a:gd name="T5" fmla="*/ 86 h 95"/>
                <a:gd name="T6" fmla="*/ 67 w 76"/>
                <a:gd name="T7" fmla="*/ 86 h 95"/>
                <a:gd name="T8" fmla="*/ 67 w 76"/>
                <a:gd name="T9" fmla="*/ 0 h 95"/>
                <a:gd name="T10" fmla="*/ 76 w 76"/>
                <a:gd name="T11" fmla="*/ 0 h 95"/>
                <a:gd name="T12" fmla="*/ 76 w 76"/>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76" h="95">
                  <a:moveTo>
                    <a:pt x="76" y="95"/>
                  </a:moveTo>
                  <a:lnTo>
                    <a:pt x="0" y="95"/>
                  </a:lnTo>
                  <a:lnTo>
                    <a:pt x="0" y="86"/>
                  </a:lnTo>
                  <a:lnTo>
                    <a:pt x="67" y="86"/>
                  </a:lnTo>
                  <a:lnTo>
                    <a:pt x="67" y="0"/>
                  </a:lnTo>
                  <a:lnTo>
                    <a:pt x="76" y="0"/>
                  </a:lnTo>
                  <a:lnTo>
                    <a:pt x="76" y="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6" name="组合 255"/>
          <p:cNvGrpSpPr/>
          <p:nvPr/>
        </p:nvGrpSpPr>
        <p:grpSpPr>
          <a:xfrm>
            <a:off x="9279484" y="4961990"/>
            <a:ext cx="384672" cy="425249"/>
            <a:chOff x="8975726" y="4089400"/>
            <a:chExt cx="376238" cy="415925"/>
          </a:xfrm>
        </p:grpSpPr>
        <p:sp>
          <p:nvSpPr>
            <p:cNvPr id="185" name="Freeform 164"/>
            <p:cNvSpPr/>
            <p:nvPr/>
          </p:nvSpPr>
          <p:spPr bwMode="auto">
            <a:xfrm>
              <a:off x="8975726" y="4130675"/>
              <a:ext cx="376238" cy="374650"/>
            </a:xfrm>
            <a:custGeom>
              <a:avLst/>
              <a:gdLst>
                <a:gd name="T0" fmla="*/ 83 w 165"/>
                <a:gd name="T1" fmla="*/ 165 h 165"/>
                <a:gd name="T2" fmla="*/ 0 w 165"/>
                <a:gd name="T3" fmla="*/ 82 h 165"/>
                <a:gd name="T4" fmla="*/ 6 w 165"/>
                <a:gd name="T5" fmla="*/ 82 h 165"/>
                <a:gd name="T6" fmla="*/ 83 w 165"/>
                <a:gd name="T7" fmla="*/ 159 h 165"/>
                <a:gd name="T8" fmla="*/ 159 w 165"/>
                <a:gd name="T9" fmla="*/ 82 h 165"/>
                <a:gd name="T10" fmla="*/ 83 w 165"/>
                <a:gd name="T11" fmla="*/ 6 h 165"/>
                <a:gd name="T12" fmla="*/ 83 w 165"/>
                <a:gd name="T13" fmla="*/ 0 h 165"/>
                <a:gd name="T14" fmla="*/ 165 w 165"/>
                <a:gd name="T15" fmla="*/ 82 h 165"/>
                <a:gd name="T16" fmla="*/ 83 w 165"/>
                <a:gd name="T1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83" y="165"/>
                  </a:moveTo>
                  <a:cubicBezTo>
                    <a:pt x="37" y="165"/>
                    <a:pt x="0" y="128"/>
                    <a:pt x="0" y="82"/>
                  </a:cubicBezTo>
                  <a:cubicBezTo>
                    <a:pt x="6" y="82"/>
                    <a:pt x="6" y="82"/>
                    <a:pt x="6" y="82"/>
                  </a:cubicBezTo>
                  <a:cubicBezTo>
                    <a:pt x="6" y="124"/>
                    <a:pt x="41" y="159"/>
                    <a:pt x="83" y="159"/>
                  </a:cubicBezTo>
                  <a:cubicBezTo>
                    <a:pt x="125" y="159"/>
                    <a:pt x="159" y="124"/>
                    <a:pt x="159" y="82"/>
                  </a:cubicBezTo>
                  <a:cubicBezTo>
                    <a:pt x="159" y="40"/>
                    <a:pt x="125" y="6"/>
                    <a:pt x="83" y="6"/>
                  </a:cubicBezTo>
                  <a:cubicBezTo>
                    <a:pt x="83" y="0"/>
                    <a:pt x="83" y="0"/>
                    <a:pt x="83" y="0"/>
                  </a:cubicBezTo>
                  <a:cubicBezTo>
                    <a:pt x="128" y="0"/>
                    <a:pt x="165" y="37"/>
                    <a:pt x="165" y="82"/>
                  </a:cubicBezTo>
                  <a:cubicBezTo>
                    <a:pt x="165" y="128"/>
                    <a:pt x="128" y="165"/>
                    <a:pt x="83" y="16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6" name="Freeform 165"/>
            <p:cNvSpPr/>
            <p:nvPr/>
          </p:nvSpPr>
          <p:spPr bwMode="auto">
            <a:xfrm>
              <a:off x="9080501" y="4089400"/>
              <a:ext cx="84138" cy="98425"/>
            </a:xfrm>
            <a:custGeom>
              <a:avLst/>
              <a:gdLst>
                <a:gd name="T0" fmla="*/ 53 w 53"/>
                <a:gd name="T1" fmla="*/ 62 h 62"/>
                <a:gd name="T2" fmla="*/ 0 w 53"/>
                <a:gd name="T3" fmla="*/ 32 h 62"/>
                <a:gd name="T4" fmla="*/ 53 w 53"/>
                <a:gd name="T5" fmla="*/ 0 h 62"/>
                <a:gd name="T6" fmla="*/ 53 w 53"/>
                <a:gd name="T7" fmla="*/ 62 h 62"/>
              </a:gdLst>
              <a:ahLst/>
              <a:cxnLst>
                <a:cxn ang="0">
                  <a:pos x="T0" y="T1"/>
                </a:cxn>
                <a:cxn ang="0">
                  <a:pos x="T2" y="T3"/>
                </a:cxn>
                <a:cxn ang="0">
                  <a:pos x="T4" y="T5"/>
                </a:cxn>
                <a:cxn ang="0">
                  <a:pos x="T6" y="T7"/>
                </a:cxn>
              </a:cxnLst>
              <a:rect l="0" t="0" r="r" b="b"/>
              <a:pathLst>
                <a:path w="53" h="62">
                  <a:moveTo>
                    <a:pt x="53" y="62"/>
                  </a:moveTo>
                  <a:lnTo>
                    <a:pt x="0" y="32"/>
                  </a:lnTo>
                  <a:lnTo>
                    <a:pt x="53" y="0"/>
                  </a:lnTo>
                  <a:lnTo>
                    <a:pt x="53" y="6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7" name="Freeform 166"/>
            <p:cNvSpPr/>
            <p:nvPr/>
          </p:nvSpPr>
          <p:spPr bwMode="auto">
            <a:xfrm>
              <a:off x="9148764" y="4233863"/>
              <a:ext cx="95250" cy="180975"/>
            </a:xfrm>
            <a:custGeom>
              <a:avLst/>
              <a:gdLst>
                <a:gd name="T0" fmla="*/ 55 w 60"/>
                <a:gd name="T1" fmla="*/ 114 h 114"/>
                <a:gd name="T2" fmla="*/ 0 w 60"/>
                <a:gd name="T3" fmla="*/ 61 h 114"/>
                <a:gd name="T4" fmla="*/ 0 w 60"/>
                <a:gd name="T5" fmla="*/ 0 h 114"/>
                <a:gd name="T6" fmla="*/ 9 w 60"/>
                <a:gd name="T7" fmla="*/ 0 h 114"/>
                <a:gd name="T8" fmla="*/ 9 w 60"/>
                <a:gd name="T9" fmla="*/ 58 h 114"/>
                <a:gd name="T10" fmla="*/ 60 w 60"/>
                <a:gd name="T11" fmla="*/ 108 h 114"/>
                <a:gd name="T12" fmla="*/ 55 w 60"/>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60" h="114">
                  <a:moveTo>
                    <a:pt x="55" y="114"/>
                  </a:moveTo>
                  <a:lnTo>
                    <a:pt x="0" y="61"/>
                  </a:lnTo>
                  <a:lnTo>
                    <a:pt x="0" y="0"/>
                  </a:lnTo>
                  <a:lnTo>
                    <a:pt x="9" y="0"/>
                  </a:lnTo>
                  <a:lnTo>
                    <a:pt x="9" y="58"/>
                  </a:lnTo>
                  <a:lnTo>
                    <a:pt x="60" y="108"/>
                  </a:lnTo>
                  <a:lnTo>
                    <a:pt x="55" y="1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7" name="组合 256"/>
          <p:cNvGrpSpPr/>
          <p:nvPr/>
        </p:nvGrpSpPr>
        <p:grpSpPr>
          <a:xfrm>
            <a:off x="8364064" y="4961990"/>
            <a:ext cx="425249" cy="428495"/>
            <a:chOff x="8080376" y="4089400"/>
            <a:chExt cx="415925" cy="419100"/>
          </a:xfrm>
        </p:grpSpPr>
        <p:sp>
          <p:nvSpPr>
            <p:cNvPr id="188" name="Freeform 167"/>
            <p:cNvSpPr>
              <a:spLocks noEditPoints="1"/>
            </p:cNvSpPr>
            <p:nvPr/>
          </p:nvSpPr>
          <p:spPr bwMode="auto">
            <a:xfrm>
              <a:off x="8080376" y="4089400"/>
              <a:ext cx="415925" cy="419100"/>
            </a:xfrm>
            <a:custGeom>
              <a:avLst/>
              <a:gdLst>
                <a:gd name="T0" fmla="*/ 91 w 183"/>
                <a:gd name="T1" fmla="*/ 184 h 184"/>
                <a:gd name="T2" fmla="*/ 27 w 183"/>
                <a:gd name="T3" fmla="*/ 157 h 184"/>
                <a:gd name="T4" fmla="*/ 0 w 183"/>
                <a:gd name="T5" fmla="*/ 92 h 184"/>
                <a:gd name="T6" fmla="*/ 27 w 183"/>
                <a:gd name="T7" fmla="*/ 27 h 184"/>
                <a:gd name="T8" fmla="*/ 91 w 183"/>
                <a:gd name="T9" fmla="*/ 0 h 184"/>
                <a:gd name="T10" fmla="*/ 156 w 183"/>
                <a:gd name="T11" fmla="*/ 27 h 184"/>
                <a:gd name="T12" fmla="*/ 183 w 183"/>
                <a:gd name="T13" fmla="*/ 92 h 184"/>
                <a:gd name="T14" fmla="*/ 156 w 183"/>
                <a:gd name="T15" fmla="*/ 157 h 184"/>
                <a:gd name="T16" fmla="*/ 91 w 183"/>
                <a:gd name="T17" fmla="*/ 184 h 184"/>
                <a:gd name="T18" fmla="*/ 91 w 183"/>
                <a:gd name="T19" fmla="*/ 6 h 184"/>
                <a:gd name="T20" fmla="*/ 31 w 183"/>
                <a:gd name="T21" fmla="*/ 31 h 184"/>
                <a:gd name="T22" fmla="*/ 6 w 183"/>
                <a:gd name="T23" fmla="*/ 92 h 184"/>
                <a:gd name="T24" fmla="*/ 31 w 183"/>
                <a:gd name="T25" fmla="*/ 152 h 184"/>
                <a:gd name="T26" fmla="*/ 91 w 183"/>
                <a:gd name="T27" fmla="*/ 177 h 184"/>
                <a:gd name="T28" fmla="*/ 152 w 183"/>
                <a:gd name="T29" fmla="*/ 152 h 184"/>
                <a:gd name="T30" fmla="*/ 177 w 183"/>
                <a:gd name="T31" fmla="*/ 92 h 184"/>
                <a:gd name="T32" fmla="*/ 152 w 183"/>
                <a:gd name="T33" fmla="*/ 31 h 184"/>
                <a:gd name="T34" fmla="*/ 91 w 183"/>
                <a:gd name="T3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184">
                  <a:moveTo>
                    <a:pt x="91" y="184"/>
                  </a:moveTo>
                  <a:cubicBezTo>
                    <a:pt x="67" y="184"/>
                    <a:pt x="44" y="174"/>
                    <a:pt x="27" y="157"/>
                  </a:cubicBezTo>
                  <a:cubicBezTo>
                    <a:pt x="9" y="139"/>
                    <a:pt x="0" y="116"/>
                    <a:pt x="0" y="92"/>
                  </a:cubicBezTo>
                  <a:cubicBezTo>
                    <a:pt x="0" y="67"/>
                    <a:pt x="9" y="44"/>
                    <a:pt x="27" y="27"/>
                  </a:cubicBezTo>
                  <a:cubicBezTo>
                    <a:pt x="44" y="9"/>
                    <a:pt x="67" y="0"/>
                    <a:pt x="91" y="0"/>
                  </a:cubicBezTo>
                  <a:cubicBezTo>
                    <a:pt x="116" y="0"/>
                    <a:pt x="139" y="9"/>
                    <a:pt x="156" y="27"/>
                  </a:cubicBezTo>
                  <a:cubicBezTo>
                    <a:pt x="174" y="44"/>
                    <a:pt x="183" y="67"/>
                    <a:pt x="183" y="92"/>
                  </a:cubicBezTo>
                  <a:cubicBezTo>
                    <a:pt x="183" y="116"/>
                    <a:pt x="174" y="139"/>
                    <a:pt x="156" y="157"/>
                  </a:cubicBezTo>
                  <a:cubicBezTo>
                    <a:pt x="139" y="174"/>
                    <a:pt x="116" y="184"/>
                    <a:pt x="91" y="184"/>
                  </a:cubicBezTo>
                  <a:close/>
                  <a:moveTo>
                    <a:pt x="91" y="6"/>
                  </a:moveTo>
                  <a:cubicBezTo>
                    <a:pt x="69" y="6"/>
                    <a:pt x="47" y="15"/>
                    <a:pt x="31" y="31"/>
                  </a:cubicBezTo>
                  <a:cubicBezTo>
                    <a:pt x="15" y="48"/>
                    <a:pt x="6" y="69"/>
                    <a:pt x="6" y="92"/>
                  </a:cubicBezTo>
                  <a:cubicBezTo>
                    <a:pt x="6" y="114"/>
                    <a:pt x="15" y="136"/>
                    <a:pt x="31" y="152"/>
                  </a:cubicBezTo>
                  <a:cubicBezTo>
                    <a:pt x="47" y="168"/>
                    <a:pt x="69" y="177"/>
                    <a:pt x="91" y="177"/>
                  </a:cubicBezTo>
                  <a:cubicBezTo>
                    <a:pt x="114" y="177"/>
                    <a:pt x="136" y="168"/>
                    <a:pt x="152" y="152"/>
                  </a:cubicBezTo>
                  <a:cubicBezTo>
                    <a:pt x="168" y="136"/>
                    <a:pt x="177" y="114"/>
                    <a:pt x="177" y="92"/>
                  </a:cubicBezTo>
                  <a:cubicBezTo>
                    <a:pt x="177" y="69"/>
                    <a:pt x="168" y="48"/>
                    <a:pt x="152" y="31"/>
                  </a:cubicBezTo>
                  <a:cubicBezTo>
                    <a:pt x="136" y="15"/>
                    <a:pt x="114" y="6"/>
                    <a:pt x="91"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9" name="Freeform 168"/>
            <p:cNvSpPr/>
            <p:nvPr/>
          </p:nvSpPr>
          <p:spPr bwMode="auto">
            <a:xfrm>
              <a:off x="8142289" y="4151313"/>
              <a:ext cx="292100" cy="295275"/>
            </a:xfrm>
            <a:custGeom>
              <a:avLst/>
              <a:gdLst>
                <a:gd name="T0" fmla="*/ 179 w 184"/>
                <a:gd name="T1" fmla="*/ 186 h 186"/>
                <a:gd name="T2" fmla="*/ 0 w 184"/>
                <a:gd name="T3" fmla="*/ 6 h 186"/>
                <a:gd name="T4" fmla="*/ 5 w 184"/>
                <a:gd name="T5" fmla="*/ 0 h 186"/>
                <a:gd name="T6" fmla="*/ 184 w 184"/>
                <a:gd name="T7" fmla="*/ 179 h 186"/>
                <a:gd name="T8" fmla="*/ 179 w 184"/>
                <a:gd name="T9" fmla="*/ 186 h 186"/>
              </a:gdLst>
              <a:ahLst/>
              <a:cxnLst>
                <a:cxn ang="0">
                  <a:pos x="T0" y="T1"/>
                </a:cxn>
                <a:cxn ang="0">
                  <a:pos x="T2" y="T3"/>
                </a:cxn>
                <a:cxn ang="0">
                  <a:pos x="T4" y="T5"/>
                </a:cxn>
                <a:cxn ang="0">
                  <a:pos x="T6" y="T7"/>
                </a:cxn>
                <a:cxn ang="0">
                  <a:pos x="T8" y="T9"/>
                </a:cxn>
              </a:cxnLst>
              <a:rect l="0" t="0" r="r" b="b"/>
              <a:pathLst>
                <a:path w="184" h="186">
                  <a:moveTo>
                    <a:pt x="179" y="186"/>
                  </a:moveTo>
                  <a:lnTo>
                    <a:pt x="0" y="6"/>
                  </a:lnTo>
                  <a:lnTo>
                    <a:pt x="5" y="0"/>
                  </a:lnTo>
                  <a:lnTo>
                    <a:pt x="184" y="179"/>
                  </a:lnTo>
                  <a:lnTo>
                    <a:pt x="179" y="1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3" name="组合 262"/>
          <p:cNvGrpSpPr/>
          <p:nvPr/>
        </p:nvGrpSpPr>
        <p:grpSpPr>
          <a:xfrm>
            <a:off x="3014369" y="5059375"/>
            <a:ext cx="413887" cy="254825"/>
            <a:chOff x="2847976" y="4184650"/>
            <a:chExt cx="404813" cy="249238"/>
          </a:xfrm>
        </p:grpSpPr>
        <p:sp>
          <p:nvSpPr>
            <p:cNvPr id="190" name="Freeform 169"/>
            <p:cNvSpPr>
              <a:spLocks noEditPoints="1"/>
            </p:cNvSpPr>
            <p:nvPr/>
          </p:nvSpPr>
          <p:spPr bwMode="auto">
            <a:xfrm>
              <a:off x="2847976" y="4184650"/>
              <a:ext cx="404813" cy="249238"/>
            </a:xfrm>
            <a:custGeom>
              <a:avLst/>
              <a:gdLst>
                <a:gd name="T0" fmla="*/ 89 w 178"/>
                <a:gd name="T1" fmla="*/ 109 h 109"/>
                <a:gd name="T2" fmla="*/ 1 w 178"/>
                <a:gd name="T3" fmla="*/ 56 h 109"/>
                <a:gd name="T4" fmla="*/ 0 w 178"/>
                <a:gd name="T5" fmla="*/ 55 h 109"/>
                <a:gd name="T6" fmla="*/ 1 w 178"/>
                <a:gd name="T7" fmla="*/ 53 h 109"/>
                <a:gd name="T8" fmla="*/ 89 w 178"/>
                <a:gd name="T9" fmla="*/ 0 h 109"/>
                <a:gd name="T10" fmla="*/ 177 w 178"/>
                <a:gd name="T11" fmla="*/ 53 h 109"/>
                <a:gd name="T12" fmla="*/ 178 w 178"/>
                <a:gd name="T13" fmla="*/ 55 h 109"/>
                <a:gd name="T14" fmla="*/ 177 w 178"/>
                <a:gd name="T15" fmla="*/ 56 h 109"/>
                <a:gd name="T16" fmla="*/ 89 w 178"/>
                <a:gd name="T17" fmla="*/ 109 h 109"/>
                <a:gd name="T18" fmla="*/ 7 w 178"/>
                <a:gd name="T19" fmla="*/ 55 h 109"/>
                <a:gd name="T20" fmla="*/ 89 w 178"/>
                <a:gd name="T21" fmla="*/ 103 h 109"/>
                <a:gd name="T22" fmla="*/ 172 w 178"/>
                <a:gd name="T23" fmla="*/ 55 h 109"/>
                <a:gd name="T24" fmla="*/ 89 w 178"/>
                <a:gd name="T25" fmla="*/ 6 h 109"/>
                <a:gd name="T26" fmla="*/ 7 w 178"/>
                <a:gd name="T27"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109">
                  <a:moveTo>
                    <a:pt x="89" y="109"/>
                  </a:moveTo>
                  <a:cubicBezTo>
                    <a:pt x="41" y="109"/>
                    <a:pt x="3" y="58"/>
                    <a:pt x="1" y="56"/>
                  </a:cubicBezTo>
                  <a:cubicBezTo>
                    <a:pt x="0" y="55"/>
                    <a:pt x="0" y="55"/>
                    <a:pt x="0" y="55"/>
                  </a:cubicBezTo>
                  <a:cubicBezTo>
                    <a:pt x="1" y="53"/>
                    <a:pt x="1" y="53"/>
                    <a:pt x="1" y="53"/>
                  </a:cubicBezTo>
                  <a:cubicBezTo>
                    <a:pt x="3" y="51"/>
                    <a:pt x="41" y="0"/>
                    <a:pt x="89" y="0"/>
                  </a:cubicBezTo>
                  <a:cubicBezTo>
                    <a:pt x="137" y="0"/>
                    <a:pt x="176" y="51"/>
                    <a:pt x="177" y="53"/>
                  </a:cubicBezTo>
                  <a:cubicBezTo>
                    <a:pt x="178" y="55"/>
                    <a:pt x="178" y="55"/>
                    <a:pt x="178" y="55"/>
                  </a:cubicBezTo>
                  <a:cubicBezTo>
                    <a:pt x="177" y="56"/>
                    <a:pt x="177" y="56"/>
                    <a:pt x="177" y="56"/>
                  </a:cubicBezTo>
                  <a:cubicBezTo>
                    <a:pt x="176" y="58"/>
                    <a:pt x="137" y="109"/>
                    <a:pt x="89" y="109"/>
                  </a:cubicBezTo>
                  <a:close/>
                  <a:moveTo>
                    <a:pt x="7" y="55"/>
                  </a:moveTo>
                  <a:cubicBezTo>
                    <a:pt x="14" y="63"/>
                    <a:pt x="49" y="103"/>
                    <a:pt x="89" y="103"/>
                  </a:cubicBezTo>
                  <a:cubicBezTo>
                    <a:pt x="130" y="103"/>
                    <a:pt x="165" y="63"/>
                    <a:pt x="172" y="55"/>
                  </a:cubicBezTo>
                  <a:cubicBezTo>
                    <a:pt x="165" y="46"/>
                    <a:pt x="130" y="6"/>
                    <a:pt x="89" y="6"/>
                  </a:cubicBezTo>
                  <a:cubicBezTo>
                    <a:pt x="49" y="6"/>
                    <a:pt x="14" y="46"/>
                    <a:pt x="7" y="5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1" name="Freeform 170"/>
            <p:cNvSpPr>
              <a:spLocks noEditPoints="1"/>
            </p:cNvSpPr>
            <p:nvPr/>
          </p:nvSpPr>
          <p:spPr bwMode="auto">
            <a:xfrm>
              <a:off x="2959101" y="4217988"/>
              <a:ext cx="184150" cy="184150"/>
            </a:xfrm>
            <a:custGeom>
              <a:avLst/>
              <a:gdLst>
                <a:gd name="T0" fmla="*/ 40 w 81"/>
                <a:gd name="T1" fmla="*/ 81 h 81"/>
                <a:gd name="T2" fmla="*/ 0 w 81"/>
                <a:gd name="T3" fmla="*/ 41 h 81"/>
                <a:gd name="T4" fmla="*/ 40 w 81"/>
                <a:gd name="T5" fmla="*/ 0 h 81"/>
                <a:gd name="T6" fmla="*/ 81 w 81"/>
                <a:gd name="T7" fmla="*/ 41 h 81"/>
                <a:gd name="T8" fmla="*/ 40 w 81"/>
                <a:gd name="T9" fmla="*/ 81 h 81"/>
                <a:gd name="T10" fmla="*/ 40 w 81"/>
                <a:gd name="T11" fmla="*/ 6 h 81"/>
                <a:gd name="T12" fmla="*/ 5 w 81"/>
                <a:gd name="T13" fmla="*/ 41 h 81"/>
                <a:gd name="T14" fmla="*/ 40 w 81"/>
                <a:gd name="T15" fmla="*/ 76 h 81"/>
                <a:gd name="T16" fmla="*/ 75 w 81"/>
                <a:gd name="T17" fmla="*/ 41 h 81"/>
                <a:gd name="T18" fmla="*/ 40 w 81"/>
                <a:gd name="T19"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18" y="81"/>
                    <a:pt x="0" y="63"/>
                    <a:pt x="0" y="41"/>
                  </a:cubicBezTo>
                  <a:cubicBezTo>
                    <a:pt x="0" y="18"/>
                    <a:pt x="18" y="0"/>
                    <a:pt x="40" y="0"/>
                  </a:cubicBezTo>
                  <a:cubicBezTo>
                    <a:pt x="63" y="0"/>
                    <a:pt x="81" y="18"/>
                    <a:pt x="81" y="41"/>
                  </a:cubicBezTo>
                  <a:cubicBezTo>
                    <a:pt x="81" y="63"/>
                    <a:pt x="63" y="81"/>
                    <a:pt x="40" y="81"/>
                  </a:cubicBezTo>
                  <a:close/>
                  <a:moveTo>
                    <a:pt x="40" y="6"/>
                  </a:moveTo>
                  <a:cubicBezTo>
                    <a:pt x="21" y="6"/>
                    <a:pt x="5" y="21"/>
                    <a:pt x="5" y="41"/>
                  </a:cubicBezTo>
                  <a:cubicBezTo>
                    <a:pt x="5" y="60"/>
                    <a:pt x="21" y="76"/>
                    <a:pt x="40" y="76"/>
                  </a:cubicBezTo>
                  <a:cubicBezTo>
                    <a:pt x="60" y="76"/>
                    <a:pt x="75" y="60"/>
                    <a:pt x="75" y="41"/>
                  </a:cubicBezTo>
                  <a:cubicBezTo>
                    <a:pt x="75" y="21"/>
                    <a:pt x="60" y="6"/>
                    <a:pt x="40"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2" name="组合 261"/>
          <p:cNvGrpSpPr/>
          <p:nvPr/>
        </p:nvGrpSpPr>
        <p:grpSpPr>
          <a:xfrm>
            <a:off x="3892461" y="4960367"/>
            <a:ext cx="428495" cy="426872"/>
            <a:chOff x="3706814" y="4087813"/>
            <a:chExt cx="419100" cy="417513"/>
          </a:xfrm>
        </p:grpSpPr>
        <p:sp>
          <p:nvSpPr>
            <p:cNvPr id="192" name="Freeform 171"/>
            <p:cNvSpPr/>
            <p:nvPr/>
          </p:nvSpPr>
          <p:spPr bwMode="auto">
            <a:xfrm>
              <a:off x="3757614" y="4287838"/>
              <a:ext cx="317500" cy="217488"/>
            </a:xfrm>
            <a:custGeom>
              <a:avLst/>
              <a:gdLst>
                <a:gd name="T0" fmla="*/ 200 w 200"/>
                <a:gd name="T1" fmla="*/ 137 h 137"/>
                <a:gd name="T2" fmla="*/ 0 w 200"/>
                <a:gd name="T3" fmla="*/ 137 h 137"/>
                <a:gd name="T4" fmla="*/ 0 w 200"/>
                <a:gd name="T5" fmla="*/ 0 h 137"/>
                <a:gd name="T6" fmla="*/ 10 w 200"/>
                <a:gd name="T7" fmla="*/ 0 h 137"/>
                <a:gd name="T8" fmla="*/ 10 w 200"/>
                <a:gd name="T9" fmla="*/ 127 h 137"/>
                <a:gd name="T10" fmla="*/ 192 w 200"/>
                <a:gd name="T11" fmla="*/ 127 h 137"/>
                <a:gd name="T12" fmla="*/ 192 w 200"/>
                <a:gd name="T13" fmla="*/ 0 h 137"/>
                <a:gd name="T14" fmla="*/ 200 w 200"/>
                <a:gd name="T15" fmla="*/ 0 h 137"/>
                <a:gd name="T16" fmla="*/ 200 w 200"/>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37">
                  <a:moveTo>
                    <a:pt x="200" y="137"/>
                  </a:moveTo>
                  <a:lnTo>
                    <a:pt x="0" y="137"/>
                  </a:lnTo>
                  <a:lnTo>
                    <a:pt x="0" y="0"/>
                  </a:lnTo>
                  <a:lnTo>
                    <a:pt x="10" y="0"/>
                  </a:lnTo>
                  <a:lnTo>
                    <a:pt x="10" y="127"/>
                  </a:lnTo>
                  <a:lnTo>
                    <a:pt x="192" y="127"/>
                  </a:lnTo>
                  <a:lnTo>
                    <a:pt x="192" y="0"/>
                  </a:lnTo>
                  <a:lnTo>
                    <a:pt x="200" y="0"/>
                  </a:lnTo>
                  <a:lnTo>
                    <a:pt x="200" y="13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3" name="Freeform 172"/>
            <p:cNvSpPr/>
            <p:nvPr/>
          </p:nvSpPr>
          <p:spPr bwMode="auto">
            <a:xfrm>
              <a:off x="3706814" y="4087813"/>
              <a:ext cx="419100" cy="215900"/>
            </a:xfrm>
            <a:custGeom>
              <a:avLst/>
              <a:gdLst>
                <a:gd name="T0" fmla="*/ 7 w 264"/>
                <a:gd name="T1" fmla="*/ 136 h 136"/>
                <a:gd name="T2" fmla="*/ 0 w 264"/>
                <a:gd name="T3" fmla="*/ 130 h 136"/>
                <a:gd name="T4" fmla="*/ 132 w 264"/>
                <a:gd name="T5" fmla="*/ 0 h 136"/>
                <a:gd name="T6" fmla="*/ 264 w 264"/>
                <a:gd name="T7" fmla="*/ 130 h 136"/>
                <a:gd name="T8" fmla="*/ 258 w 264"/>
                <a:gd name="T9" fmla="*/ 136 h 136"/>
                <a:gd name="T10" fmla="*/ 132 w 264"/>
                <a:gd name="T11" fmla="*/ 13 h 136"/>
                <a:gd name="T12" fmla="*/ 7 w 264"/>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264" h="136">
                  <a:moveTo>
                    <a:pt x="7" y="136"/>
                  </a:moveTo>
                  <a:lnTo>
                    <a:pt x="0" y="130"/>
                  </a:lnTo>
                  <a:lnTo>
                    <a:pt x="132" y="0"/>
                  </a:lnTo>
                  <a:lnTo>
                    <a:pt x="264" y="130"/>
                  </a:lnTo>
                  <a:lnTo>
                    <a:pt x="258" y="136"/>
                  </a:lnTo>
                  <a:lnTo>
                    <a:pt x="132" y="13"/>
                  </a:lnTo>
                  <a:lnTo>
                    <a:pt x="7" y="1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4" name="Freeform 173"/>
            <p:cNvSpPr/>
            <p:nvPr/>
          </p:nvSpPr>
          <p:spPr bwMode="auto">
            <a:xfrm>
              <a:off x="3852864" y="4308475"/>
              <a:ext cx="127000" cy="190500"/>
            </a:xfrm>
            <a:custGeom>
              <a:avLst/>
              <a:gdLst>
                <a:gd name="T0" fmla="*/ 56 w 56"/>
                <a:gd name="T1" fmla="*/ 84 h 84"/>
                <a:gd name="T2" fmla="*/ 50 w 56"/>
                <a:gd name="T3" fmla="*/ 84 h 84"/>
                <a:gd name="T4" fmla="*/ 50 w 56"/>
                <a:gd name="T5" fmla="*/ 14 h 84"/>
                <a:gd name="T6" fmla="*/ 42 w 56"/>
                <a:gd name="T7" fmla="*/ 6 h 84"/>
                <a:gd name="T8" fmla="*/ 14 w 56"/>
                <a:gd name="T9" fmla="*/ 6 h 84"/>
                <a:gd name="T10" fmla="*/ 6 w 56"/>
                <a:gd name="T11" fmla="*/ 14 h 84"/>
                <a:gd name="T12" fmla="*/ 6 w 56"/>
                <a:gd name="T13" fmla="*/ 84 h 84"/>
                <a:gd name="T14" fmla="*/ 0 w 56"/>
                <a:gd name="T15" fmla="*/ 84 h 84"/>
                <a:gd name="T16" fmla="*/ 0 w 56"/>
                <a:gd name="T17" fmla="*/ 14 h 84"/>
                <a:gd name="T18" fmla="*/ 14 w 56"/>
                <a:gd name="T19" fmla="*/ 0 h 84"/>
                <a:gd name="T20" fmla="*/ 42 w 56"/>
                <a:gd name="T21" fmla="*/ 0 h 84"/>
                <a:gd name="T22" fmla="*/ 56 w 56"/>
                <a:gd name="T23" fmla="*/ 14 h 84"/>
                <a:gd name="T24" fmla="*/ 56 w 56"/>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4">
                  <a:moveTo>
                    <a:pt x="56" y="84"/>
                  </a:moveTo>
                  <a:cubicBezTo>
                    <a:pt x="50" y="84"/>
                    <a:pt x="50" y="84"/>
                    <a:pt x="50" y="84"/>
                  </a:cubicBezTo>
                  <a:cubicBezTo>
                    <a:pt x="50" y="14"/>
                    <a:pt x="50" y="14"/>
                    <a:pt x="50" y="14"/>
                  </a:cubicBezTo>
                  <a:cubicBezTo>
                    <a:pt x="50" y="10"/>
                    <a:pt x="47" y="6"/>
                    <a:pt x="42" y="6"/>
                  </a:cubicBezTo>
                  <a:cubicBezTo>
                    <a:pt x="14" y="6"/>
                    <a:pt x="14" y="6"/>
                    <a:pt x="14" y="6"/>
                  </a:cubicBezTo>
                  <a:cubicBezTo>
                    <a:pt x="10" y="6"/>
                    <a:pt x="6" y="10"/>
                    <a:pt x="6" y="14"/>
                  </a:cubicBezTo>
                  <a:cubicBezTo>
                    <a:pt x="6" y="84"/>
                    <a:pt x="6" y="84"/>
                    <a:pt x="6" y="84"/>
                  </a:cubicBezTo>
                  <a:cubicBezTo>
                    <a:pt x="0" y="84"/>
                    <a:pt x="0" y="84"/>
                    <a:pt x="0" y="84"/>
                  </a:cubicBezTo>
                  <a:cubicBezTo>
                    <a:pt x="0" y="14"/>
                    <a:pt x="0" y="14"/>
                    <a:pt x="0" y="14"/>
                  </a:cubicBezTo>
                  <a:cubicBezTo>
                    <a:pt x="0" y="6"/>
                    <a:pt x="6" y="0"/>
                    <a:pt x="14" y="0"/>
                  </a:cubicBezTo>
                  <a:cubicBezTo>
                    <a:pt x="42" y="0"/>
                    <a:pt x="42" y="0"/>
                    <a:pt x="42" y="0"/>
                  </a:cubicBezTo>
                  <a:cubicBezTo>
                    <a:pt x="50" y="0"/>
                    <a:pt x="56" y="6"/>
                    <a:pt x="56" y="14"/>
                  </a:cubicBezTo>
                  <a:lnTo>
                    <a:pt x="56" y="8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1" name="组合 260"/>
          <p:cNvGrpSpPr/>
          <p:nvPr/>
        </p:nvGrpSpPr>
        <p:grpSpPr>
          <a:xfrm>
            <a:off x="4790026" y="5046390"/>
            <a:ext cx="439858" cy="292156"/>
            <a:chOff x="4584701" y="4171950"/>
            <a:chExt cx="430213" cy="285750"/>
          </a:xfrm>
        </p:grpSpPr>
        <p:sp>
          <p:nvSpPr>
            <p:cNvPr id="195" name="Freeform 174"/>
            <p:cNvSpPr/>
            <p:nvPr/>
          </p:nvSpPr>
          <p:spPr bwMode="auto">
            <a:xfrm>
              <a:off x="4740276" y="4357688"/>
              <a:ext cx="74613" cy="76200"/>
            </a:xfrm>
            <a:custGeom>
              <a:avLst/>
              <a:gdLst>
                <a:gd name="T0" fmla="*/ 40 w 47"/>
                <a:gd name="T1" fmla="*/ 48 h 48"/>
                <a:gd name="T2" fmla="*/ 0 w 47"/>
                <a:gd name="T3" fmla="*/ 6 h 48"/>
                <a:gd name="T4" fmla="*/ 5 w 47"/>
                <a:gd name="T5" fmla="*/ 0 h 48"/>
                <a:gd name="T6" fmla="*/ 47 w 47"/>
                <a:gd name="T7" fmla="*/ 40 h 48"/>
                <a:gd name="T8" fmla="*/ 40 w 47"/>
                <a:gd name="T9" fmla="*/ 48 h 48"/>
              </a:gdLst>
              <a:ahLst/>
              <a:cxnLst>
                <a:cxn ang="0">
                  <a:pos x="T0" y="T1"/>
                </a:cxn>
                <a:cxn ang="0">
                  <a:pos x="T2" y="T3"/>
                </a:cxn>
                <a:cxn ang="0">
                  <a:pos x="T4" y="T5"/>
                </a:cxn>
                <a:cxn ang="0">
                  <a:pos x="T6" y="T7"/>
                </a:cxn>
                <a:cxn ang="0">
                  <a:pos x="T8" y="T9"/>
                </a:cxn>
              </a:cxnLst>
              <a:rect l="0" t="0" r="r" b="b"/>
              <a:pathLst>
                <a:path w="47" h="48">
                  <a:moveTo>
                    <a:pt x="40" y="48"/>
                  </a:moveTo>
                  <a:lnTo>
                    <a:pt x="0" y="6"/>
                  </a:lnTo>
                  <a:lnTo>
                    <a:pt x="5" y="0"/>
                  </a:lnTo>
                  <a:lnTo>
                    <a:pt x="47" y="40"/>
                  </a:lnTo>
                  <a:lnTo>
                    <a:pt x="40" y="4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6" name="Freeform 175"/>
            <p:cNvSpPr>
              <a:spLocks noEditPoints="1"/>
            </p:cNvSpPr>
            <p:nvPr/>
          </p:nvSpPr>
          <p:spPr bwMode="auto">
            <a:xfrm>
              <a:off x="4673601" y="4205288"/>
              <a:ext cx="61913" cy="60325"/>
            </a:xfrm>
            <a:custGeom>
              <a:avLst/>
              <a:gdLst>
                <a:gd name="T0" fmla="*/ 14 w 27"/>
                <a:gd name="T1" fmla="*/ 26 h 26"/>
                <a:gd name="T2" fmla="*/ 0 w 27"/>
                <a:gd name="T3" fmla="*/ 13 h 26"/>
                <a:gd name="T4" fmla="*/ 14 w 27"/>
                <a:gd name="T5" fmla="*/ 0 h 26"/>
                <a:gd name="T6" fmla="*/ 27 w 27"/>
                <a:gd name="T7" fmla="*/ 13 h 26"/>
                <a:gd name="T8" fmla="*/ 14 w 27"/>
                <a:gd name="T9" fmla="*/ 26 h 26"/>
                <a:gd name="T10" fmla="*/ 14 w 27"/>
                <a:gd name="T11" fmla="*/ 6 h 26"/>
                <a:gd name="T12" fmla="*/ 7 w 27"/>
                <a:gd name="T13" fmla="*/ 13 h 26"/>
                <a:gd name="T14" fmla="*/ 14 w 27"/>
                <a:gd name="T15" fmla="*/ 20 h 26"/>
                <a:gd name="T16" fmla="*/ 21 w 27"/>
                <a:gd name="T17" fmla="*/ 13 h 26"/>
                <a:gd name="T18" fmla="*/ 14 w 27"/>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26"/>
                  </a:moveTo>
                  <a:cubicBezTo>
                    <a:pt x="6" y="26"/>
                    <a:pt x="0" y="20"/>
                    <a:pt x="0" y="13"/>
                  </a:cubicBezTo>
                  <a:cubicBezTo>
                    <a:pt x="0" y="6"/>
                    <a:pt x="6" y="0"/>
                    <a:pt x="14" y="0"/>
                  </a:cubicBezTo>
                  <a:cubicBezTo>
                    <a:pt x="21" y="0"/>
                    <a:pt x="27" y="6"/>
                    <a:pt x="27" y="13"/>
                  </a:cubicBezTo>
                  <a:cubicBezTo>
                    <a:pt x="27" y="20"/>
                    <a:pt x="21" y="26"/>
                    <a:pt x="14" y="26"/>
                  </a:cubicBezTo>
                  <a:close/>
                  <a:moveTo>
                    <a:pt x="14" y="6"/>
                  </a:moveTo>
                  <a:cubicBezTo>
                    <a:pt x="10" y="6"/>
                    <a:pt x="7" y="9"/>
                    <a:pt x="7" y="13"/>
                  </a:cubicBezTo>
                  <a:cubicBezTo>
                    <a:pt x="7" y="17"/>
                    <a:pt x="10" y="20"/>
                    <a:pt x="14" y="20"/>
                  </a:cubicBezTo>
                  <a:cubicBezTo>
                    <a:pt x="17" y="20"/>
                    <a:pt x="21" y="17"/>
                    <a:pt x="21" y="13"/>
                  </a:cubicBezTo>
                  <a:cubicBezTo>
                    <a:pt x="21" y="9"/>
                    <a:pt x="17" y="6"/>
                    <a:pt x="1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7" name="Rectangle 176"/>
            <p:cNvSpPr>
              <a:spLocks noChangeArrowheads="1"/>
            </p:cNvSpPr>
            <p:nvPr/>
          </p:nvSpPr>
          <p:spPr bwMode="auto">
            <a:xfrm>
              <a:off x="4999039" y="4410075"/>
              <a:ext cx="15875" cy="4127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8" name="Rectangle 177"/>
            <p:cNvSpPr>
              <a:spLocks noChangeArrowheads="1"/>
            </p:cNvSpPr>
            <p:nvPr/>
          </p:nvSpPr>
          <p:spPr bwMode="auto">
            <a:xfrm>
              <a:off x="4584701" y="4425950"/>
              <a:ext cx="14288" cy="25400"/>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9" name="Freeform 178"/>
            <p:cNvSpPr>
              <a:spLocks noEditPoints="1"/>
            </p:cNvSpPr>
            <p:nvPr/>
          </p:nvSpPr>
          <p:spPr bwMode="auto">
            <a:xfrm>
              <a:off x="4584701" y="4171950"/>
              <a:ext cx="430213" cy="273050"/>
            </a:xfrm>
            <a:custGeom>
              <a:avLst/>
              <a:gdLst>
                <a:gd name="T0" fmla="*/ 0 w 271"/>
                <a:gd name="T1" fmla="*/ 172 h 172"/>
                <a:gd name="T2" fmla="*/ 0 w 271"/>
                <a:gd name="T3" fmla="*/ 0 h 172"/>
                <a:gd name="T4" fmla="*/ 271 w 271"/>
                <a:gd name="T5" fmla="*/ 0 h 172"/>
                <a:gd name="T6" fmla="*/ 271 w 271"/>
                <a:gd name="T7" fmla="*/ 162 h 172"/>
                <a:gd name="T8" fmla="*/ 169 w 271"/>
                <a:gd name="T9" fmla="*/ 59 h 172"/>
                <a:gd name="T10" fmla="*/ 102 w 271"/>
                <a:gd name="T11" fmla="*/ 127 h 172"/>
                <a:gd name="T12" fmla="*/ 72 w 271"/>
                <a:gd name="T13" fmla="*/ 97 h 172"/>
                <a:gd name="T14" fmla="*/ 0 w 271"/>
                <a:gd name="T15" fmla="*/ 172 h 172"/>
                <a:gd name="T16" fmla="*/ 9 w 271"/>
                <a:gd name="T17" fmla="*/ 8 h 172"/>
                <a:gd name="T18" fmla="*/ 9 w 271"/>
                <a:gd name="T19" fmla="*/ 149 h 172"/>
                <a:gd name="T20" fmla="*/ 72 w 271"/>
                <a:gd name="T21" fmla="*/ 84 h 172"/>
                <a:gd name="T22" fmla="*/ 102 w 271"/>
                <a:gd name="T23" fmla="*/ 114 h 172"/>
                <a:gd name="T24" fmla="*/ 169 w 271"/>
                <a:gd name="T25" fmla="*/ 44 h 172"/>
                <a:gd name="T26" fmla="*/ 261 w 271"/>
                <a:gd name="T27" fmla="*/ 139 h 172"/>
                <a:gd name="T28" fmla="*/ 261 w 271"/>
                <a:gd name="T29" fmla="*/ 8 h 172"/>
                <a:gd name="T30" fmla="*/ 9 w 271"/>
                <a:gd name="T31"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172">
                  <a:moveTo>
                    <a:pt x="0" y="172"/>
                  </a:moveTo>
                  <a:lnTo>
                    <a:pt x="0" y="0"/>
                  </a:lnTo>
                  <a:lnTo>
                    <a:pt x="271" y="0"/>
                  </a:lnTo>
                  <a:lnTo>
                    <a:pt x="271" y="162"/>
                  </a:lnTo>
                  <a:lnTo>
                    <a:pt x="169" y="59"/>
                  </a:lnTo>
                  <a:lnTo>
                    <a:pt x="102" y="127"/>
                  </a:lnTo>
                  <a:lnTo>
                    <a:pt x="72" y="97"/>
                  </a:lnTo>
                  <a:lnTo>
                    <a:pt x="0" y="172"/>
                  </a:lnTo>
                  <a:close/>
                  <a:moveTo>
                    <a:pt x="9" y="8"/>
                  </a:moveTo>
                  <a:lnTo>
                    <a:pt x="9" y="149"/>
                  </a:lnTo>
                  <a:lnTo>
                    <a:pt x="72" y="84"/>
                  </a:lnTo>
                  <a:lnTo>
                    <a:pt x="102" y="114"/>
                  </a:lnTo>
                  <a:lnTo>
                    <a:pt x="169" y="44"/>
                  </a:lnTo>
                  <a:lnTo>
                    <a:pt x="261" y="139"/>
                  </a:lnTo>
                  <a:lnTo>
                    <a:pt x="261" y="8"/>
                  </a:lnTo>
                  <a:lnTo>
                    <a:pt x="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0" name="Freeform 179"/>
            <p:cNvSpPr>
              <a:spLocks noEditPoints="1"/>
            </p:cNvSpPr>
            <p:nvPr/>
          </p:nvSpPr>
          <p:spPr bwMode="auto">
            <a:xfrm>
              <a:off x="4584701" y="4241800"/>
              <a:ext cx="430213" cy="215900"/>
            </a:xfrm>
            <a:custGeom>
              <a:avLst/>
              <a:gdLst>
                <a:gd name="T0" fmla="*/ 271 w 271"/>
                <a:gd name="T1" fmla="*/ 136 h 136"/>
                <a:gd name="T2" fmla="*/ 0 w 271"/>
                <a:gd name="T3" fmla="*/ 136 h 136"/>
                <a:gd name="T4" fmla="*/ 0 w 271"/>
                <a:gd name="T5" fmla="*/ 115 h 136"/>
                <a:gd name="T6" fmla="*/ 72 w 271"/>
                <a:gd name="T7" fmla="*/ 40 h 136"/>
                <a:gd name="T8" fmla="*/ 102 w 271"/>
                <a:gd name="T9" fmla="*/ 70 h 136"/>
                <a:gd name="T10" fmla="*/ 169 w 271"/>
                <a:gd name="T11" fmla="*/ 0 h 136"/>
                <a:gd name="T12" fmla="*/ 271 w 271"/>
                <a:gd name="T13" fmla="*/ 105 h 136"/>
                <a:gd name="T14" fmla="*/ 271 w 271"/>
                <a:gd name="T15" fmla="*/ 136 h 136"/>
                <a:gd name="T16" fmla="*/ 9 w 271"/>
                <a:gd name="T17" fmla="*/ 128 h 136"/>
                <a:gd name="T18" fmla="*/ 261 w 271"/>
                <a:gd name="T19" fmla="*/ 128 h 136"/>
                <a:gd name="T20" fmla="*/ 261 w 271"/>
                <a:gd name="T21" fmla="*/ 108 h 136"/>
                <a:gd name="T22" fmla="*/ 169 w 271"/>
                <a:gd name="T23" fmla="*/ 15 h 136"/>
                <a:gd name="T24" fmla="*/ 102 w 271"/>
                <a:gd name="T25" fmla="*/ 83 h 136"/>
                <a:gd name="T26" fmla="*/ 72 w 271"/>
                <a:gd name="T27" fmla="*/ 53 h 136"/>
                <a:gd name="T28" fmla="*/ 9 w 271"/>
                <a:gd name="T29" fmla="*/ 118 h 136"/>
                <a:gd name="T30" fmla="*/ 9 w 271"/>
                <a:gd name="T31"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136">
                  <a:moveTo>
                    <a:pt x="271" y="136"/>
                  </a:moveTo>
                  <a:lnTo>
                    <a:pt x="0" y="136"/>
                  </a:lnTo>
                  <a:lnTo>
                    <a:pt x="0" y="115"/>
                  </a:lnTo>
                  <a:lnTo>
                    <a:pt x="72" y="40"/>
                  </a:lnTo>
                  <a:lnTo>
                    <a:pt x="102" y="70"/>
                  </a:lnTo>
                  <a:lnTo>
                    <a:pt x="169" y="0"/>
                  </a:lnTo>
                  <a:lnTo>
                    <a:pt x="271" y="105"/>
                  </a:lnTo>
                  <a:lnTo>
                    <a:pt x="271" y="136"/>
                  </a:lnTo>
                  <a:close/>
                  <a:moveTo>
                    <a:pt x="9" y="128"/>
                  </a:moveTo>
                  <a:lnTo>
                    <a:pt x="261" y="128"/>
                  </a:lnTo>
                  <a:lnTo>
                    <a:pt x="261" y="108"/>
                  </a:lnTo>
                  <a:lnTo>
                    <a:pt x="169" y="15"/>
                  </a:lnTo>
                  <a:lnTo>
                    <a:pt x="102" y="83"/>
                  </a:lnTo>
                  <a:lnTo>
                    <a:pt x="72" y="53"/>
                  </a:lnTo>
                  <a:lnTo>
                    <a:pt x="9" y="118"/>
                  </a:lnTo>
                  <a:lnTo>
                    <a:pt x="9" y="1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0" name="组合 259"/>
          <p:cNvGrpSpPr/>
          <p:nvPr/>
        </p:nvGrpSpPr>
        <p:grpSpPr>
          <a:xfrm>
            <a:off x="5685971" y="4965235"/>
            <a:ext cx="426872" cy="425250"/>
            <a:chOff x="5461001" y="4092575"/>
            <a:chExt cx="417513" cy="415926"/>
          </a:xfrm>
        </p:grpSpPr>
        <p:sp>
          <p:nvSpPr>
            <p:cNvPr id="201" name="Freeform 180"/>
            <p:cNvSpPr/>
            <p:nvPr/>
          </p:nvSpPr>
          <p:spPr bwMode="auto">
            <a:xfrm>
              <a:off x="5835651" y="4092575"/>
              <a:ext cx="42863" cy="42863"/>
            </a:xfrm>
            <a:custGeom>
              <a:avLst/>
              <a:gdLst>
                <a:gd name="T0" fmla="*/ 0 w 19"/>
                <a:gd name="T1" fmla="*/ 9 h 19"/>
                <a:gd name="T2" fmla="*/ 10 w 19"/>
                <a:gd name="T3" fmla="*/ 19 h 19"/>
                <a:gd name="T4" fmla="*/ 14 w 19"/>
                <a:gd name="T5" fmla="*/ 5 h 19"/>
                <a:gd name="T6" fmla="*/ 0 w 19"/>
                <a:gd name="T7" fmla="*/ 9 h 19"/>
              </a:gdLst>
              <a:ahLst/>
              <a:cxnLst>
                <a:cxn ang="0">
                  <a:pos x="T0" y="T1"/>
                </a:cxn>
                <a:cxn ang="0">
                  <a:pos x="T2" y="T3"/>
                </a:cxn>
                <a:cxn ang="0">
                  <a:pos x="T4" y="T5"/>
                </a:cxn>
                <a:cxn ang="0">
                  <a:pos x="T6" y="T7"/>
                </a:cxn>
              </a:cxnLst>
              <a:rect l="0" t="0" r="r" b="b"/>
              <a:pathLst>
                <a:path w="19" h="19">
                  <a:moveTo>
                    <a:pt x="0" y="9"/>
                  </a:moveTo>
                  <a:cubicBezTo>
                    <a:pt x="10" y="19"/>
                    <a:pt x="10" y="19"/>
                    <a:pt x="10" y="19"/>
                  </a:cubicBezTo>
                  <a:cubicBezTo>
                    <a:pt x="17" y="12"/>
                    <a:pt x="19" y="10"/>
                    <a:pt x="14" y="5"/>
                  </a:cubicBezTo>
                  <a:cubicBezTo>
                    <a:pt x="9" y="0"/>
                    <a:pt x="7" y="2"/>
                    <a:pt x="0" y="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2" name="Freeform 181"/>
            <p:cNvSpPr>
              <a:spLocks noEditPoints="1"/>
            </p:cNvSpPr>
            <p:nvPr/>
          </p:nvSpPr>
          <p:spPr bwMode="auto">
            <a:xfrm>
              <a:off x="5597526" y="4105275"/>
              <a:ext cx="265113" cy="266700"/>
            </a:xfrm>
            <a:custGeom>
              <a:avLst/>
              <a:gdLst>
                <a:gd name="T0" fmla="*/ 0 w 167"/>
                <a:gd name="T1" fmla="*/ 168 h 168"/>
                <a:gd name="T2" fmla="*/ 15 w 167"/>
                <a:gd name="T3" fmla="*/ 132 h 168"/>
                <a:gd name="T4" fmla="*/ 147 w 167"/>
                <a:gd name="T5" fmla="*/ 0 h 168"/>
                <a:gd name="T6" fmla="*/ 167 w 167"/>
                <a:gd name="T7" fmla="*/ 22 h 168"/>
                <a:gd name="T8" fmla="*/ 34 w 167"/>
                <a:gd name="T9" fmla="*/ 155 h 168"/>
                <a:gd name="T10" fmla="*/ 0 w 167"/>
                <a:gd name="T11" fmla="*/ 168 h 168"/>
                <a:gd name="T12" fmla="*/ 23 w 167"/>
                <a:gd name="T13" fmla="*/ 139 h 168"/>
                <a:gd name="T14" fmla="*/ 17 w 167"/>
                <a:gd name="T15" fmla="*/ 152 h 168"/>
                <a:gd name="T16" fmla="*/ 30 w 167"/>
                <a:gd name="T17" fmla="*/ 146 h 168"/>
                <a:gd name="T18" fmla="*/ 154 w 167"/>
                <a:gd name="T19" fmla="*/ 22 h 168"/>
                <a:gd name="T20" fmla="*/ 147 w 167"/>
                <a:gd name="T21" fmla="*/ 13 h 168"/>
                <a:gd name="T22" fmla="*/ 23 w 167"/>
                <a:gd name="T23" fmla="*/ 13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68">
                  <a:moveTo>
                    <a:pt x="0" y="168"/>
                  </a:moveTo>
                  <a:lnTo>
                    <a:pt x="15" y="132"/>
                  </a:lnTo>
                  <a:lnTo>
                    <a:pt x="147" y="0"/>
                  </a:lnTo>
                  <a:lnTo>
                    <a:pt x="167" y="22"/>
                  </a:lnTo>
                  <a:lnTo>
                    <a:pt x="34" y="155"/>
                  </a:lnTo>
                  <a:lnTo>
                    <a:pt x="0" y="168"/>
                  </a:lnTo>
                  <a:close/>
                  <a:moveTo>
                    <a:pt x="23" y="139"/>
                  </a:moveTo>
                  <a:lnTo>
                    <a:pt x="17" y="152"/>
                  </a:lnTo>
                  <a:lnTo>
                    <a:pt x="30" y="146"/>
                  </a:lnTo>
                  <a:lnTo>
                    <a:pt x="154" y="22"/>
                  </a:lnTo>
                  <a:lnTo>
                    <a:pt x="147" y="13"/>
                  </a:lnTo>
                  <a:lnTo>
                    <a:pt x="23" y="13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3" name="Freeform 182"/>
            <p:cNvSpPr/>
            <p:nvPr/>
          </p:nvSpPr>
          <p:spPr bwMode="auto">
            <a:xfrm>
              <a:off x="5610226" y="4321175"/>
              <a:ext cx="39688" cy="39688"/>
            </a:xfrm>
            <a:custGeom>
              <a:avLst/>
              <a:gdLst>
                <a:gd name="T0" fmla="*/ 25 w 25"/>
                <a:gd name="T1" fmla="*/ 15 h 25"/>
                <a:gd name="T2" fmla="*/ 0 w 25"/>
                <a:gd name="T3" fmla="*/ 25 h 25"/>
                <a:gd name="T4" fmla="*/ 0 w 25"/>
                <a:gd name="T5" fmla="*/ 25 h 25"/>
                <a:gd name="T6" fmla="*/ 10 w 25"/>
                <a:gd name="T7" fmla="*/ 0 h 25"/>
                <a:gd name="T8" fmla="*/ 25 w 25"/>
                <a:gd name="T9" fmla="*/ 15 h 25"/>
              </a:gdLst>
              <a:ahLst/>
              <a:cxnLst>
                <a:cxn ang="0">
                  <a:pos x="T0" y="T1"/>
                </a:cxn>
                <a:cxn ang="0">
                  <a:pos x="T2" y="T3"/>
                </a:cxn>
                <a:cxn ang="0">
                  <a:pos x="T4" y="T5"/>
                </a:cxn>
                <a:cxn ang="0">
                  <a:pos x="T6" y="T7"/>
                </a:cxn>
                <a:cxn ang="0">
                  <a:pos x="T8" y="T9"/>
                </a:cxn>
              </a:cxnLst>
              <a:rect l="0" t="0" r="r" b="b"/>
              <a:pathLst>
                <a:path w="25" h="25">
                  <a:moveTo>
                    <a:pt x="25" y="15"/>
                  </a:moveTo>
                  <a:lnTo>
                    <a:pt x="0" y="25"/>
                  </a:lnTo>
                  <a:lnTo>
                    <a:pt x="0" y="25"/>
                  </a:lnTo>
                  <a:lnTo>
                    <a:pt x="10" y="0"/>
                  </a:lnTo>
                  <a:lnTo>
                    <a:pt x="25" y="1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4" name="Freeform 183"/>
            <p:cNvSpPr/>
            <p:nvPr/>
          </p:nvSpPr>
          <p:spPr bwMode="auto">
            <a:xfrm>
              <a:off x="5461001" y="4189413"/>
              <a:ext cx="317500" cy="319088"/>
            </a:xfrm>
            <a:custGeom>
              <a:avLst/>
              <a:gdLst>
                <a:gd name="T0" fmla="*/ 200 w 200"/>
                <a:gd name="T1" fmla="*/ 201 h 201"/>
                <a:gd name="T2" fmla="*/ 0 w 200"/>
                <a:gd name="T3" fmla="*/ 201 h 201"/>
                <a:gd name="T4" fmla="*/ 0 w 200"/>
                <a:gd name="T5" fmla="*/ 0 h 201"/>
                <a:gd name="T6" fmla="*/ 164 w 200"/>
                <a:gd name="T7" fmla="*/ 0 h 201"/>
                <a:gd name="T8" fmla="*/ 164 w 200"/>
                <a:gd name="T9" fmla="*/ 10 h 201"/>
                <a:gd name="T10" fmla="*/ 10 w 200"/>
                <a:gd name="T11" fmla="*/ 10 h 201"/>
                <a:gd name="T12" fmla="*/ 10 w 200"/>
                <a:gd name="T13" fmla="*/ 191 h 201"/>
                <a:gd name="T14" fmla="*/ 192 w 200"/>
                <a:gd name="T15" fmla="*/ 191 h 201"/>
                <a:gd name="T16" fmla="*/ 192 w 200"/>
                <a:gd name="T17" fmla="*/ 36 h 201"/>
                <a:gd name="T18" fmla="*/ 200 w 200"/>
                <a:gd name="T19" fmla="*/ 36 h 201"/>
                <a:gd name="T20" fmla="*/ 200 w 200"/>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01">
                  <a:moveTo>
                    <a:pt x="200" y="201"/>
                  </a:moveTo>
                  <a:lnTo>
                    <a:pt x="0" y="201"/>
                  </a:lnTo>
                  <a:lnTo>
                    <a:pt x="0" y="0"/>
                  </a:lnTo>
                  <a:lnTo>
                    <a:pt x="164" y="0"/>
                  </a:lnTo>
                  <a:lnTo>
                    <a:pt x="164" y="10"/>
                  </a:lnTo>
                  <a:lnTo>
                    <a:pt x="10" y="10"/>
                  </a:lnTo>
                  <a:lnTo>
                    <a:pt x="10" y="191"/>
                  </a:lnTo>
                  <a:lnTo>
                    <a:pt x="192" y="191"/>
                  </a:lnTo>
                  <a:lnTo>
                    <a:pt x="192" y="36"/>
                  </a:lnTo>
                  <a:lnTo>
                    <a:pt x="200" y="36"/>
                  </a:lnTo>
                  <a:lnTo>
                    <a:pt x="200" y="20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9" name="组合 258"/>
          <p:cNvGrpSpPr/>
          <p:nvPr/>
        </p:nvGrpSpPr>
        <p:grpSpPr>
          <a:xfrm>
            <a:off x="6685792" y="4971728"/>
            <a:ext cx="196394" cy="413887"/>
            <a:chOff x="6438901" y="4098925"/>
            <a:chExt cx="192088" cy="404813"/>
          </a:xfrm>
        </p:grpSpPr>
        <p:sp>
          <p:nvSpPr>
            <p:cNvPr id="205" name="Freeform 184"/>
            <p:cNvSpPr>
              <a:spLocks noEditPoints="1"/>
            </p:cNvSpPr>
            <p:nvPr/>
          </p:nvSpPr>
          <p:spPr bwMode="auto">
            <a:xfrm>
              <a:off x="6472239" y="4098925"/>
              <a:ext cx="127000" cy="300038"/>
            </a:xfrm>
            <a:custGeom>
              <a:avLst/>
              <a:gdLst>
                <a:gd name="T0" fmla="*/ 28 w 56"/>
                <a:gd name="T1" fmla="*/ 132 h 132"/>
                <a:gd name="T2" fmla="*/ 0 w 56"/>
                <a:gd name="T3" fmla="*/ 104 h 132"/>
                <a:gd name="T4" fmla="*/ 0 w 56"/>
                <a:gd name="T5" fmla="*/ 28 h 132"/>
                <a:gd name="T6" fmla="*/ 28 w 56"/>
                <a:gd name="T7" fmla="*/ 0 h 132"/>
                <a:gd name="T8" fmla="*/ 56 w 56"/>
                <a:gd name="T9" fmla="*/ 28 h 132"/>
                <a:gd name="T10" fmla="*/ 56 w 56"/>
                <a:gd name="T11" fmla="*/ 104 h 132"/>
                <a:gd name="T12" fmla="*/ 28 w 56"/>
                <a:gd name="T13" fmla="*/ 132 h 132"/>
                <a:gd name="T14" fmla="*/ 28 w 56"/>
                <a:gd name="T15" fmla="*/ 6 h 132"/>
                <a:gd name="T16" fmla="*/ 6 w 56"/>
                <a:gd name="T17" fmla="*/ 28 h 132"/>
                <a:gd name="T18" fmla="*/ 6 w 56"/>
                <a:gd name="T19" fmla="*/ 104 h 132"/>
                <a:gd name="T20" fmla="*/ 28 w 56"/>
                <a:gd name="T21" fmla="*/ 126 h 132"/>
                <a:gd name="T22" fmla="*/ 50 w 56"/>
                <a:gd name="T23" fmla="*/ 104 h 132"/>
                <a:gd name="T24" fmla="*/ 50 w 56"/>
                <a:gd name="T25" fmla="*/ 28 h 132"/>
                <a:gd name="T26" fmla="*/ 28 w 56"/>
                <a:gd name="T27"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32">
                  <a:moveTo>
                    <a:pt x="28" y="132"/>
                  </a:moveTo>
                  <a:cubicBezTo>
                    <a:pt x="12" y="132"/>
                    <a:pt x="0" y="120"/>
                    <a:pt x="0" y="104"/>
                  </a:cubicBezTo>
                  <a:cubicBezTo>
                    <a:pt x="0" y="28"/>
                    <a:pt x="0" y="28"/>
                    <a:pt x="0" y="28"/>
                  </a:cubicBezTo>
                  <a:cubicBezTo>
                    <a:pt x="0" y="12"/>
                    <a:pt x="12" y="0"/>
                    <a:pt x="28" y="0"/>
                  </a:cubicBezTo>
                  <a:cubicBezTo>
                    <a:pt x="43" y="0"/>
                    <a:pt x="56" y="12"/>
                    <a:pt x="56" y="28"/>
                  </a:cubicBezTo>
                  <a:cubicBezTo>
                    <a:pt x="56" y="104"/>
                    <a:pt x="56" y="104"/>
                    <a:pt x="56" y="104"/>
                  </a:cubicBezTo>
                  <a:cubicBezTo>
                    <a:pt x="56" y="120"/>
                    <a:pt x="43" y="132"/>
                    <a:pt x="28" y="132"/>
                  </a:cubicBezTo>
                  <a:close/>
                  <a:moveTo>
                    <a:pt x="28" y="6"/>
                  </a:moveTo>
                  <a:cubicBezTo>
                    <a:pt x="16" y="6"/>
                    <a:pt x="6" y="16"/>
                    <a:pt x="6" y="28"/>
                  </a:cubicBezTo>
                  <a:cubicBezTo>
                    <a:pt x="6" y="104"/>
                    <a:pt x="6" y="104"/>
                    <a:pt x="6" y="104"/>
                  </a:cubicBezTo>
                  <a:cubicBezTo>
                    <a:pt x="6" y="116"/>
                    <a:pt x="16" y="126"/>
                    <a:pt x="28" y="126"/>
                  </a:cubicBezTo>
                  <a:cubicBezTo>
                    <a:pt x="40" y="126"/>
                    <a:pt x="50" y="116"/>
                    <a:pt x="50" y="104"/>
                  </a:cubicBezTo>
                  <a:cubicBezTo>
                    <a:pt x="50" y="28"/>
                    <a:pt x="50" y="28"/>
                    <a:pt x="50" y="28"/>
                  </a:cubicBezTo>
                  <a:cubicBezTo>
                    <a:pt x="50" y="16"/>
                    <a:pt x="40" y="6"/>
                    <a:pt x="28"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6" name="Freeform 185"/>
            <p:cNvSpPr/>
            <p:nvPr/>
          </p:nvSpPr>
          <p:spPr bwMode="auto">
            <a:xfrm>
              <a:off x="6438901" y="4249738"/>
              <a:ext cx="192088" cy="185738"/>
            </a:xfrm>
            <a:custGeom>
              <a:avLst/>
              <a:gdLst>
                <a:gd name="T0" fmla="*/ 43 w 85"/>
                <a:gd name="T1" fmla="*/ 82 h 82"/>
                <a:gd name="T2" fmla="*/ 0 w 85"/>
                <a:gd name="T3" fmla="*/ 39 h 82"/>
                <a:gd name="T4" fmla="*/ 0 w 85"/>
                <a:gd name="T5" fmla="*/ 0 h 82"/>
                <a:gd name="T6" fmla="*/ 6 w 85"/>
                <a:gd name="T7" fmla="*/ 0 h 82"/>
                <a:gd name="T8" fmla="*/ 6 w 85"/>
                <a:gd name="T9" fmla="*/ 39 h 82"/>
                <a:gd name="T10" fmla="*/ 43 w 85"/>
                <a:gd name="T11" fmla="*/ 76 h 82"/>
                <a:gd name="T12" fmla="*/ 79 w 85"/>
                <a:gd name="T13" fmla="*/ 39 h 82"/>
                <a:gd name="T14" fmla="*/ 79 w 85"/>
                <a:gd name="T15" fmla="*/ 0 h 82"/>
                <a:gd name="T16" fmla="*/ 85 w 85"/>
                <a:gd name="T17" fmla="*/ 0 h 82"/>
                <a:gd name="T18" fmla="*/ 85 w 85"/>
                <a:gd name="T19" fmla="*/ 39 h 82"/>
                <a:gd name="T20" fmla="*/ 43 w 85"/>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82">
                  <a:moveTo>
                    <a:pt x="43" y="82"/>
                  </a:moveTo>
                  <a:cubicBezTo>
                    <a:pt x="19" y="82"/>
                    <a:pt x="0" y="63"/>
                    <a:pt x="0" y="39"/>
                  </a:cubicBezTo>
                  <a:cubicBezTo>
                    <a:pt x="0" y="0"/>
                    <a:pt x="0" y="0"/>
                    <a:pt x="0" y="0"/>
                  </a:cubicBezTo>
                  <a:cubicBezTo>
                    <a:pt x="6" y="0"/>
                    <a:pt x="6" y="0"/>
                    <a:pt x="6" y="0"/>
                  </a:cubicBezTo>
                  <a:cubicBezTo>
                    <a:pt x="6" y="39"/>
                    <a:pt x="6" y="39"/>
                    <a:pt x="6" y="39"/>
                  </a:cubicBezTo>
                  <a:cubicBezTo>
                    <a:pt x="6" y="60"/>
                    <a:pt x="23" y="76"/>
                    <a:pt x="43" y="76"/>
                  </a:cubicBezTo>
                  <a:cubicBezTo>
                    <a:pt x="63" y="76"/>
                    <a:pt x="79" y="60"/>
                    <a:pt x="79" y="39"/>
                  </a:cubicBezTo>
                  <a:cubicBezTo>
                    <a:pt x="79" y="0"/>
                    <a:pt x="79" y="0"/>
                    <a:pt x="79" y="0"/>
                  </a:cubicBezTo>
                  <a:cubicBezTo>
                    <a:pt x="85" y="0"/>
                    <a:pt x="85" y="0"/>
                    <a:pt x="85" y="0"/>
                  </a:cubicBezTo>
                  <a:cubicBezTo>
                    <a:pt x="85" y="39"/>
                    <a:pt x="85" y="39"/>
                    <a:pt x="85" y="39"/>
                  </a:cubicBezTo>
                  <a:cubicBezTo>
                    <a:pt x="85" y="63"/>
                    <a:pt x="66" y="82"/>
                    <a:pt x="43" y="8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7" name="Rectangle 186"/>
            <p:cNvSpPr>
              <a:spLocks noChangeArrowheads="1"/>
            </p:cNvSpPr>
            <p:nvPr/>
          </p:nvSpPr>
          <p:spPr bwMode="auto">
            <a:xfrm>
              <a:off x="6478589" y="4489450"/>
              <a:ext cx="114300" cy="14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8" name="Rectangle 187"/>
            <p:cNvSpPr>
              <a:spLocks noChangeArrowheads="1"/>
            </p:cNvSpPr>
            <p:nvPr/>
          </p:nvSpPr>
          <p:spPr bwMode="auto">
            <a:xfrm>
              <a:off x="6529389" y="4429125"/>
              <a:ext cx="14288" cy="682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8" name="组合 257"/>
          <p:cNvGrpSpPr/>
          <p:nvPr/>
        </p:nvGrpSpPr>
        <p:grpSpPr>
          <a:xfrm>
            <a:off x="7461628" y="4960367"/>
            <a:ext cx="439858" cy="410641"/>
            <a:chOff x="7197726" y="4087813"/>
            <a:chExt cx="430213" cy="401638"/>
          </a:xfrm>
        </p:grpSpPr>
        <p:sp>
          <p:nvSpPr>
            <p:cNvPr id="209" name="Freeform 188"/>
            <p:cNvSpPr/>
            <p:nvPr/>
          </p:nvSpPr>
          <p:spPr bwMode="auto">
            <a:xfrm>
              <a:off x="7197726" y="4087813"/>
              <a:ext cx="403225" cy="401638"/>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0" name="Freeform 189"/>
            <p:cNvSpPr/>
            <p:nvPr/>
          </p:nvSpPr>
          <p:spPr bwMode="auto">
            <a:xfrm>
              <a:off x="7539039" y="4237038"/>
              <a:ext cx="88900" cy="80963"/>
            </a:xfrm>
            <a:custGeom>
              <a:avLst/>
              <a:gdLst>
                <a:gd name="T0" fmla="*/ 0 w 56"/>
                <a:gd name="T1" fmla="*/ 0 h 51"/>
                <a:gd name="T2" fmla="*/ 29 w 56"/>
                <a:gd name="T3" fmla="*/ 51 h 51"/>
                <a:gd name="T4" fmla="*/ 56 w 56"/>
                <a:gd name="T5" fmla="*/ 0 h 51"/>
                <a:gd name="T6" fmla="*/ 0 w 56"/>
                <a:gd name="T7" fmla="*/ 0 h 51"/>
              </a:gdLst>
              <a:ahLst/>
              <a:cxnLst>
                <a:cxn ang="0">
                  <a:pos x="T0" y="T1"/>
                </a:cxn>
                <a:cxn ang="0">
                  <a:pos x="T2" y="T3"/>
                </a:cxn>
                <a:cxn ang="0">
                  <a:pos x="T4" y="T5"/>
                </a:cxn>
                <a:cxn ang="0">
                  <a:pos x="T6" y="T7"/>
                </a:cxn>
              </a:cxnLst>
              <a:rect l="0" t="0" r="r" b="b"/>
              <a:pathLst>
                <a:path w="56" h="51">
                  <a:moveTo>
                    <a:pt x="0" y="0"/>
                  </a:moveTo>
                  <a:lnTo>
                    <a:pt x="29" y="51"/>
                  </a:lnTo>
                  <a:lnTo>
                    <a:pt x="56" y="0"/>
                  </a:lnTo>
                  <a:lnTo>
                    <a:pt x="0" y="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1" name="Freeform 190"/>
            <p:cNvSpPr>
              <a:spLocks noEditPoints="1"/>
            </p:cNvSpPr>
            <p:nvPr/>
          </p:nvSpPr>
          <p:spPr bwMode="auto">
            <a:xfrm>
              <a:off x="7343776" y="4192588"/>
              <a:ext cx="107950" cy="90488"/>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2" name="Freeform 191"/>
            <p:cNvSpPr>
              <a:spLocks noEditPoints="1"/>
            </p:cNvSpPr>
            <p:nvPr/>
          </p:nvSpPr>
          <p:spPr bwMode="auto">
            <a:xfrm>
              <a:off x="7319964" y="4268788"/>
              <a:ext cx="157163" cy="119063"/>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4" name="组合 263"/>
          <p:cNvGrpSpPr/>
          <p:nvPr/>
        </p:nvGrpSpPr>
        <p:grpSpPr>
          <a:xfrm>
            <a:off x="1214367" y="5859558"/>
            <a:ext cx="428495" cy="428495"/>
            <a:chOff x="1087439" y="4967288"/>
            <a:chExt cx="419100" cy="419100"/>
          </a:xfrm>
        </p:grpSpPr>
        <p:sp>
          <p:nvSpPr>
            <p:cNvPr id="213" name="Freeform 192"/>
            <p:cNvSpPr>
              <a:spLocks noEditPoints="1"/>
            </p:cNvSpPr>
            <p:nvPr/>
          </p:nvSpPr>
          <p:spPr bwMode="auto">
            <a:xfrm>
              <a:off x="1087439" y="4967288"/>
              <a:ext cx="419100" cy="419100"/>
            </a:xfrm>
            <a:custGeom>
              <a:avLst/>
              <a:gdLst>
                <a:gd name="T0" fmla="*/ 92 w 184"/>
                <a:gd name="T1" fmla="*/ 184 h 184"/>
                <a:gd name="T2" fmla="*/ 0 w 184"/>
                <a:gd name="T3" fmla="*/ 92 h 184"/>
                <a:gd name="T4" fmla="*/ 92 w 184"/>
                <a:gd name="T5" fmla="*/ 0 h 184"/>
                <a:gd name="T6" fmla="*/ 184 w 184"/>
                <a:gd name="T7" fmla="*/ 92 h 184"/>
                <a:gd name="T8" fmla="*/ 92 w 184"/>
                <a:gd name="T9" fmla="*/ 184 h 184"/>
                <a:gd name="T10" fmla="*/ 92 w 184"/>
                <a:gd name="T11" fmla="*/ 6 h 184"/>
                <a:gd name="T12" fmla="*/ 6 w 184"/>
                <a:gd name="T13" fmla="*/ 92 h 184"/>
                <a:gd name="T14" fmla="*/ 92 w 184"/>
                <a:gd name="T15" fmla="*/ 178 h 184"/>
                <a:gd name="T16" fmla="*/ 178 w 184"/>
                <a:gd name="T17" fmla="*/ 92 h 184"/>
                <a:gd name="T18" fmla="*/ 92 w 184"/>
                <a:gd name="T19"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184"/>
                  </a:moveTo>
                  <a:cubicBezTo>
                    <a:pt x="41" y="184"/>
                    <a:pt x="0" y="143"/>
                    <a:pt x="0" y="92"/>
                  </a:cubicBezTo>
                  <a:cubicBezTo>
                    <a:pt x="0" y="41"/>
                    <a:pt x="41" y="0"/>
                    <a:pt x="92" y="0"/>
                  </a:cubicBezTo>
                  <a:cubicBezTo>
                    <a:pt x="143" y="0"/>
                    <a:pt x="184" y="41"/>
                    <a:pt x="184" y="92"/>
                  </a:cubicBezTo>
                  <a:cubicBezTo>
                    <a:pt x="184" y="143"/>
                    <a:pt x="143" y="184"/>
                    <a:pt x="92" y="184"/>
                  </a:cubicBezTo>
                  <a:close/>
                  <a:moveTo>
                    <a:pt x="92" y="6"/>
                  </a:moveTo>
                  <a:cubicBezTo>
                    <a:pt x="45" y="6"/>
                    <a:pt x="6" y="44"/>
                    <a:pt x="6" y="92"/>
                  </a:cubicBezTo>
                  <a:cubicBezTo>
                    <a:pt x="6" y="139"/>
                    <a:pt x="45" y="178"/>
                    <a:pt x="92" y="178"/>
                  </a:cubicBezTo>
                  <a:cubicBezTo>
                    <a:pt x="140" y="178"/>
                    <a:pt x="178" y="139"/>
                    <a:pt x="178" y="92"/>
                  </a:cubicBezTo>
                  <a:cubicBezTo>
                    <a:pt x="178" y="44"/>
                    <a:pt x="140" y="6"/>
                    <a:pt x="92"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4" name="Freeform 193"/>
            <p:cNvSpPr>
              <a:spLocks noEditPoints="1"/>
            </p:cNvSpPr>
            <p:nvPr/>
          </p:nvSpPr>
          <p:spPr bwMode="auto">
            <a:xfrm>
              <a:off x="1154114" y="5022850"/>
              <a:ext cx="285750" cy="363538"/>
            </a:xfrm>
            <a:custGeom>
              <a:avLst/>
              <a:gdLst>
                <a:gd name="T0" fmla="*/ 2 w 126"/>
                <a:gd name="T1" fmla="*/ 137 h 160"/>
                <a:gd name="T2" fmla="*/ 2 w 126"/>
                <a:gd name="T3" fmla="*/ 133 h 160"/>
                <a:gd name="T4" fmla="*/ 40 w 126"/>
                <a:gd name="T5" fmla="*/ 111 h 160"/>
                <a:gd name="T6" fmla="*/ 43 w 126"/>
                <a:gd name="T7" fmla="*/ 92 h 160"/>
                <a:gd name="T8" fmla="*/ 28 w 126"/>
                <a:gd name="T9" fmla="*/ 66 h 160"/>
                <a:gd name="T10" fmla="*/ 36 w 126"/>
                <a:gd name="T11" fmla="*/ 11 h 160"/>
                <a:gd name="T12" fmla="*/ 65 w 126"/>
                <a:gd name="T13" fmla="*/ 0 h 160"/>
                <a:gd name="T14" fmla="*/ 81 w 126"/>
                <a:gd name="T15" fmla="*/ 7 h 160"/>
                <a:gd name="T16" fmla="*/ 97 w 126"/>
                <a:gd name="T17" fmla="*/ 56 h 160"/>
                <a:gd name="T18" fmla="*/ 91 w 126"/>
                <a:gd name="T19" fmla="*/ 75 h 160"/>
                <a:gd name="T20" fmla="*/ 83 w 126"/>
                <a:gd name="T21" fmla="*/ 105 h 160"/>
                <a:gd name="T22" fmla="*/ 88 w 126"/>
                <a:gd name="T23" fmla="*/ 113 h 160"/>
                <a:gd name="T24" fmla="*/ 124 w 126"/>
                <a:gd name="T25" fmla="*/ 133 h 160"/>
                <a:gd name="T26" fmla="*/ 124 w 126"/>
                <a:gd name="T27" fmla="*/ 137 h 160"/>
                <a:gd name="T28" fmla="*/ 9 w 126"/>
                <a:gd name="T29" fmla="*/ 135 h 160"/>
                <a:gd name="T30" fmla="*/ 117 w 126"/>
                <a:gd name="T31" fmla="*/ 135 h 160"/>
                <a:gd name="T32" fmla="*/ 84 w 126"/>
                <a:gd name="T33" fmla="*/ 117 h 160"/>
                <a:gd name="T34" fmla="*/ 77 w 126"/>
                <a:gd name="T35" fmla="*/ 106 h 160"/>
                <a:gd name="T36" fmla="*/ 78 w 126"/>
                <a:gd name="T37" fmla="*/ 89 h 160"/>
                <a:gd name="T38" fmla="*/ 87 w 126"/>
                <a:gd name="T39" fmla="*/ 67 h 160"/>
                <a:gd name="T40" fmla="*/ 92 w 126"/>
                <a:gd name="T41" fmla="*/ 65 h 160"/>
                <a:gd name="T42" fmla="*/ 90 w 126"/>
                <a:gd name="T43" fmla="*/ 59 h 160"/>
                <a:gd name="T44" fmla="*/ 90 w 126"/>
                <a:gd name="T45" fmla="*/ 17 h 160"/>
                <a:gd name="T46" fmla="*/ 80 w 126"/>
                <a:gd name="T47" fmla="*/ 13 h 160"/>
                <a:gd name="T48" fmla="*/ 75 w 126"/>
                <a:gd name="T49" fmla="*/ 9 h 160"/>
                <a:gd name="T50" fmla="*/ 64 w 126"/>
                <a:gd name="T51" fmla="*/ 7 h 160"/>
                <a:gd name="T52" fmla="*/ 36 w 126"/>
                <a:gd name="T53" fmla="*/ 57 h 160"/>
                <a:gd name="T54" fmla="*/ 34 w 126"/>
                <a:gd name="T55" fmla="*/ 60 h 160"/>
                <a:gd name="T56" fmla="*/ 37 w 126"/>
                <a:gd name="T57" fmla="*/ 70 h 160"/>
                <a:gd name="T58" fmla="*/ 40 w 126"/>
                <a:gd name="T59" fmla="*/ 72 h 160"/>
                <a:gd name="T60" fmla="*/ 49 w 126"/>
                <a:gd name="T61" fmla="*/ 89 h 160"/>
                <a:gd name="T62" fmla="*/ 49 w 126"/>
                <a:gd name="T63" fmla="*/ 107 h 160"/>
                <a:gd name="T64" fmla="*/ 33 w 126"/>
                <a:gd name="T65"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60">
                  <a:moveTo>
                    <a:pt x="63" y="160"/>
                  </a:moveTo>
                  <a:cubicBezTo>
                    <a:pt x="41" y="160"/>
                    <a:pt x="19" y="152"/>
                    <a:pt x="2" y="137"/>
                  </a:cubicBezTo>
                  <a:cubicBezTo>
                    <a:pt x="0" y="135"/>
                    <a:pt x="0" y="135"/>
                    <a:pt x="0" y="135"/>
                  </a:cubicBezTo>
                  <a:cubicBezTo>
                    <a:pt x="2" y="133"/>
                    <a:pt x="2" y="133"/>
                    <a:pt x="2" y="133"/>
                  </a:cubicBezTo>
                  <a:cubicBezTo>
                    <a:pt x="8" y="126"/>
                    <a:pt x="18" y="120"/>
                    <a:pt x="31" y="116"/>
                  </a:cubicBezTo>
                  <a:cubicBezTo>
                    <a:pt x="36" y="114"/>
                    <a:pt x="38" y="113"/>
                    <a:pt x="40" y="111"/>
                  </a:cubicBezTo>
                  <a:cubicBezTo>
                    <a:pt x="42" y="110"/>
                    <a:pt x="43" y="108"/>
                    <a:pt x="43" y="106"/>
                  </a:cubicBezTo>
                  <a:cubicBezTo>
                    <a:pt x="43" y="105"/>
                    <a:pt x="43" y="98"/>
                    <a:pt x="43" y="92"/>
                  </a:cubicBezTo>
                  <a:cubicBezTo>
                    <a:pt x="40" y="88"/>
                    <a:pt x="37" y="83"/>
                    <a:pt x="34" y="75"/>
                  </a:cubicBezTo>
                  <a:cubicBezTo>
                    <a:pt x="32" y="74"/>
                    <a:pt x="29" y="70"/>
                    <a:pt x="28" y="66"/>
                  </a:cubicBezTo>
                  <a:cubicBezTo>
                    <a:pt x="27" y="62"/>
                    <a:pt x="28" y="58"/>
                    <a:pt x="29" y="56"/>
                  </a:cubicBezTo>
                  <a:cubicBezTo>
                    <a:pt x="26" y="36"/>
                    <a:pt x="28" y="21"/>
                    <a:pt x="36" y="11"/>
                  </a:cubicBezTo>
                  <a:cubicBezTo>
                    <a:pt x="42" y="4"/>
                    <a:pt x="52" y="0"/>
                    <a:pt x="64" y="0"/>
                  </a:cubicBezTo>
                  <a:cubicBezTo>
                    <a:pt x="65" y="0"/>
                    <a:pt x="65" y="0"/>
                    <a:pt x="65" y="0"/>
                  </a:cubicBezTo>
                  <a:cubicBezTo>
                    <a:pt x="75" y="0"/>
                    <a:pt x="78" y="2"/>
                    <a:pt x="80" y="6"/>
                  </a:cubicBezTo>
                  <a:cubicBezTo>
                    <a:pt x="80" y="6"/>
                    <a:pt x="81" y="7"/>
                    <a:pt x="81" y="7"/>
                  </a:cubicBezTo>
                  <a:cubicBezTo>
                    <a:pt x="87" y="7"/>
                    <a:pt x="92" y="9"/>
                    <a:pt x="95" y="14"/>
                  </a:cubicBezTo>
                  <a:cubicBezTo>
                    <a:pt x="101" y="22"/>
                    <a:pt x="102" y="38"/>
                    <a:pt x="97" y="56"/>
                  </a:cubicBezTo>
                  <a:cubicBezTo>
                    <a:pt x="99" y="58"/>
                    <a:pt x="99" y="62"/>
                    <a:pt x="98" y="66"/>
                  </a:cubicBezTo>
                  <a:cubicBezTo>
                    <a:pt x="97" y="71"/>
                    <a:pt x="94" y="74"/>
                    <a:pt x="91" y="75"/>
                  </a:cubicBezTo>
                  <a:cubicBezTo>
                    <a:pt x="89" y="83"/>
                    <a:pt x="87" y="88"/>
                    <a:pt x="83" y="92"/>
                  </a:cubicBezTo>
                  <a:cubicBezTo>
                    <a:pt x="83" y="105"/>
                    <a:pt x="83" y="105"/>
                    <a:pt x="83" y="105"/>
                  </a:cubicBezTo>
                  <a:cubicBezTo>
                    <a:pt x="84" y="108"/>
                    <a:pt x="85" y="109"/>
                    <a:pt x="87" y="111"/>
                  </a:cubicBezTo>
                  <a:cubicBezTo>
                    <a:pt x="88" y="113"/>
                    <a:pt x="88" y="113"/>
                    <a:pt x="88" y="113"/>
                  </a:cubicBezTo>
                  <a:cubicBezTo>
                    <a:pt x="90" y="114"/>
                    <a:pt x="91" y="114"/>
                    <a:pt x="96" y="116"/>
                  </a:cubicBezTo>
                  <a:cubicBezTo>
                    <a:pt x="108" y="120"/>
                    <a:pt x="119" y="126"/>
                    <a:pt x="124" y="133"/>
                  </a:cubicBezTo>
                  <a:cubicBezTo>
                    <a:pt x="126" y="135"/>
                    <a:pt x="126" y="135"/>
                    <a:pt x="126" y="135"/>
                  </a:cubicBezTo>
                  <a:cubicBezTo>
                    <a:pt x="124" y="137"/>
                    <a:pt x="124" y="137"/>
                    <a:pt x="124" y="137"/>
                  </a:cubicBezTo>
                  <a:cubicBezTo>
                    <a:pt x="107" y="152"/>
                    <a:pt x="86" y="160"/>
                    <a:pt x="63" y="160"/>
                  </a:cubicBezTo>
                  <a:close/>
                  <a:moveTo>
                    <a:pt x="9" y="135"/>
                  </a:moveTo>
                  <a:cubicBezTo>
                    <a:pt x="24" y="147"/>
                    <a:pt x="43" y="154"/>
                    <a:pt x="63" y="154"/>
                  </a:cubicBezTo>
                  <a:cubicBezTo>
                    <a:pt x="83" y="154"/>
                    <a:pt x="102" y="147"/>
                    <a:pt x="117" y="135"/>
                  </a:cubicBezTo>
                  <a:cubicBezTo>
                    <a:pt x="112" y="130"/>
                    <a:pt x="104" y="125"/>
                    <a:pt x="94" y="122"/>
                  </a:cubicBezTo>
                  <a:cubicBezTo>
                    <a:pt x="88" y="120"/>
                    <a:pt x="86" y="119"/>
                    <a:pt x="84" y="117"/>
                  </a:cubicBezTo>
                  <a:cubicBezTo>
                    <a:pt x="83" y="116"/>
                    <a:pt x="83" y="116"/>
                    <a:pt x="83" y="116"/>
                  </a:cubicBezTo>
                  <a:cubicBezTo>
                    <a:pt x="80" y="114"/>
                    <a:pt x="78" y="111"/>
                    <a:pt x="77" y="106"/>
                  </a:cubicBezTo>
                  <a:cubicBezTo>
                    <a:pt x="77" y="90"/>
                    <a:pt x="77" y="90"/>
                    <a:pt x="77" y="90"/>
                  </a:cubicBezTo>
                  <a:cubicBezTo>
                    <a:pt x="78" y="89"/>
                    <a:pt x="78" y="89"/>
                    <a:pt x="78" y="89"/>
                  </a:cubicBezTo>
                  <a:cubicBezTo>
                    <a:pt x="82" y="85"/>
                    <a:pt x="84" y="79"/>
                    <a:pt x="86" y="71"/>
                  </a:cubicBezTo>
                  <a:cubicBezTo>
                    <a:pt x="87" y="67"/>
                    <a:pt x="87" y="67"/>
                    <a:pt x="87" y="67"/>
                  </a:cubicBezTo>
                  <a:cubicBezTo>
                    <a:pt x="90" y="69"/>
                    <a:pt x="90" y="69"/>
                    <a:pt x="90" y="69"/>
                  </a:cubicBezTo>
                  <a:cubicBezTo>
                    <a:pt x="91" y="68"/>
                    <a:pt x="92" y="67"/>
                    <a:pt x="92" y="65"/>
                  </a:cubicBezTo>
                  <a:cubicBezTo>
                    <a:pt x="93" y="63"/>
                    <a:pt x="93" y="61"/>
                    <a:pt x="92" y="60"/>
                  </a:cubicBezTo>
                  <a:cubicBezTo>
                    <a:pt x="90" y="59"/>
                    <a:pt x="90" y="59"/>
                    <a:pt x="90" y="59"/>
                  </a:cubicBezTo>
                  <a:cubicBezTo>
                    <a:pt x="90" y="56"/>
                    <a:pt x="90" y="56"/>
                    <a:pt x="90" y="56"/>
                  </a:cubicBezTo>
                  <a:cubicBezTo>
                    <a:pt x="95" y="39"/>
                    <a:pt x="95" y="24"/>
                    <a:pt x="90" y="17"/>
                  </a:cubicBezTo>
                  <a:cubicBezTo>
                    <a:pt x="88" y="15"/>
                    <a:pt x="85" y="13"/>
                    <a:pt x="81" y="13"/>
                  </a:cubicBezTo>
                  <a:cubicBezTo>
                    <a:pt x="80" y="13"/>
                    <a:pt x="80" y="13"/>
                    <a:pt x="80" y="13"/>
                  </a:cubicBezTo>
                  <a:cubicBezTo>
                    <a:pt x="79" y="13"/>
                    <a:pt x="79" y="13"/>
                    <a:pt x="79" y="13"/>
                  </a:cubicBezTo>
                  <a:cubicBezTo>
                    <a:pt x="77" y="12"/>
                    <a:pt x="76" y="10"/>
                    <a:pt x="75" y="9"/>
                  </a:cubicBezTo>
                  <a:cubicBezTo>
                    <a:pt x="74" y="8"/>
                    <a:pt x="73" y="7"/>
                    <a:pt x="65" y="7"/>
                  </a:cubicBezTo>
                  <a:cubicBezTo>
                    <a:pt x="64" y="7"/>
                    <a:pt x="64" y="7"/>
                    <a:pt x="64" y="7"/>
                  </a:cubicBezTo>
                  <a:cubicBezTo>
                    <a:pt x="54" y="7"/>
                    <a:pt x="46" y="10"/>
                    <a:pt x="41" y="15"/>
                  </a:cubicBezTo>
                  <a:cubicBezTo>
                    <a:pt x="34" y="24"/>
                    <a:pt x="32" y="38"/>
                    <a:pt x="36" y="57"/>
                  </a:cubicBezTo>
                  <a:cubicBezTo>
                    <a:pt x="37" y="60"/>
                    <a:pt x="37" y="60"/>
                    <a:pt x="37" y="60"/>
                  </a:cubicBezTo>
                  <a:cubicBezTo>
                    <a:pt x="34" y="60"/>
                    <a:pt x="34" y="60"/>
                    <a:pt x="34" y="60"/>
                  </a:cubicBezTo>
                  <a:cubicBezTo>
                    <a:pt x="34" y="61"/>
                    <a:pt x="34" y="63"/>
                    <a:pt x="34" y="65"/>
                  </a:cubicBezTo>
                  <a:cubicBezTo>
                    <a:pt x="35" y="67"/>
                    <a:pt x="37" y="69"/>
                    <a:pt x="37" y="70"/>
                  </a:cubicBezTo>
                  <a:cubicBezTo>
                    <a:pt x="40" y="69"/>
                    <a:pt x="40" y="69"/>
                    <a:pt x="40" y="69"/>
                  </a:cubicBezTo>
                  <a:cubicBezTo>
                    <a:pt x="40" y="72"/>
                    <a:pt x="40" y="72"/>
                    <a:pt x="40" y="72"/>
                  </a:cubicBezTo>
                  <a:cubicBezTo>
                    <a:pt x="43" y="80"/>
                    <a:pt x="45" y="85"/>
                    <a:pt x="48" y="89"/>
                  </a:cubicBezTo>
                  <a:cubicBezTo>
                    <a:pt x="49" y="89"/>
                    <a:pt x="49" y="89"/>
                    <a:pt x="49" y="89"/>
                  </a:cubicBezTo>
                  <a:cubicBezTo>
                    <a:pt x="49" y="91"/>
                    <a:pt x="49" y="91"/>
                    <a:pt x="49" y="91"/>
                  </a:cubicBezTo>
                  <a:cubicBezTo>
                    <a:pt x="49" y="94"/>
                    <a:pt x="50" y="105"/>
                    <a:pt x="49" y="107"/>
                  </a:cubicBezTo>
                  <a:cubicBezTo>
                    <a:pt x="49" y="110"/>
                    <a:pt x="47" y="113"/>
                    <a:pt x="44" y="116"/>
                  </a:cubicBezTo>
                  <a:cubicBezTo>
                    <a:pt x="42" y="119"/>
                    <a:pt x="38" y="120"/>
                    <a:pt x="33" y="122"/>
                  </a:cubicBezTo>
                  <a:cubicBezTo>
                    <a:pt x="23" y="125"/>
                    <a:pt x="14" y="129"/>
                    <a:pt x="9" y="13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5" name="组合 264"/>
          <p:cNvGrpSpPr/>
          <p:nvPr/>
        </p:nvGrpSpPr>
        <p:grpSpPr>
          <a:xfrm>
            <a:off x="2118426" y="5848194"/>
            <a:ext cx="405772" cy="430118"/>
            <a:chOff x="1971676" y="4956175"/>
            <a:chExt cx="396875" cy="420688"/>
          </a:xfrm>
        </p:grpSpPr>
        <p:sp>
          <p:nvSpPr>
            <p:cNvPr id="215" name="Freeform 194"/>
            <p:cNvSpPr/>
            <p:nvPr/>
          </p:nvSpPr>
          <p:spPr bwMode="auto">
            <a:xfrm>
              <a:off x="2027239" y="4956175"/>
              <a:ext cx="44450" cy="41275"/>
            </a:xfrm>
            <a:custGeom>
              <a:avLst/>
              <a:gdLst>
                <a:gd name="T0" fmla="*/ 20 w 20"/>
                <a:gd name="T1" fmla="*/ 18 h 18"/>
                <a:gd name="T2" fmla="*/ 14 w 20"/>
                <a:gd name="T3" fmla="*/ 18 h 18"/>
                <a:gd name="T4" fmla="*/ 14 w 20"/>
                <a:gd name="T5" fmla="*/ 10 h 18"/>
                <a:gd name="T6" fmla="*/ 10 w 20"/>
                <a:gd name="T7" fmla="*/ 6 h 18"/>
                <a:gd name="T8" fmla="*/ 6 w 20"/>
                <a:gd name="T9" fmla="*/ 10 h 18"/>
                <a:gd name="T10" fmla="*/ 6 w 20"/>
                <a:gd name="T11" fmla="*/ 18 h 18"/>
                <a:gd name="T12" fmla="*/ 0 w 20"/>
                <a:gd name="T13" fmla="*/ 18 h 18"/>
                <a:gd name="T14" fmla="*/ 0 w 20"/>
                <a:gd name="T15" fmla="*/ 10 h 18"/>
                <a:gd name="T16" fmla="*/ 10 w 20"/>
                <a:gd name="T17" fmla="*/ 0 h 18"/>
                <a:gd name="T18" fmla="*/ 20 w 20"/>
                <a:gd name="T19" fmla="*/ 10 h 18"/>
                <a:gd name="T20" fmla="*/ 20 w 20"/>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
                  <a:moveTo>
                    <a:pt x="20" y="18"/>
                  </a:moveTo>
                  <a:cubicBezTo>
                    <a:pt x="14" y="18"/>
                    <a:pt x="14" y="18"/>
                    <a:pt x="14" y="18"/>
                  </a:cubicBezTo>
                  <a:cubicBezTo>
                    <a:pt x="14" y="10"/>
                    <a:pt x="14" y="10"/>
                    <a:pt x="14" y="10"/>
                  </a:cubicBezTo>
                  <a:cubicBezTo>
                    <a:pt x="14" y="8"/>
                    <a:pt x="12" y="6"/>
                    <a:pt x="10" y="6"/>
                  </a:cubicBezTo>
                  <a:cubicBezTo>
                    <a:pt x="8" y="6"/>
                    <a:pt x="6" y="8"/>
                    <a:pt x="6" y="10"/>
                  </a:cubicBezTo>
                  <a:cubicBezTo>
                    <a:pt x="6" y="18"/>
                    <a:pt x="6" y="18"/>
                    <a:pt x="6" y="18"/>
                  </a:cubicBezTo>
                  <a:cubicBezTo>
                    <a:pt x="0" y="18"/>
                    <a:pt x="0" y="18"/>
                    <a:pt x="0" y="18"/>
                  </a:cubicBezTo>
                  <a:cubicBezTo>
                    <a:pt x="0" y="10"/>
                    <a:pt x="0" y="10"/>
                    <a:pt x="0" y="10"/>
                  </a:cubicBezTo>
                  <a:cubicBezTo>
                    <a:pt x="0" y="4"/>
                    <a:pt x="4" y="0"/>
                    <a:pt x="10" y="0"/>
                  </a:cubicBezTo>
                  <a:cubicBezTo>
                    <a:pt x="15" y="0"/>
                    <a:pt x="20" y="4"/>
                    <a:pt x="20" y="10"/>
                  </a:cubicBezTo>
                  <a:lnTo>
                    <a:pt x="20" y="1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6" name="Freeform 195"/>
            <p:cNvSpPr/>
            <p:nvPr/>
          </p:nvSpPr>
          <p:spPr bwMode="auto">
            <a:xfrm>
              <a:off x="2266951" y="4956175"/>
              <a:ext cx="49213" cy="41275"/>
            </a:xfrm>
            <a:custGeom>
              <a:avLst/>
              <a:gdLst>
                <a:gd name="T0" fmla="*/ 21 w 21"/>
                <a:gd name="T1" fmla="*/ 18 h 18"/>
                <a:gd name="T2" fmla="*/ 14 w 21"/>
                <a:gd name="T3" fmla="*/ 18 h 18"/>
                <a:gd name="T4" fmla="*/ 14 w 21"/>
                <a:gd name="T5" fmla="*/ 10 h 18"/>
                <a:gd name="T6" fmla="*/ 10 w 21"/>
                <a:gd name="T7" fmla="*/ 6 h 18"/>
                <a:gd name="T8" fmla="*/ 7 w 21"/>
                <a:gd name="T9" fmla="*/ 10 h 18"/>
                <a:gd name="T10" fmla="*/ 7 w 21"/>
                <a:gd name="T11" fmla="*/ 18 h 18"/>
                <a:gd name="T12" fmla="*/ 0 w 21"/>
                <a:gd name="T13" fmla="*/ 18 h 18"/>
                <a:gd name="T14" fmla="*/ 0 w 21"/>
                <a:gd name="T15" fmla="*/ 10 h 18"/>
                <a:gd name="T16" fmla="*/ 10 w 21"/>
                <a:gd name="T17" fmla="*/ 0 h 18"/>
                <a:gd name="T18" fmla="*/ 21 w 21"/>
                <a:gd name="T19" fmla="*/ 10 h 18"/>
                <a:gd name="T20" fmla="*/ 21 w 21"/>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8">
                  <a:moveTo>
                    <a:pt x="21" y="18"/>
                  </a:moveTo>
                  <a:cubicBezTo>
                    <a:pt x="14" y="18"/>
                    <a:pt x="14" y="18"/>
                    <a:pt x="14" y="18"/>
                  </a:cubicBezTo>
                  <a:cubicBezTo>
                    <a:pt x="14" y="10"/>
                    <a:pt x="14" y="10"/>
                    <a:pt x="14" y="10"/>
                  </a:cubicBezTo>
                  <a:cubicBezTo>
                    <a:pt x="14" y="8"/>
                    <a:pt x="13" y="6"/>
                    <a:pt x="10" y="6"/>
                  </a:cubicBezTo>
                  <a:cubicBezTo>
                    <a:pt x="8" y="6"/>
                    <a:pt x="7" y="8"/>
                    <a:pt x="7" y="10"/>
                  </a:cubicBezTo>
                  <a:cubicBezTo>
                    <a:pt x="7" y="18"/>
                    <a:pt x="7" y="18"/>
                    <a:pt x="7" y="18"/>
                  </a:cubicBezTo>
                  <a:cubicBezTo>
                    <a:pt x="0" y="18"/>
                    <a:pt x="0" y="18"/>
                    <a:pt x="0" y="18"/>
                  </a:cubicBezTo>
                  <a:cubicBezTo>
                    <a:pt x="0" y="10"/>
                    <a:pt x="0" y="10"/>
                    <a:pt x="0" y="10"/>
                  </a:cubicBezTo>
                  <a:cubicBezTo>
                    <a:pt x="0" y="4"/>
                    <a:pt x="5" y="0"/>
                    <a:pt x="10" y="0"/>
                  </a:cubicBezTo>
                  <a:cubicBezTo>
                    <a:pt x="16" y="0"/>
                    <a:pt x="21" y="4"/>
                    <a:pt x="21" y="10"/>
                  </a:cubicBezTo>
                  <a:lnTo>
                    <a:pt x="21" y="1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7" name="Freeform 196"/>
            <p:cNvSpPr>
              <a:spLocks noEditPoints="1"/>
            </p:cNvSpPr>
            <p:nvPr/>
          </p:nvSpPr>
          <p:spPr bwMode="auto">
            <a:xfrm>
              <a:off x="1971676" y="4991100"/>
              <a:ext cx="396875" cy="385763"/>
            </a:xfrm>
            <a:custGeom>
              <a:avLst/>
              <a:gdLst>
                <a:gd name="T0" fmla="*/ 164 w 174"/>
                <a:gd name="T1" fmla="*/ 170 h 170"/>
                <a:gd name="T2" fmla="*/ 10 w 174"/>
                <a:gd name="T3" fmla="*/ 170 h 170"/>
                <a:gd name="T4" fmla="*/ 0 w 174"/>
                <a:gd name="T5" fmla="*/ 160 h 170"/>
                <a:gd name="T6" fmla="*/ 0 w 174"/>
                <a:gd name="T7" fmla="*/ 10 h 170"/>
                <a:gd name="T8" fmla="*/ 10 w 174"/>
                <a:gd name="T9" fmla="*/ 0 h 170"/>
                <a:gd name="T10" fmla="*/ 30 w 174"/>
                <a:gd name="T11" fmla="*/ 0 h 170"/>
                <a:gd name="T12" fmla="*/ 30 w 174"/>
                <a:gd name="T13" fmla="*/ 14 h 170"/>
                <a:gd name="T14" fmla="*/ 34 w 174"/>
                <a:gd name="T15" fmla="*/ 18 h 170"/>
                <a:gd name="T16" fmla="*/ 38 w 174"/>
                <a:gd name="T17" fmla="*/ 14 h 170"/>
                <a:gd name="T18" fmla="*/ 38 w 174"/>
                <a:gd name="T19" fmla="*/ 0 h 170"/>
                <a:gd name="T20" fmla="*/ 137 w 174"/>
                <a:gd name="T21" fmla="*/ 0 h 170"/>
                <a:gd name="T22" fmla="*/ 137 w 174"/>
                <a:gd name="T23" fmla="*/ 14 h 170"/>
                <a:gd name="T24" fmla="*/ 140 w 174"/>
                <a:gd name="T25" fmla="*/ 18 h 170"/>
                <a:gd name="T26" fmla="*/ 144 w 174"/>
                <a:gd name="T27" fmla="*/ 14 h 170"/>
                <a:gd name="T28" fmla="*/ 144 w 174"/>
                <a:gd name="T29" fmla="*/ 0 h 170"/>
                <a:gd name="T30" fmla="*/ 164 w 174"/>
                <a:gd name="T31" fmla="*/ 0 h 170"/>
                <a:gd name="T32" fmla="*/ 174 w 174"/>
                <a:gd name="T33" fmla="*/ 10 h 170"/>
                <a:gd name="T34" fmla="*/ 174 w 174"/>
                <a:gd name="T35" fmla="*/ 160 h 170"/>
                <a:gd name="T36" fmla="*/ 164 w 174"/>
                <a:gd name="T37" fmla="*/ 170 h 170"/>
                <a:gd name="T38" fmla="*/ 10 w 174"/>
                <a:gd name="T39" fmla="*/ 6 h 170"/>
                <a:gd name="T40" fmla="*/ 6 w 174"/>
                <a:gd name="T41" fmla="*/ 10 h 170"/>
                <a:gd name="T42" fmla="*/ 6 w 174"/>
                <a:gd name="T43" fmla="*/ 160 h 170"/>
                <a:gd name="T44" fmla="*/ 10 w 174"/>
                <a:gd name="T45" fmla="*/ 164 h 170"/>
                <a:gd name="T46" fmla="*/ 164 w 174"/>
                <a:gd name="T47" fmla="*/ 164 h 170"/>
                <a:gd name="T48" fmla="*/ 168 w 174"/>
                <a:gd name="T49" fmla="*/ 160 h 170"/>
                <a:gd name="T50" fmla="*/ 168 w 174"/>
                <a:gd name="T51" fmla="*/ 10 h 170"/>
                <a:gd name="T52" fmla="*/ 164 w 174"/>
                <a:gd name="T53" fmla="*/ 6 h 170"/>
                <a:gd name="T54" fmla="*/ 151 w 174"/>
                <a:gd name="T55" fmla="*/ 6 h 170"/>
                <a:gd name="T56" fmla="*/ 151 w 174"/>
                <a:gd name="T57" fmla="*/ 14 h 170"/>
                <a:gd name="T58" fmla="*/ 140 w 174"/>
                <a:gd name="T59" fmla="*/ 24 h 170"/>
                <a:gd name="T60" fmla="*/ 130 w 174"/>
                <a:gd name="T61" fmla="*/ 14 h 170"/>
                <a:gd name="T62" fmla="*/ 130 w 174"/>
                <a:gd name="T63" fmla="*/ 6 h 170"/>
                <a:gd name="T64" fmla="*/ 44 w 174"/>
                <a:gd name="T65" fmla="*/ 6 h 170"/>
                <a:gd name="T66" fmla="*/ 44 w 174"/>
                <a:gd name="T67" fmla="*/ 14 h 170"/>
                <a:gd name="T68" fmla="*/ 34 w 174"/>
                <a:gd name="T69" fmla="*/ 24 h 170"/>
                <a:gd name="T70" fmla="*/ 24 w 174"/>
                <a:gd name="T71" fmla="*/ 14 h 170"/>
                <a:gd name="T72" fmla="*/ 24 w 174"/>
                <a:gd name="T73" fmla="*/ 6 h 170"/>
                <a:gd name="T74" fmla="*/ 10 w 174"/>
                <a:gd name="T75"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0">
                  <a:moveTo>
                    <a:pt x="164" y="170"/>
                  </a:moveTo>
                  <a:cubicBezTo>
                    <a:pt x="10" y="170"/>
                    <a:pt x="10" y="170"/>
                    <a:pt x="10" y="170"/>
                  </a:cubicBezTo>
                  <a:cubicBezTo>
                    <a:pt x="5" y="170"/>
                    <a:pt x="0" y="166"/>
                    <a:pt x="0" y="160"/>
                  </a:cubicBezTo>
                  <a:cubicBezTo>
                    <a:pt x="0" y="10"/>
                    <a:pt x="0" y="10"/>
                    <a:pt x="0" y="10"/>
                  </a:cubicBezTo>
                  <a:cubicBezTo>
                    <a:pt x="0" y="5"/>
                    <a:pt x="5" y="0"/>
                    <a:pt x="10" y="0"/>
                  </a:cubicBezTo>
                  <a:cubicBezTo>
                    <a:pt x="30" y="0"/>
                    <a:pt x="30" y="0"/>
                    <a:pt x="30" y="0"/>
                  </a:cubicBezTo>
                  <a:cubicBezTo>
                    <a:pt x="30" y="14"/>
                    <a:pt x="30" y="14"/>
                    <a:pt x="30" y="14"/>
                  </a:cubicBezTo>
                  <a:cubicBezTo>
                    <a:pt x="30" y="16"/>
                    <a:pt x="32" y="18"/>
                    <a:pt x="34" y="18"/>
                  </a:cubicBezTo>
                  <a:cubicBezTo>
                    <a:pt x="36" y="18"/>
                    <a:pt x="38" y="16"/>
                    <a:pt x="38" y="14"/>
                  </a:cubicBezTo>
                  <a:cubicBezTo>
                    <a:pt x="38" y="0"/>
                    <a:pt x="38" y="0"/>
                    <a:pt x="38" y="0"/>
                  </a:cubicBezTo>
                  <a:cubicBezTo>
                    <a:pt x="137" y="0"/>
                    <a:pt x="137" y="0"/>
                    <a:pt x="137" y="0"/>
                  </a:cubicBezTo>
                  <a:cubicBezTo>
                    <a:pt x="137" y="14"/>
                    <a:pt x="137" y="14"/>
                    <a:pt x="137" y="14"/>
                  </a:cubicBezTo>
                  <a:cubicBezTo>
                    <a:pt x="137" y="16"/>
                    <a:pt x="138" y="18"/>
                    <a:pt x="140" y="18"/>
                  </a:cubicBezTo>
                  <a:cubicBezTo>
                    <a:pt x="143" y="18"/>
                    <a:pt x="144" y="16"/>
                    <a:pt x="144" y="14"/>
                  </a:cubicBezTo>
                  <a:cubicBezTo>
                    <a:pt x="144" y="0"/>
                    <a:pt x="144" y="0"/>
                    <a:pt x="144" y="0"/>
                  </a:cubicBezTo>
                  <a:cubicBezTo>
                    <a:pt x="164" y="0"/>
                    <a:pt x="164" y="0"/>
                    <a:pt x="164" y="0"/>
                  </a:cubicBezTo>
                  <a:cubicBezTo>
                    <a:pt x="170" y="0"/>
                    <a:pt x="174" y="5"/>
                    <a:pt x="174" y="10"/>
                  </a:cubicBezTo>
                  <a:cubicBezTo>
                    <a:pt x="174" y="160"/>
                    <a:pt x="174" y="160"/>
                    <a:pt x="174" y="160"/>
                  </a:cubicBezTo>
                  <a:cubicBezTo>
                    <a:pt x="174" y="166"/>
                    <a:pt x="170" y="170"/>
                    <a:pt x="164" y="170"/>
                  </a:cubicBezTo>
                  <a:close/>
                  <a:moveTo>
                    <a:pt x="10" y="6"/>
                  </a:moveTo>
                  <a:cubicBezTo>
                    <a:pt x="8" y="6"/>
                    <a:pt x="6" y="8"/>
                    <a:pt x="6" y="10"/>
                  </a:cubicBezTo>
                  <a:cubicBezTo>
                    <a:pt x="6" y="160"/>
                    <a:pt x="6" y="160"/>
                    <a:pt x="6" y="160"/>
                  </a:cubicBezTo>
                  <a:cubicBezTo>
                    <a:pt x="6" y="162"/>
                    <a:pt x="8" y="164"/>
                    <a:pt x="10" y="164"/>
                  </a:cubicBezTo>
                  <a:cubicBezTo>
                    <a:pt x="164" y="164"/>
                    <a:pt x="164" y="164"/>
                    <a:pt x="164" y="164"/>
                  </a:cubicBezTo>
                  <a:cubicBezTo>
                    <a:pt x="166" y="164"/>
                    <a:pt x="168" y="162"/>
                    <a:pt x="168" y="160"/>
                  </a:cubicBezTo>
                  <a:cubicBezTo>
                    <a:pt x="168" y="10"/>
                    <a:pt x="168" y="10"/>
                    <a:pt x="168" y="10"/>
                  </a:cubicBezTo>
                  <a:cubicBezTo>
                    <a:pt x="168" y="8"/>
                    <a:pt x="166" y="6"/>
                    <a:pt x="164" y="6"/>
                  </a:cubicBezTo>
                  <a:cubicBezTo>
                    <a:pt x="151" y="6"/>
                    <a:pt x="151" y="6"/>
                    <a:pt x="151" y="6"/>
                  </a:cubicBezTo>
                  <a:cubicBezTo>
                    <a:pt x="151" y="14"/>
                    <a:pt x="151" y="14"/>
                    <a:pt x="151" y="14"/>
                  </a:cubicBezTo>
                  <a:cubicBezTo>
                    <a:pt x="151" y="20"/>
                    <a:pt x="146" y="24"/>
                    <a:pt x="140" y="24"/>
                  </a:cubicBezTo>
                  <a:cubicBezTo>
                    <a:pt x="135" y="24"/>
                    <a:pt x="130" y="20"/>
                    <a:pt x="130" y="14"/>
                  </a:cubicBezTo>
                  <a:cubicBezTo>
                    <a:pt x="130" y="6"/>
                    <a:pt x="130" y="6"/>
                    <a:pt x="130" y="6"/>
                  </a:cubicBezTo>
                  <a:cubicBezTo>
                    <a:pt x="44" y="6"/>
                    <a:pt x="44" y="6"/>
                    <a:pt x="44" y="6"/>
                  </a:cubicBezTo>
                  <a:cubicBezTo>
                    <a:pt x="44" y="14"/>
                    <a:pt x="44" y="14"/>
                    <a:pt x="44" y="14"/>
                  </a:cubicBezTo>
                  <a:cubicBezTo>
                    <a:pt x="44" y="20"/>
                    <a:pt x="39" y="24"/>
                    <a:pt x="34" y="24"/>
                  </a:cubicBezTo>
                  <a:cubicBezTo>
                    <a:pt x="28" y="24"/>
                    <a:pt x="24" y="20"/>
                    <a:pt x="24" y="14"/>
                  </a:cubicBezTo>
                  <a:cubicBezTo>
                    <a:pt x="24" y="6"/>
                    <a:pt x="24" y="6"/>
                    <a:pt x="24" y="6"/>
                  </a:cubicBezTo>
                  <a:lnTo>
                    <a:pt x="10" y="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8" name="Freeform 197"/>
            <p:cNvSpPr/>
            <p:nvPr/>
          </p:nvSpPr>
          <p:spPr bwMode="auto">
            <a:xfrm>
              <a:off x="2266951" y="4997450"/>
              <a:ext cx="49213" cy="47625"/>
            </a:xfrm>
            <a:custGeom>
              <a:avLst/>
              <a:gdLst>
                <a:gd name="T0" fmla="*/ 10 w 21"/>
                <a:gd name="T1" fmla="*/ 21 h 21"/>
                <a:gd name="T2" fmla="*/ 0 w 21"/>
                <a:gd name="T3" fmla="*/ 11 h 21"/>
                <a:gd name="T4" fmla="*/ 0 w 21"/>
                <a:gd name="T5" fmla="*/ 0 h 21"/>
                <a:gd name="T6" fmla="*/ 7 w 21"/>
                <a:gd name="T7" fmla="*/ 0 h 21"/>
                <a:gd name="T8" fmla="*/ 7 w 21"/>
                <a:gd name="T9" fmla="*/ 11 h 21"/>
                <a:gd name="T10" fmla="*/ 10 w 21"/>
                <a:gd name="T11" fmla="*/ 15 h 21"/>
                <a:gd name="T12" fmla="*/ 14 w 21"/>
                <a:gd name="T13" fmla="*/ 11 h 21"/>
                <a:gd name="T14" fmla="*/ 14 w 21"/>
                <a:gd name="T15" fmla="*/ 0 h 21"/>
                <a:gd name="T16" fmla="*/ 21 w 21"/>
                <a:gd name="T17" fmla="*/ 0 h 21"/>
                <a:gd name="T18" fmla="*/ 21 w 21"/>
                <a:gd name="T19" fmla="*/ 11 h 21"/>
                <a:gd name="T20" fmla="*/ 10 w 2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21"/>
                  </a:moveTo>
                  <a:cubicBezTo>
                    <a:pt x="5" y="21"/>
                    <a:pt x="0" y="17"/>
                    <a:pt x="0" y="11"/>
                  </a:cubicBezTo>
                  <a:cubicBezTo>
                    <a:pt x="0" y="0"/>
                    <a:pt x="0" y="0"/>
                    <a:pt x="0" y="0"/>
                  </a:cubicBezTo>
                  <a:cubicBezTo>
                    <a:pt x="7" y="0"/>
                    <a:pt x="7" y="0"/>
                    <a:pt x="7" y="0"/>
                  </a:cubicBezTo>
                  <a:cubicBezTo>
                    <a:pt x="7" y="11"/>
                    <a:pt x="7" y="11"/>
                    <a:pt x="7" y="11"/>
                  </a:cubicBezTo>
                  <a:cubicBezTo>
                    <a:pt x="7" y="13"/>
                    <a:pt x="8" y="15"/>
                    <a:pt x="10" y="15"/>
                  </a:cubicBezTo>
                  <a:cubicBezTo>
                    <a:pt x="13" y="15"/>
                    <a:pt x="14" y="13"/>
                    <a:pt x="14" y="11"/>
                  </a:cubicBezTo>
                  <a:cubicBezTo>
                    <a:pt x="14" y="0"/>
                    <a:pt x="14" y="0"/>
                    <a:pt x="14" y="0"/>
                  </a:cubicBezTo>
                  <a:cubicBezTo>
                    <a:pt x="21" y="0"/>
                    <a:pt x="21" y="0"/>
                    <a:pt x="21" y="0"/>
                  </a:cubicBezTo>
                  <a:cubicBezTo>
                    <a:pt x="21" y="11"/>
                    <a:pt x="21" y="11"/>
                    <a:pt x="21" y="11"/>
                  </a:cubicBezTo>
                  <a:cubicBezTo>
                    <a:pt x="21" y="17"/>
                    <a:pt x="16" y="21"/>
                    <a:pt x="10" y="2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9" name="Rectangle 198"/>
            <p:cNvSpPr>
              <a:spLocks noChangeArrowheads="1"/>
            </p:cNvSpPr>
            <p:nvPr/>
          </p:nvSpPr>
          <p:spPr bwMode="auto">
            <a:xfrm>
              <a:off x="1979614" y="5081588"/>
              <a:ext cx="381000" cy="14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6" name="组合 265"/>
          <p:cNvGrpSpPr/>
          <p:nvPr/>
        </p:nvGrpSpPr>
        <p:grpSpPr>
          <a:xfrm>
            <a:off x="2990025" y="5917987"/>
            <a:ext cx="446350" cy="332734"/>
            <a:chOff x="2824164" y="5024438"/>
            <a:chExt cx="436563" cy="325438"/>
          </a:xfrm>
        </p:grpSpPr>
        <p:sp>
          <p:nvSpPr>
            <p:cNvPr id="220" name="Freeform 199"/>
            <p:cNvSpPr/>
            <p:nvPr/>
          </p:nvSpPr>
          <p:spPr bwMode="auto">
            <a:xfrm>
              <a:off x="2824164" y="5024438"/>
              <a:ext cx="436563" cy="242888"/>
            </a:xfrm>
            <a:custGeom>
              <a:avLst/>
              <a:gdLst>
                <a:gd name="T0" fmla="*/ 275 w 275"/>
                <a:gd name="T1" fmla="*/ 153 h 153"/>
                <a:gd name="T2" fmla="*/ 221 w 275"/>
                <a:gd name="T3" fmla="*/ 153 h 153"/>
                <a:gd name="T4" fmla="*/ 221 w 275"/>
                <a:gd name="T5" fmla="*/ 145 h 153"/>
                <a:gd name="T6" fmla="*/ 265 w 275"/>
                <a:gd name="T7" fmla="*/ 145 h 153"/>
                <a:gd name="T8" fmla="*/ 265 w 275"/>
                <a:gd name="T9" fmla="*/ 10 h 153"/>
                <a:gd name="T10" fmla="*/ 9 w 275"/>
                <a:gd name="T11" fmla="*/ 10 h 153"/>
                <a:gd name="T12" fmla="*/ 9 w 275"/>
                <a:gd name="T13" fmla="*/ 145 h 153"/>
                <a:gd name="T14" fmla="*/ 53 w 275"/>
                <a:gd name="T15" fmla="*/ 145 h 153"/>
                <a:gd name="T16" fmla="*/ 53 w 275"/>
                <a:gd name="T17" fmla="*/ 153 h 153"/>
                <a:gd name="T18" fmla="*/ 0 w 275"/>
                <a:gd name="T19" fmla="*/ 153 h 153"/>
                <a:gd name="T20" fmla="*/ 0 w 275"/>
                <a:gd name="T21" fmla="*/ 0 h 153"/>
                <a:gd name="T22" fmla="*/ 275 w 275"/>
                <a:gd name="T23" fmla="*/ 0 h 153"/>
                <a:gd name="T24" fmla="*/ 275 w 275"/>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153">
                  <a:moveTo>
                    <a:pt x="275" y="153"/>
                  </a:moveTo>
                  <a:lnTo>
                    <a:pt x="221" y="153"/>
                  </a:lnTo>
                  <a:lnTo>
                    <a:pt x="221" y="145"/>
                  </a:lnTo>
                  <a:lnTo>
                    <a:pt x="265" y="145"/>
                  </a:lnTo>
                  <a:lnTo>
                    <a:pt x="265" y="10"/>
                  </a:lnTo>
                  <a:lnTo>
                    <a:pt x="9" y="10"/>
                  </a:lnTo>
                  <a:lnTo>
                    <a:pt x="9" y="145"/>
                  </a:lnTo>
                  <a:lnTo>
                    <a:pt x="53" y="145"/>
                  </a:lnTo>
                  <a:lnTo>
                    <a:pt x="53" y="153"/>
                  </a:lnTo>
                  <a:lnTo>
                    <a:pt x="0" y="153"/>
                  </a:lnTo>
                  <a:lnTo>
                    <a:pt x="0" y="0"/>
                  </a:lnTo>
                  <a:lnTo>
                    <a:pt x="275" y="0"/>
                  </a:lnTo>
                  <a:lnTo>
                    <a:pt x="275" y="15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1" name="Freeform 200"/>
            <p:cNvSpPr>
              <a:spLocks noEditPoints="1"/>
            </p:cNvSpPr>
            <p:nvPr/>
          </p:nvSpPr>
          <p:spPr bwMode="auto">
            <a:xfrm>
              <a:off x="2905126" y="5167313"/>
              <a:ext cx="274638" cy="182563"/>
            </a:xfrm>
            <a:custGeom>
              <a:avLst/>
              <a:gdLst>
                <a:gd name="T0" fmla="*/ 173 w 173"/>
                <a:gd name="T1" fmla="*/ 115 h 115"/>
                <a:gd name="T2" fmla="*/ 0 w 173"/>
                <a:gd name="T3" fmla="*/ 115 h 115"/>
                <a:gd name="T4" fmla="*/ 87 w 173"/>
                <a:gd name="T5" fmla="*/ 0 h 115"/>
                <a:gd name="T6" fmla="*/ 173 w 173"/>
                <a:gd name="T7" fmla="*/ 115 h 115"/>
                <a:gd name="T8" fmla="*/ 18 w 173"/>
                <a:gd name="T9" fmla="*/ 106 h 115"/>
                <a:gd name="T10" fmla="*/ 154 w 173"/>
                <a:gd name="T11" fmla="*/ 106 h 115"/>
                <a:gd name="T12" fmla="*/ 87 w 173"/>
                <a:gd name="T13" fmla="*/ 15 h 115"/>
                <a:gd name="T14" fmla="*/ 18 w 173"/>
                <a:gd name="T15" fmla="*/ 106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15">
                  <a:moveTo>
                    <a:pt x="173" y="115"/>
                  </a:moveTo>
                  <a:lnTo>
                    <a:pt x="0" y="115"/>
                  </a:lnTo>
                  <a:lnTo>
                    <a:pt x="87" y="0"/>
                  </a:lnTo>
                  <a:lnTo>
                    <a:pt x="173" y="115"/>
                  </a:lnTo>
                  <a:close/>
                  <a:moveTo>
                    <a:pt x="18" y="106"/>
                  </a:moveTo>
                  <a:lnTo>
                    <a:pt x="154" y="106"/>
                  </a:lnTo>
                  <a:lnTo>
                    <a:pt x="87" y="15"/>
                  </a:lnTo>
                  <a:lnTo>
                    <a:pt x="18" y="10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222" name="Freeform 201"/>
          <p:cNvSpPr>
            <a:spLocks noEditPoints="1"/>
          </p:cNvSpPr>
          <p:nvPr/>
        </p:nvSpPr>
        <p:spPr bwMode="auto">
          <a:xfrm>
            <a:off x="12131247" y="3144908"/>
            <a:ext cx="262940" cy="433364"/>
          </a:xfrm>
          <a:custGeom>
            <a:avLst/>
            <a:gdLst>
              <a:gd name="T0" fmla="*/ 24 w 113"/>
              <a:gd name="T1" fmla="*/ 186 h 186"/>
              <a:gd name="T2" fmla="*/ 0 w 113"/>
              <a:gd name="T3" fmla="*/ 166 h 186"/>
              <a:gd name="T4" fmla="*/ 35 w 113"/>
              <a:gd name="T5" fmla="*/ 129 h 186"/>
              <a:gd name="T6" fmla="*/ 45 w 113"/>
              <a:gd name="T7" fmla="*/ 127 h 186"/>
              <a:gd name="T8" fmla="*/ 45 w 113"/>
              <a:gd name="T9" fmla="*/ 5 h 186"/>
              <a:gd name="T10" fmla="*/ 68 w 113"/>
              <a:gd name="T11" fmla="*/ 0 h 186"/>
              <a:gd name="T12" fmla="*/ 70 w 113"/>
              <a:gd name="T13" fmla="*/ 1 h 186"/>
              <a:gd name="T14" fmla="*/ 113 w 113"/>
              <a:gd name="T15" fmla="*/ 103 h 186"/>
              <a:gd name="T16" fmla="*/ 113 w 113"/>
              <a:gd name="T17" fmla="*/ 105 h 186"/>
              <a:gd name="T18" fmla="*/ 99 w 113"/>
              <a:gd name="T19" fmla="*/ 119 h 186"/>
              <a:gd name="T20" fmla="*/ 97 w 113"/>
              <a:gd name="T21" fmla="*/ 114 h 186"/>
              <a:gd name="T22" fmla="*/ 94 w 113"/>
              <a:gd name="T23" fmla="*/ 107 h 186"/>
              <a:gd name="T24" fmla="*/ 71 w 113"/>
              <a:gd name="T25" fmla="*/ 85 h 186"/>
              <a:gd name="T26" fmla="*/ 71 w 113"/>
              <a:gd name="T27" fmla="*/ 147 h 186"/>
              <a:gd name="T28" fmla="*/ 37 w 113"/>
              <a:gd name="T29" fmla="*/ 184 h 186"/>
              <a:gd name="T30" fmla="*/ 24 w 113"/>
              <a:gd name="T31" fmla="*/ 186 h 186"/>
              <a:gd name="T32" fmla="*/ 47 w 113"/>
              <a:gd name="T33" fmla="*/ 135 h 186"/>
              <a:gd name="T34" fmla="*/ 37 w 113"/>
              <a:gd name="T35" fmla="*/ 136 h 186"/>
              <a:gd name="T36" fmla="*/ 8 w 113"/>
              <a:gd name="T37" fmla="*/ 166 h 186"/>
              <a:gd name="T38" fmla="*/ 24 w 113"/>
              <a:gd name="T39" fmla="*/ 178 h 186"/>
              <a:gd name="T40" fmla="*/ 35 w 113"/>
              <a:gd name="T41" fmla="*/ 177 h 186"/>
              <a:gd name="T42" fmla="*/ 63 w 113"/>
              <a:gd name="T43" fmla="*/ 147 h 186"/>
              <a:gd name="T44" fmla="*/ 63 w 113"/>
              <a:gd name="T45" fmla="*/ 78 h 186"/>
              <a:gd name="T46" fmla="*/ 67 w 113"/>
              <a:gd name="T47" fmla="*/ 77 h 186"/>
              <a:gd name="T48" fmla="*/ 101 w 113"/>
              <a:gd name="T49" fmla="*/ 104 h 186"/>
              <a:gd name="T50" fmla="*/ 102 w 113"/>
              <a:gd name="T51" fmla="*/ 106 h 186"/>
              <a:gd name="T52" fmla="*/ 105 w 113"/>
              <a:gd name="T53" fmla="*/ 102 h 186"/>
              <a:gd name="T54" fmla="*/ 67 w 113"/>
              <a:gd name="T55" fmla="*/ 8 h 186"/>
              <a:gd name="T56" fmla="*/ 53 w 113"/>
              <a:gd name="T57" fmla="*/ 11 h 186"/>
              <a:gd name="T58" fmla="*/ 53 w 113"/>
              <a:gd name="T59" fmla="*/ 135 h 186"/>
              <a:gd name="T60" fmla="*/ 49 w 113"/>
              <a:gd name="T61" fmla="*/ 135 h 186"/>
              <a:gd name="T62" fmla="*/ 47 w 113"/>
              <a:gd name="T63"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86">
                <a:moveTo>
                  <a:pt x="24" y="186"/>
                </a:moveTo>
                <a:cubicBezTo>
                  <a:pt x="10" y="186"/>
                  <a:pt x="0" y="178"/>
                  <a:pt x="0" y="166"/>
                </a:cubicBezTo>
                <a:cubicBezTo>
                  <a:pt x="0" y="150"/>
                  <a:pt x="15" y="134"/>
                  <a:pt x="35" y="129"/>
                </a:cubicBezTo>
                <a:cubicBezTo>
                  <a:pt x="38" y="128"/>
                  <a:pt x="42" y="127"/>
                  <a:pt x="45" y="127"/>
                </a:cubicBezTo>
                <a:cubicBezTo>
                  <a:pt x="45" y="5"/>
                  <a:pt x="45" y="5"/>
                  <a:pt x="45" y="5"/>
                </a:cubicBezTo>
                <a:cubicBezTo>
                  <a:pt x="68" y="0"/>
                  <a:pt x="68" y="0"/>
                  <a:pt x="68" y="0"/>
                </a:cubicBezTo>
                <a:cubicBezTo>
                  <a:pt x="70" y="1"/>
                  <a:pt x="70" y="1"/>
                  <a:pt x="70" y="1"/>
                </a:cubicBezTo>
                <a:cubicBezTo>
                  <a:pt x="103" y="23"/>
                  <a:pt x="110" y="65"/>
                  <a:pt x="113" y="103"/>
                </a:cubicBezTo>
                <a:cubicBezTo>
                  <a:pt x="113" y="105"/>
                  <a:pt x="113" y="105"/>
                  <a:pt x="113" y="105"/>
                </a:cubicBezTo>
                <a:cubicBezTo>
                  <a:pt x="99" y="119"/>
                  <a:pt x="99" y="119"/>
                  <a:pt x="99" y="119"/>
                </a:cubicBezTo>
                <a:cubicBezTo>
                  <a:pt x="97" y="114"/>
                  <a:pt x="97" y="114"/>
                  <a:pt x="97" y="114"/>
                </a:cubicBezTo>
                <a:cubicBezTo>
                  <a:pt x="96" y="112"/>
                  <a:pt x="95" y="110"/>
                  <a:pt x="94" y="107"/>
                </a:cubicBezTo>
                <a:cubicBezTo>
                  <a:pt x="89" y="96"/>
                  <a:pt x="85" y="86"/>
                  <a:pt x="71" y="85"/>
                </a:cubicBezTo>
                <a:cubicBezTo>
                  <a:pt x="71" y="147"/>
                  <a:pt x="71" y="147"/>
                  <a:pt x="71" y="147"/>
                </a:cubicBezTo>
                <a:cubicBezTo>
                  <a:pt x="71" y="163"/>
                  <a:pt x="56" y="179"/>
                  <a:pt x="37" y="184"/>
                </a:cubicBezTo>
                <a:cubicBezTo>
                  <a:pt x="33" y="186"/>
                  <a:pt x="28" y="186"/>
                  <a:pt x="24" y="186"/>
                </a:cubicBezTo>
                <a:close/>
                <a:moveTo>
                  <a:pt x="47" y="135"/>
                </a:moveTo>
                <a:cubicBezTo>
                  <a:pt x="44" y="135"/>
                  <a:pt x="40" y="135"/>
                  <a:pt x="37" y="136"/>
                </a:cubicBezTo>
                <a:cubicBezTo>
                  <a:pt x="21" y="141"/>
                  <a:pt x="8" y="154"/>
                  <a:pt x="8" y="166"/>
                </a:cubicBezTo>
                <a:cubicBezTo>
                  <a:pt x="8" y="175"/>
                  <a:pt x="17" y="178"/>
                  <a:pt x="24" y="178"/>
                </a:cubicBezTo>
                <a:cubicBezTo>
                  <a:pt x="28" y="178"/>
                  <a:pt x="31" y="178"/>
                  <a:pt x="35" y="177"/>
                </a:cubicBezTo>
                <a:cubicBezTo>
                  <a:pt x="50" y="172"/>
                  <a:pt x="63" y="159"/>
                  <a:pt x="63" y="147"/>
                </a:cubicBezTo>
                <a:cubicBezTo>
                  <a:pt x="63" y="78"/>
                  <a:pt x="63" y="78"/>
                  <a:pt x="63" y="78"/>
                </a:cubicBezTo>
                <a:cubicBezTo>
                  <a:pt x="67" y="77"/>
                  <a:pt x="67" y="77"/>
                  <a:pt x="67" y="77"/>
                </a:cubicBezTo>
                <a:cubicBezTo>
                  <a:pt x="89" y="76"/>
                  <a:pt x="96" y="91"/>
                  <a:pt x="101" y="104"/>
                </a:cubicBezTo>
                <a:cubicBezTo>
                  <a:pt x="101" y="105"/>
                  <a:pt x="102" y="105"/>
                  <a:pt x="102" y="106"/>
                </a:cubicBezTo>
                <a:cubicBezTo>
                  <a:pt x="105" y="102"/>
                  <a:pt x="105" y="102"/>
                  <a:pt x="105" y="102"/>
                </a:cubicBezTo>
                <a:cubicBezTo>
                  <a:pt x="102" y="67"/>
                  <a:pt x="95" y="28"/>
                  <a:pt x="67" y="8"/>
                </a:cubicBezTo>
                <a:cubicBezTo>
                  <a:pt x="53" y="11"/>
                  <a:pt x="53" y="11"/>
                  <a:pt x="53" y="11"/>
                </a:cubicBezTo>
                <a:cubicBezTo>
                  <a:pt x="53" y="135"/>
                  <a:pt x="53" y="135"/>
                  <a:pt x="53" y="135"/>
                </a:cubicBezTo>
                <a:cubicBezTo>
                  <a:pt x="49" y="135"/>
                  <a:pt x="49" y="135"/>
                  <a:pt x="49" y="135"/>
                </a:cubicBezTo>
                <a:cubicBezTo>
                  <a:pt x="48" y="135"/>
                  <a:pt x="48" y="135"/>
                  <a:pt x="47" y="13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26" name="组合 225"/>
          <p:cNvGrpSpPr/>
          <p:nvPr/>
        </p:nvGrpSpPr>
        <p:grpSpPr>
          <a:xfrm>
            <a:off x="12044412" y="4188589"/>
            <a:ext cx="436610" cy="284039"/>
            <a:chOff x="9815514" y="5897563"/>
            <a:chExt cx="427038" cy="277812"/>
          </a:xfrm>
        </p:grpSpPr>
        <p:sp>
          <p:nvSpPr>
            <p:cNvPr id="223" name="Freeform 202"/>
            <p:cNvSpPr>
              <a:spLocks noEditPoints="1"/>
            </p:cNvSpPr>
            <p:nvPr/>
          </p:nvSpPr>
          <p:spPr bwMode="auto">
            <a:xfrm>
              <a:off x="9817101" y="5900738"/>
              <a:ext cx="423863" cy="273050"/>
            </a:xfrm>
            <a:custGeom>
              <a:avLst/>
              <a:gdLst>
                <a:gd name="T0" fmla="*/ 179 w 186"/>
                <a:gd name="T1" fmla="*/ 120 h 120"/>
                <a:gd name="T2" fmla="*/ 6 w 186"/>
                <a:gd name="T3" fmla="*/ 120 h 120"/>
                <a:gd name="T4" fmla="*/ 0 w 186"/>
                <a:gd name="T5" fmla="*/ 114 h 120"/>
                <a:gd name="T6" fmla="*/ 0 w 186"/>
                <a:gd name="T7" fmla="*/ 6 h 120"/>
                <a:gd name="T8" fmla="*/ 6 w 186"/>
                <a:gd name="T9" fmla="*/ 0 h 120"/>
                <a:gd name="T10" fmla="*/ 179 w 186"/>
                <a:gd name="T11" fmla="*/ 0 h 120"/>
                <a:gd name="T12" fmla="*/ 186 w 186"/>
                <a:gd name="T13" fmla="*/ 6 h 120"/>
                <a:gd name="T14" fmla="*/ 186 w 186"/>
                <a:gd name="T15" fmla="*/ 114 h 120"/>
                <a:gd name="T16" fmla="*/ 179 w 186"/>
                <a:gd name="T17" fmla="*/ 120 h 120"/>
                <a:gd name="T18" fmla="*/ 7 w 186"/>
                <a:gd name="T19" fmla="*/ 113 h 120"/>
                <a:gd name="T20" fmla="*/ 178 w 186"/>
                <a:gd name="T21" fmla="*/ 113 h 120"/>
                <a:gd name="T22" fmla="*/ 178 w 186"/>
                <a:gd name="T23" fmla="*/ 7 h 120"/>
                <a:gd name="T24" fmla="*/ 7 w 186"/>
                <a:gd name="T25" fmla="*/ 7 h 120"/>
                <a:gd name="T26" fmla="*/ 7 w 186"/>
                <a:gd name="T27" fmla="*/ 1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120">
                  <a:moveTo>
                    <a:pt x="179" y="120"/>
                  </a:moveTo>
                  <a:cubicBezTo>
                    <a:pt x="6" y="120"/>
                    <a:pt x="6" y="120"/>
                    <a:pt x="6" y="120"/>
                  </a:cubicBezTo>
                  <a:cubicBezTo>
                    <a:pt x="3" y="120"/>
                    <a:pt x="0" y="118"/>
                    <a:pt x="0" y="114"/>
                  </a:cubicBezTo>
                  <a:cubicBezTo>
                    <a:pt x="0" y="6"/>
                    <a:pt x="0" y="6"/>
                    <a:pt x="0" y="6"/>
                  </a:cubicBezTo>
                  <a:cubicBezTo>
                    <a:pt x="0" y="2"/>
                    <a:pt x="3" y="0"/>
                    <a:pt x="6" y="0"/>
                  </a:cubicBezTo>
                  <a:cubicBezTo>
                    <a:pt x="179" y="0"/>
                    <a:pt x="179" y="0"/>
                    <a:pt x="179" y="0"/>
                  </a:cubicBezTo>
                  <a:cubicBezTo>
                    <a:pt x="183" y="0"/>
                    <a:pt x="186" y="2"/>
                    <a:pt x="186" y="6"/>
                  </a:cubicBezTo>
                  <a:cubicBezTo>
                    <a:pt x="186" y="114"/>
                    <a:pt x="186" y="114"/>
                    <a:pt x="186" y="114"/>
                  </a:cubicBezTo>
                  <a:cubicBezTo>
                    <a:pt x="186" y="118"/>
                    <a:pt x="183" y="120"/>
                    <a:pt x="179" y="120"/>
                  </a:cubicBezTo>
                  <a:close/>
                  <a:moveTo>
                    <a:pt x="7" y="113"/>
                  </a:moveTo>
                  <a:cubicBezTo>
                    <a:pt x="178" y="113"/>
                    <a:pt x="178" y="113"/>
                    <a:pt x="178" y="113"/>
                  </a:cubicBezTo>
                  <a:cubicBezTo>
                    <a:pt x="178" y="7"/>
                    <a:pt x="178" y="7"/>
                    <a:pt x="178" y="7"/>
                  </a:cubicBezTo>
                  <a:cubicBezTo>
                    <a:pt x="7" y="7"/>
                    <a:pt x="7" y="7"/>
                    <a:pt x="7" y="7"/>
                  </a:cubicBezTo>
                  <a:lnTo>
                    <a:pt x="7"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4" name="Freeform 203"/>
            <p:cNvSpPr>
              <a:spLocks noEditPoints="1"/>
            </p:cNvSpPr>
            <p:nvPr/>
          </p:nvSpPr>
          <p:spPr bwMode="auto">
            <a:xfrm>
              <a:off x="9815514" y="6026150"/>
              <a:ext cx="427038" cy="149225"/>
            </a:xfrm>
            <a:custGeom>
              <a:avLst/>
              <a:gdLst>
                <a:gd name="T0" fmla="*/ 180 w 188"/>
                <a:gd name="T1" fmla="*/ 66 h 66"/>
                <a:gd name="T2" fmla="*/ 7 w 188"/>
                <a:gd name="T3" fmla="*/ 66 h 66"/>
                <a:gd name="T4" fmla="*/ 3 w 188"/>
                <a:gd name="T5" fmla="*/ 64 h 66"/>
                <a:gd name="T6" fmla="*/ 0 w 188"/>
                <a:gd name="T7" fmla="*/ 62 h 66"/>
                <a:gd name="T8" fmla="*/ 62 w 188"/>
                <a:gd name="T9" fmla="*/ 0 h 66"/>
                <a:gd name="T10" fmla="*/ 94 w 188"/>
                <a:gd name="T11" fmla="*/ 32 h 66"/>
                <a:gd name="T12" fmla="*/ 126 w 188"/>
                <a:gd name="T13" fmla="*/ 0 h 66"/>
                <a:gd name="T14" fmla="*/ 188 w 188"/>
                <a:gd name="T15" fmla="*/ 62 h 66"/>
                <a:gd name="T16" fmla="*/ 184 w 188"/>
                <a:gd name="T17" fmla="*/ 64 h 66"/>
                <a:gd name="T18" fmla="*/ 180 w 188"/>
                <a:gd name="T19" fmla="*/ 66 h 66"/>
                <a:gd name="T20" fmla="*/ 62 w 188"/>
                <a:gd name="T21" fmla="*/ 10 h 66"/>
                <a:gd name="T22" fmla="*/ 14 w 188"/>
                <a:gd name="T23" fmla="*/ 58 h 66"/>
                <a:gd name="T24" fmla="*/ 173 w 188"/>
                <a:gd name="T25" fmla="*/ 58 h 66"/>
                <a:gd name="T26" fmla="*/ 126 w 188"/>
                <a:gd name="T27" fmla="*/ 10 h 66"/>
                <a:gd name="T28" fmla="*/ 98 w 188"/>
                <a:gd name="T29" fmla="*/ 38 h 66"/>
                <a:gd name="T30" fmla="*/ 89 w 188"/>
                <a:gd name="T31" fmla="*/ 38 h 66"/>
                <a:gd name="T32" fmla="*/ 62 w 188"/>
                <a:gd name="T33"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66">
                  <a:moveTo>
                    <a:pt x="180" y="66"/>
                  </a:moveTo>
                  <a:cubicBezTo>
                    <a:pt x="7" y="66"/>
                    <a:pt x="7" y="66"/>
                    <a:pt x="7" y="66"/>
                  </a:cubicBezTo>
                  <a:cubicBezTo>
                    <a:pt x="6" y="66"/>
                    <a:pt x="5" y="65"/>
                    <a:pt x="3" y="64"/>
                  </a:cubicBezTo>
                  <a:cubicBezTo>
                    <a:pt x="0" y="62"/>
                    <a:pt x="0" y="62"/>
                    <a:pt x="0" y="62"/>
                  </a:cubicBezTo>
                  <a:cubicBezTo>
                    <a:pt x="62" y="0"/>
                    <a:pt x="62" y="0"/>
                    <a:pt x="62" y="0"/>
                  </a:cubicBezTo>
                  <a:cubicBezTo>
                    <a:pt x="94" y="32"/>
                    <a:pt x="94" y="32"/>
                    <a:pt x="94" y="32"/>
                  </a:cubicBezTo>
                  <a:cubicBezTo>
                    <a:pt x="126" y="0"/>
                    <a:pt x="126" y="0"/>
                    <a:pt x="126" y="0"/>
                  </a:cubicBezTo>
                  <a:cubicBezTo>
                    <a:pt x="188" y="62"/>
                    <a:pt x="188" y="62"/>
                    <a:pt x="188" y="62"/>
                  </a:cubicBezTo>
                  <a:cubicBezTo>
                    <a:pt x="184" y="64"/>
                    <a:pt x="184" y="64"/>
                    <a:pt x="184" y="64"/>
                  </a:cubicBezTo>
                  <a:cubicBezTo>
                    <a:pt x="183" y="65"/>
                    <a:pt x="181" y="66"/>
                    <a:pt x="180" y="66"/>
                  </a:cubicBezTo>
                  <a:close/>
                  <a:moveTo>
                    <a:pt x="62" y="10"/>
                  </a:moveTo>
                  <a:cubicBezTo>
                    <a:pt x="14" y="58"/>
                    <a:pt x="14" y="58"/>
                    <a:pt x="14" y="58"/>
                  </a:cubicBezTo>
                  <a:cubicBezTo>
                    <a:pt x="173" y="58"/>
                    <a:pt x="173" y="58"/>
                    <a:pt x="173" y="58"/>
                  </a:cubicBezTo>
                  <a:cubicBezTo>
                    <a:pt x="126" y="10"/>
                    <a:pt x="126" y="10"/>
                    <a:pt x="126" y="10"/>
                  </a:cubicBezTo>
                  <a:cubicBezTo>
                    <a:pt x="98" y="38"/>
                    <a:pt x="98" y="38"/>
                    <a:pt x="98" y="38"/>
                  </a:cubicBezTo>
                  <a:cubicBezTo>
                    <a:pt x="96" y="40"/>
                    <a:pt x="91" y="40"/>
                    <a:pt x="89" y="38"/>
                  </a:cubicBezTo>
                  <a:lnTo>
                    <a:pt x="62"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5" name="Freeform 204"/>
            <p:cNvSpPr>
              <a:spLocks noEditPoints="1"/>
            </p:cNvSpPr>
            <p:nvPr/>
          </p:nvSpPr>
          <p:spPr bwMode="auto">
            <a:xfrm>
              <a:off x="9815514" y="5897563"/>
              <a:ext cx="425450" cy="215900"/>
            </a:xfrm>
            <a:custGeom>
              <a:avLst/>
              <a:gdLst>
                <a:gd name="T0" fmla="*/ 94 w 187"/>
                <a:gd name="T1" fmla="*/ 95 h 95"/>
                <a:gd name="T2" fmla="*/ 89 w 187"/>
                <a:gd name="T3" fmla="*/ 93 h 95"/>
                <a:gd name="T4" fmla="*/ 0 w 187"/>
                <a:gd name="T5" fmla="*/ 4 h 95"/>
                <a:gd name="T6" fmla="*/ 3 w 187"/>
                <a:gd name="T7" fmla="*/ 2 h 95"/>
                <a:gd name="T8" fmla="*/ 7 w 187"/>
                <a:gd name="T9" fmla="*/ 0 h 95"/>
                <a:gd name="T10" fmla="*/ 180 w 187"/>
                <a:gd name="T11" fmla="*/ 0 h 95"/>
                <a:gd name="T12" fmla="*/ 184 w 187"/>
                <a:gd name="T13" fmla="*/ 2 h 95"/>
                <a:gd name="T14" fmla="*/ 187 w 187"/>
                <a:gd name="T15" fmla="*/ 4 h 95"/>
                <a:gd name="T16" fmla="*/ 98 w 187"/>
                <a:gd name="T17" fmla="*/ 93 h 95"/>
                <a:gd name="T18" fmla="*/ 94 w 187"/>
                <a:gd name="T19" fmla="*/ 95 h 95"/>
                <a:gd name="T20" fmla="*/ 14 w 187"/>
                <a:gd name="T21" fmla="*/ 8 h 95"/>
                <a:gd name="T22" fmla="*/ 94 w 187"/>
                <a:gd name="T23" fmla="*/ 88 h 95"/>
                <a:gd name="T24" fmla="*/ 174 w 187"/>
                <a:gd name="T25" fmla="*/ 8 h 95"/>
                <a:gd name="T26" fmla="*/ 14 w 187"/>
                <a:gd name="T27"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95">
                  <a:moveTo>
                    <a:pt x="94" y="95"/>
                  </a:moveTo>
                  <a:cubicBezTo>
                    <a:pt x="92" y="95"/>
                    <a:pt x="90" y="95"/>
                    <a:pt x="89" y="93"/>
                  </a:cubicBezTo>
                  <a:cubicBezTo>
                    <a:pt x="0" y="4"/>
                    <a:pt x="0" y="4"/>
                    <a:pt x="0" y="4"/>
                  </a:cubicBezTo>
                  <a:cubicBezTo>
                    <a:pt x="3" y="2"/>
                    <a:pt x="3" y="2"/>
                    <a:pt x="3" y="2"/>
                  </a:cubicBezTo>
                  <a:cubicBezTo>
                    <a:pt x="4" y="1"/>
                    <a:pt x="6" y="0"/>
                    <a:pt x="7" y="0"/>
                  </a:cubicBezTo>
                  <a:cubicBezTo>
                    <a:pt x="180" y="0"/>
                    <a:pt x="180" y="0"/>
                    <a:pt x="180" y="0"/>
                  </a:cubicBezTo>
                  <a:cubicBezTo>
                    <a:pt x="182" y="0"/>
                    <a:pt x="183" y="1"/>
                    <a:pt x="184" y="2"/>
                  </a:cubicBezTo>
                  <a:cubicBezTo>
                    <a:pt x="187" y="4"/>
                    <a:pt x="187" y="4"/>
                    <a:pt x="187" y="4"/>
                  </a:cubicBezTo>
                  <a:cubicBezTo>
                    <a:pt x="98" y="93"/>
                    <a:pt x="98" y="93"/>
                    <a:pt x="98" y="93"/>
                  </a:cubicBezTo>
                  <a:cubicBezTo>
                    <a:pt x="97" y="95"/>
                    <a:pt x="95" y="95"/>
                    <a:pt x="94" y="95"/>
                  </a:cubicBezTo>
                  <a:close/>
                  <a:moveTo>
                    <a:pt x="14" y="8"/>
                  </a:moveTo>
                  <a:cubicBezTo>
                    <a:pt x="94" y="88"/>
                    <a:pt x="94" y="88"/>
                    <a:pt x="94" y="88"/>
                  </a:cubicBezTo>
                  <a:cubicBezTo>
                    <a:pt x="174" y="8"/>
                    <a:pt x="174" y="8"/>
                    <a:pt x="174" y="8"/>
                  </a:cubicBezTo>
                  <a:lnTo>
                    <a:pt x="14"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6" name="Freeform 206"/>
          <p:cNvSpPr>
            <a:spLocks noEditPoints="1"/>
          </p:cNvSpPr>
          <p:nvPr/>
        </p:nvSpPr>
        <p:spPr bwMode="auto">
          <a:xfrm>
            <a:off x="12008357" y="5067491"/>
            <a:ext cx="436610" cy="285663"/>
          </a:xfrm>
          <a:custGeom>
            <a:avLst/>
            <a:gdLst>
              <a:gd name="T0" fmla="*/ 5 w 188"/>
              <a:gd name="T1" fmla="*/ 123 h 123"/>
              <a:gd name="T2" fmla="*/ 3 w 188"/>
              <a:gd name="T3" fmla="*/ 123 h 123"/>
              <a:gd name="T4" fmla="*/ 2 w 188"/>
              <a:gd name="T5" fmla="*/ 121 h 123"/>
              <a:gd name="T6" fmla="*/ 13 w 188"/>
              <a:gd name="T7" fmla="*/ 96 h 123"/>
              <a:gd name="T8" fmla="*/ 117 w 188"/>
              <a:gd name="T9" fmla="*/ 32 h 123"/>
              <a:gd name="T10" fmla="*/ 117 w 188"/>
              <a:gd name="T11" fmla="*/ 0 h 123"/>
              <a:gd name="T12" fmla="*/ 188 w 188"/>
              <a:gd name="T13" fmla="*/ 57 h 123"/>
              <a:gd name="T14" fmla="*/ 117 w 188"/>
              <a:gd name="T15" fmla="*/ 114 h 123"/>
              <a:gd name="T16" fmla="*/ 117 w 188"/>
              <a:gd name="T17" fmla="*/ 81 h 123"/>
              <a:gd name="T18" fmla="*/ 38 w 188"/>
              <a:gd name="T19" fmla="*/ 96 h 123"/>
              <a:gd name="T20" fmla="*/ 8 w 188"/>
              <a:gd name="T21" fmla="*/ 121 h 123"/>
              <a:gd name="T22" fmla="*/ 5 w 188"/>
              <a:gd name="T23" fmla="*/ 123 h 123"/>
              <a:gd name="T24" fmla="*/ 123 w 188"/>
              <a:gd name="T25" fmla="*/ 14 h 123"/>
              <a:gd name="T26" fmla="*/ 123 w 188"/>
              <a:gd name="T27" fmla="*/ 38 h 123"/>
              <a:gd name="T28" fmla="*/ 118 w 188"/>
              <a:gd name="T29" fmla="*/ 38 h 123"/>
              <a:gd name="T30" fmla="*/ 19 w 188"/>
              <a:gd name="T31" fmla="*/ 100 h 123"/>
              <a:gd name="T32" fmla="*/ 16 w 188"/>
              <a:gd name="T33" fmla="*/ 105 h 123"/>
              <a:gd name="T34" fmla="*/ 35 w 188"/>
              <a:gd name="T35" fmla="*/ 90 h 123"/>
              <a:gd name="T36" fmla="*/ 104 w 188"/>
              <a:gd name="T37" fmla="*/ 74 h 123"/>
              <a:gd name="T38" fmla="*/ 120 w 188"/>
              <a:gd name="T39" fmla="*/ 74 h 123"/>
              <a:gd name="T40" fmla="*/ 123 w 188"/>
              <a:gd name="T41" fmla="*/ 75 h 123"/>
              <a:gd name="T42" fmla="*/ 123 w 188"/>
              <a:gd name="T43" fmla="*/ 100 h 123"/>
              <a:gd name="T44" fmla="*/ 178 w 188"/>
              <a:gd name="T45" fmla="*/ 57 h 123"/>
              <a:gd name="T46" fmla="*/ 123 w 188"/>
              <a:gd name="T47"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123">
                <a:moveTo>
                  <a:pt x="5" y="123"/>
                </a:moveTo>
                <a:cubicBezTo>
                  <a:pt x="3" y="123"/>
                  <a:pt x="3" y="123"/>
                  <a:pt x="3" y="123"/>
                </a:cubicBezTo>
                <a:cubicBezTo>
                  <a:pt x="2" y="121"/>
                  <a:pt x="2" y="121"/>
                  <a:pt x="2" y="121"/>
                </a:cubicBezTo>
                <a:cubicBezTo>
                  <a:pt x="1" y="120"/>
                  <a:pt x="0" y="119"/>
                  <a:pt x="13" y="96"/>
                </a:cubicBezTo>
                <a:cubicBezTo>
                  <a:pt x="37" y="58"/>
                  <a:pt x="72" y="36"/>
                  <a:pt x="117" y="32"/>
                </a:cubicBezTo>
                <a:cubicBezTo>
                  <a:pt x="117" y="0"/>
                  <a:pt x="117" y="0"/>
                  <a:pt x="117" y="0"/>
                </a:cubicBezTo>
                <a:cubicBezTo>
                  <a:pt x="188" y="57"/>
                  <a:pt x="188" y="57"/>
                  <a:pt x="188" y="57"/>
                </a:cubicBezTo>
                <a:cubicBezTo>
                  <a:pt x="117" y="114"/>
                  <a:pt x="117" y="114"/>
                  <a:pt x="117" y="114"/>
                </a:cubicBezTo>
                <a:cubicBezTo>
                  <a:pt x="117" y="81"/>
                  <a:pt x="117" y="81"/>
                  <a:pt x="117" y="81"/>
                </a:cubicBezTo>
                <a:cubicBezTo>
                  <a:pt x="87" y="78"/>
                  <a:pt x="61" y="84"/>
                  <a:pt x="38" y="96"/>
                </a:cubicBezTo>
                <a:cubicBezTo>
                  <a:pt x="27" y="102"/>
                  <a:pt x="12" y="117"/>
                  <a:pt x="8" y="121"/>
                </a:cubicBezTo>
                <a:cubicBezTo>
                  <a:pt x="7" y="122"/>
                  <a:pt x="6" y="123"/>
                  <a:pt x="5" y="123"/>
                </a:cubicBezTo>
                <a:close/>
                <a:moveTo>
                  <a:pt x="123" y="14"/>
                </a:moveTo>
                <a:cubicBezTo>
                  <a:pt x="123" y="38"/>
                  <a:pt x="123" y="38"/>
                  <a:pt x="123" y="38"/>
                </a:cubicBezTo>
                <a:cubicBezTo>
                  <a:pt x="118" y="38"/>
                  <a:pt x="118" y="38"/>
                  <a:pt x="118" y="38"/>
                </a:cubicBezTo>
                <a:cubicBezTo>
                  <a:pt x="74" y="42"/>
                  <a:pt x="42" y="62"/>
                  <a:pt x="19" y="100"/>
                </a:cubicBezTo>
                <a:cubicBezTo>
                  <a:pt x="18" y="101"/>
                  <a:pt x="17" y="103"/>
                  <a:pt x="16" y="105"/>
                </a:cubicBezTo>
                <a:cubicBezTo>
                  <a:pt x="22" y="99"/>
                  <a:pt x="29" y="94"/>
                  <a:pt x="35" y="90"/>
                </a:cubicBezTo>
                <a:cubicBezTo>
                  <a:pt x="55" y="79"/>
                  <a:pt x="78" y="74"/>
                  <a:pt x="104" y="74"/>
                </a:cubicBezTo>
                <a:cubicBezTo>
                  <a:pt x="109" y="74"/>
                  <a:pt x="115" y="74"/>
                  <a:pt x="120" y="74"/>
                </a:cubicBezTo>
                <a:cubicBezTo>
                  <a:pt x="123" y="75"/>
                  <a:pt x="123" y="75"/>
                  <a:pt x="123" y="75"/>
                </a:cubicBezTo>
                <a:cubicBezTo>
                  <a:pt x="123" y="100"/>
                  <a:pt x="123" y="100"/>
                  <a:pt x="123" y="100"/>
                </a:cubicBezTo>
                <a:cubicBezTo>
                  <a:pt x="178" y="57"/>
                  <a:pt x="178" y="57"/>
                  <a:pt x="178" y="57"/>
                </a:cubicBezTo>
                <a:lnTo>
                  <a:pt x="123" y="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 name="Freeform 208"/>
          <p:cNvSpPr>
            <a:spLocks noEditPoints="1"/>
          </p:cNvSpPr>
          <p:nvPr/>
        </p:nvSpPr>
        <p:spPr bwMode="auto">
          <a:xfrm>
            <a:off x="415810" y="6008068"/>
            <a:ext cx="434987" cy="277548"/>
          </a:xfrm>
          <a:custGeom>
            <a:avLst/>
            <a:gdLst>
              <a:gd name="T0" fmla="*/ 158 w 187"/>
              <a:gd name="T1" fmla="*/ 119 h 119"/>
              <a:gd name="T2" fmla="*/ 39 w 187"/>
              <a:gd name="T3" fmla="*/ 119 h 119"/>
              <a:gd name="T4" fmla="*/ 0 w 187"/>
              <a:gd name="T5" fmla="*/ 76 h 119"/>
              <a:gd name="T6" fmla="*/ 42 w 187"/>
              <a:gd name="T7" fmla="*/ 33 h 119"/>
              <a:gd name="T8" fmla="*/ 70 w 187"/>
              <a:gd name="T9" fmla="*/ 10 h 119"/>
              <a:gd name="T10" fmla="*/ 87 w 187"/>
              <a:gd name="T11" fmla="*/ 16 h 119"/>
              <a:gd name="T12" fmla="*/ 121 w 187"/>
              <a:gd name="T13" fmla="*/ 0 h 119"/>
              <a:gd name="T14" fmla="*/ 166 w 187"/>
              <a:gd name="T15" fmla="*/ 45 h 119"/>
              <a:gd name="T16" fmla="*/ 163 w 187"/>
              <a:gd name="T17" fmla="*/ 61 h 119"/>
              <a:gd name="T18" fmla="*/ 187 w 187"/>
              <a:gd name="T19" fmla="*/ 90 h 119"/>
              <a:gd name="T20" fmla="*/ 158 w 187"/>
              <a:gd name="T21" fmla="*/ 119 h 119"/>
              <a:gd name="T22" fmla="*/ 43 w 187"/>
              <a:gd name="T23" fmla="*/ 113 h 119"/>
              <a:gd name="T24" fmla="*/ 158 w 187"/>
              <a:gd name="T25" fmla="*/ 113 h 119"/>
              <a:gd name="T26" fmla="*/ 181 w 187"/>
              <a:gd name="T27" fmla="*/ 90 h 119"/>
              <a:gd name="T28" fmla="*/ 159 w 187"/>
              <a:gd name="T29" fmla="*/ 67 h 119"/>
              <a:gd name="T30" fmla="*/ 154 w 187"/>
              <a:gd name="T31" fmla="*/ 67 h 119"/>
              <a:gd name="T32" fmla="*/ 156 w 187"/>
              <a:gd name="T33" fmla="*/ 62 h 119"/>
              <a:gd name="T34" fmla="*/ 160 w 187"/>
              <a:gd name="T35" fmla="*/ 45 h 119"/>
              <a:gd name="T36" fmla="*/ 121 w 187"/>
              <a:gd name="T37" fmla="*/ 6 h 119"/>
              <a:gd name="T38" fmla="*/ 90 w 187"/>
              <a:gd name="T39" fmla="*/ 22 h 119"/>
              <a:gd name="T40" fmla="*/ 88 w 187"/>
              <a:gd name="T41" fmla="*/ 25 h 119"/>
              <a:gd name="T42" fmla="*/ 85 w 187"/>
              <a:gd name="T43" fmla="*/ 22 h 119"/>
              <a:gd name="T44" fmla="*/ 70 w 187"/>
              <a:gd name="T45" fmla="*/ 16 h 119"/>
              <a:gd name="T46" fmla="*/ 48 w 187"/>
              <a:gd name="T47" fmla="*/ 36 h 119"/>
              <a:gd name="T48" fmla="*/ 48 w 187"/>
              <a:gd name="T49" fmla="*/ 39 h 119"/>
              <a:gd name="T50" fmla="*/ 43 w 187"/>
              <a:gd name="T51" fmla="*/ 39 h 119"/>
              <a:gd name="T52" fmla="*/ 6 w 187"/>
              <a:gd name="T53" fmla="*/ 76 h 119"/>
              <a:gd name="T54" fmla="*/ 42 w 187"/>
              <a:gd name="T55" fmla="*/ 113 h 119"/>
              <a:gd name="T56" fmla="*/ 43 w 187"/>
              <a:gd name="T57"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119">
                <a:moveTo>
                  <a:pt x="158" y="119"/>
                </a:moveTo>
                <a:cubicBezTo>
                  <a:pt x="39" y="119"/>
                  <a:pt x="39" y="119"/>
                  <a:pt x="39" y="119"/>
                </a:cubicBezTo>
                <a:cubicBezTo>
                  <a:pt x="17" y="117"/>
                  <a:pt x="0" y="98"/>
                  <a:pt x="0" y="76"/>
                </a:cubicBezTo>
                <a:cubicBezTo>
                  <a:pt x="0" y="53"/>
                  <a:pt x="19" y="34"/>
                  <a:pt x="42" y="33"/>
                </a:cubicBezTo>
                <a:cubicBezTo>
                  <a:pt x="44" y="20"/>
                  <a:pt x="56" y="10"/>
                  <a:pt x="70" y="10"/>
                </a:cubicBezTo>
                <a:cubicBezTo>
                  <a:pt x="76" y="10"/>
                  <a:pt x="82" y="12"/>
                  <a:pt x="87" y="16"/>
                </a:cubicBezTo>
                <a:cubicBezTo>
                  <a:pt x="96" y="6"/>
                  <a:pt x="108" y="0"/>
                  <a:pt x="121" y="0"/>
                </a:cubicBezTo>
                <a:cubicBezTo>
                  <a:pt x="146" y="0"/>
                  <a:pt x="166" y="20"/>
                  <a:pt x="166" y="45"/>
                </a:cubicBezTo>
                <a:cubicBezTo>
                  <a:pt x="166" y="50"/>
                  <a:pt x="165" y="56"/>
                  <a:pt x="163" y="61"/>
                </a:cubicBezTo>
                <a:cubicBezTo>
                  <a:pt x="177" y="64"/>
                  <a:pt x="187" y="76"/>
                  <a:pt x="187" y="90"/>
                </a:cubicBezTo>
                <a:cubicBezTo>
                  <a:pt x="187" y="106"/>
                  <a:pt x="174" y="119"/>
                  <a:pt x="158" y="119"/>
                </a:cubicBezTo>
                <a:close/>
                <a:moveTo>
                  <a:pt x="43" y="113"/>
                </a:moveTo>
                <a:cubicBezTo>
                  <a:pt x="158" y="113"/>
                  <a:pt x="158" y="113"/>
                  <a:pt x="158" y="113"/>
                </a:cubicBezTo>
                <a:cubicBezTo>
                  <a:pt x="171" y="113"/>
                  <a:pt x="181" y="103"/>
                  <a:pt x="181" y="90"/>
                </a:cubicBezTo>
                <a:cubicBezTo>
                  <a:pt x="181" y="77"/>
                  <a:pt x="171" y="67"/>
                  <a:pt x="159" y="67"/>
                </a:cubicBezTo>
                <a:cubicBezTo>
                  <a:pt x="154" y="67"/>
                  <a:pt x="154" y="67"/>
                  <a:pt x="154" y="67"/>
                </a:cubicBezTo>
                <a:cubicBezTo>
                  <a:pt x="156" y="62"/>
                  <a:pt x="156" y="62"/>
                  <a:pt x="156" y="62"/>
                </a:cubicBezTo>
                <a:cubicBezTo>
                  <a:pt x="159" y="57"/>
                  <a:pt x="160" y="51"/>
                  <a:pt x="160" y="45"/>
                </a:cubicBezTo>
                <a:cubicBezTo>
                  <a:pt x="160" y="23"/>
                  <a:pt x="143" y="6"/>
                  <a:pt x="121" y="6"/>
                </a:cubicBezTo>
                <a:cubicBezTo>
                  <a:pt x="109" y="6"/>
                  <a:pt x="97" y="12"/>
                  <a:pt x="90" y="22"/>
                </a:cubicBezTo>
                <a:cubicBezTo>
                  <a:pt x="88" y="25"/>
                  <a:pt x="88" y="25"/>
                  <a:pt x="88" y="25"/>
                </a:cubicBezTo>
                <a:cubicBezTo>
                  <a:pt x="85" y="22"/>
                  <a:pt x="85" y="22"/>
                  <a:pt x="85" y="22"/>
                </a:cubicBezTo>
                <a:cubicBezTo>
                  <a:pt x="81" y="18"/>
                  <a:pt x="76" y="16"/>
                  <a:pt x="70" y="16"/>
                </a:cubicBezTo>
                <a:cubicBezTo>
                  <a:pt x="58" y="16"/>
                  <a:pt x="49" y="25"/>
                  <a:pt x="48" y="36"/>
                </a:cubicBezTo>
                <a:cubicBezTo>
                  <a:pt x="48" y="39"/>
                  <a:pt x="48" y="39"/>
                  <a:pt x="48" y="39"/>
                </a:cubicBezTo>
                <a:cubicBezTo>
                  <a:pt x="43" y="39"/>
                  <a:pt x="43" y="39"/>
                  <a:pt x="43" y="39"/>
                </a:cubicBezTo>
                <a:cubicBezTo>
                  <a:pt x="23" y="39"/>
                  <a:pt x="6" y="56"/>
                  <a:pt x="6" y="76"/>
                </a:cubicBezTo>
                <a:cubicBezTo>
                  <a:pt x="6" y="96"/>
                  <a:pt x="22" y="112"/>
                  <a:pt x="42" y="113"/>
                </a:cubicBezTo>
                <a:lnTo>
                  <a:pt x="43"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67" name="组合 266"/>
          <p:cNvGrpSpPr/>
          <p:nvPr/>
        </p:nvGrpSpPr>
        <p:grpSpPr>
          <a:xfrm>
            <a:off x="12008647" y="2323263"/>
            <a:ext cx="431741" cy="392788"/>
            <a:chOff x="5451476" y="5838825"/>
            <a:chExt cx="422275" cy="384176"/>
          </a:xfrm>
        </p:grpSpPr>
        <p:sp>
          <p:nvSpPr>
            <p:cNvPr id="9" name="Freeform 209"/>
            <p:cNvSpPr/>
            <p:nvPr/>
          </p:nvSpPr>
          <p:spPr bwMode="auto">
            <a:xfrm>
              <a:off x="5451476" y="5838825"/>
              <a:ext cx="422275" cy="271463"/>
            </a:xfrm>
            <a:custGeom>
              <a:avLst/>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70"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1" y="18"/>
                    <a:pt x="75" y="16"/>
                    <a:pt x="69" y="16"/>
                  </a:cubicBezTo>
                  <a:cubicBezTo>
                    <a:pt x="58" y="16"/>
                    <a:pt x="48" y="25"/>
                    <a:pt x="47" y="36"/>
                  </a:cubicBezTo>
                  <a:cubicBezTo>
                    <a:pt x="47" y="39"/>
                    <a:pt x="47" y="39"/>
                    <a:pt x="47" y="39"/>
                  </a:cubicBezTo>
                  <a:cubicBezTo>
                    <a:pt x="43" y="39"/>
                    <a:pt x="43" y="39"/>
                    <a:pt x="43" y="39"/>
                  </a:cubicBezTo>
                  <a:cubicBezTo>
                    <a:pt x="23" y="39"/>
                    <a:pt x="6" y="56"/>
                    <a:pt x="6" y="76"/>
                  </a:cubicBezTo>
                  <a:cubicBezTo>
                    <a:pt x="6" y="96"/>
                    <a:pt x="22"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 name="Freeform 210"/>
            <p:cNvSpPr/>
            <p:nvPr/>
          </p:nvSpPr>
          <p:spPr bwMode="auto">
            <a:xfrm>
              <a:off x="5592764" y="5949950"/>
              <a:ext cx="141288" cy="79375"/>
            </a:xfrm>
            <a:custGeom>
              <a:avLst/>
              <a:gdLst>
                <a:gd name="T0" fmla="*/ 5 w 89"/>
                <a:gd name="T1" fmla="*/ 50 h 50"/>
                <a:gd name="T2" fmla="*/ 0 w 89"/>
                <a:gd name="T3" fmla="*/ 45 h 50"/>
                <a:gd name="T4" fmla="*/ 44 w 89"/>
                <a:gd name="T5" fmla="*/ 0 h 50"/>
                <a:gd name="T6" fmla="*/ 89 w 89"/>
                <a:gd name="T7" fmla="*/ 45 h 50"/>
                <a:gd name="T8" fmla="*/ 83 w 89"/>
                <a:gd name="T9" fmla="*/ 50 h 50"/>
                <a:gd name="T10" fmla="*/ 44 w 89"/>
                <a:gd name="T11" fmla="*/ 12 h 50"/>
                <a:gd name="T12" fmla="*/ 5 w 8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5" y="50"/>
                  </a:moveTo>
                  <a:lnTo>
                    <a:pt x="0" y="45"/>
                  </a:lnTo>
                  <a:lnTo>
                    <a:pt x="44" y="0"/>
                  </a:lnTo>
                  <a:lnTo>
                    <a:pt x="89" y="45"/>
                  </a:lnTo>
                  <a:lnTo>
                    <a:pt x="83" y="50"/>
                  </a:lnTo>
                  <a:lnTo>
                    <a:pt x="44" y="12"/>
                  </a:lnTo>
                  <a:lnTo>
                    <a:pt x="5" y="5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 name="Rectangle 211"/>
            <p:cNvSpPr>
              <a:spLocks noChangeArrowheads="1"/>
            </p:cNvSpPr>
            <p:nvPr/>
          </p:nvSpPr>
          <p:spPr bwMode="auto">
            <a:xfrm>
              <a:off x="5656264" y="5964238"/>
              <a:ext cx="12700" cy="2587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8" name="组合 267"/>
          <p:cNvGrpSpPr/>
          <p:nvPr/>
        </p:nvGrpSpPr>
        <p:grpSpPr>
          <a:xfrm>
            <a:off x="11978678" y="5883903"/>
            <a:ext cx="433364" cy="420380"/>
            <a:chOff x="6319839" y="5838825"/>
            <a:chExt cx="423863" cy="411163"/>
          </a:xfrm>
        </p:grpSpPr>
        <p:sp>
          <p:nvSpPr>
            <p:cNvPr id="12" name="Freeform 212"/>
            <p:cNvSpPr/>
            <p:nvPr/>
          </p:nvSpPr>
          <p:spPr bwMode="auto">
            <a:xfrm>
              <a:off x="6319839" y="5838825"/>
              <a:ext cx="423863" cy="271463"/>
            </a:xfrm>
            <a:custGeom>
              <a:avLst/>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69"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0" y="18"/>
                    <a:pt x="75" y="16"/>
                    <a:pt x="69" y="16"/>
                  </a:cubicBezTo>
                  <a:cubicBezTo>
                    <a:pt x="58" y="16"/>
                    <a:pt x="48" y="25"/>
                    <a:pt x="47" y="36"/>
                  </a:cubicBezTo>
                  <a:cubicBezTo>
                    <a:pt x="47" y="39"/>
                    <a:pt x="47" y="39"/>
                    <a:pt x="47" y="39"/>
                  </a:cubicBezTo>
                  <a:cubicBezTo>
                    <a:pt x="43" y="39"/>
                    <a:pt x="43" y="39"/>
                    <a:pt x="43" y="39"/>
                  </a:cubicBezTo>
                  <a:cubicBezTo>
                    <a:pt x="22" y="39"/>
                    <a:pt x="6" y="56"/>
                    <a:pt x="6" y="76"/>
                  </a:cubicBezTo>
                  <a:cubicBezTo>
                    <a:pt x="6" y="96"/>
                    <a:pt x="21"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 name="Freeform 213"/>
            <p:cNvSpPr/>
            <p:nvPr/>
          </p:nvSpPr>
          <p:spPr bwMode="auto">
            <a:xfrm>
              <a:off x="6461126" y="6170613"/>
              <a:ext cx="141288" cy="79375"/>
            </a:xfrm>
            <a:custGeom>
              <a:avLst/>
              <a:gdLst>
                <a:gd name="T0" fmla="*/ 44 w 89"/>
                <a:gd name="T1" fmla="*/ 50 h 50"/>
                <a:gd name="T2" fmla="*/ 0 w 89"/>
                <a:gd name="T3" fmla="*/ 6 h 50"/>
                <a:gd name="T4" fmla="*/ 6 w 89"/>
                <a:gd name="T5" fmla="*/ 0 h 50"/>
                <a:gd name="T6" fmla="*/ 44 w 89"/>
                <a:gd name="T7" fmla="*/ 38 h 50"/>
                <a:gd name="T8" fmla="*/ 83 w 89"/>
                <a:gd name="T9" fmla="*/ 0 h 50"/>
                <a:gd name="T10" fmla="*/ 89 w 89"/>
                <a:gd name="T11" fmla="*/ 6 h 50"/>
                <a:gd name="T12" fmla="*/ 44 w 8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44" y="50"/>
                  </a:moveTo>
                  <a:lnTo>
                    <a:pt x="0" y="6"/>
                  </a:lnTo>
                  <a:lnTo>
                    <a:pt x="6" y="0"/>
                  </a:lnTo>
                  <a:lnTo>
                    <a:pt x="44" y="38"/>
                  </a:lnTo>
                  <a:lnTo>
                    <a:pt x="83" y="0"/>
                  </a:lnTo>
                  <a:lnTo>
                    <a:pt x="89" y="6"/>
                  </a:lnTo>
                  <a:lnTo>
                    <a:pt x="44" y="5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 name="Rectangle 214"/>
            <p:cNvSpPr>
              <a:spLocks noChangeArrowheads="1"/>
            </p:cNvSpPr>
            <p:nvPr/>
          </p:nvSpPr>
          <p:spPr bwMode="auto">
            <a:xfrm>
              <a:off x="6524626" y="5975350"/>
              <a:ext cx="14288" cy="261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0" name="组合 269"/>
          <p:cNvGrpSpPr/>
          <p:nvPr/>
        </p:nvGrpSpPr>
        <p:grpSpPr>
          <a:xfrm>
            <a:off x="417431" y="3145755"/>
            <a:ext cx="316503" cy="423626"/>
            <a:chOff x="307977" y="2312988"/>
            <a:chExt cx="309563" cy="414338"/>
          </a:xfrm>
        </p:grpSpPr>
        <p:sp>
          <p:nvSpPr>
            <p:cNvPr id="15" name="Freeform 215"/>
            <p:cNvSpPr/>
            <p:nvPr/>
          </p:nvSpPr>
          <p:spPr bwMode="auto">
            <a:xfrm>
              <a:off x="392114" y="2509838"/>
              <a:ext cx="141288" cy="80963"/>
            </a:xfrm>
            <a:custGeom>
              <a:avLst/>
              <a:gdLst>
                <a:gd name="T0" fmla="*/ 45 w 89"/>
                <a:gd name="T1" fmla="*/ 51 h 51"/>
                <a:gd name="T2" fmla="*/ 0 w 89"/>
                <a:gd name="T3" fmla="*/ 5 h 51"/>
                <a:gd name="T4" fmla="*/ 6 w 89"/>
                <a:gd name="T5" fmla="*/ 0 h 51"/>
                <a:gd name="T6" fmla="*/ 45 w 89"/>
                <a:gd name="T7" fmla="*/ 38 h 51"/>
                <a:gd name="T8" fmla="*/ 84 w 89"/>
                <a:gd name="T9" fmla="*/ 0 h 51"/>
                <a:gd name="T10" fmla="*/ 89 w 89"/>
                <a:gd name="T11" fmla="*/ 5 h 51"/>
                <a:gd name="T12" fmla="*/ 45 w 89"/>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89" h="51">
                  <a:moveTo>
                    <a:pt x="45" y="51"/>
                  </a:moveTo>
                  <a:lnTo>
                    <a:pt x="0" y="5"/>
                  </a:lnTo>
                  <a:lnTo>
                    <a:pt x="6" y="0"/>
                  </a:lnTo>
                  <a:lnTo>
                    <a:pt x="45" y="38"/>
                  </a:lnTo>
                  <a:lnTo>
                    <a:pt x="84" y="0"/>
                  </a:lnTo>
                  <a:lnTo>
                    <a:pt x="89" y="5"/>
                  </a:lnTo>
                  <a:lnTo>
                    <a:pt x="45" y="5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 name="Rectangle 216"/>
            <p:cNvSpPr>
              <a:spLocks noChangeArrowheads="1"/>
            </p:cNvSpPr>
            <p:nvPr/>
          </p:nvSpPr>
          <p:spPr bwMode="auto">
            <a:xfrm>
              <a:off x="457202" y="2312988"/>
              <a:ext cx="12700" cy="261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 name="Freeform 217"/>
            <p:cNvSpPr/>
            <p:nvPr/>
          </p:nvSpPr>
          <p:spPr bwMode="auto">
            <a:xfrm>
              <a:off x="307977" y="2417763"/>
              <a:ext cx="309563" cy="309563"/>
            </a:xfrm>
            <a:custGeom>
              <a:avLst/>
              <a:gdLst>
                <a:gd name="T0" fmla="*/ 195 w 195"/>
                <a:gd name="T1" fmla="*/ 195 h 195"/>
                <a:gd name="T2" fmla="*/ 0 w 195"/>
                <a:gd name="T3" fmla="*/ 195 h 195"/>
                <a:gd name="T4" fmla="*/ 0 w 195"/>
                <a:gd name="T5" fmla="*/ 0 h 195"/>
                <a:gd name="T6" fmla="*/ 74 w 195"/>
                <a:gd name="T7" fmla="*/ 0 h 195"/>
                <a:gd name="T8" fmla="*/ 74 w 195"/>
                <a:gd name="T9" fmla="*/ 9 h 195"/>
                <a:gd name="T10" fmla="*/ 11 w 195"/>
                <a:gd name="T11" fmla="*/ 9 h 195"/>
                <a:gd name="T12" fmla="*/ 11 w 195"/>
                <a:gd name="T13" fmla="*/ 185 h 195"/>
                <a:gd name="T14" fmla="*/ 187 w 195"/>
                <a:gd name="T15" fmla="*/ 185 h 195"/>
                <a:gd name="T16" fmla="*/ 187 w 195"/>
                <a:gd name="T17" fmla="*/ 9 h 195"/>
                <a:gd name="T18" fmla="*/ 125 w 195"/>
                <a:gd name="T19" fmla="*/ 9 h 195"/>
                <a:gd name="T20" fmla="*/ 125 w 195"/>
                <a:gd name="T21" fmla="*/ 0 h 195"/>
                <a:gd name="T22" fmla="*/ 195 w 195"/>
                <a:gd name="T23" fmla="*/ 0 h 195"/>
                <a:gd name="T24" fmla="*/ 195 w 195"/>
                <a:gd name="T25"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195">
                  <a:moveTo>
                    <a:pt x="195" y="195"/>
                  </a:moveTo>
                  <a:lnTo>
                    <a:pt x="0" y="195"/>
                  </a:lnTo>
                  <a:lnTo>
                    <a:pt x="0" y="0"/>
                  </a:lnTo>
                  <a:lnTo>
                    <a:pt x="74" y="0"/>
                  </a:lnTo>
                  <a:lnTo>
                    <a:pt x="74" y="9"/>
                  </a:lnTo>
                  <a:lnTo>
                    <a:pt x="11" y="9"/>
                  </a:lnTo>
                  <a:lnTo>
                    <a:pt x="11" y="185"/>
                  </a:lnTo>
                  <a:lnTo>
                    <a:pt x="187" y="185"/>
                  </a:lnTo>
                  <a:lnTo>
                    <a:pt x="187" y="9"/>
                  </a:lnTo>
                  <a:lnTo>
                    <a:pt x="125" y="9"/>
                  </a:lnTo>
                  <a:lnTo>
                    <a:pt x="125" y="0"/>
                  </a:lnTo>
                  <a:lnTo>
                    <a:pt x="195" y="0"/>
                  </a:lnTo>
                  <a:lnTo>
                    <a:pt x="195" y="1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1" name="组合 270"/>
          <p:cNvGrpSpPr/>
          <p:nvPr/>
        </p:nvGrpSpPr>
        <p:grpSpPr>
          <a:xfrm>
            <a:off x="423923" y="4032772"/>
            <a:ext cx="322995" cy="444727"/>
            <a:chOff x="314326" y="3180556"/>
            <a:chExt cx="315913" cy="434976"/>
          </a:xfrm>
        </p:grpSpPr>
        <p:sp>
          <p:nvSpPr>
            <p:cNvPr id="18" name="Freeform 218"/>
            <p:cNvSpPr/>
            <p:nvPr/>
          </p:nvSpPr>
          <p:spPr bwMode="auto">
            <a:xfrm>
              <a:off x="398464" y="3180556"/>
              <a:ext cx="147638" cy="84138"/>
            </a:xfrm>
            <a:custGeom>
              <a:avLst/>
              <a:gdLst>
                <a:gd name="T0" fmla="*/ 7 w 93"/>
                <a:gd name="T1" fmla="*/ 53 h 53"/>
                <a:gd name="T2" fmla="*/ 0 w 93"/>
                <a:gd name="T3" fmla="*/ 48 h 53"/>
                <a:gd name="T4" fmla="*/ 46 w 93"/>
                <a:gd name="T5" fmla="*/ 0 h 53"/>
                <a:gd name="T6" fmla="*/ 93 w 93"/>
                <a:gd name="T7" fmla="*/ 48 h 53"/>
                <a:gd name="T8" fmla="*/ 86 w 93"/>
                <a:gd name="T9" fmla="*/ 53 h 53"/>
                <a:gd name="T10" fmla="*/ 46 w 93"/>
                <a:gd name="T11" fmla="*/ 15 h 53"/>
                <a:gd name="T12" fmla="*/ 7 w 93"/>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3" h="53">
                  <a:moveTo>
                    <a:pt x="7" y="53"/>
                  </a:moveTo>
                  <a:lnTo>
                    <a:pt x="0" y="48"/>
                  </a:lnTo>
                  <a:lnTo>
                    <a:pt x="46" y="0"/>
                  </a:lnTo>
                  <a:lnTo>
                    <a:pt x="93" y="48"/>
                  </a:lnTo>
                  <a:lnTo>
                    <a:pt x="86" y="53"/>
                  </a:lnTo>
                  <a:lnTo>
                    <a:pt x="46" y="15"/>
                  </a:lnTo>
                  <a:lnTo>
                    <a:pt x="7" y="5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 name="Rectangle 219"/>
            <p:cNvSpPr>
              <a:spLocks noChangeArrowheads="1"/>
            </p:cNvSpPr>
            <p:nvPr/>
          </p:nvSpPr>
          <p:spPr bwMode="auto">
            <a:xfrm>
              <a:off x="463551" y="3196431"/>
              <a:ext cx="15875" cy="268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 name="Freeform 220"/>
            <p:cNvSpPr/>
            <p:nvPr/>
          </p:nvSpPr>
          <p:spPr bwMode="auto">
            <a:xfrm>
              <a:off x="314326" y="3296444"/>
              <a:ext cx="315913" cy="319088"/>
            </a:xfrm>
            <a:custGeom>
              <a:avLst/>
              <a:gdLst>
                <a:gd name="T0" fmla="*/ 199 w 199"/>
                <a:gd name="T1" fmla="*/ 201 h 201"/>
                <a:gd name="T2" fmla="*/ 0 w 199"/>
                <a:gd name="T3" fmla="*/ 201 h 201"/>
                <a:gd name="T4" fmla="*/ 0 w 199"/>
                <a:gd name="T5" fmla="*/ 0 h 201"/>
                <a:gd name="T6" fmla="*/ 74 w 199"/>
                <a:gd name="T7" fmla="*/ 0 h 201"/>
                <a:gd name="T8" fmla="*/ 74 w 199"/>
                <a:gd name="T9" fmla="*/ 10 h 201"/>
                <a:gd name="T10" fmla="*/ 8 w 199"/>
                <a:gd name="T11" fmla="*/ 10 h 201"/>
                <a:gd name="T12" fmla="*/ 8 w 199"/>
                <a:gd name="T13" fmla="*/ 192 h 201"/>
                <a:gd name="T14" fmla="*/ 190 w 199"/>
                <a:gd name="T15" fmla="*/ 192 h 201"/>
                <a:gd name="T16" fmla="*/ 190 w 199"/>
                <a:gd name="T17" fmla="*/ 10 h 201"/>
                <a:gd name="T18" fmla="*/ 127 w 199"/>
                <a:gd name="T19" fmla="*/ 10 h 201"/>
                <a:gd name="T20" fmla="*/ 127 w 199"/>
                <a:gd name="T21" fmla="*/ 0 h 201"/>
                <a:gd name="T22" fmla="*/ 199 w 199"/>
                <a:gd name="T23" fmla="*/ 0 h 201"/>
                <a:gd name="T24" fmla="*/ 199 w 199"/>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01">
                  <a:moveTo>
                    <a:pt x="199" y="201"/>
                  </a:moveTo>
                  <a:lnTo>
                    <a:pt x="0" y="201"/>
                  </a:lnTo>
                  <a:lnTo>
                    <a:pt x="0" y="0"/>
                  </a:lnTo>
                  <a:lnTo>
                    <a:pt x="74" y="0"/>
                  </a:lnTo>
                  <a:lnTo>
                    <a:pt x="74" y="10"/>
                  </a:lnTo>
                  <a:lnTo>
                    <a:pt x="8" y="10"/>
                  </a:lnTo>
                  <a:lnTo>
                    <a:pt x="8" y="192"/>
                  </a:lnTo>
                  <a:lnTo>
                    <a:pt x="190" y="192"/>
                  </a:lnTo>
                  <a:lnTo>
                    <a:pt x="190" y="10"/>
                  </a:lnTo>
                  <a:lnTo>
                    <a:pt x="127" y="10"/>
                  </a:lnTo>
                  <a:lnTo>
                    <a:pt x="127" y="0"/>
                  </a:lnTo>
                  <a:lnTo>
                    <a:pt x="199" y="0"/>
                  </a:lnTo>
                  <a:lnTo>
                    <a:pt x="199" y="20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21" name="Freeform 221"/>
          <p:cNvSpPr>
            <a:spLocks noEditPoints="1"/>
          </p:cNvSpPr>
          <p:nvPr/>
        </p:nvSpPr>
        <p:spPr bwMode="auto">
          <a:xfrm>
            <a:off x="435285" y="4978997"/>
            <a:ext cx="292156" cy="447972"/>
          </a:xfrm>
          <a:custGeom>
            <a:avLst/>
            <a:gdLst>
              <a:gd name="T0" fmla="*/ 19 w 126"/>
              <a:gd name="T1" fmla="*/ 193 h 193"/>
              <a:gd name="T2" fmla="*/ 14 w 126"/>
              <a:gd name="T3" fmla="*/ 192 h 193"/>
              <a:gd name="T4" fmla="*/ 10 w 126"/>
              <a:gd name="T5" fmla="*/ 180 h 193"/>
              <a:gd name="T6" fmla="*/ 32 w 126"/>
              <a:gd name="T7" fmla="*/ 115 h 193"/>
              <a:gd name="T8" fmla="*/ 10 w 126"/>
              <a:gd name="T9" fmla="*/ 115 h 193"/>
              <a:gd name="T10" fmla="*/ 2 w 126"/>
              <a:gd name="T11" fmla="*/ 111 h 193"/>
              <a:gd name="T12" fmla="*/ 1 w 126"/>
              <a:gd name="T13" fmla="*/ 102 h 193"/>
              <a:gd name="T14" fmla="*/ 37 w 126"/>
              <a:gd name="T15" fmla="*/ 7 h 193"/>
              <a:gd name="T16" fmla="*/ 46 w 126"/>
              <a:gd name="T17" fmla="*/ 0 h 193"/>
              <a:gd name="T18" fmla="*/ 116 w 126"/>
              <a:gd name="T19" fmla="*/ 0 h 193"/>
              <a:gd name="T20" fmla="*/ 126 w 126"/>
              <a:gd name="T21" fmla="*/ 10 h 193"/>
              <a:gd name="T22" fmla="*/ 124 w 126"/>
              <a:gd name="T23" fmla="*/ 15 h 193"/>
              <a:gd name="T24" fmla="*/ 88 w 126"/>
              <a:gd name="T25" fmla="*/ 68 h 193"/>
              <a:gd name="T26" fmla="*/ 106 w 126"/>
              <a:gd name="T27" fmla="*/ 68 h 193"/>
              <a:gd name="T28" fmla="*/ 114 w 126"/>
              <a:gd name="T29" fmla="*/ 74 h 193"/>
              <a:gd name="T30" fmla="*/ 113 w 126"/>
              <a:gd name="T31" fmla="*/ 84 h 193"/>
              <a:gd name="T32" fmla="*/ 26 w 126"/>
              <a:gd name="T33" fmla="*/ 190 h 193"/>
              <a:gd name="T34" fmla="*/ 19 w 126"/>
              <a:gd name="T35" fmla="*/ 193 h 193"/>
              <a:gd name="T36" fmla="*/ 46 w 126"/>
              <a:gd name="T37" fmla="*/ 8 h 193"/>
              <a:gd name="T38" fmla="*/ 44 w 126"/>
              <a:gd name="T39" fmla="*/ 9 h 193"/>
              <a:gd name="T40" fmla="*/ 9 w 126"/>
              <a:gd name="T41" fmla="*/ 105 h 193"/>
              <a:gd name="T42" fmla="*/ 9 w 126"/>
              <a:gd name="T43" fmla="*/ 106 h 193"/>
              <a:gd name="T44" fmla="*/ 10 w 126"/>
              <a:gd name="T45" fmla="*/ 107 h 193"/>
              <a:gd name="T46" fmla="*/ 43 w 126"/>
              <a:gd name="T47" fmla="*/ 107 h 193"/>
              <a:gd name="T48" fmla="*/ 17 w 126"/>
              <a:gd name="T49" fmla="*/ 183 h 193"/>
              <a:gd name="T50" fmla="*/ 18 w 126"/>
              <a:gd name="T51" fmla="*/ 185 h 193"/>
              <a:gd name="T52" fmla="*/ 20 w 126"/>
              <a:gd name="T53" fmla="*/ 185 h 193"/>
              <a:gd name="T54" fmla="*/ 107 w 126"/>
              <a:gd name="T55" fmla="*/ 79 h 193"/>
              <a:gd name="T56" fmla="*/ 107 w 126"/>
              <a:gd name="T57" fmla="*/ 77 h 193"/>
              <a:gd name="T58" fmla="*/ 106 w 126"/>
              <a:gd name="T59" fmla="*/ 76 h 193"/>
              <a:gd name="T60" fmla="*/ 73 w 126"/>
              <a:gd name="T61" fmla="*/ 76 h 193"/>
              <a:gd name="T62" fmla="*/ 117 w 126"/>
              <a:gd name="T63" fmla="*/ 11 h 193"/>
              <a:gd name="T64" fmla="*/ 118 w 126"/>
              <a:gd name="T65" fmla="*/ 10 h 193"/>
              <a:gd name="T66" fmla="*/ 116 w 126"/>
              <a:gd name="T67" fmla="*/ 8 h 193"/>
              <a:gd name="T68" fmla="*/ 46 w 126"/>
              <a:gd name="T69"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93">
                <a:moveTo>
                  <a:pt x="19" y="193"/>
                </a:moveTo>
                <a:cubicBezTo>
                  <a:pt x="17" y="193"/>
                  <a:pt x="16" y="193"/>
                  <a:pt x="14" y="192"/>
                </a:cubicBezTo>
                <a:cubicBezTo>
                  <a:pt x="10" y="190"/>
                  <a:pt x="8" y="185"/>
                  <a:pt x="10" y="180"/>
                </a:cubicBezTo>
                <a:cubicBezTo>
                  <a:pt x="32" y="115"/>
                  <a:pt x="32" y="115"/>
                  <a:pt x="32" y="115"/>
                </a:cubicBezTo>
                <a:cubicBezTo>
                  <a:pt x="10" y="115"/>
                  <a:pt x="10" y="115"/>
                  <a:pt x="10" y="115"/>
                </a:cubicBezTo>
                <a:cubicBezTo>
                  <a:pt x="7" y="115"/>
                  <a:pt x="4" y="113"/>
                  <a:pt x="2" y="111"/>
                </a:cubicBezTo>
                <a:cubicBezTo>
                  <a:pt x="0" y="108"/>
                  <a:pt x="0" y="105"/>
                  <a:pt x="1" y="102"/>
                </a:cubicBezTo>
                <a:cubicBezTo>
                  <a:pt x="37" y="7"/>
                  <a:pt x="37" y="7"/>
                  <a:pt x="37" y="7"/>
                </a:cubicBezTo>
                <a:cubicBezTo>
                  <a:pt x="38" y="3"/>
                  <a:pt x="42" y="0"/>
                  <a:pt x="46" y="0"/>
                </a:cubicBezTo>
                <a:cubicBezTo>
                  <a:pt x="116" y="0"/>
                  <a:pt x="116" y="0"/>
                  <a:pt x="116" y="0"/>
                </a:cubicBezTo>
                <a:cubicBezTo>
                  <a:pt x="122" y="0"/>
                  <a:pt x="126" y="5"/>
                  <a:pt x="126" y="10"/>
                </a:cubicBezTo>
                <a:cubicBezTo>
                  <a:pt x="126" y="12"/>
                  <a:pt x="125" y="14"/>
                  <a:pt x="124" y="15"/>
                </a:cubicBezTo>
                <a:cubicBezTo>
                  <a:pt x="88" y="68"/>
                  <a:pt x="88" y="68"/>
                  <a:pt x="88" y="68"/>
                </a:cubicBezTo>
                <a:cubicBezTo>
                  <a:pt x="106" y="68"/>
                  <a:pt x="106" y="68"/>
                  <a:pt x="106" y="68"/>
                </a:cubicBezTo>
                <a:cubicBezTo>
                  <a:pt x="109" y="68"/>
                  <a:pt x="113" y="70"/>
                  <a:pt x="114" y="74"/>
                </a:cubicBezTo>
                <a:cubicBezTo>
                  <a:pt x="116" y="77"/>
                  <a:pt x="115" y="81"/>
                  <a:pt x="113" y="84"/>
                </a:cubicBezTo>
                <a:cubicBezTo>
                  <a:pt x="26" y="190"/>
                  <a:pt x="26" y="190"/>
                  <a:pt x="26" y="190"/>
                </a:cubicBezTo>
                <a:cubicBezTo>
                  <a:pt x="25" y="192"/>
                  <a:pt x="22" y="193"/>
                  <a:pt x="19" y="193"/>
                </a:cubicBezTo>
                <a:close/>
                <a:moveTo>
                  <a:pt x="46" y="8"/>
                </a:moveTo>
                <a:cubicBezTo>
                  <a:pt x="45" y="8"/>
                  <a:pt x="44" y="9"/>
                  <a:pt x="44" y="9"/>
                </a:cubicBezTo>
                <a:cubicBezTo>
                  <a:pt x="9" y="105"/>
                  <a:pt x="9" y="105"/>
                  <a:pt x="9" y="105"/>
                </a:cubicBezTo>
                <a:cubicBezTo>
                  <a:pt x="8" y="105"/>
                  <a:pt x="9" y="106"/>
                  <a:pt x="9" y="106"/>
                </a:cubicBezTo>
                <a:cubicBezTo>
                  <a:pt x="9" y="107"/>
                  <a:pt x="10" y="107"/>
                  <a:pt x="10" y="107"/>
                </a:cubicBezTo>
                <a:cubicBezTo>
                  <a:pt x="43" y="107"/>
                  <a:pt x="43" y="107"/>
                  <a:pt x="43" y="107"/>
                </a:cubicBezTo>
                <a:cubicBezTo>
                  <a:pt x="17" y="183"/>
                  <a:pt x="17" y="183"/>
                  <a:pt x="17" y="183"/>
                </a:cubicBezTo>
                <a:cubicBezTo>
                  <a:pt x="17" y="184"/>
                  <a:pt x="18" y="185"/>
                  <a:pt x="18" y="185"/>
                </a:cubicBezTo>
                <a:cubicBezTo>
                  <a:pt x="19" y="186"/>
                  <a:pt x="20" y="185"/>
                  <a:pt x="20" y="185"/>
                </a:cubicBezTo>
                <a:cubicBezTo>
                  <a:pt x="107" y="79"/>
                  <a:pt x="107" y="79"/>
                  <a:pt x="107" y="79"/>
                </a:cubicBezTo>
                <a:cubicBezTo>
                  <a:pt x="107" y="78"/>
                  <a:pt x="107" y="77"/>
                  <a:pt x="107" y="77"/>
                </a:cubicBezTo>
                <a:cubicBezTo>
                  <a:pt x="107" y="76"/>
                  <a:pt x="106" y="76"/>
                  <a:pt x="106" y="76"/>
                </a:cubicBezTo>
                <a:cubicBezTo>
                  <a:pt x="73" y="76"/>
                  <a:pt x="73" y="76"/>
                  <a:pt x="73" y="76"/>
                </a:cubicBezTo>
                <a:cubicBezTo>
                  <a:pt x="117" y="11"/>
                  <a:pt x="117" y="11"/>
                  <a:pt x="117" y="11"/>
                </a:cubicBezTo>
                <a:cubicBezTo>
                  <a:pt x="118" y="11"/>
                  <a:pt x="118" y="10"/>
                  <a:pt x="118" y="10"/>
                </a:cubicBezTo>
                <a:cubicBezTo>
                  <a:pt x="118" y="9"/>
                  <a:pt x="117" y="8"/>
                  <a:pt x="116" y="8"/>
                </a:cubicBezTo>
                <a:lnTo>
                  <a:pt x="46"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 name="Freeform 225"/>
          <p:cNvSpPr>
            <a:spLocks noEditPoints="1"/>
          </p:cNvSpPr>
          <p:nvPr/>
        </p:nvSpPr>
        <p:spPr bwMode="auto">
          <a:xfrm>
            <a:off x="362416" y="2294447"/>
            <a:ext cx="426872" cy="430118"/>
          </a:xfrm>
          <a:custGeom>
            <a:avLst/>
            <a:gdLst>
              <a:gd name="T0" fmla="*/ 130 w 184"/>
              <a:gd name="T1" fmla="*/ 185 h 185"/>
              <a:gd name="T2" fmla="*/ 54 w 184"/>
              <a:gd name="T3" fmla="*/ 185 h 185"/>
              <a:gd name="T4" fmla="*/ 39 w 184"/>
              <a:gd name="T5" fmla="*/ 170 h 185"/>
              <a:gd name="T6" fmla="*/ 39 w 184"/>
              <a:gd name="T7" fmla="*/ 104 h 185"/>
              <a:gd name="T8" fmla="*/ 16 w 184"/>
              <a:gd name="T9" fmla="*/ 104 h 185"/>
              <a:gd name="T10" fmla="*/ 2 w 184"/>
              <a:gd name="T11" fmla="*/ 95 h 185"/>
              <a:gd name="T12" fmla="*/ 5 w 184"/>
              <a:gd name="T13" fmla="*/ 79 h 185"/>
              <a:gd name="T14" fmla="*/ 81 w 184"/>
              <a:gd name="T15" fmla="*/ 5 h 185"/>
              <a:gd name="T16" fmla="*/ 92 w 184"/>
              <a:gd name="T17" fmla="*/ 0 h 185"/>
              <a:gd name="T18" fmla="*/ 103 w 184"/>
              <a:gd name="T19" fmla="*/ 5 h 185"/>
              <a:gd name="T20" fmla="*/ 178 w 184"/>
              <a:gd name="T21" fmla="*/ 79 h 185"/>
              <a:gd name="T22" fmla="*/ 181 w 184"/>
              <a:gd name="T23" fmla="*/ 95 h 185"/>
              <a:gd name="T24" fmla="*/ 168 w 184"/>
              <a:gd name="T25" fmla="*/ 104 h 185"/>
              <a:gd name="T26" fmla="*/ 145 w 184"/>
              <a:gd name="T27" fmla="*/ 104 h 185"/>
              <a:gd name="T28" fmla="*/ 145 w 184"/>
              <a:gd name="T29" fmla="*/ 170 h 185"/>
              <a:gd name="T30" fmla="*/ 130 w 184"/>
              <a:gd name="T31" fmla="*/ 185 h 185"/>
              <a:gd name="T32" fmla="*/ 92 w 184"/>
              <a:gd name="T33" fmla="*/ 8 h 185"/>
              <a:gd name="T34" fmla="*/ 87 w 184"/>
              <a:gd name="T35" fmla="*/ 10 h 185"/>
              <a:gd name="T36" fmla="*/ 11 w 184"/>
              <a:gd name="T37" fmla="*/ 84 h 185"/>
              <a:gd name="T38" fmla="*/ 9 w 184"/>
              <a:gd name="T39" fmla="*/ 92 h 185"/>
              <a:gd name="T40" fmla="*/ 16 w 184"/>
              <a:gd name="T41" fmla="*/ 96 h 185"/>
              <a:gd name="T42" fmla="*/ 47 w 184"/>
              <a:gd name="T43" fmla="*/ 96 h 185"/>
              <a:gd name="T44" fmla="*/ 47 w 184"/>
              <a:gd name="T45" fmla="*/ 170 h 185"/>
              <a:gd name="T46" fmla="*/ 54 w 184"/>
              <a:gd name="T47" fmla="*/ 177 h 185"/>
              <a:gd name="T48" fmla="*/ 130 w 184"/>
              <a:gd name="T49" fmla="*/ 177 h 185"/>
              <a:gd name="T50" fmla="*/ 137 w 184"/>
              <a:gd name="T51" fmla="*/ 170 h 185"/>
              <a:gd name="T52" fmla="*/ 137 w 184"/>
              <a:gd name="T53" fmla="*/ 96 h 185"/>
              <a:gd name="T54" fmla="*/ 168 w 184"/>
              <a:gd name="T55" fmla="*/ 96 h 185"/>
              <a:gd name="T56" fmla="*/ 174 w 184"/>
              <a:gd name="T57" fmla="*/ 92 h 185"/>
              <a:gd name="T58" fmla="*/ 173 w 184"/>
              <a:gd name="T59" fmla="*/ 84 h 185"/>
              <a:gd name="T60" fmla="*/ 97 w 184"/>
              <a:gd name="T61" fmla="*/ 10 h 185"/>
              <a:gd name="T62" fmla="*/ 92 w 184"/>
              <a:gd name="T63"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5">
                <a:moveTo>
                  <a:pt x="130" y="185"/>
                </a:moveTo>
                <a:cubicBezTo>
                  <a:pt x="54" y="185"/>
                  <a:pt x="54" y="185"/>
                  <a:pt x="54" y="185"/>
                </a:cubicBezTo>
                <a:cubicBezTo>
                  <a:pt x="45" y="185"/>
                  <a:pt x="39" y="179"/>
                  <a:pt x="39" y="170"/>
                </a:cubicBezTo>
                <a:cubicBezTo>
                  <a:pt x="39" y="104"/>
                  <a:pt x="39" y="104"/>
                  <a:pt x="39" y="104"/>
                </a:cubicBezTo>
                <a:cubicBezTo>
                  <a:pt x="16" y="104"/>
                  <a:pt x="16" y="104"/>
                  <a:pt x="16" y="104"/>
                </a:cubicBezTo>
                <a:cubicBezTo>
                  <a:pt x="10" y="104"/>
                  <a:pt x="4" y="100"/>
                  <a:pt x="2" y="95"/>
                </a:cubicBezTo>
                <a:cubicBezTo>
                  <a:pt x="0" y="89"/>
                  <a:pt x="1" y="83"/>
                  <a:pt x="5" y="79"/>
                </a:cubicBezTo>
                <a:cubicBezTo>
                  <a:pt x="81" y="5"/>
                  <a:pt x="81" y="5"/>
                  <a:pt x="81" y="5"/>
                </a:cubicBezTo>
                <a:cubicBezTo>
                  <a:pt x="84" y="2"/>
                  <a:pt x="88" y="0"/>
                  <a:pt x="92" y="0"/>
                </a:cubicBezTo>
                <a:cubicBezTo>
                  <a:pt x="96" y="0"/>
                  <a:pt x="100" y="2"/>
                  <a:pt x="103" y="5"/>
                </a:cubicBezTo>
                <a:cubicBezTo>
                  <a:pt x="178" y="79"/>
                  <a:pt x="178" y="79"/>
                  <a:pt x="178" y="79"/>
                </a:cubicBezTo>
                <a:cubicBezTo>
                  <a:pt x="183" y="83"/>
                  <a:pt x="184" y="89"/>
                  <a:pt x="181" y="95"/>
                </a:cubicBezTo>
                <a:cubicBezTo>
                  <a:pt x="179" y="100"/>
                  <a:pt x="174" y="104"/>
                  <a:pt x="168" y="104"/>
                </a:cubicBezTo>
                <a:cubicBezTo>
                  <a:pt x="145" y="104"/>
                  <a:pt x="145" y="104"/>
                  <a:pt x="145" y="104"/>
                </a:cubicBezTo>
                <a:cubicBezTo>
                  <a:pt x="145" y="170"/>
                  <a:pt x="145" y="170"/>
                  <a:pt x="145" y="170"/>
                </a:cubicBezTo>
                <a:cubicBezTo>
                  <a:pt x="145" y="179"/>
                  <a:pt x="138" y="185"/>
                  <a:pt x="130" y="185"/>
                </a:cubicBezTo>
                <a:close/>
                <a:moveTo>
                  <a:pt x="92" y="8"/>
                </a:moveTo>
                <a:cubicBezTo>
                  <a:pt x="90" y="8"/>
                  <a:pt x="88" y="9"/>
                  <a:pt x="87" y="10"/>
                </a:cubicBezTo>
                <a:cubicBezTo>
                  <a:pt x="11" y="84"/>
                  <a:pt x="11" y="84"/>
                  <a:pt x="11" y="84"/>
                </a:cubicBezTo>
                <a:cubicBezTo>
                  <a:pt x="9" y="86"/>
                  <a:pt x="8" y="89"/>
                  <a:pt x="9" y="92"/>
                </a:cubicBezTo>
                <a:cubicBezTo>
                  <a:pt x="10" y="94"/>
                  <a:pt x="13" y="96"/>
                  <a:pt x="16" y="96"/>
                </a:cubicBezTo>
                <a:cubicBezTo>
                  <a:pt x="47" y="96"/>
                  <a:pt x="47" y="96"/>
                  <a:pt x="47" y="96"/>
                </a:cubicBezTo>
                <a:cubicBezTo>
                  <a:pt x="47" y="170"/>
                  <a:pt x="47" y="170"/>
                  <a:pt x="47" y="170"/>
                </a:cubicBezTo>
                <a:cubicBezTo>
                  <a:pt x="47" y="174"/>
                  <a:pt x="50" y="177"/>
                  <a:pt x="54" y="177"/>
                </a:cubicBezTo>
                <a:cubicBezTo>
                  <a:pt x="130" y="177"/>
                  <a:pt x="130" y="177"/>
                  <a:pt x="130" y="177"/>
                </a:cubicBezTo>
                <a:cubicBezTo>
                  <a:pt x="133" y="177"/>
                  <a:pt x="137" y="174"/>
                  <a:pt x="137" y="170"/>
                </a:cubicBezTo>
                <a:cubicBezTo>
                  <a:pt x="137" y="96"/>
                  <a:pt x="137" y="96"/>
                  <a:pt x="137" y="96"/>
                </a:cubicBezTo>
                <a:cubicBezTo>
                  <a:pt x="168" y="96"/>
                  <a:pt x="168" y="96"/>
                  <a:pt x="168" y="96"/>
                </a:cubicBezTo>
                <a:cubicBezTo>
                  <a:pt x="170" y="96"/>
                  <a:pt x="173" y="94"/>
                  <a:pt x="174" y="92"/>
                </a:cubicBezTo>
                <a:cubicBezTo>
                  <a:pt x="175" y="89"/>
                  <a:pt x="175" y="86"/>
                  <a:pt x="173" y="84"/>
                </a:cubicBezTo>
                <a:cubicBezTo>
                  <a:pt x="97" y="10"/>
                  <a:pt x="97" y="10"/>
                  <a:pt x="97" y="10"/>
                </a:cubicBezTo>
                <a:cubicBezTo>
                  <a:pt x="95" y="9"/>
                  <a:pt x="94"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92" name="组合 291"/>
          <p:cNvGrpSpPr/>
          <p:nvPr/>
        </p:nvGrpSpPr>
        <p:grpSpPr>
          <a:xfrm>
            <a:off x="5031188" y="1047325"/>
            <a:ext cx="4127990" cy="976465"/>
            <a:chOff x="4770238" y="993074"/>
            <a:chExt cx="3914160" cy="925885"/>
          </a:xfrm>
        </p:grpSpPr>
        <p:sp>
          <p:nvSpPr>
            <p:cNvPr id="293" name="矩形 292"/>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4" name="Text Box 3"/>
            <p:cNvSpPr txBox="1">
              <a:spLocks noChangeArrowheads="1"/>
            </p:cNvSpPr>
            <p:nvPr/>
          </p:nvSpPr>
          <p:spPr bwMode="auto">
            <a:xfrm>
              <a:off x="5071829" y="993074"/>
              <a:ext cx="1880513" cy="41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531" dirty="0">
                  <a:solidFill>
                    <a:srgbClr val="FC621E"/>
                  </a:solidFill>
                  <a:latin typeface="方正兰亭粗黑简体" panose="02000000000000000000" pitchFamily="2" charset="-122"/>
                  <a:ea typeface="方正兰亭粗黑简体" panose="02000000000000000000" pitchFamily="2" charset="-122"/>
                </a:rPr>
                <a:t>Gift icons</a:t>
              </a:r>
              <a:r>
                <a:rPr lang="en-US" altLang="zh-CN" sz="2531" dirty="0">
                  <a:solidFill>
                    <a:srgbClr val="FC621E"/>
                  </a:solidFill>
                  <a:latin typeface="方正兰亭粗黑简体" panose="02000000000000000000" pitchFamily="2" charset="-122"/>
                  <a:ea typeface="方正兰亭粗黑简体" panose="02000000000000000000" pitchFamily="2" charset="-122"/>
                </a:rPr>
                <a:t>2</a:t>
              </a:r>
              <a:endParaRPr lang="zh-CN" altLang="en-US" sz="2531" dirty="0">
                <a:solidFill>
                  <a:srgbClr val="FC621E"/>
                </a:solidFill>
                <a:latin typeface="方正兰亭粗黑简体" panose="02000000000000000000" pitchFamily="2" charset="-122"/>
                <a:ea typeface="方正兰亭粗黑简体" panose="02000000000000000000" pitchFamily="2" charset="-122"/>
              </a:endParaRPr>
            </a:p>
          </p:txBody>
        </p:sp>
        <p:sp>
          <p:nvSpPr>
            <p:cNvPr id="295" name="矩形 294"/>
            <p:cNvSpPr/>
            <p:nvPr/>
          </p:nvSpPr>
          <p:spPr>
            <a:xfrm>
              <a:off x="4770238" y="1359825"/>
              <a:ext cx="3914160" cy="350201"/>
            </a:xfrm>
            <a:prstGeom prst="rect">
              <a:avLst/>
            </a:prstGeom>
          </p:spPr>
          <p:txBody>
            <a:bodyPr wrap="none">
              <a:spAutoFit/>
            </a:bodyPr>
            <a:lstStyle/>
            <a:p>
              <a:pPr fontAlgn="base"/>
              <a:r>
                <a:rPr lang="en-US" altLang="zh-CN" dirty="0" err="1">
                  <a:solidFill>
                    <a:srgbClr val="888888"/>
                  </a:solidFill>
                  <a:latin typeface="微软雅黑" panose="020B0503020204020204" pitchFamily="34" charset="-122"/>
                  <a:ea typeface="微软雅黑" panose="020B0503020204020204" pitchFamily="34" charset="-122"/>
                </a:rPr>
                <a:t>Ios</a:t>
              </a:r>
              <a:r>
                <a:rPr lang="en-US" altLang="zh-CN" dirty="0">
                  <a:solidFill>
                    <a:srgbClr val="888888"/>
                  </a:solidFill>
                  <a:latin typeface="微软雅黑" panose="020B0503020204020204" pitchFamily="34" charset="-122"/>
                  <a:ea typeface="微软雅黑" panose="020B0503020204020204" pitchFamily="34" charset="-122"/>
                </a:rPr>
                <a:t> </a:t>
              </a:r>
              <a:r>
                <a:rPr lang="zh-CN" altLang="en-US" dirty="0">
                  <a:solidFill>
                    <a:srgbClr val="888888"/>
                  </a:solidFill>
                  <a:latin typeface="微软雅黑" panose="020B0503020204020204" pitchFamily="34" charset="-122"/>
                  <a:ea typeface="微软雅黑" panose="020B0503020204020204" pitchFamily="34" charset="-122"/>
                </a:rPr>
                <a:t>Wireframe Style business Icons</a:t>
              </a:r>
              <a:r>
                <a:rPr lang="en-US" altLang="zh-CN" dirty="0">
                  <a:solidFill>
                    <a:srgbClr val="888888"/>
                  </a:solidFill>
                  <a:latin typeface="微软雅黑" panose="020B0503020204020204" pitchFamily="34" charset="-122"/>
                  <a:ea typeface="微软雅黑" panose="020B0503020204020204" pitchFamily="34" charset="-122"/>
                </a:rPr>
                <a:t>2</a:t>
              </a:r>
              <a:endParaRPr lang="zh-CN" altLang="en-US" dirty="0">
                <a:solidFill>
                  <a:srgbClr val="88888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a14="http://schemas.microsoft.com/office/drawing/2010/main"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794" y="446"/>
            <a:ext cx="12857163" cy="72428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2"/>
          <p:cNvSpPr txBox="1"/>
          <p:nvPr/>
        </p:nvSpPr>
        <p:spPr>
          <a:xfrm>
            <a:off x="3621063" y="3472309"/>
            <a:ext cx="4720213" cy="1261728"/>
          </a:xfrm>
          <a:prstGeom prst="rect">
            <a:avLst/>
          </a:prstGeom>
          <a:noFill/>
        </p:spPr>
        <p:txBody>
          <a:bodyPr wrap="square" rtlCol="0">
            <a:spAutoFit/>
          </a:bodyPr>
          <a:lstStyle/>
          <a:p>
            <a:r>
              <a:rPr lang="en-US" altLang="zh-CN" sz="2800" dirty="0">
                <a:solidFill>
                  <a:srgbClr val="FFC000"/>
                </a:solidFill>
                <a:latin typeface="+mn-ea"/>
                <a:ea typeface="+mn-ea"/>
              </a:rPr>
              <a:t>ADD RELATED</a:t>
            </a:r>
          </a:p>
          <a:p>
            <a:r>
              <a:rPr lang="en-US" altLang="zh-CN" sz="4800" dirty="0">
                <a:solidFill>
                  <a:srgbClr val="FFC000"/>
                </a:solidFill>
                <a:latin typeface="+mn-ea"/>
                <a:ea typeface="+mn-ea"/>
              </a:rPr>
              <a:t>TITLE WORDS</a:t>
            </a:r>
            <a:endParaRPr lang="zh-CN" altLang="en-US" sz="4800" dirty="0">
              <a:solidFill>
                <a:srgbClr val="FFC000"/>
              </a:solidFill>
              <a:latin typeface="+mn-ea"/>
              <a:ea typeface="+mn-ea"/>
              <a:cs typeface="Arial" pitchFamily="34" charset="0"/>
            </a:endParaRPr>
          </a:p>
        </p:txBody>
      </p:sp>
      <p:sp>
        <p:nvSpPr>
          <p:cNvPr id="35" name="TextBox 32"/>
          <p:cNvSpPr txBox="1"/>
          <p:nvPr/>
        </p:nvSpPr>
        <p:spPr>
          <a:xfrm>
            <a:off x="3621062" y="4815919"/>
            <a:ext cx="3869240" cy="523155"/>
          </a:xfrm>
          <a:prstGeom prst="rect">
            <a:avLst/>
          </a:prstGeom>
          <a:noFill/>
        </p:spPr>
        <p:txBody>
          <a:bodyPr wrap="square" rtlCol="0">
            <a:spAutoFit/>
          </a:bodyPr>
          <a:lstStyle/>
          <a:p>
            <a:r>
              <a:rPr lang="zh-CN" altLang="en-US" sz="2800" dirty="0">
                <a:solidFill>
                  <a:srgbClr val="FFC000"/>
                </a:solidFill>
                <a:latin typeface="Franklin Gothic Medium" pitchFamily="34" charset="0"/>
                <a:ea typeface="微软雅黑" pitchFamily="34" charset="-122"/>
                <a:cs typeface="+mn-ea"/>
                <a:sym typeface="+mn-lt"/>
              </a:rPr>
              <a:t>Click Add Title</a:t>
            </a:r>
            <a:endParaRPr lang="zh-CN" altLang="en-US" sz="4800" b="1" dirty="0">
              <a:solidFill>
                <a:srgbClr val="FFC000"/>
              </a:solidFill>
              <a:latin typeface="Impact" pitchFamily="34" charset="0"/>
              <a:ea typeface="微软雅黑" pitchFamily="34" charset="-122"/>
              <a:cs typeface="Arial" pitchFamily="34" charset="0"/>
            </a:endParaRPr>
          </a:p>
        </p:txBody>
      </p:sp>
      <p:sp>
        <p:nvSpPr>
          <p:cNvPr id="6" name="TextBox 32"/>
          <p:cNvSpPr txBox="1"/>
          <p:nvPr/>
        </p:nvSpPr>
        <p:spPr>
          <a:xfrm>
            <a:off x="1857935" y="3318440"/>
            <a:ext cx="1999672" cy="1569466"/>
          </a:xfrm>
          <a:prstGeom prst="rect">
            <a:avLst/>
          </a:prstGeom>
          <a:noFill/>
        </p:spPr>
        <p:txBody>
          <a:bodyPr wrap="square" rtlCol="0">
            <a:spAutoFit/>
          </a:bodyPr>
          <a:lstStyle/>
          <a:p>
            <a:r>
              <a:rPr lang="en-US" altLang="zh-CN" sz="9600" dirty="0">
                <a:solidFill>
                  <a:srgbClr val="FFC000"/>
                </a:solidFill>
                <a:latin typeface="Impact" pitchFamily="34" charset="0"/>
                <a:ea typeface="微软雅黑" pitchFamily="34" charset="-122"/>
              </a:rPr>
              <a:t>01</a:t>
            </a:r>
            <a:endParaRPr lang="zh-CN" altLang="en-US" sz="23900" dirty="0">
              <a:solidFill>
                <a:srgbClr val="FFC000"/>
              </a:solidFill>
              <a:latin typeface="Impact" pitchFamily="34" charset="0"/>
              <a:ea typeface="微软雅黑" pitchFamily="34" charset="-122"/>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250" fill="hold"/>
                                        <p:tgtEl>
                                          <p:spTgt spid="31"/>
                                        </p:tgtEl>
                                        <p:attrNameLst>
                                          <p:attrName>ppt_x</p:attrName>
                                        </p:attrNameLst>
                                      </p:cBhvr>
                                      <p:tavLst>
                                        <p:tav tm="0">
                                          <p:val>
                                            <p:strVal val="#ppt_x"/>
                                          </p:val>
                                        </p:tav>
                                        <p:tav tm="100000">
                                          <p:val>
                                            <p:strVal val="#ppt_x"/>
                                          </p:val>
                                        </p:tav>
                                      </p:tavLst>
                                    </p:anim>
                                    <p:anim calcmode="lin" valueType="num">
                                      <p:cBhvr additive="base">
                                        <p:cTn id="13" dur="25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1"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数据 3"/>
          <p:cNvSpPr/>
          <p:nvPr/>
        </p:nvSpPr>
        <p:spPr>
          <a:xfrm rot="16200000" flipH="1">
            <a:off x="1393237" y="1947938"/>
            <a:ext cx="708749" cy="279496"/>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latin typeface="Arial" pitchFamily="34" charset="0"/>
              <a:ea typeface="微软雅黑" pitchFamily="34" charset="-122"/>
              <a:cs typeface="+mn-ea"/>
              <a:sym typeface="Arial" pitchFamily="34" charset="0"/>
            </a:endParaRPr>
          </a:p>
        </p:txBody>
      </p:sp>
      <p:sp>
        <p:nvSpPr>
          <p:cNvPr id="5" name="圆角矩形 4"/>
          <p:cNvSpPr/>
          <p:nvPr/>
        </p:nvSpPr>
        <p:spPr>
          <a:xfrm>
            <a:off x="1810366" y="1490072"/>
            <a:ext cx="4252506" cy="5062507"/>
          </a:xfrm>
          <a:prstGeom prst="roundRect">
            <a:avLst>
              <a:gd name="adj" fmla="val 6769"/>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latin typeface="Arial" pitchFamily="34" charset="0"/>
              <a:ea typeface="微软雅黑" pitchFamily="34" charset="-122"/>
              <a:cs typeface="+mn-ea"/>
              <a:sym typeface="Arial" pitchFamily="34" charset="0"/>
            </a:endParaRPr>
          </a:p>
        </p:txBody>
      </p:sp>
      <p:sp>
        <p:nvSpPr>
          <p:cNvPr id="6" name="五边形 5"/>
          <p:cNvSpPr/>
          <p:nvPr/>
        </p:nvSpPr>
        <p:spPr>
          <a:xfrm>
            <a:off x="1607865" y="1883072"/>
            <a:ext cx="3633432" cy="558990"/>
          </a:xfrm>
          <a:prstGeom prst="homePlate">
            <a:avLst>
              <a:gd name="adj" fmla="val 3346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latin typeface="Arial" pitchFamily="34" charset="0"/>
              <a:ea typeface="微软雅黑" pitchFamily="34" charset="-122"/>
              <a:cs typeface="+mn-ea"/>
              <a:sym typeface="Arial" pitchFamily="34" charset="0"/>
            </a:endParaRPr>
          </a:p>
        </p:txBody>
      </p:sp>
      <p:sp>
        <p:nvSpPr>
          <p:cNvPr id="7" name="TextBox 6"/>
          <p:cNvSpPr txBox="1"/>
          <p:nvPr/>
        </p:nvSpPr>
        <p:spPr>
          <a:xfrm>
            <a:off x="2215367" y="2806324"/>
            <a:ext cx="35437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600" b="1" dirty="0">
                <a:solidFill>
                  <a:schemeClr val="bg1"/>
                </a:solidFill>
                <a:latin typeface="Arial" pitchFamily="34" charset="0"/>
                <a:cs typeface="+mn-ea"/>
                <a:sym typeface="Arial" pitchFamily="34" charset="0"/>
              </a:rPr>
              <a:t>Viewpoint One:</a:t>
            </a:r>
            <a:r>
              <a:rPr lang="en-US" altLang="zh-CN" sz="800" dirty="0">
                <a:solidFill>
                  <a:schemeClr val="bg1"/>
                </a:solidFill>
                <a:latin typeface="Arial" pitchFamily="34" charset="0"/>
                <a:cs typeface="+mn-ea"/>
                <a:sym typeface="Arial" pitchFamily="34" charset="0"/>
              </a:rPr>
              <a:t>Please Replace text, click Add relevant headline, modify the text content, also can copy your content to this directly.</a:t>
            </a:r>
          </a:p>
        </p:txBody>
      </p:sp>
      <p:sp>
        <p:nvSpPr>
          <p:cNvPr id="8" name="TextBox 7"/>
          <p:cNvSpPr txBox="1"/>
          <p:nvPr/>
        </p:nvSpPr>
        <p:spPr>
          <a:xfrm>
            <a:off x="2120793" y="2005995"/>
            <a:ext cx="2389107" cy="337528"/>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pPr>
              <a:lnSpc>
                <a:spcPct val="120000"/>
              </a:lnSpc>
            </a:pPr>
            <a:r>
              <a:rPr lang="zh-CN" altLang="en-US" sz="2000" b="0" dirty="0">
                <a:solidFill>
                  <a:schemeClr val="bg1"/>
                </a:solidFill>
                <a:latin typeface="Arial" pitchFamily="34" charset="0"/>
                <a:cs typeface="+mn-ea"/>
                <a:sym typeface="Arial" pitchFamily="34" charset="0"/>
              </a:rPr>
              <a:t>Title</a:t>
            </a:r>
          </a:p>
        </p:txBody>
      </p:sp>
      <p:sp>
        <p:nvSpPr>
          <p:cNvPr id="9" name="TextBox 8"/>
          <p:cNvSpPr txBox="1"/>
          <p:nvPr/>
        </p:nvSpPr>
        <p:spPr>
          <a:xfrm>
            <a:off x="2215367" y="3994925"/>
            <a:ext cx="35437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600" b="1" dirty="0">
                <a:solidFill>
                  <a:schemeClr val="bg1"/>
                </a:solidFill>
                <a:latin typeface="Arial" pitchFamily="34" charset="0"/>
                <a:cs typeface="+mn-ea"/>
                <a:sym typeface="Arial" pitchFamily="34" charset="0"/>
              </a:rPr>
              <a:t>Viewpoint II:</a:t>
            </a:r>
            <a:r>
              <a:rPr lang="en-US" altLang="zh-CN" sz="800" dirty="0">
                <a:solidFill>
                  <a:schemeClr val="bg1"/>
                </a:solidFill>
                <a:latin typeface="Arial" pitchFamily="34" charset="0"/>
                <a:cs typeface="+mn-ea"/>
                <a:sym typeface="Arial" pitchFamily="34" charset="0"/>
              </a:rPr>
              <a:t>Please Replace text, click Add relevant headline, modify the text content, also can copy your content to this directly.</a:t>
            </a:r>
          </a:p>
        </p:txBody>
      </p:sp>
      <p:sp>
        <p:nvSpPr>
          <p:cNvPr id="10" name="TextBox 9"/>
          <p:cNvSpPr txBox="1"/>
          <p:nvPr/>
        </p:nvSpPr>
        <p:spPr>
          <a:xfrm>
            <a:off x="2215367" y="5209925"/>
            <a:ext cx="35437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600" b="1" dirty="0">
                <a:solidFill>
                  <a:schemeClr val="bg1"/>
                </a:solidFill>
                <a:latin typeface="Arial" pitchFamily="34" charset="0"/>
                <a:cs typeface="+mn-ea"/>
                <a:sym typeface="Arial" pitchFamily="34" charset="0"/>
              </a:rPr>
              <a:t>Viewpoint III:</a:t>
            </a:r>
            <a:r>
              <a:rPr lang="en-US" altLang="zh-CN" sz="800" dirty="0">
                <a:solidFill>
                  <a:schemeClr val="bg1"/>
                </a:solidFill>
                <a:latin typeface="Arial" pitchFamily="34" charset="0"/>
                <a:cs typeface="+mn-ea"/>
                <a:sym typeface="Arial" pitchFamily="34" charset="0"/>
              </a:rPr>
              <a:t>Please Replace text, click Add relevant headline, modify the text content, also can copy your content to this directly.</a:t>
            </a:r>
          </a:p>
        </p:txBody>
      </p:sp>
      <p:sp>
        <p:nvSpPr>
          <p:cNvPr id="11" name="流程图: 数据 10"/>
          <p:cNvSpPr/>
          <p:nvPr/>
        </p:nvSpPr>
        <p:spPr>
          <a:xfrm rot="16200000" flipH="1">
            <a:off x="6556995" y="1947938"/>
            <a:ext cx="708749" cy="279496"/>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bg1"/>
              </a:solidFill>
              <a:latin typeface="Arial" pitchFamily="34" charset="0"/>
              <a:ea typeface="微软雅黑" pitchFamily="34" charset="-122"/>
              <a:cs typeface="+mn-ea"/>
              <a:sym typeface="Arial" pitchFamily="34" charset="0"/>
            </a:endParaRPr>
          </a:p>
        </p:txBody>
      </p:sp>
      <p:sp>
        <p:nvSpPr>
          <p:cNvPr id="12" name="圆角矩形 11"/>
          <p:cNvSpPr/>
          <p:nvPr/>
        </p:nvSpPr>
        <p:spPr>
          <a:xfrm>
            <a:off x="6974123" y="1490072"/>
            <a:ext cx="4252506" cy="5062507"/>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latin typeface="Arial" pitchFamily="34" charset="0"/>
              <a:ea typeface="微软雅黑" pitchFamily="34" charset="-122"/>
              <a:cs typeface="+mn-ea"/>
              <a:sym typeface="Arial" pitchFamily="34" charset="0"/>
            </a:endParaRPr>
          </a:p>
        </p:txBody>
      </p:sp>
      <p:sp>
        <p:nvSpPr>
          <p:cNvPr id="13" name="五边形 12"/>
          <p:cNvSpPr/>
          <p:nvPr/>
        </p:nvSpPr>
        <p:spPr>
          <a:xfrm>
            <a:off x="6771623" y="1883072"/>
            <a:ext cx="3633432" cy="558990"/>
          </a:xfrm>
          <a:prstGeom prst="homePlate">
            <a:avLst>
              <a:gd name="adj" fmla="val 3346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bg1"/>
              </a:solidFill>
              <a:latin typeface="Arial" pitchFamily="34" charset="0"/>
              <a:ea typeface="微软雅黑" pitchFamily="34" charset="-122"/>
              <a:cs typeface="+mn-ea"/>
              <a:sym typeface="Arial" pitchFamily="34" charset="0"/>
            </a:endParaRPr>
          </a:p>
        </p:txBody>
      </p:sp>
      <p:sp>
        <p:nvSpPr>
          <p:cNvPr id="14" name="TextBox 13"/>
          <p:cNvSpPr txBox="1"/>
          <p:nvPr/>
        </p:nvSpPr>
        <p:spPr>
          <a:xfrm>
            <a:off x="7379123" y="2806324"/>
            <a:ext cx="35437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600" b="1" dirty="0">
                <a:solidFill>
                  <a:schemeClr val="bg1"/>
                </a:solidFill>
                <a:latin typeface="Arial" pitchFamily="34" charset="0"/>
                <a:cs typeface="+mn-ea"/>
                <a:sym typeface="Arial" pitchFamily="34" charset="0"/>
              </a:rPr>
              <a:t>Conclusion I:</a:t>
            </a:r>
            <a:r>
              <a:rPr lang="en-US" altLang="zh-CN" sz="800" dirty="0">
                <a:solidFill>
                  <a:schemeClr val="bg1"/>
                </a:solidFill>
                <a:latin typeface="Arial" pitchFamily="34" charset="0"/>
                <a:cs typeface="+mn-ea"/>
                <a:sym typeface="Arial" pitchFamily="34" charset="0"/>
              </a:rPr>
              <a:t>Please Replace text, click Add relevant headline, modify the text content, also can copy your content to this directly.</a:t>
            </a:r>
          </a:p>
        </p:txBody>
      </p:sp>
      <p:sp>
        <p:nvSpPr>
          <p:cNvPr id="15" name="TextBox 14"/>
          <p:cNvSpPr txBox="1"/>
          <p:nvPr/>
        </p:nvSpPr>
        <p:spPr>
          <a:xfrm>
            <a:off x="7284550" y="2005995"/>
            <a:ext cx="2389107" cy="337528"/>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pPr>
              <a:lnSpc>
                <a:spcPct val="120000"/>
              </a:lnSpc>
            </a:pPr>
            <a:r>
              <a:rPr lang="zh-CN" altLang="en-US" sz="2000" b="0" dirty="0">
                <a:solidFill>
                  <a:schemeClr val="bg1"/>
                </a:solidFill>
                <a:latin typeface="Arial" pitchFamily="34" charset="0"/>
                <a:cs typeface="+mn-ea"/>
                <a:sym typeface="Arial" pitchFamily="34" charset="0"/>
              </a:rPr>
              <a:t>Title</a:t>
            </a:r>
          </a:p>
        </p:txBody>
      </p:sp>
      <p:sp>
        <p:nvSpPr>
          <p:cNvPr id="16" name="TextBox 15"/>
          <p:cNvSpPr txBox="1"/>
          <p:nvPr/>
        </p:nvSpPr>
        <p:spPr>
          <a:xfrm>
            <a:off x="7379123" y="3994925"/>
            <a:ext cx="35437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600" b="1" dirty="0">
                <a:solidFill>
                  <a:schemeClr val="bg1"/>
                </a:solidFill>
                <a:latin typeface="Arial" pitchFamily="34" charset="0"/>
                <a:cs typeface="+mn-ea"/>
                <a:sym typeface="Arial" pitchFamily="34" charset="0"/>
              </a:rPr>
              <a:t>Conclusion II:</a:t>
            </a:r>
            <a:r>
              <a:rPr lang="en-US" altLang="zh-CN" sz="800" dirty="0">
                <a:solidFill>
                  <a:schemeClr val="bg1"/>
                </a:solidFill>
                <a:latin typeface="Arial" pitchFamily="34" charset="0"/>
                <a:cs typeface="+mn-ea"/>
                <a:sym typeface="Arial" pitchFamily="34" charset="0"/>
              </a:rPr>
              <a:t>Please Replace text, click Add relevant headline, modify the text content, also can copy your content to this directly.</a:t>
            </a:r>
          </a:p>
        </p:txBody>
      </p:sp>
      <p:sp>
        <p:nvSpPr>
          <p:cNvPr id="17" name="TextBox 16"/>
          <p:cNvSpPr txBox="1"/>
          <p:nvPr/>
        </p:nvSpPr>
        <p:spPr>
          <a:xfrm>
            <a:off x="7379123" y="5209925"/>
            <a:ext cx="35437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600" b="1" dirty="0">
                <a:solidFill>
                  <a:schemeClr val="bg1"/>
                </a:solidFill>
                <a:latin typeface="Arial" pitchFamily="34" charset="0"/>
                <a:cs typeface="+mn-ea"/>
                <a:sym typeface="Arial" pitchFamily="34" charset="0"/>
              </a:rPr>
              <a:t>Conclusion III:</a:t>
            </a:r>
            <a:r>
              <a:rPr lang="en-US" altLang="zh-CN" sz="800" dirty="0">
                <a:solidFill>
                  <a:schemeClr val="bg1"/>
                </a:solidFill>
                <a:latin typeface="Arial" pitchFamily="34" charset="0"/>
                <a:cs typeface="+mn-ea"/>
                <a:sym typeface="Arial" pitchFamily="34" charset="0"/>
              </a:rPr>
              <a:t>Please Replace text, click Add relevant headline, modify the text content, also can copy your content to this directly.</a:t>
            </a:r>
          </a:p>
        </p:txBody>
      </p:sp>
      <p:sp>
        <p:nvSpPr>
          <p:cNvPr id="18"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6463470" y="2370411"/>
            <a:ext cx="1" cy="1437958"/>
          </a:xfrm>
          <a:prstGeom prst="line">
            <a:avLst/>
          </a:prstGeom>
          <a:ln w="6350">
            <a:solidFill>
              <a:schemeClr val="bg1">
                <a:lumMod val="65000"/>
              </a:schemeClr>
            </a:solidFill>
            <a:miter lim="400000"/>
          </a:ln>
        </p:spPr>
        <p:txBody>
          <a:bodyPr lIns="0" tIns="0" rIns="0" bIns="0"/>
          <a:lstStyle/>
          <a:p>
            <a:pPr defTabSz="240665">
              <a:defRPr sz="1200">
                <a:solidFill>
                  <a:srgbClr val="000000"/>
                </a:solidFill>
                <a:latin typeface="Helvetica"/>
                <a:ea typeface="Helvetica"/>
                <a:cs typeface="Helvetica"/>
                <a:sym typeface="Helvetica"/>
              </a:defRPr>
            </a:pPr>
            <a:endParaRPr sz="600">
              <a:latin typeface="Arial" pitchFamily="34" charset="0"/>
              <a:ea typeface="微软雅黑" pitchFamily="34" charset="-122"/>
              <a:cs typeface="+mn-ea"/>
              <a:sym typeface="Arial" pitchFamily="34" charset="0"/>
            </a:endParaRPr>
          </a:p>
        </p:txBody>
      </p:sp>
      <p:sp>
        <p:nvSpPr>
          <p:cNvPr id="3" name="Shape 1785"/>
          <p:cNvSpPr/>
          <p:nvPr/>
        </p:nvSpPr>
        <p:spPr>
          <a:xfrm>
            <a:off x="6463468" y="2370413"/>
            <a:ext cx="4364259" cy="1430195"/>
          </a:xfrm>
          <a:prstGeom prst="line">
            <a:avLst/>
          </a:prstGeom>
          <a:ln w="6350">
            <a:solidFill>
              <a:schemeClr val="bg1">
                <a:lumMod val="65000"/>
              </a:schemeClr>
            </a:solidFill>
            <a:miter lim="400000"/>
          </a:ln>
        </p:spPr>
        <p:txBody>
          <a:bodyPr lIns="0" tIns="0" rIns="0" bIns="0"/>
          <a:lstStyle/>
          <a:p>
            <a:pPr defTabSz="240665">
              <a:defRPr sz="1200">
                <a:solidFill>
                  <a:srgbClr val="000000"/>
                </a:solidFill>
                <a:latin typeface="Helvetica"/>
                <a:ea typeface="Helvetica"/>
                <a:cs typeface="Helvetica"/>
                <a:sym typeface="Helvetica"/>
              </a:defRPr>
            </a:pPr>
            <a:endParaRPr sz="600">
              <a:latin typeface="Arial" pitchFamily="34" charset="0"/>
              <a:ea typeface="微软雅黑" pitchFamily="34" charset="-122"/>
              <a:cs typeface="+mn-ea"/>
              <a:sym typeface="Arial" pitchFamily="34" charset="0"/>
            </a:endParaRPr>
          </a:p>
        </p:txBody>
      </p:sp>
      <p:sp>
        <p:nvSpPr>
          <p:cNvPr id="4" name="Shape 1786"/>
          <p:cNvSpPr/>
          <p:nvPr/>
        </p:nvSpPr>
        <p:spPr>
          <a:xfrm>
            <a:off x="6469727" y="2370411"/>
            <a:ext cx="2195274" cy="1430197"/>
          </a:xfrm>
          <a:prstGeom prst="line">
            <a:avLst/>
          </a:prstGeom>
          <a:ln w="6350">
            <a:solidFill>
              <a:schemeClr val="bg1">
                <a:lumMod val="65000"/>
              </a:schemeClr>
            </a:solidFill>
            <a:miter lim="400000"/>
          </a:ln>
        </p:spPr>
        <p:txBody>
          <a:bodyPr lIns="0" tIns="0" rIns="0" bIns="0"/>
          <a:lstStyle/>
          <a:p>
            <a:pPr defTabSz="240665">
              <a:defRPr sz="1200">
                <a:solidFill>
                  <a:srgbClr val="000000"/>
                </a:solidFill>
                <a:latin typeface="Helvetica"/>
                <a:ea typeface="Helvetica"/>
                <a:cs typeface="Helvetica"/>
                <a:sym typeface="Helvetica"/>
              </a:defRPr>
            </a:pPr>
            <a:endParaRPr sz="600">
              <a:latin typeface="Arial" pitchFamily="34" charset="0"/>
              <a:ea typeface="微软雅黑" pitchFamily="34" charset="-122"/>
              <a:cs typeface="+mn-ea"/>
              <a:sym typeface="Arial" pitchFamily="34" charset="0"/>
            </a:endParaRPr>
          </a:p>
        </p:txBody>
      </p:sp>
      <p:sp>
        <p:nvSpPr>
          <p:cNvPr id="5" name="Shape 1788"/>
          <p:cNvSpPr/>
          <p:nvPr/>
        </p:nvSpPr>
        <p:spPr>
          <a:xfrm flipH="1">
            <a:off x="4277458" y="2370411"/>
            <a:ext cx="2186813" cy="1422435"/>
          </a:xfrm>
          <a:prstGeom prst="line">
            <a:avLst/>
          </a:prstGeom>
          <a:ln w="6350">
            <a:solidFill>
              <a:schemeClr val="bg1">
                <a:lumMod val="65000"/>
              </a:schemeClr>
            </a:solidFill>
            <a:miter lim="400000"/>
          </a:ln>
        </p:spPr>
        <p:txBody>
          <a:bodyPr lIns="0" tIns="0" rIns="0" bIns="0"/>
          <a:lstStyle/>
          <a:p>
            <a:pPr defTabSz="240665">
              <a:defRPr sz="1200">
                <a:solidFill>
                  <a:srgbClr val="000000"/>
                </a:solidFill>
                <a:latin typeface="Helvetica"/>
                <a:ea typeface="Helvetica"/>
                <a:cs typeface="Helvetica"/>
                <a:sym typeface="Helvetica"/>
              </a:defRPr>
            </a:pPr>
            <a:endParaRPr sz="600">
              <a:latin typeface="Arial" pitchFamily="34" charset="0"/>
              <a:ea typeface="微软雅黑" pitchFamily="34" charset="-122"/>
              <a:cs typeface="+mn-ea"/>
              <a:sym typeface="Arial" pitchFamily="34" charset="0"/>
            </a:endParaRPr>
          </a:p>
        </p:txBody>
      </p:sp>
      <p:sp>
        <p:nvSpPr>
          <p:cNvPr id="6" name="Shape 1789"/>
          <p:cNvSpPr/>
          <p:nvPr/>
        </p:nvSpPr>
        <p:spPr>
          <a:xfrm flipH="1">
            <a:off x="2091449" y="2370411"/>
            <a:ext cx="4372020" cy="1437958"/>
          </a:xfrm>
          <a:prstGeom prst="line">
            <a:avLst/>
          </a:prstGeom>
          <a:ln w="6350">
            <a:solidFill>
              <a:schemeClr val="bg1">
                <a:lumMod val="65000"/>
              </a:schemeClr>
            </a:solidFill>
            <a:miter lim="400000"/>
          </a:ln>
        </p:spPr>
        <p:txBody>
          <a:bodyPr lIns="0" tIns="0" rIns="0" bIns="0"/>
          <a:lstStyle/>
          <a:p>
            <a:pPr defTabSz="240665">
              <a:defRPr sz="1200">
                <a:solidFill>
                  <a:srgbClr val="000000"/>
                </a:solidFill>
                <a:latin typeface="Helvetica"/>
                <a:ea typeface="Helvetica"/>
                <a:cs typeface="Helvetica"/>
                <a:sym typeface="Helvetica"/>
              </a:defRPr>
            </a:pPr>
            <a:endParaRPr sz="600">
              <a:latin typeface="Arial" pitchFamily="34" charset="0"/>
              <a:ea typeface="微软雅黑" pitchFamily="34" charset="-122"/>
              <a:cs typeface="+mn-ea"/>
              <a:sym typeface="Arial" pitchFamily="34" charset="0"/>
            </a:endParaRPr>
          </a:p>
        </p:txBody>
      </p:sp>
      <p:sp>
        <p:nvSpPr>
          <p:cNvPr id="7" name="Shape 1794"/>
          <p:cNvSpPr/>
          <p:nvPr/>
        </p:nvSpPr>
        <p:spPr>
          <a:xfrm>
            <a:off x="1106512" y="3538660"/>
            <a:ext cx="1995392" cy="621146"/>
          </a:xfrm>
          <a:prstGeom prst="roundRect">
            <a:avLst>
              <a:gd name="adj" fmla="val 50000"/>
            </a:avLst>
          </a:prstGeom>
          <a:solidFill>
            <a:schemeClr val="accent2"/>
          </a:solidFill>
          <a:ln w="12700">
            <a:miter lim="400000"/>
          </a:ln>
        </p:spPr>
        <p:txBody>
          <a:bodyPr lIns="20090" tIns="20090" rIns="20090" bIns="20090" anchor="ctr"/>
          <a:lstStyle/>
          <a:p>
            <a:pPr lvl="0">
              <a:lnSpc>
                <a:spcPct val="120000"/>
              </a:lnSpc>
            </a:pPr>
            <a:endParaRPr sz="1600">
              <a:latin typeface="Arial" pitchFamily="34" charset="0"/>
              <a:ea typeface="微软雅黑" pitchFamily="34" charset="-122"/>
              <a:cs typeface="+mn-ea"/>
              <a:sym typeface="Arial" pitchFamily="34" charset="0"/>
            </a:endParaRPr>
          </a:p>
        </p:txBody>
      </p:sp>
      <p:sp>
        <p:nvSpPr>
          <p:cNvPr id="8" name="Shape 1796"/>
          <p:cNvSpPr/>
          <p:nvPr/>
        </p:nvSpPr>
        <p:spPr>
          <a:xfrm>
            <a:off x="3281581" y="3538660"/>
            <a:ext cx="1995392" cy="621146"/>
          </a:xfrm>
          <a:prstGeom prst="roundRect">
            <a:avLst>
              <a:gd name="adj" fmla="val 50000"/>
            </a:avLst>
          </a:prstGeom>
          <a:solidFill>
            <a:schemeClr val="accent3"/>
          </a:solidFill>
          <a:ln w="12700">
            <a:miter lim="400000"/>
          </a:ln>
        </p:spPr>
        <p:txBody>
          <a:bodyPr lIns="20090" tIns="20090" rIns="20090" bIns="20090" anchor="ctr"/>
          <a:lstStyle/>
          <a:p>
            <a:pPr lvl="0">
              <a:lnSpc>
                <a:spcPct val="120000"/>
              </a:lnSpc>
            </a:pPr>
            <a:endParaRPr sz="1600">
              <a:latin typeface="Arial" pitchFamily="34" charset="0"/>
              <a:ea typeface="微软雅黑" pitchFamily="34" charset="-122"/>
              <a:cs typeface="+mn-ea"/>
              <a:sym typeface="Arial" pitchFamily="34" charset="0"/>
            </a:endParaRPr>
          </a:p>
        </p:txBody>
      </p:sp>
      <p:sp>
        <p:nvSpPr>
          <p:cNvPr id="9" name="Shape 1798"/>
          <p:cNvSpPr/>
          <p:nvPr/>
        </p:nvSpPr>
        <p:spPr>
          <a:xfrm>
            <a:off x="5441358" y="3538660"/>
            <a:ext cx="1995392" cy="621146"/>
          </a:xfrm>
          <a:prstGeom prst="roundRect">
            <a:avLst>
              <a:gd name="adj" fmla="val 50000"/>
            </a:avLst>
          </a:prstGeom>
          <a:solidFill>
            <a:schemeClr val="accent1"/>
          </a:solidFill>
          <a:ln w="12700">
            <a:miter lim="400000"/>
          </a:ln>
        </p:spPr>
        <p:txBody>
          <a:bodyPr lIns="20090" tIns="20090" rIns="20090" bIns="20090" anchor="ctr"/>
          <a:lstStyle/>
          <a:p>
            <a:pPr lvl="0">
              <a:lnSpc>
                <a:spcPct val="120000"/>
              </a:lnSpc>
            </a:pPr>
            <a:endParaRPr sz="1600">
              <a:latin typeface="Arial" pitchFamily="34" charset="0"/>
              <a:ea typeface="微软雅黑" pitchFamily="34" charset="-122"/>
              <a:cs typeface="+mn-ea"/>
              <a:sym typeface="Arial" pitchFamily="34" charset="0"/>
            </a:endParaRPr>
          </a:p>
        </p:txBody>
      </p:sp>
      <p:sp>
        <p:nvSpPr>
          <p:cNvPr id="10" name="Shape 1800"/>
          <p:cNvSpPr/>
          <p:nvPr/>
        </p:nvSpPr>
        <p:spPr>
          <a:xfrm>
            <a:off x="7573757" y="3538660"/>
            <a:ext cx="1995392" cy="621146"/>
          </a:xfrm>
          <a:prstGeom prst="roundRect">
            <a:avLst>
              <a:gd name="adj" fmla="val 50000"/>
            </a:avLst>
          </a:prstGeom>
          <a:solidFill>
            <a:schemeClr val="accent4"/>
          </a:solidFill>
          <a:ln w="12700">
            <a:miter lim="400000"/>
          </a:ln>
        </p:spPr>
        <p:txBody>
          <a:bodyPr lIns="20090" tIns="20090" rIns="20090" bIns="20090" anchor="ctr"/>
          <a:lstStyle/>
          <a:p>
            <a:pPr lvl="0">
              <a:lnSpc>
                <a:spcPct val="120000"/>
              </a:lnSpc>
            </a:pPr>
            <a:endParaRPr sz="1600">
              <a:latin typeface="Arial" pitchFamily="34" charset="0"/>
              <a:ea typeface="微软雅黑" pitchFamily="34" charset="-122"/>
              <a:cs typeface="+mn-ea"/>
              <a:sym typeface="Arial" pitchFamily="34" charset="0"/>
            </a:endParaRPr>
          </a:p>
        </p:txBody>
      </p:sp>
      <p:sp>
        <p:nvSpPr>
          <p:cNvPr id="11" name="Shape 1802"/>
          <p:cNvSpPr/>
          <p:nvPr/>
        </p:nvSpPr>
        <p:spPr>
          <a:xfrm>
            <a:off x="9731885" y="3538660"/>
            <a:ext cx="1995392" cy="621146"/>
          </a:xfrm>
          <a:prstGeom prst="roundRect">
            <a:avLst>
              <a:gd name="adj" fmla="val 50000"/>
            </a:avLst>
          </a:prstGeom>
          <a:solidFill>
            <a:schemeClr val="accent5"/>
          </a:solidFill>
          <a:ln w="12700">
            <a:miter lim="400000"/>
          </a:ln>
        </p:spPr>
        <p:txBody>
          <a:bodyPr lIns="20090" tIns="20090" rIns="20090" bIns="20090" anchor="ctr"/>
          <a:lstStyle/>
          <a:p>
            <a:pPr lvl="0">
              <a:lnSpc>
                <a:spcPct val="120000"/>
              </a:lnSpc>
            </a:pPr>
            <a:endParaRPr sz="1600">
              <a:latin typeface="Arial" pitchFamily="34" charset="0"/>
              <a:ea typeface="微软雅黑" pitchFamily="34" charset="-122"/>
              <a:cs typeface="+mn-ea"/>
              <a:sym typeface="Arial" pitchFamily="34" charset="0"/>
            </a:endParaRPr>
          </a:p>
        </p:txBody>
      </p:sp>
      <p:sp>
        <p:nvSpPr>
          <p:cNvPr id="12" name="Shape 1805"/>
          <p:cNvSpPr/>
          <p:nvPr/>
        </p:nvSpPr>
        <p:spPr>
          <a:xfrm>
            <a:off x="2374853" y="4601534"/>
            <a:ext cx="8163837" cy="1424565"/>
          </a:xfrm>
          <a:prstGeom prst="roundRect">
            <a:avLst>
              <a:gd name="adj" fmla="val 50000"/>
            </a:avLst>
          </a:prstGeom>
          <a:solidFill>
            <a:schemeClr val="accent1"/>
          </a:solidFill>
          <a:ln w="12700">
            <a:solidFill>
              <a:srgbClr val="A6AAA9"/>
            </a:solidFill>
            <a:miter lim="400000"/>
          </a:ln>
        </p:spPr>
        <p:txBody>
          <a:bodyPr lIns="20090" tIns="20090" rIns="20090" bIns="20090" anchor="ctr"/>
          <a:lstStyle/>
          <a:p>
            <a:pPr lvl="0">
              <a:lnSpc>
                <a:spcPct val="120000"/>
              </a:lnSpc>
            </a:pPr>
            <a:endParaRPr>
              <a:latin typeface="Arial" pitchFamily="34" charset="0"/>
              <a:ea typeface="微软雅黑" pitchFamily="34" charset="-122"/>
              <a:cs typeface="+mn-ea"/>
              <a:sym typeface="Arial" pitchFamily="34" charset="0"/>
            </a:endParaRPr>
          </a:p>
        </p:txBody>
      </p:sp>
      <p:grpSp>
        <p:nvGrpSpPr>
          <p:cNvPr id="13" name="Group 33"/>
          <p:cNvGrpSpPr/>
          <p:nvPr/>
        </p:nvGrpSpPr>
        <p:grpSpPr>
          <a:xfrm>
            <a:off x="5828699" y="1789613"/>
            <a:ext cx="1256144" cy="1256144"/>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6787" tIns="26787" rIns="26787" bIns="26787" anchor="ctr"/>
            <a:lstStyle/>
            <a:p>
              <a:pPr lvl="0">
                <a:lnSpc>
                  <a:spcPct val="120000"/>
                </a:lnSpc>
              </a:pPr>
              <a:endParaRPr>
                <a:latin typeface="Arial" pitchFamily="34" charset="0"/>
                <a:ea typeface="微软雅黑" pitchFamily="34" charset="-122"/>
                <a:cs typeface="+mn-ea"/>
                <a:sym typeface="Arial" pitchFamily="34" charset="0"/>
              </a:endParaRPr>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lnSpc>
                  <a:spcPct val="120000"/>
                </a:lnSpc>
              </a:pPr>
              <a:endParaRPr>
                <a:latin typeface="Arial" pitchFamily="34" charset="0"/>
                <a:ea typeface="微软雅黑" pitchFamily="34" charset="-122"/>
                <a:cs typeface="+mn-ea"/>
                <a:sym typeface="Arial" pitchFamily="34" charset="0"/>
              </a:endParaRPr>
            </a:p>
          </p:txBody>
        </p:sp>
      </p:grpSp>
      <p:sp>
        <p:nvSpPr>
          <p:cNvPr id="16" name="Text Placeholder 3"/>
          <p:cNvSpPr txBox="1"/>
          <p:nvPr/>
        </p:nvSpPr>
        <p:spPr>
          <a:xfrm>
            <a:off x="3046979" y="4914755"/>
            <a:ext cx="6745012" cy="798123"/>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nSpc>
                <a:spcPct val="120000"/>
              </a:lnSpc>
            </a:pPr>
            <a:r>
              <a:rPr lang="en-US" altLang="zh-CN" sz="800" dirty="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a:t>
            </a:r>
            <a:r>
              <a:rPr lang="en-US" altLang="zh-CN" sz="800" dirty="0" err="1">
                <a:solidFill>
                  <a:schemeClr val="bg1"/>
                </a:solidFill>
                <a:latin typeface="Arial" pitchFamily="34" charset="0"/>
                <a:ea typeface="微软雅黑" pitchFamily="34" charset="-122"/>
                <a:cs typeface="+mn-ea"/>
                <a:sym typeface="Arial" pitchFamily="34" charset="0"/>
              </a:rPr>
              <a:t>Directly. Please</a:t>
            </a:r>
            <a:r>
              <a:rPr lang="en-US" altLang="zh-CN" sz="800" dirty="0">
                <a:solidFill>
                  <a:schemeClr val="bg1"/>
                </a:solidFill>
                <a:latin typeface="Arial" pitchFamily="34" charset="0"/>
                <a:ea typeface="微软雅黑" pitchFamily="34" charset="-122"/>
                <a:cs typeface="+mn-ea"/>
                <a:sym typeface="Arial" pitchFamily="34" charset="0"/>
              </a:rPr>
              <a:t> Replace text, click Add relevant headline, modify the text content, also can copy your content to this </a:t>
            </a:r>
            <a:r>
              <a:rPr lang="en-US" altLang="zh-CN" sz="800" dirty="0" err="1">
                <a:solidFill>
                  <a:schemeClr val="bg1"/>
                </a:solidFill>
                <a:latin typeface="Arial" pitchFamily="34" charset="0"/>
                <a:ea typeface="微软雅黑" pitchFamily="34" charset="-122"/>
                <a:cs typeface="+mn-ea"/>
                <a:sym typeface="Arial" pitchFamily="34" charset="0"/>
              </a:rPr>
              <a:t>Directly. Please</a:t>
            </a:r>
            <a:r>
              <a:rPr lang="en-US" altLang="zh-CN" sz="800" dirty="0">
                <a:solidFill>
                  <a:schemeClr val="bg1"/>
                </a:solidFill>
                <a:latin typeface="Arial" pitchFamily="34" charset="0"/>
                <a:ea typeface="微软雅黑" pitchFamily="34" charset="-122"/>
                <a:cs typeface="+mn-ea"/>
                <a:sym typeface="Arial" pitchFamily="34" charset="0"/>
              </a:rPr>
              <a:t> Replace text, click Add relevant headline, modify the text content, also can copy your content to this directly.</a:t>
            </a:r>
            <a:endParaRPr lang="en-GB" altLang="zh-CN" sz="800" dirty="0">
              <a:solidFill>
                <a:schemeClr val="bg1"/>
              </a:solidFill>
              <a:latin typeface="Arial" pitchFamily="34" charset="0"/>
              <a:ea typeface="微软雅黑" pitchFamily="34" charset="-122"/>
              <a:cs typeface="+mn-ea"/>
              <a:sym typeface="Arial" pitchFamily="34" charset="0"/>
            </a:endParaRPr>
          </a:p>
        </p:txBody>
      </p:sp>
      <p:sp>
        <p:nvSpPr>
          <p:cNvPr id="17" name="Text Placeholder 3"/>
          <p:cNvSpPr txBox="1"/>
          <p:nvPr/>
        </p:nvSpPr>
        <p:spPr>
          <a:xfrm>
            <a:off x="3289756" y="3633709"/>
            <a:ext cx="1979038" cy="431051"/>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1400" dirty="0">
                <a:solidFill>
                  <a:schemeClr val="bg1"/>
                </a:solidFill>
                <a:latin typeface="Arial" pitchFamily="34" charset="0"/>
                <a:ea typeface="微软雅黑" pitchFamily="34" charset="-122"/>
                <a:cs typeface="+mn-ea"/>
                <a:sym typeface="Arial" pitchFamily="34" charset="0"/>
              </a:rPr>
              <a:t>Click Enter</a:t>
            </a:r>
            <a:endParaRPr lang="en-GB" altLang="zh-CN" sz="1400" dirty="0">
              <a:solidFill>
                <a:schemeClr val="bg1"/>
              </a:solidFill>
              <a:latin typeface="Arial" pitchFamily="34" charset="0"/>
              <a:ea typeface="微软雅黑" pitchFamily="34" charset="-122"/>
              <a:cs typeface="+mn-ea"/>
              <a:sym typeface="Arial" pitchFamily="34" charset="0"/>
            </a:endParaRPr>
          </a:p>
        </p:txBody>
      </p:sp>
      <p:sp>
        <p:nvSpPr>
          <p:cNvPr id="18" name="Text Placeholder 3"/>
          <p:cNvSpPr txBox="1"/>
          <p:nvPr/>
        </p:nvSpPr>
        <p:spPr>
          <a:xfrm>
            <a:off x="5449531" y="3633709"/>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Arial" pitchFamily="34" charset="0"/>
                <a:ea typeface="微软雅黑" pitchFamily="34" charset="-122"/>
                <a:cs typeface="+mn-ea"/>
                <a:sym typeface="Arial" pitchFamily="34" charset="0"/>
              </a:rPr>
              <a:t>Click Enter</a:t>
            </a:r>
            <a:endParaRPr lang="en-GB" altLang="zh-CN" sz="1400" dirty="0">
              <a:solidFill>
                <a:schemeClr val="bg1"/>
              </a:solidFill>
              <a:latin typeface="Arial" pitchFamily="34" charset="0"/>
              <a:ea typeface="微软雅黑" pitchFamily="34" charset="-122"/>
              <a:cs typeface="+mn-ea"/>
              <a:sym typeface="Arial" pitchFamily="34" charset="0"/>
            </a:endParaRPr>
          </a:p>
        </p:txBody>
      </p:sp>
      <p:sp>
        <p:nvSpPr>
          <p:cNvPr id="19" name="Text Placeholder 3"/>
          <p:cNvSpPr txBox="1"/>
          <p:nvPr/>
        </p:nvSpPr>
        <p:spPr>
          <a:xfrm>
            <a:off x="7581931" y="3633709"/>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Arial" pitchFamily="34" charset="0"/>
                <a:ea typeface="微软雅黑" pitchFamily="34" charset="-122"/>
                <a:cs typeface="+mn-ea"/>
                <a:sym typeface="Arial" pitchFamily="34" charset="0"/>
              </a:rPr>
              <a:t>Click Enter</a:t>
            </a:r>
            <a:endParaRPr lang="en-GB" altLang="zh-CN" sz="1400" dirty="0">
              <a:solidFill>
                <a:schemeClr val="bg1"/>
              </a:solidFill>
              <a:latin typeface="Arial" pitchFamily="34" charset="0"/>
              <a:ea typeface="微软雅黑" pitchFamily="34" charset="-122"/>
              <a:cs typeface="+mn-ea"/>
              <a:sym typeface="Arial" pitchFamily="34" charset="0"/>
            </a:endParaRPr>
          </a:p>
        </p:txBody>
      </p:sp>
      <p:sp>
        <p:nvSpPr>
          <p:cNvPr id="22" name="Text Placeholder 3"/>
          <p:cNvSpPr txBox="1"/>
          <p:nvPr/>
        </p:nvSpPr>
        <p:spPr>
          <a:xfrm>
            <a:off x="1131246" y="3633709"/>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Arial" pitchFamily="34" charset="0"/>
                <a:ea typeface="微软雅黑" pitchFamily="34" charset="-122"/>
                <a:cs typeface="+mn-ea"/>
                <a:sym typeface="Arial" pitchFamily="34" charset="0"/>
              </a:rPr>
              <a:t>Click Enter</a:t>
            </a:r>
            <a:endParaRPr lang="en-GB" altLang="zh-CN" sz="1400" dirty="0">
              <a:solidFill>
                <a:schemeClr val="bg1"/>
              </a:solidFill>
              <a:latin typeface="Arial" pitchFamily="34" charset="0"/>
              <a:ea typeface="微软雅黑" pitchFamily="34" charset="-122"/>
              <a:cs typeface="+mn-ea"/>
              <a:sym typeface="Arial" pitchFamily="34" charset="0"/>
            </a:endParaRPr>
          </a:p>
        </p:txBody>
      </p:sp>
      <p:sp>
        <p:nvSpPr>
          <p:cNvPr id="23" name="Text Placeholder 3"/>
          <p:cNvSpPr txBox="1"/>
          <p:nvPr/>
        </p:nvSpPr>
        <p:spPr>
          <a:xfrm>
            <a:off x="9746756" y="3632697"/>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Arial" pitchFamily="34" charset="0"/>
                <a:ea typeface="微软雅黑" pitchFamily="34" charset="-122"/>
                <a:cs typeface="+mn-ea"/>
                <a:sym typeface="Arial" pitchFamily="34" charset="0"/>
              </a:rPr>
              <a:t>Click Enter</a:t>
            </a:r>
            <a:endParaRPr lang="en-GB" altLang="zh-CN" sz="1400" dirty="0">
              <a:solidFill>
                <a:schemeClr val="bg1"/>
              </a:solidFill>
              <a:latin typeface="Arial" pitchFamily="34" charset="0"/>
              <a:ea typeface="微软雅黑" pitchFamily="34" charset="-122"/>
              <a:cs typeface="+mn-ea"/>
              <a:sym typeface="Arial" pitchFamily="34" charset="0"/>
            </a:endParaRPr>
          </a:p>
        </p:txBody>
      </p:sp>
      <p:sp>
        <p:nvSpPr>
          <p:cNvPr id="24"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3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300"/>
                                        <p:tgtEl>
                                          <p:spTgt spid="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300"/>
                                        <p:tgtEl>
                                          <p:spTgt spid="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up)">
                                      <p:cBhvr>
                                        <p:cTn id="46" dur="300"/>
                                        <p:tgtEl>
                                          <p:spTgt spid="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300"/>
                                        <p:tgtEl>
                                          <p:spTgt spid="3"/>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5500"/>
                            </p:stCondLst>
                            <p:childTnLst>
                              <p:par>
                                <p:cTn id="66" presetID="53" presetClass="entr" presetSubtype="52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anim calcmode="lin" valueType="num">
                                      <p:cBhvr>
                                        <p:cTn id="71" dur="500" fill="hold"/>
                                        <p:tgtEl>
                                          <p:spTgt spid="12"/>
                                        </p:tgtEl>
                                        <p:attrNameLst>
                                          <p:attrName>ppt_x</p:attrName>
                                        </p:attrNameLst>
                                      </p:cBhvr>
                                      <p:tavLst>
                                        <p:tav tm="0">
                                          <p:val>
                                            <p:fltVal val="0.5"/>
                                          </p:val>
                                        </p:tav>
                                        <p:tav tm="100000">
                                          <p:val>
                                            <p:strVal val="#ppt_x"/>
                                          </p:val>
                                        </p:tav>
                                      </p:tavLst>
                                    </p:anim>
                                    <p:anim calcmode="lin" valueType="num">
                                      <p:cBhvr>
                                        <p:cTn id="72" dur="500" fill="hold"/>
                                        <p:tgtEl>
                                          <p:spTgt spid="12"/>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anim calcmode="lin" valueType="num">
                                      <p:cBhvr>
                                        <p:cTn id="78" dur="500" fill="hold"/>
                                        <p:tgtEl>
                                          <p:spTgt spid="16"/>
                                        </p:tgtEl>
                                        <p:attrNameLst>
                                          <p:attrName>ppt_x</p:attrName>
                                        </p:attrNameLst>
                                      </p:cBhvr>
                                      <p:tavLst>
                                        <p:tav tm="0">
                                          <p:val>
                                            <p:fltVal val="0.5"/>
                                          </p:val>
                                        </p:tav>
                                        <p:tav tm="100000">
                                          <p:val>
                                            <p:strVal val="#ppt_x"/>
                                          </p:val>
                                        </p:tav>
                                      </p:tavLst>
                                    </p:anim>
                                    <p:anim calcmode="lin" valueType="num">
                                      <p:cBhvr>
                                        <p:cTn id="79"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07" y="1655178"/>
            <a:ext cx="5783425" cy="5225014"/>
            <a:chOff x="0" y="1569337"/>
            <a:chExt cx="5484146" cy="4954631"/>
          </a:xfrm>
        </p:grpSpPr>
        <p:sp>
          <p:nvSpPr>
            <p:cNvPr id="851" name="Freeform 5"/>
            <p:cNvSpPr/>
            <p:nvPr/>
          </p:nvSpPr>
          <p:spPr bwMode="auto">
            <a:xfrm>
              <a:off x="1510340" y="1570966"/>
              <a:ext cx="971049" cy="1603209"/>
            </a:xfrm>
            <a:custGeom>
              <a:avLst/>
              <a:gdLst>
                <a:gd name="T0" fmla="*/ 504 w 504"/>
                <a:gd name="T1" fmla="*/ 832 h 832"/>
                <a:gd name="T2" fmla="*/ 0 w 504"/>
                <a:gd name="T3" fmla="*/ 514 h 832"/>
                <a:gd name="T4" fmla="*/ 0 w 504"/>
                <a:gd name="T5" fmla="*/ 0 h 832"/>
                <a:gd name="T6" fmla="*/ 504 w 504"/>
                <a:gd name="T7" fmla="*/ 530 h 832"/>
                <a:gd name="T8" fmla="*/ 504 w 504"/>
                <a:gd name="T9" fmla="*/ 832 h 832"/>
              </a:gdLst>
              <a:ahLst/>
              <a:cxnLst>
                <a:cxn ang="0">
                  <a:pos x="T0" y="T1"/>
                </a:cxn>
                <a:cxn ang="0">
                  <a:pos x="T2" y="T3"/>
                </a:cxn>
                <a:cxn ang="0">
                  <a:pos x="T4" y="T5"/>
                </a:cxn>
                <a:cxn ang="0">
                  <a:pos x="T6" y="T7"/>
                </a:cxn>
                <a:cxn ang="0">
                  <a:pos x="T8" y="T9"/>
                </a:cxn>
              </a:cxnLst>
              <a:rect l="0" t="0" r="r" b="b"/>
              <a:pathLst>
                <a:path w="504" h="832">
                  <a:moveTo>
                    <a:pt x="504" y="832"/>
                  </a:moveTo>
                  <a:cubicBezTo>
                    <a:pt x="336" y="726"/>
                    <a:pt x="168" y="620"/>
                    <a:pt x="0" y="514"/>
                  </a:cubicBezTo>
                  <a:cubicBezTo>
                    <a:pt x="0" y="343"/>
                    <a:pt x="0" y="171"/>
                    <a:pt x="0" y="0"/>
                  </a:cubicBezTo>
                  <a:cubicBezTo>
                    <a:pt x="168" y="177"/>
                    <a:pt x="336" y="353"/>
                    <a:pt x="504" y="530"/>
                  </a:cubicBezTo>
                  <a:cubicBezTo>
                    <a:pt x="504" y="631"/>
                    <a:pt x="504" y="731"/>
                    <a:pt x="504" y="832"/>
                  </a:cubicBezTo>
                  <a:close/>
                </a:path>
              </a:pathLst>
            </a:custGeom>
            <a:solidFill>
              <a:schemeClr val="accent1">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852" name="Freeform 6"/>
            <p:cNvSpPr/>
            <p:nvPr/>
          </p:nvSpPr>
          <p:spPr bwMode="auto">
            <a:xfrm>
              <a:off x="1510340" y="2560752"/>
              <a:ext cx="971049" cy="1195075"/>
            </a:xfrm>
            <a:custGeom>
              <a:avLst/>
              <a:gdLst>
                <a:gd name="T0" fmla="*/ 504 w 504"/>
                <a:gd name="T1" fmla="*/ 620 h 620"/>
                <a:gd name="T2" fmla="*/ 0 w 504"/>
                <a:gd name="T3" fmla="*/ 514 h 620"/>
                <a:gd name="T4" fmla="*/ 0 w 504"/>
                <a:gd name="T5" fmla="*/ 0 h 620"/>
                <a:gd name="T6" fmla="*/ 504 w 504"/>
                <a:gd name="T7" fmla="*/ 318 h 620"/>
                <a:gd name="T8" fmla="*/ 504 w 504"/>
                <a:gd name="T9" fmla="*/ 620 h 620"/>
              </a:gdLst>
              <a:ahLst/>
              <a:cxnLst>
                <a:cxn ang="0">
                  <a:pos x="T0" y="T1"/>
                </a:cxn>
                <a:cxn ang="0">
                  <a:pos x="T2" y="T3"/>
                </a:cxn>
                <a:cxn ang="0">
                  <a:pos x="T4" y="T5"/>
                </a:cxn>
                <a:cxn ang="0">
                  <a:pos x="T6" y="T7"/>
                </a:cxn>
                <a:cxn ang="0">
                  <a:pos x="T8" y="T9"/>
                </a:cxn>
              </a:cxnLst>
              <a:rect l="0" t="0" r="r" b="b"/>
              <a:pathLst>
                <a:path w="504" h="620">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chemeClr val="accent2">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853" name="Freeform 7"/>
            <p:cNvSpPr/>
            <p:nvPr/>
          </p:nvSpPr>
          <p:spPr bwMode="auto">
            <a:xfrm>
              <a:off x="1510340" y="3551352"/>
              <a:ext cx="971049" cy="990600"/>
            </a:xfrm>
            <a:custGeom>
              <a:avLst/>
              <a:gdLst>
                <a:gd name="T0" fmla="*/ 504 w 504"/>
                <a:gd name="T1" fmla="*/ 408 h 514"/>
                <a:gd name="T2" fmla="*/ 0 w 504"/>
                <a:gd name="T3" fmla="*/ 514 h 514"/>
                <a:gd name="T4" fmla="*/ 0 w 504"/>
                <a:gd name="T5" fmla="*/ 0 h 514"/>
                <a:gd name="T6" fmla="*/ 504 w 504"/>
                <a:gd name="T7" fmla="*/ 106 h 514"/>
                <a:gd name="T8" fmla="*/ 504 w 504"/>
                <a:gd name="T9" fmla="*/ 408 h 514"/>
              </a:gdLst>
              <a:ahLst/>
              <a:cxnLst>
                <a:cxn ang="0">
                  <a:pos x="T0" y="T1"/>
                </a:cxn>
                <a:cxn ang="0">
                  <a:pos x="T2" y="T3"/>
                </a:cxn>
                <a:cxn ang="0">
                  <a:pos x="T4" y="T5"/>
                </a:cxn>
                <a:cxn ang="0">
                  <a:pos x="T6" y="T7"/>
                </a:cxn>
                <a:cxn ang="0">
                  <a:pos x="T8" y="T9"/>
                </a:cxn>
              </a:cxnLst>
              <a:rect l="0" t="0" r="r" b="b"/>
              <a:pathLst>
                <a:path w="504"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chemeClr val="accent3">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854" name="Freeform 8"/>
            <p:cNvSpPr/>
            <p:nvPr/>
          </p:nvSpPr>
          <p:spPr bwMode="auto">
            <a:xfrm>
              <a:off x="1510340" y="4337478"/>
              <a:ext cx="971049" cy="1194260"/>
            </a:xfrm>
            <a:custGeom>
              <a:avLst/>
              <a:gdLst>
                <a:gd name="T0" fmla="*/ 504 w 504"/>
                <a:gd name="T1" fmla="*/ 302 h 620"/>
                <a:gd name="T2" fmla="*/ 0 w 504"/>
                <a:gd name="T3" fmla="*/ 620 h 620"/>
                <a:gd name="T4" fmla="*/ 0 w 504"/>
                <a:gd name="T5" fmla="*/ 106 h 620"/>
                <a:gd name="T6" fmla="*/ 504 w 504"/>
                <a:gd name="T7" fmla="*/ 0 h 620"/>
                <a:gd name="T8" fmla="*/ 504 w 504"/>
                <a:gd name="T9" fmla="*/ 302 h 620"/>
              </a:gdLst>
              <a:ahLst/>
              <a:cxnLst>
                <a:cxn ang="0">
                  <a:pos x="T0" y="T1"/>
                </a:cxn>
                <a:cxn ang="0">
                  <a:pos x="T2" y="T3"/>
                </a:cxn>
                <a:cxn ang="0">
                  <a:pos x="T4" y="T5"/>
                </a:cxn>
                <a:cxn ang="0">
                  <a:pos x="T6" y="T7"/>
                </a:cxn>
                <a:cxn ang="0">
                  <a:pos x="T8" y="T9"/>
                </a:cxn>
              </a:cxnLst>
              <a:rect l="0" t="0" r="r" b="b"/>
              <a:pathLst>
                <a:path w="504" h="620">
                  <a:moveTo>
                    <a:pt x="504" y="302"/>
                  </a:moveTo>
                  <a:cubicBezTo>
                    <a:pt x="336" y="408"/>
                    <a:pt x="168" y="514"/>
                    <a:pt x="0" y="620"/>
                  </a:cubicBezTo>
                  <a:cubicBezTo>
                    <a:pt x="0" y="449"/>
                    <a:pt x="0" y="277"/>
                    <a:pt x="0" y="106"/>
                  </a:cubicBezTo>
                  <a:cubicBezTo>
                    <a:pt x="168" y="71"/>
                    <a:pt x="336" y="35"/>
                    <a:pt x="504" y="0"/>
                  </a:cubicBezTo>
                  <a:cubicBezTo>
                    <a:pt x="504" y="101"/>
                    <a:pt x="504" y="201"/>
                    <a:pt x="504" y="302"/>
                  </a:cubicBezTo>
                  <a:close/>
                </a:path>
              </a:pathLst>
            </a:custGeom>
            <a:solidFill>
              <a:schemeClr val="accent4">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855" name="Freeform 9"/>
            <p:cNvSpPr/>
            <p:nvPr/>
          </p:nvSpPr>
          <p:spPr bwMode="auto">
            <a:xfrm>
              <a:off x="1510340" y="4919130"/>
              <a:ext cx="971049" cy="1603209"/>
            </a:xfrm>
            <a:custGeom>
              <a:avLst/>
              <a:gdLst>
                <a:gd name="T0" fmla="*/ 504 w 504"/>
                <a:gd name="T1" fmla="*/ 302 h 832"/>
                <a:gd name="T2" fmla="*/ 0 w 504"/>
                <a:gd name="T3" fmla="*/ 832 h 832"/>
                <a:gd name="T4" fmla="*/ 0 w 504"/>
                <a:gd name="T5" fmla="*/ 318 h 832"/>
                <a:gd name="T6" fmla="*/ 504 w 504"/>
                <a:gd name="T7" fmla="*/ 0 h 832"/>
                <a:gd name="T8" fmla="*/ 504 w 504"/>
                <a:gd name="T9" fmla="*/ 302 h 832"/>
              </a:gdLst>
              <a:ahLst/>
              <a:cxnLst>
                <a:cxn ang="0">
                  <a:pos x="T0" y="T1"/>
                </a:cxn>
                <a:cxn ang="0">
                  <a:pos x="T2" y="T3"/>
                </a:cxn>
                <a:cxn ang="0">
                  <a:pos x="T4" y="T5"/>
                </a:cxn>
                <a:cxn ang="0">
                  <a:pos x="T6" y="T7"/>
                </a:cxn>
                <a:cxn ang="0">
                  <a:pos x="T8" y="T9"/>
                </a:cxn>
              </a:cxnLst>
              <a:rect l="0" t="0" r="r" b="b"/>
              <a:pathLst>
                <a:path w="504" h="832">
                  <a:moveTo>
                    <a:pt x="504" y="302"/>
                  </a:moveTo>
                  <a:cubicBezTo>
                    <a:pt x="336" y="479"/>
                    <a:pt x="168" y="655"/>
                    <a:pt x="0" y="832"/>
                  </a:cubicBezTo>
                  <a:cubicBezTo>
                    <a:pt x="0" y="661"/>
                    <a:pt x="0" y="489"/>
                    <a:pt x="0" y="318"/>
                  </a:cubicBezTo>
                  <a:cubicBezTo>
                    <a:pt x="168" y="212"/>
                    <a:pt x="336" y="106"/>
                    <a:pt x="504" y="0"/>
                  </a:cubicBezTo>
                  <a:cubicBezTo>
                    <a:pt x="504" y="101"/>
                    <a:pt x="504" y="201"/>
                    <a:pt x="504" y="302"/>
                  </a:cubicBezTo>
                  <a:close/>
                </a:path>
              </a:pathLst>
            </a:custGeom>
            <a:solidFill>
              <a:srgbClr val="392F2E"/>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856" name="Freeform 10"/>
            <p:cNvSpPr/>
            <p:nvPr/>
          </p:nvSpPr>
          <p:spPr bwMode="auto">
            <a:xfrm>
              <a:off x="2481389" y="2591708"/>
              <a:ext cx="1812571" cy="582467"/>
            </a:xfrm>
            <a:custGeom>
              <a:avLst/>
              <a:gdLst>
                <a:gd name="T0" fmla="*/ 790 w 941"/>
                <a:gd name="T1" fmla="*/ 0 h 302"/>
                <a:gd name="T2" fmla="*/ 0 w 941"/>
                <a:gd name="T3" fmla="*/ 0 h 302"/>
                <a:gd name="T4" fmla="*/ 0 w 941"/>
                <a:gd name="T5" fmla="*/ 302 h 302"/>
                <a:gd name="T6" fmla="*/ 790 w 941"/>
                <a:gd name="T7" fmla="*/ 302 h 302"/>
                <a:gd name="T8" fmla="*/ 941 w 941"/>
                <a:gd name="T9" fmla="*/ 151 h 302"/>
                <a:gd name="T10" fmla="*/ 790 w 941"/>
                <a:gd name="T11" fmla="*/ 0 h 302"/>
              </a:gdLst>
              <a:ahLst/>
              <a:cxnLst>
                <a:cxn ang="0">
                  <a:pos x="T0" y="T1"/>
                </a:cxn>
                <a:cxn ang="0">
                  <a:pos x="T2" y="T3"/>
                </a:cxn>
                <a:cxn ang="0">
                  <a:pos x="T4" y="T5"/>
                </a:cxn>
                <a:cxn ang="0">
                  <a:pos x="T6" y="T7"/>
                </a:cxn>
                <a:cxn ang="0">
                  <a:pos x="T8" y="T9"/>
                </a:cxn>
                <a:cxn ang="0">
                  <a:pos x="T10" y="T11"/>
                </a:cxn>
              </a:cxnLst>
              <a:rect l="0" t="0" r="r" b="b"/>
              <a:pathLst>
                <a:path w="941" h="302">
                  <a:moveTo>
                    <a:pt x="790" y="0"/>
                  </a:moveTo>
                  <a:cubicBezTo>
                    <a:pt x="0" y="0"/>
                    <a:pt x="0" y="0"/>
                    <a:pt x="0" y="0"/>
                  </a:cubicBezTo>
                  <a:cubicBezTo>
                    <a:pt x="0" y="302"/>
                    <a:pt x="0" y="302"/>
                    <a:pt x="0" y="302"/>
                  </a:cubicBezTo>
                  <a:cubicBezTo>
                    <a:pt x="790" y="302"/>
                    <a:pt x="790" y="302"/>
                    <a:pt x="790" y="302"/>
                  </a:cubicBezTo>
                  <a:cubicBezTo>
                    <a:pt x="873" y="302"/>
                    <a:pt x="941" y="234"/>
                    <a:pt x="941" y="151"/>
                  </a:cubicBezTo>
                  <a:cubicBezTo>
                    <a:pt x="941" y="67"/>
                    <a:pt x="873" y="0"/>
                    <a:pt x="790" y="0"/>
                  </a:cubicBezTo>
                  <a:close/>
                </a:path>
              </a:pathLst>
            </a:custGeom>
            <a:solidFill>
              <a:schemeClr val="accent1"/>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857" name="Freeform 11"/>
            <p:cNvSpPr/>
            <p:nvPr/>
          </p:nvSpPr>
          <p:spPr bwMode="auto">
            <a:xfrm>
              <a:off x="2481389" y="3174175"/>
              <a:ext cx="3002757" cy="581652"/>
            </a:xfrm>
            <a:custGeom>
              <a:avLst/>
              <a:gdLst>
                <a:gd name="T0" fmla="*/ 1408 w 1559"/>
                <a:gd name="T1" fmla="*/ 0 h 302"/>
                <a:gd name="T2" fmla="*/ 0 w 1559"/>
                <a:gd name="T3" fmla="*/ 0 h 302"/>
                <a:gd name="T4" fmla="*/ 0 w 1559"/>
                <a:gd name="T5" fmla="*/ 302 h 302"/>
                <a:gd name="T6" fmla="*/ 1408 w 1559"/>
                <a:gd name="T7" fmla="*/ 302 h 302"/>
                <a:gd name="T8" fmla="*/ 1559 w 1559"/>
                <a:gd name="T9" fmla="*/ 151 h 302"/>
                <a:gd name="T10" fmla="*/ 1408 w 1559"/>
                <a:gd name="T11" fmla="*/ 0 h 302"/>
              </a:gdLst>
              <a:ahLst/>
              <a:cxnLst>
                <a:cxn ang="0">
                  <a:pos x="T0" y="T1"/>
                </a:cxn>
                <a:cxn ang="0">
                  <a:pos x="T2" y="T3"/>
                </a:cxn>
                <a:cxn ang="0">
                  <a:pos x="T4" y="T5"/>
                </a:cxn>
                <a:cxn ang="0">
                  <a:pos x="T6" y="T7"/>
                </a:cxn>
                <a:cxn ang="0">
                  <a:pos x="T8" y="T9"/>
                </a:cxn>
                <a:cxn ang="0">
                  <a:pos x="T10" y="T11"/>
                </a:cxn>
              </a:cxnLst>
              <a:rect l="0" t="0" r="r" b="b"/>
              <a:pathLst>
                <a:path w="1559" h="302">
                  <a:moveTo>
                    <a:pt x="1408" y="0"/>
                  </a:moveTo>
                  <a:cubicBezTo>
                    <a:pt x="0" y="0"/>
                    <a:pt x="0" y="0"/>
                    <a:pt x="0" y="0"/>
                  </a:cubicBezTo>
                  <a:cubicBezTo>
                    <a:pt x="0" y="302"/>
                    <a:pt x="0" y="302"/>
                    <a:pt x="0" y="302"/>
                  </a:cubicBezTo>
                  <a:cubicBezTo>
                    <a:pt x="1408" y="302"/>
                    <a:pt x="1408" y="302"/>
                    <a:pt x="1408" y="302"/>
                  </a:cubicBezTo>
                  <a:cubicBezTo>
                    <a:pt x="1491" y="302"/>
                    <a:pt x="1559" y="234"/>
                    <a:pt x="1559" y="151"/>
                  </a:cubicBezTo>
                  <a:cubicBezTo>
                    <a:pt x="1559" y="67"/>
                    <a:pt x="1491" y="0"/>
                    <a:pt x="1408" y="0"/>
                  </a:cubicBezTo>
                  <a:close/>
                </a:path>
              </a:pathLst>
            </a:custGeom>
            <a:solidFill>
              <a:schemeClr val="accent2"/>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858" name="Freeform 12"/>
            <p:cNvSpPr/>
            <p:nvPr/>
          </p:nvSpPr>
          <p:spPr bwMode="auto">
            <a:xfrm>
              <a:off x="2481389" y="3755827"/>
              <a:ext cx="2467540" cy="581652"/>
            </a:xfrm>
            <a:custGeom>
              <a:avLst/>
              <a:gdLst>
                <a:gd name="T0" fmla="*/ 1130 w 1281"/>
                <a:gd name="T1" fmla="*/ 0 h 302"/>
                <a:gd name="T2" fmla="*/ 0 w 1281"/>
                <a:gd name="T3" fmla="*/ 0 h 302"/>
                <a:gd name="T4" fmla="*/ 0 w 1281"/>
                <a:gd name="T5" fmla="*/ 302 h 302"/>
                <a:gd name="T6" fmla="*/ 1130 w 1281"/>
                <a:gd name="T7" fmla="*/ 302 h 302"/>
                <a:gd name="T8" fmla="*/ 1281 w 1281"/>
                <a:gd name="T9" fmla="*/ 151 h 302"/>
                <a:gd name="T10" fmla="*/ 1130 w 1281"/>
                <a:gd name="T11" fmla="*/ 0 h 302"/>
              </a:gdLst>
              <a:ahLst/>
              <a:cxnLst>
                <a:cxn ang="0">
                  <a:pos x="T0" y="T1"/>
                </a:cxn>
                <a:cxn ang="0">
                  <a:pos x="T2" y="T3"/>
                </a:cxn>
                <a:cxn ang="0">
                  <a:pos x="T4" y="T5"/>
                </a:cxn>
                <a:cxn ang="0">
                  <a:pos x="T6" y="T7"/>
                </a:cxn>
                <a:cxn ang="0">
                  <a:pos x="T8" y="T9"/>
                </a:cxn>
                <a:cxn ang="0">
                  <a:pos x="T10" y="T11"/>
                </a:cxn>
              </a:cxnLst>
              <a:rect l="0" t="0" r="r" b="b"/>
              <a:pathLst>
                <a:path w="1281" h="302">
                  <a:moveTo>
                    <a:pt x="1130" y="0"/>
                  </a:moveTo>
                  <a:cubicBezTo>
                    <a:pt x="0" y="0"/>
                    <a:pt x="0" y="0"/>
                    <a:pt x="0" y="0"/>
                  </a:cubicBezTo>
                  <a:cubicBezTo>
                    <a:pt x="0" y="302"/>
                    <a:pt x="0" y="302"/>
                    <a:pt x="0" y="302"/>
                  </a:cubicBezTo>
                  <a:cubicBezTo>
                    <a:pt x="1130" y="302"/>
                    <a:pt x="1130" y="302"/>
                    <a:pt x="1130" y="302"/>
                  </a:cubicBezTo>
                  <a:cubicBezTo>
                    <a:pt x="1213" y="302"/>
                    <a:pt x="1281" y="234"/>
                    <a:pt x="1281" y="151"/>
                  </a:cubicBezTo>
                  <a:cubicBezTo>
                    <a:pt x="1281" y="68"/>
                    <a:pt x="1213" y="0"/>
                    <a:pt x="1130" y="0"/>
                  </a:cubicBezTo>
                  <a:close/>
                </a:path>
              </a:pathLst>
            </a:custGeom>
            <a:solidFill>
              <a:schemeClr val="accent3"/>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859" name="Freeform 13"/>
            <p:cNvSpPr/>
            <p:nvPr/>
          </p:nvSpPr>
          <p:spPr bwMode="auto">
            <a:xfrm>
              <a:off x="2481389" y="4337478"/>
              <a:ext cx="1955132" cy="581652"/>
            </a:xfrm>
            <a:custGeom>
              <a:avLst/>
              <a:gdLst>
                <a:gd name="T0" fmla="*/ 864 w 1015"/>
                <a:gd name="T1" fmla="*/ 0 h 302"/>
                <a:gd name="T2" fmla="*/ 0 w 1015"/>
                <a:gd name="T3" fmla="*/ 0 h 302"/>
                <a:gd name="T4" fmla="*/ 0 w 1015"/>
                <a:gd name="T5" fmla="*/ 302 h 302"/>
                <a:gd name="T6" fmla="*/ 864 w 1015"/>
                <a:gd name="T7" fmla="*/ 302 h 302"/>
                <a:gd name="T8" fmla="*/ 1015 w 1015"/>
                <a:gd name="T9" fmla="*/ 151 h 302"/>
                <a:gd name="T10" fmla="*/ 864 w 1015"/>
                <a:gd name="T11" fmla="*/ 0 h 302"/>
              </a:gdLst>
              <a:ahLst/>
              <a:cxnLst>
                <a:cxn ang="0">
                  <a:pos x="T0" y="T1"/>
                </a:cxn>
                <a:cxn ang="0">
                  <a:pos x="T2" y="T3"/>
                </a:cxn>
                <a:cxn ang="0">
                  <a:pos x="T4" y="T5"/>
                </a:cxn>
                <a:cxn ang="0">
                  <a:pos x="T6" y="T7"/>
                </a:cxn>
                <a:cxn ang="0">
                  <a:pos x="T8" y="T9"/>
                </a:cxn>
                <a:cxn ang="0">
                  <a:pos x="T10" y="T11"/>
                </a:cxn>
              </a:cxnLst>
              <a:rect l="0" t="0" r="r" b="b"/>
              <a:pathLst>
                <a:path w="1015" h="302">
                  <a:moveTo>
                    <a:pt x="864" y="0"/>
                  </a:moveTo>
                  <a:cubicBezTo>
                    <a:pt x="0" y="0"/>
                    <a:pt x="0" y="0"/>
                    <a:pt x="0" y="0"/>
                  </a:cubicBezTo>
                  <a:cubicBezTo>
                    <a:pt x="0" y="302"/>
                    <a:pt x="0" y="302"/>
                    <a:pt x="0" y="302"/>
                  </a:cubicBezTo>
                  <a:cubicBezTo>
                    <a:pt x="864" y="302"/>
                    <a:pt x="864" y="302"/>
                    <a:pt x="864" y="302"/>
                  </a:cubicBezTo>
                  <a:cubicBezTo>
                    <a:pt x="947" y="302"/>
                    <a:pt x="1015" y="235"/>
                    <a:pt x="1015" y="151"/>
                  </a:cubicBezTo>
                  <a:cubicBezTo>
                    <a:pt x="1015" y="68"/>
                    <a:pt x="947" y="0"/>
                    <a:pt x="864" y="0"/>
                  </a:cubicBezTo>
                  <a:close/>
                </a:path>
              </a:pathLst>
            </a:custGeom>
            <a:solidFill>
              <a:schemeClr val="accent4"/>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860" name="Freeform 14"/>
            <p:cNvSpPr/>
            <p:nvPr/>
          </p:nvSpPr>
          <p:spPr bwMode="auto">
            <a:xfrm>
              <a:off x="2481389" y="4919130"/>
              <a:ext cx="2711931" cy="581652"/>
            </a:xfrm>
            <a:custGeom>
              <a:avLst/>
              <a:gdLst>
                <a:gd name="T0" fmla="*/ 1408 w 1408"/>
                <a:gd name="T1" fmla="*/ 151 h 302"/>
                <a:gd name="T2" fmla="*/ 1268 w 1408"/>
                <a:gd name="T3" fmla="*/ 1 h 302"/>
                <a:gd name="T4" fmla="*/ 1268 w 1408"/>
                <a:gd name="T5" fmla="*/ 0 h 302"/>
                <a:gd name="T6" fmla="*/ 0 w 1408"/>
                <a:gd name="T7" fmla="*/ 0 h 302"/>
                <a:gd name="T8" fmla="*/ 0 w 1408"/>
                <a:gd name="T9" fmla="*/ 302 h 302"/>
                <a:gd name="T10" fmla="*/ 1268 w 1408"/>
                <a:gd name="T11" fmla="*/ 302 h 302"/>
                <a:gd name="T12" fmla="*/ 1268 w 1408"/>
                <a:gd name="T13" fmla="*/ 302 h 302"/>
                <a:gd name="T14" fmla="*/ 1408 w 1408"/>
                <a:gd name="T15" fmla="*/ 151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302">
                  <a:moveTo>
                    <a:pt x="1408" y="151"/>
                  </a:moveTo>
                  <a:cubicBezTo>
                    <a:pt x="1408" y="72"/>
                    <a:pt x="1346" y="6"/>
                    <a:pt x="1268" y="1"/>
                  </a:cubicBezTo>
                  <a:cubicBezTo>
                    <a:pt x="1268" y="0"/>
                    <a:pt x="1268" y="0"/>
                    <a:pt x="1268" y="0"/>
                  </a:cubicBezTo>
                  <a:cubicBezTo>
                    <a:pt x="0" y="0"/>
                    <a:pt x="0" y="0"/>
                    <a:pt x="0" y="0"/>
                  </a:cubicBezTo>
                  <a:cubicBezTo>
                    <a:pt x="0" y="302"/>
                    <a:pt x="0" y="302"/>
                    <a:pt x="0" y="302"/>
                  </a:cubicBezTo>
                  <a:cubicBezTo>
                    <a:pt x="1268" y="302"/>
                    <a:pt x="1268" y="302"/>
                    <a:pt x="1268" y="302"/>
                  </a:cubicBezTo>
                  <a:cubicBezTo>
                    <a:pt x="1268" y="302"/>
                    <a:pt x="1268" y="302"/>
                    <a:pt x="1268" y="302"/>
                  </a:cubicBezTo>
                  <a:cubicBezTo>
                    <a:pt x="1346" y="296"/>
                    <a:pt x="1408" y="231"/>
                    <a:pt x="1408" y="151"/>
                  </a:cubicBezTo>
                  <a:close/>
                </a:path>
              </a:pathLst>
            </a:custGeom>
            <a:solidFill>
              <a:schemeClr val="accent1"/>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861" name="Rectangle 15"/>
            <p:cNvSpPr>
              <a:spLocks noChangeArrowheads="1"/>
            </p:cNvSpPr>
            <p:nvPr/>
          </p:nvSpPr>
          <p:spPr bwMode="auto">
            <a:xfrm>
              <a:off x="0" y="2559123"/>
              <a:ext cx="1510340" cy="992230"/>
            </a:xfrm>
            <a:prstGeom prst="rect">
              <a:avLst/>
            </a:prstGeom>
            <a:solidFill>
              <a:schemeClr val="accent2"/>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862" name="Rectangle 16"/>
            <p:cNvSpPr>
              <a:spLocks noChangeArrowheads="1"/>
            </p:cNvSpPr>
            <p:nvPr/>
          </p:nvSpPr>
          <p:spPr bwMode="auto">
            <a:xfrm>
              <a:off x="0" y="2559123"/>
              <a:ext cx="1510340" cy="99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738" name="Rectangle 293"/>
            <p:cNvSpPr>
              <a:spLocks noChangeArrowheads="1"/>
            </p:cNvSpPr>
            <p:nvPr/>
          </p:nvSpPr>
          <p:spPr bwMode="auto">
            <a:xfrm>
              <a:off x="0" y="3551352"/>
              <a:ext cx="1510340" cy="990600"/>
            </a:xfrm>
            <a:prstGeom prst="rect">
              <a:avLst/>
            </a:prstGeom>
            <a:solidFill>
              <a:schemeClr val="accent3"/>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739" name="Rectangle 294"/>
            <p:cNvSpPr>
              <a:spLocks noChangeArrowheads="1"/>
            </p:cNvSpPr>
            <p:nvPr/>
          </p:nvSpPr>
          <p:spPr bwMode="auto">
            <a:xfrm>
              <a:off x="0" y="3551352"/>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330" name="Rectangle 687"/>
            <p:cNvSpPr>
              <a:spLocks noChangeArrowheads="1"/>
            </p:cNvSpPr>
            <p:nvPr/>
          </p:nvSpPr>
          <p:spPr bwMode="auto">
            <a:xfrm>
              <a:off x="0" y="5533368"/>
              <a:ext cx="1510340" cy="990600"/>
            </a:xfrm>
            <a:prstGeom prst="rect">
              <a:avLst/>
            </a:prstGeom>
            <a:solidFill>
              <a:schemeClr val="accent1"/>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331" name="Rectangle 688"/>
            <p:cNvSpPr>
              <a:spLocks noChangeArrowheads="1"/>
            </p:cNvSpPr>
            <p:nvPr/>
          </p:nvSpPr>
          <p:spPr bwMode="auto">
            <a:xfrm>
              <a:off x="0" y="5533368"/>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434" name="Rectangle 791"/>
            <p:cNvSpPr>
              <a:spLocks noChangeArrowheads="1"/>
            </p:cNvSpPr>
            <p:nvPr/>
          </p:nvSpPr>
          <p:spPr bwMode="auto">
            <a:xfrm>
              <a:off x="0" y="4541953"/>
              <a:ext cx="1510340" cy="991415"/>
            </a:xfrm>
            <a:prstGeom prst="rect">
              <a:avLst/>
            </a:prstGeom>
            <a:solidFill>
              <a:schemeClr val="accent4"/>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435" name="Rectangle 792"/>
            <p:cNvSpPr>
              <a:spLocks noChangeArrowheads="1"/>
            </p:cNvSpPr>
            <p:nvPr/>
          </p:nvSpPr>
          <p:spPr bwMode="auto">
            <a:xfrm>
              <a:off x="0" y="4541953"/>
              <a:ext cx="1510340" cy="99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146" name="Rectangle 904"/>
            <p:cNvSpPr>
              <a:spLocks noChangeArrowheads="1"/>
            </p:cNvSpPr>
            <p:nvPr/>
          </p:nvSpPr>
          <p:spPr bwMode="auto">
            <a:xfrm>
              <a:off x="0" y="1569337"/>
              <a:ext cx="1510340" cy="989786"/>
            </a:xfrm>
            <a:prstGeom prst="rect">
              <a:avLst/>
            </a:prstGeom>
            <a:solidFill>
              <a:schemeClr val="accent1"/>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147" name="Rectangle 905"/>
            <p:cNvSpPr>
              <a:spLocks noChangeArrowheads="1"/>
            </p:cNvSpPr>
            <p:nvPr/>
          </p:nvSpPr>
          <p:spPr bwMode="auto">
            <a:xfrm>
              <a:off x="0" y="1569337"/>
              <a:ext cx="1510340" cy="9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35" name="Freeform 1034"/>
            <p:cNvSpPr/>
            <p:nvPr/>
          </p:nvSpPr>
          <p:spPr bwMode="auto">
            <a:xfrm>
              <a:off x="3078519" y="2748119"/>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36" name="Freeform 1035"/>
            <p:cNvSpPr/>
            <p:nvPr/>
          </p:nvSpPr>
          <p:spPr bwMode="auto">
            <a:xfrm>
              <a:off x="3078519" y="3328141"/>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37" name="Freeform 1036"/>
            <p:cNvSpPr/>
            <p:nvPr/>
          </p:nvSpPr>
          <p:spPr bwMode="auto">
            <a:xfrm>
              <a:off x="3078519" y="3908164"/>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38" name="Freeform 1037"/>
            <p:cNvSpPr/>
            <p:nvPr/>
          </p:nvSpPr>
          <p:spPr bwMode="auto">
            <a:xfrm>
              <a:off x="3078519" y="4487372"/>
              <a:ext cx="7332" cy="297343"/>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39" name="Freeform 1038"/>
            <p:cNvSpPr/>
            <p:nvPr/>
          </p:nvSpPr>
          <p:spPr bwMode="auto">
            <a:xfrm>
              <a:off x="3078519" y="5067394"/>
              <a:ext cx="7332" cy="294899"/>
            </a:xfrm>
            <a:custGeom>
              <a:avLst/>
              <a:gdLst>
                <a:gd name="T0" fmla="*/ 0 w 4"/>
                <a:gd name="T1" fmla="*/ 2 h 153"/>
                <a:gd name="T2" fmla="*/ 0 w 4"/>
                <a:gd name="T3" fmla="*/ 151 h 153"/>
                <a:gd name="T4" fmla="*/ 2 w 4"/>
                <a:gd name="T5" fmla="*/ 153 h 153"/>
                <a:gd name="T6" fmla="*/ 4 w 4"/>
                <a:gd name="T7" fmla="*/ 151 h 153"/>
                <a:gd name="T8" fmla="*/ 4 w 4"/>
                <a:gd name="T9" fmla="*/ 2 h 153"/>
                <a:gd name="T10" fmla="*/ 2 w 4"/>
                <a:gd name="T11" fmla="*/ 0 h 153"/>
                <a:gd name="T12" fmla="*/ 0 w 4"/>
                <a:gd name="T13" fmla="*/ 2 h 153"/>
              </a:gdLst>
              <a:ahLst/>
              <a:cxnLst>
                <a:cxn ang="0">
                  <a:pos x="T0" y="T1"/>
                </a:cxn>
                <a:cxn ang="0">
                  <a:pos x="T2" y="T3"/>
                </a:cxn>
                <a:cxn ang="0">
                  <a:pos x="T4" y="T5"/>
                </a:cxn>
                <a:cxn ang="0">
                  <a:pos x="T6" y="T7"/>
                </a:cxn>
                <a:cxn ang="0">
                  <a:pos x="T8" y="T9"/>
                </a:cxn>
                <a:cxn ang="0">
                  <a:pos x="T10" y="T11"/>
                </a:cxn>
                <a:cxn ang="0">
                  <a:pos x="T12" y="T13"/>
                </a:cxn>
              </a:cxnLst>
              <a:rect l="0" t="0" r="r" b="b"/>
              <a:pathLst>
                <a:path w="4" h="153">
                  <a:moveTo>
                    <a:pt x="0" y="2"/>
                  </a:moveTo>
                  <a:cubicBezTo>
                    <a:pt x="0" y="151"/>
                    <a:pt x="0" y="151"/>
                    <a:pt x="0" y="151"/>
                  </a:cubicBezTo>
                  <a:cubicBezTo>
                    <a:pt x="0" y="153"/>
                    <a:pt x="1" y="153"/>
                    <a:pt x="2" y="153"/>
                  </a:cubicBezTo>
                  <a:cubicBezTo>
                    <a:pt x="3" y="153"/>
                    <a:pt x="4" y="153"/>
                    <a:pt x="4" y="151"/>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40" name="Freeform 1039"/>
            <p:cNvSpPr/>
            <p:nvPr/>
          </p:nvSpPr>
          <p:spPr bwMode="auto">
            <a:xfrm>
              <a:off x="5191691" y="3222238"/>
              <a:ext cx="244392"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41" name="Freeform 1040"/>
            <p:cNvSpPr/>
            <p:nvPr/>
          </p:nvSpPr>
          <p:spPr bwMode="auto">
            <a:xfrm>
              <a:off x="4649956" y="3803890"/>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42" name="Freeform 1041"/>
            <p:cNvSpPr/>
            <p:nvPr/>
          </p:nvSpPr>
          <p:spPr bwMode="auto">
            <a:xfrm>
              <a:off x="4902494" y="4967194"/>
              <a:ext cx="244392"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4"/>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43" name="Freeform 1042"/>
            <p:cNvSpPr/>
            <p:nvPr/>
          </p:nvSpPr>
          <p:spPr bwMode="auto">
            <a:xfrm>
              <a:off x="4143251" y="4385542"/>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sp>
          <p:nvSpPr>
            <p:cNvPr id="44" name="Freeform 1043"/>
            <p:cNvSpPr/>
            <p:nvPr/>
          </p:nvSpPr>
          <p:spPr bwMode="auto">
            <a:xfrm>
              <a:off x="4006392" y="2639772"/>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itchFamily="34" charset="0"/>
                <a:ea typeface="微软雅黑" pitchFamily="34" charset="-122"/>
                <a:cs typeface="+mn-ea"/>
                <a:sym typeface="Arial" pitchFamily="34" charset="0"/>
              </a:endParaRPr>
            </a:p>
          </p:txBody>
        </p:sp>
        <p:grpSp>
          <p:nvGrpSpPr>
            <p:cNvPr id="1051" name="Group 1050"/>
            <p:cNvGrpSpPr/>
            <p:nvPr/>
          </p:nvGrpSpPr>
          <p:grpSpPr>
            <a:xfrm>
              <a:off x="497872" y="4806689"/>
              <a:ext cx="464344" cy="465138"/>
              <a:chOff x="9145588" y="4435475"/>
              <a:chExt cx="464344" cy="465138"/>
            </a:xfrm>
            <a:solidFill>
              <a:schemeClr val="bg2"/>
            </a:solidFill>
          </p:grpSpPr>
          <p:sp>
            <p:nvSpPr>
              <p:cNvPr id="105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sp>
            <p:nvSpPr>
              <p:cNvPr id="105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sp>
            <p:nvSpPr>
              <p:cNvPr id="105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sp>
            <p:nvSpPr>
              <p:cNvPr id="105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sp>
            <p:nvSpPr>
              <p:cNvPr id="105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sp>
            <p:nvSpPr>
              <p:cNvPr id="105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sp>
            <p:nvSpPr>
              <p:cNvPr id="105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sp>
            <p:nvSpPr>
              <p:cNvPr id="105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sp>
            <p:nvSpPr>
              <p:cNvPr id="106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grpSp>
        <p:grpSp>
          <p:nvGrpSpPr>
            <p:cNvPr id="1061" name="Group 1060"/>
            <p:cNvGrpSpPr/>
            <p:nvPr/>
          </p:nvGrpSpPr>
          <p:grpSpPr>
            <a:xfrm>
              <a:off x="495719" y="3827954"/>
              <a:ext cx="465138" cy="435769"/>
              <a:chOff x="5368132" y="3540125"/>
              <a:chExt cx="465138" cy="435769"/>
            </a:xfrm>
            <a:solidFill>
              <a:schemeClr val="bg2"/>
            </a:solidFill>
          </p:grpSpPr>
          <p:sp>
            <p:nvSpPr>
              <p:cNvPr id="106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106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grpSp>
        <p:grpSp>
          <p:nvGrpSpPr>
            <p:cNvPr id="1064" name="Group 1063"/>
            <p:cNvGrpSpPr/>
            <p:nvPr/>
          </p:nvGrpSpPr>
          <p:grpSpPr>
            <a:xfrm>
              <a:off x="548788" y="2825660"/>
              <a:ext cx="319088" cy="465138"/>
              <a:chOff x="3582988" y="3510757"/>
              <a:chExt cx="319088" cy="465138"/>
            </a:xfrm>
            <a:solidFill>
              <a:schemeClr val="bg2"/>
            </a:solidFill>
          </p:grpSpPr>
          <p:sp>
            <p:nvSpPr>
              <p:cNvPr id="106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sp>
            <p:nvSpPr>
              <p:cNvPr id="106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grpSp>
        <p:grpSp>
          <p:nvGrpSpPr>
            <p:cNvPr id="1067" name="Group 1066"/>
            <p:cNvGrpSpPr/>
            <p:nvPr/>
          </p:nvGrpSpPr>
          <p:grpSpPr>
            <a:xfrm>
              <a:off x="522204" y="5833008"/>
              <a:ext cx="465138" cy="391319"/>
              <a:chOff x="5368132" y="2625725"/>
              <a:chExt cx="465138" cy="391319"/>
            </a:xfrm>
            <a:solidFill>
              <a:schemeClr val="bg2"/>
            </a:solidFill>
          </p:grpSpPr>
          <p:sp>
            <p:nvSpPr>
              <p:cNvPr id="106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106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107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grpSp>
        <p:grpSp>
          <p:nvGrpSpPr>
            <p:cNvPr id="1071" name="Group 1070"/>
            <p:cNvGrpSpPr/>
            <p:nvPr/>
          </p:nvGrpSpPr>
          <p:grpSpPr>
            <a:xfrm>
              <a:off x="522998" y="1828650"/>
              <a:ext cx="464344" cy="464344"/>
              <a:chOff x="4439444" y="1652588"/>
              <a:chExt cx="464344" cy="464344"/>
            </a:xfrm>
            <a:solidFill>
              <a:schemeClr val="bg2"/>
            </a:solidFill>
          </p:grpSpPr>
          <p:sp>
            <p:nvSpPr>
              <p:cNvPr id="107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sp>
            <p:nvSpPr>
              <p:cNvPr id="107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sp>
            <p:nvSpPr>
              <p:cNvPr id="107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0665" hangingPunct="0">
                  <a:lnSpc>
                    <a:spcPct val="120000"/>
                  </a:lnSpc>
                </a:pPr>
                <a:endParaRPr lang="en-US" sz="1200">
                  <a:solidFill>
                    <a:schemeClr val="bg1"/>
                  </a:solidFill>
                  <a:latin typeface="Arial" pitchFamily="34" charset="0"/>
                  <a:ea typeface="微软雅黑" pitchFamily="34" charset="-122"/>
                  <a:cs typeface="+mn-ea"/>
                  <a:sym typeface="Arial" pitchFamily="34" charset="0"/>
                </a:endParaRPr>
              </a:p>
            </p:txBody>
          </p:sp>
        </p:grpSp>
        <p:sp>
          <p:nvSpPr>
            <p:cNvPr id="1077" name="TextBox 1076"/>
            <p:cNvSpPr txBox="1"/>
            <p:nvPr/>
          </p:nvSpPr>
          <p:spPr>
            <a:xfrm>
              <a:off x="3135217" y="2751209"/>
              <a:ext cx="466960" cy="279568"/>
            </a:xfrm>
            <a:prstGeom prst="rect">
              <a:avLst/>
            </a:prstGeom>
            <a:noFill/>
          </p:spPr>
          <p:txBody>
            <a:bodyPr wrap="none" rtlCol="0">
              <a:spAutoFit/>
            </a:bodyPr>
            <a:lstStyle/>
            <a:p>
              <a:pPr algn="ctr">
                <a:lnSpc>
                  <a:spcPct val="120000"/>
                </a:lnSpc>
              </a:pPr>
              <a:r>
                <a:rPr lang="zh-CN" altLang="en-US" sz="1200" b="1" dirty="0">
                  <a:solidFill>
                    <a:schemeClr val="bg1"/>
                  </a:solidFill>
                  <a:latin typeface="Arial" pitchFamily="34" charset="0"/>
                  <a:ea typeface="微软雅黑" pitchFamily="34" charset="-122"/>
                  <a:cs typeface="+mn-ea"/>
                  <a:sym typeface="Arial" pitchFamily="34" charset="0"/>
                </a:rPr>
                <a:t>Title</a:t>
              </a:r>
              <a:endParaRPr lang="en-GB" sz="1200" b="1" dirty="0">
                <a:solidFill>
                  <a:schemeClr val="bg1"/>
                </a:solidFill>
                <a:latin typeface="Arial" pitchFamily="34" charset="0"/>
                <a:ea typeface="微软雅黑" pitchFamily="34" charset="-122"/>
                <a:cs typeface="+mn-ea"/>
                <a:sym typeface="Arial" pitchFamily="34" charset="0"/>
              </a:endParaRPr>
            </a:p>
          </p:txBody>
        </p:sp>
        <p:sp>
          <p:nvSpPr>
            <p:cNvPr id="1078" name="TextBox 1077"/>
            <p:cNvSpPr txBox="1"/>
            <p:nvPr/>
          </p:nvSpPr>
          <p:spPr>
            <a:xfrm>
              <a:off x="3135217" y="3308271"/>
              <a:ext cx="466960" cy="279568"/>
            </a:xfrm>
            <a:prstGeom prst="rect">
              <a:avLst/>
            </a:prstGeom>
            <a:noFill/>
          </p:spPr>
          <p:txBody>
            <a:bodyPr wrap="none" rtlCol="0">
              <a:spAutoFit/>
            </a:bodyPr>
            <a:lstStyle/>
            <a:p>
              <a:pPr algn="ctr">
                <a:lnSpc>
                  <a:spcPct val="120000"/>
                </a:lnSpc>
              </a:pPr>
              <a:r>
                <a:rPr lang="zh-CN" altLang="en-US" sz="1200" b="1" dirty="0">
                  <a:solidFill>
                    <a:schemeClr val="bg1"/>
                  </a:solidFill>
                  <a:latin typeface="Arial" pitchFamily="34" charset="0"/>
                  <a:ea typeface="微软雅黑" pitchFamily="34" charset="-122"/>
                  <a:cs typeface="+mn-ea"/>
                  <a:sym typeface="Arial" pitchFamily="34" charset="0"/>
                </a:rPr>
                <a:t>Title</a:t>
              </a:r>
              <a:endParaRPr lang="en-GB" sz="1200" b="1" dirty="0">
                <a:solidFill>
                  <a:schemeClr val="bg1"/>
                </a:solidFill>
                <a:latin typeface="Arial" pitchFamily="34" charset="0"/>
                <a:ea typeface="微软雅黑" pitchFamily="34" charset="-122"/>
                <a:cs typeface="+mn-ea"/>
                <a:sym typeface="Arial" pitchFamily="34" charset="0"/>
              </a:endParaRPr>
            </a:p>
          </p:txBody>
        </p:sp>
        <p:sp>
          <p:nvSpPr>
            <p:cNvPr id="1079" name="TextBox 1078"/>
            <p:cNvSpPr txBox="1"/>
            <p:nvPr/>
          </p:nvSpPr>
          <p:spPr>
            <a:xfrm>
              <a:off x="3135217" y="5078223"/>
              <a:ext cx="466960" cy="279568"/>
            </a:xfrm>
            <a:prstGeom prst="rect">
              <a:avLst/>
            </a:prstGeom>
            <a:noFill/>
          </p:spPr>
          <p:txBody>
            <a:bodyPr wrap="none" rtlCol="0">
              <a:spAutoFit/>
            </a:bodyPr>
            <a:lstStyle/>
            <a:p>
              <a:pPr algn="ctr">
                <a:lnSpc>
                  <a:spcPct val="120000"/>
                </a:lnSpc>
              </a:pPr>
              <a:r>
                <a:rPr lang="zh-CN" altLang="en-US" sz="1200" b="1" dirty="0">
                  <a:solidFill>
                    <a:schemeClr val="bg1"/>
                  </a:solidFill>
                  <a:latin typeface="Arial" pitchFamily="34" charset="0"/>
                  <a:ea typeface="微软雅黑" pitchFamily="34" charset="-122"/>
                  <a:cs typeface="+mn-ea"/>
                  <a:sym typeface="Arial" pitchFamily="34" charset="0"/>
                </a:rPr>
                <a:t>Title</a:t>
              </a:r>
              <a:endParaRPr lang="en-GB" sz="1200" b="1" dirty="0">
                <a:solidFill>
                  <a:schemeClr val="bg1"/>
                </a:solidFill>
                <a:latin typeface="Arial" pitchFamily="34" charset="0"/>
                <a:ea typeface="微软雅黑" pitchFamily="34" charset="-122"/>
                <a:cs typeface="+mn-ea"/>
                <a:sym typeface="Arial" pitchFamily="34" charset="0"/>
              </a:endParaRPr>
            </a:p>
          </p:txBody>
        </p:sp>
        <p:sp>
          <p:nvSpPr>
            <p:cNvPr id="1080" name="TextBox 1079"/>
            <p:cNvSpPr txBox="1"/>
            <p:nvPr/>
          </p:nvSpPr>
          <p:spPr>
            <a:xfrm>
              <a:off x="3135217" y="4504310"/>
              <a:ext cx="466960" cy="279568"/>
            </a:xfrm>
            <a:prstGeom prst="rect">
              <a:avLst/>
            </a:prstGeom>
            <a:noFill/>
          </p:spPr>
          <p:txBody>
            <a:bodyPr wrap="none" rtlCol="0">
              <a:spAutoFit/>
            </a:bodyPr>
            <a:lstStyle/>
            <a:p>
              <a:pPr algn="ctr">
                <a:lnSpc>
                  <a:spcPct val="120000"/>
                </a:lnSpc>
              </a:pPr>
              <a:r>
                <a:rPr lang="zh-CN" altLang="en-US" sz="1200" b="1" dirty="0">
                  <a:solidFill>
                    <a:schemeClr val="bg1"/>
                  </a:solidFill>
                  <a:latin typeface="Arial" pitchFamily="34" charset="0"/>
                  <a:ea typeface="微软雅黑" pitchFamily="34" charset="-122"/>
                  <a:cs typeface="+mn-ea"/>
                  <a:sym typeface="Arial" pitchFamily="34" charset="0"/>
                </a:rPr>
                <a:t>Title</a:t>
              </a:r>
              <a:endParaRPr lang="en-GB" sz="1200" b="1" dirty="0">
                <a:solidFill>
                  <a:schemeClr val="bg1"/>
                </a:solidFill>
                <a:latin typeface="Arial" pitchFamily="34" charset="0"/>
                <a:ea typeface="微软雅黑" pitchFamily="34" charset="-122"/>
                <a:cs typeface="+mn-ea"/>
                <a:sym typeface="Arial" pitchFamily="34" charset="0"/>
              </a:endParaRPr>
            </a:p>
          </p:txBody>
        </p:sp>
        <p:sp>
          <p:nvSpPr>
            <p:cNvPr id="1081" name="TextBox 1080"/>
            <p:cNvSpPr txBox="1"/>
            <p:nvPr/>
          </p:nvSpPr>
          <p:spPr>
            <a:xfrm>
              <a:off x="3135217" y="3914106"/>
              <a:ext cx="466960" cy="279568"/>
            </a:xfrm>
            <a:prstGeom prst="rect">
              <a:avLst/>
            </a:prstGeom>
            <a:noFill/>
          </p:spPr>
          <p:txBody>
            <a:bodyPr wrap="none" rtlCol="0">
              <a:spAutoFit/>
            </a:bodyPr>
            <a:lstStyle/>
            <a:p>
              <a:pPr algn="ctr">
                <a:lnSpc>
                  <a:spcPct val="120000"/>
                </a:lnSpc>
              </a:pPr>
              <a:r>
                <a:rPr lang="zh-CN" altLang="en-US" sz="1200" b="1" dirty="0">
                  <a:solidFill>
                    <a:schemeClr val="bg1"/>
                  </a:solidFill>
                  <a:latin typeface="Arial" pitchFamily="34" charset="0"/>
                  <a:ea typeface="微软雅黑" pitchFamily="34" charset="-122"/>
                  <a:cs typeface="+mn-ea"/>
                  <a:sym typeface="Arial" pitchFamily="34" charset="0"/>
                </a:rPr>
                <a:t>Title</a:t>
              </a:r>
              <a:endParaRPr lang="en-GB" sz="1200" b="1" dirty="0">
                <a:solidFill>
                  <a:schemeClr val="bg1"/>
                </a:solidFill>
                <a:latin typeface="Arial" pitchFamily="34" charset="0"/>
                <a:ea typeface="微软雅黑" pitchFamily="34" charset="-122"/>
                <a:cs typeface="+mn-ea"/>
                <a:sym typeface="Arial" pitchFamily="34" charset="0"/>
              </a:endParaRPr>
            </a:p>
          </p:txBody>
        </p:sp>
      </p:grpSp>
      <p:sp>
        <p:nvSpPr>
          <p:cNvPr id="1106" name="Freeform 1105"/>
          <p:cNvSpPr>
            <a:spLocks noEditPoints="1"/>
          </p:cNvSpPr>
          <p:nvPr/>
        </p:nvSpPr>
        <p:spPr bwMode="auto">
          <a:xfrm>
            <a:off x="9020391" y="5147997"/>
            <a:ext cx="478154" cy="524643"/>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sp>
        <p:nvSpPr>
          <p:cNvPr id="1107" name="Freeform 1106"/>
          <p:cNvSpPr>
            <a:spLocks noEditPoints="1"/>
          </p:cNvSpPr>
          <p:nvPr/>
        </p:nvSpPr>
        <p:spPr bwMode="auto">
          <a:xfrm>
            <a:off x="6236428" y="5180028"/>
            <a:ext cx="400675" cy="45823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sp>
        <p:nvSpPr>
          <p:cNvPr id="1108" name="Freeform 1107"/>
          <p:cNvSpPr>
            <a:spLocks noEditPoints="1"/>
          </p:cNvSpPr>
          <p:nvPr/>
        </p:nvSpPr>
        <p:spPr bwMode="auto">
          <a:xfrm>
            <a:off x="6258563" y="4073331"/>
            <a:ext cx="320983" cy="506932"/>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sp>
        <p:nvSpPr>
          <p:cNvPr id="1109" name="Freeform 1108"/>
          <p:cNvSpPr>
            <a:spLocks noEditPoints="1"/>
          </p:cNvSpPr>
          <p:nvPr/>
        </p:nvSpPr>
        <p:spPr bwMode="auto">
          <a:xfrm>
            <a:off x="6201008" y="3028616"/>
            <a:ext cx="436094" cy="44495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sp>
        <p:nvSpPr>
          <p:cNvPr id="1110" name="Freeform 1109"/>
          <p:cNvSpPr>
            <a:spLocks noEditPoints="1"/>
          </p:cNvSpPr>
          <p:nvPr/>
        </p:nvSpPr>
        <p:spPr bwMode="auto">
          <a:xfrm>
            <a:off x="8913478" y="4195083"/>
            <a:ext cx="566702" cy="263429"/>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sp>
        <p:nvSpPr>
          <p:cNvPr id="1111" name="Freeform 1110"/>
          <p:cNvSpPr>
            <a:spLocks noEditPoints="1"/>
          </p:cNvSpPr>
          <p:nvPr/>
        </p:nvSpPr>
        <p:spPr bwMode="auto">
          <a:xfrm>
            <a:off x="9038757" y="2991585"/>
            <a:ext cx="441422" cy="514011"/>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grpSp>
        <p:nvGrpSpPr>
          <p:cNvPr id="1112" name="Group 1111"/>
          <p:cNvGrpSpPr/>
          <p:nvPr/>
        </p:nvGrpSpPr>
        <p:grpSpPr>
          <a:xfrm>
            <a:off x="6696228" y="2796844"/>
            <a:ext cx="1953732" cy="868609"/>
            <a:chOff x="1098171" y="3570851"/>
            <a:chExt cx="1745511" cy="823659"/>
          </a:xfrm>
        </p:grpSpPr>
        <p:sp>
          <p:nvSpPr>
            <p:cNvPr id="1113" name="TextBox 1112"/>
            <p:cNvSpPr txBox="1"/>
            <p:nvPr/>
          </p:nvSpPr>
          <p:spPr>
            <a:xfrm>
              <a:off x="1103757" y="3570851"/>
              <a:ext cx="485789" cy="311549"/>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114" name="Rectangle 1113"/>
            <p:cNvSpPr/>
            <p:nvPr/>
          </p:nvSpPr>
          <p:spPr>
            <a:xfrm>
              <a:off x="1098171" y="3899582"/>
              <a:ext cx="1745511"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130" name="Group 1129"/>
          <p:cNvGrpSpPr/>
          <p:nvPr/>
        </p:nvGrpSpPr>
        <p:grpSpPr>
          <a:xfrm>
            <a:off x="9559041" y="2796845"/>
            <a:ext cx="1988312" cy="868611"/>
            <a:chOff x="1098171" y="3570851"/>
            <a:chExt cx="1776406" cy="823661"/>
          </a:xfrm>
        </p:grpSpPr>
        <p:sp>
          <p:nvSpPr>
            <p:cNvPr id="1131" name="TextBox 1130"/>
            <p:cNvSpPr txBox="1"/>
            <p:nvPr/>
          </p:nvSpPr>
          <p:spPr>
            <a:xfrm>
              <a:off x="1103759" y="3570851"/>
              <a:ext cx="485790" cy="311549"/>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132" name="Rectangle 1131"/>
            <p:cNvSpPr/>
            <p:nvPr/>
          </p:nvSpPr>
          <p:spPr>
            <a:xfrm>
              <a:off x="1098171" y="3899584"/>
              <a:ext cx="1776406"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133" name="Group 1132"/>
          <p:cNvGrpSpPr/>
          <p:nvPr/>
        </p:nvGrpSpPr>
        <p:grpSpPr>
          <a:xfrm>
            <a:off x="6696229" y="3845166"/>
            <a:ext cx="1919830" cy="868609"/>
            <a:chOff x="1098171" y="3570851"/>
            <a:chExt cx="1715222" cy="823659"/>
          </a:xfrm>
        </p:grpSpPr>
        <p:sp>
          <p:nvSpPr>
            <p:cNvPr id="1134" name="TextBox 1133"/>
            <p:cNvSpPr txBox="1"/>
            <p:nvPr/>
          </p:nvSpPr>
          <p:spPr>
            <a:xfrm>
              <a:off x="1112468" y="3570851"/>
              <a:ext cx="485789" cy="311549"/>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altLang="zh-CN"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135" name="Rectangle 1134"/>
            <p:cNvSpPr/>
            <p:nvPr/>
          </p:nvSpPr>
          <p:spPr>
            <a:xfrm>
              <a:off x="1098171" y="3899582"/>
              <a:ext cx="1715222"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136" name="Group 1135"/>
          <p:cNvGrpSpPr/>
          <p:nvPr/>
        </p:nvGrpSpPr>
        <p:grpSpPr>
          <a:xfrm>
            <a:off x="9559041" y="3845166"/>
            <a:ext cx="1964985" cy="868609"/>
            <a:chOff x="1098171" y="3570851"/>
            <a:chExt cx="1755565" cy="823659"/>
          </a:xfrm>
        </p:grpSpPr>
        <p:sp>
          <p:nvSpPr>
            <p:cNvPr id="1137" name="TextBox 1136"/>
            <p:cNvSpPr txBox="1"/>
            <p:nvPr/>
          </p:nvSpPr>
          <p:spPr>
            <a:xfrm>
              <a:off x="1103757" y="3570851"/>
              <a:ext cx="485790" cy="311549"/>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altLang="zh-CN"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138" name="Rectangle 1137"/>
            <p:cNvSpPr/>
            <p:nvPr/>
          </p:nvSpPr>
          <p:spPr>
            <a:xfrm>
              <a:off x="1098171" y="3899582"/>
              <a:ext cx="1755565"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139" name="Group 1138"/>
          <p:cNvGrpSpPr/>
          <p:nvPr/>
        </p:nvGrpSpPr>
        <p:grpSpPr>
          <a:xfrm>
            <a:off x="6696228" y="4944791"/>
            <a:ext cx="2065940" cy="868607"/>
            <a:chOff x="1098172" y="3570851"/>
            <a:chExt cx="1845760" cy="823657"/>
          </a:xfrm>
        </p:grpSpPr>
        <p:sp>
          <p:nvSpPr>
            <p:cNvPr id="1140" name="TextBox 1139"/>
            <p:cNvSpPr txBox="1"/>
            <p:nvPr/>
          </p:nvSpPr>
          <p:spPr>
            <a:xfrm>
              <a:off x="1103756" y="3570851"/>
              <a:ext cx="485789" cy="311549"/>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altLang="zh-CN"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141" name="Rectangle 1140"/>
            <p:cNvSpPr/>
            <p:nvPr/>
          </p:nvSpPr>
          <p:spPr>
            <a:xfrm>
              <a:off x="1098172" y="3899580"/>
              <a:ext cx="1845760"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142" name="Group 1141"/>
          <p:cNvGrpSpPr/>
          <p:nvPr/>
        </p:nvGrpSpPr>
        <p:grpSpPr>
          <a:xfrm>
            <a:off x="9559040" y="4944791"/>
            <a:ext cx="1964984" cy="868609"/>
            <a:chOff x="1098172" y="3570851"/>
            <a:chExt cx="1755564" cy="823659"/>
          </a:xfrm>
        </p:grpSpPr>
        <p:sp>
          <p:nvSpPr>
            <p:cNvPr id="1143" name="TextBox 1142"/>
            <p:cNvSpPr txBox="1"/>
            <p:nvPr/>
          </p:nvSpPr>
          <p:spPr>
            <a:xfrm>
              <a:off x="1106348" y="3570851"/>
              <a:ext cx="485790" cy="311549"/>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altLang="zh-CN"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144" name="Rectangle 1143"/>
            <p:cNvSpPr/>
            <p:nvPr/>
          </p:nvSpPr>
          <p:spPr>
            <a:xfrm>
              <a:off x="1098172" y="3899582"/>
              <a:ext cx="1755564"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grpSp>
      <p:sp>
        <p:nvSpPr>
          <p:cNvPr id="86"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109"/>
                                        </p:tgtEl>
                                        <p:attrNameLst>
                                          <p:attrName>style.visibility</p:attrName>
                                        </p:attrNameLst>
                                      </p:cBhvr>
                                      <p:to>
                                        <p:strVal val="visible"/>
                                      </p:to>
                                    </p:set>
                                    <p:anim calcmode="lin" valueType="num">
                                      <p:cBhvr additive="base">
                                        <p:cTn id="10" dur="500"/>
                                        <p:tgtEl>
                                          <p:spTgt spid="1109"/>
                                        </p:tgtEl>
                                        <p:attrNameLst>
                                          <p:attrName>ppt_x</p:attrName>
                                        </p:attrNameLst>
                                      </p:cBhvr>
                                      <p:tavLst>
                                        <p:tav tm="0">
                                          <p:val>
                                            <p:strVal val="#ppt_x+#ppt_w*1.125000"/>
                                          </p:val>
                                        </p:tav>
                                        <p:tav tm="100000">
                                          <p:val>
                                            <p:strVal val="#ppt_x"/>
                                          </p:val>
                                        </p:tav>
                                      </p:tavLst>
                                    </p:anim>
                                    <p:animEffect transition="in" filter="wipe(left)">
                                      <p:cBhvr>
                                        <p:cTn id="11" dur="500"/>
                                        <p:tgtEl>
                                          <p:spTgt spid="1109"/>
                                        </p:tgtEl>
                                      </p:cBhvr>
                                    </p:animEffect>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1112"/>
                                        </p:tgtEl>
                                        <p:attrNameLst>
                                          <p:attrName>style.visibility</p:attrName>
                                        </p:attrNameLst>
                                      </p:cBhvr>
                                      <p:to>
                                        <p:strVal val="visible"/>
                                      </p:to>
                                    </p:set>
                                    <p:anim calcmode="lin" valueType="num">
                                      <p:cBhvr additive="base">
                                        <p:cTn id="15" dur="500"/>
                                        <p:tgtEl>
                                          <p:spTgt spid="1112"/>
                                        </p:tgtEl>
                                        <p:attrNameLst>
                                          <p:attrName>ppt_x</p:attrName>
                                        </p:attrNameLst>
                                      </p:cBhvr>
                                      <p:tavLst>
                                        <p:tav tm="0">
                                          <p:val>
                                            <p:strVal val="#ppt_x-#ppt_w*1.125000"/>
                                          </p:val>
                                        </p:tav>
                                        <p:tav tm="100000">
                                          <p:val>
                                            <p:strVal val="#ppt_x"/>
                                          </p:val>
                                        </p:tav>
                                      </p:tavLst>
                                    </p:anim>
                                    <p:animEffect transition="in" filter="wipe(right)">
                                      <p:cBhvr>
                                        <p:cTn id="16" dur="500"/>
                                        <p:tgtEl>
                                          <p:spTgt spid="1112"/>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111"/>
                                        </p:tgtEl>
                                        <p:attrNameLst>
                                          <p:attrName>style.visibility</p:attrName>
                                        </p:attrNameLst>
                                      </p:cBhvr>
                                      <p:to>
                                        <p:strVal val="visible"/>
                                      </p:to>
                                    </p:set>
                                    <p:anim calcmode="lin" valueType="num">
                                      <p:cBhvr additive="base">
                                        <p:cTn id="19" dur="500"/>
                                        <p:tgtEl>
                                          <p:spTgt spid="1111"/>
                                        </p:tgtEl>
                                        <p:attrNameLst>
                                          <p:attrName>ppt_x</p:attrName>
                                        </p:attrNameLst>
                                      </p:cBhvr>
                                      <p:tavLst>
                                        <p:tav tm="0">
                                          <p:val>
                                            <p:strVal val="#ppt_x+#ppt_w*1.125000"/>
                                          </p:val>
                                        </p:tav>
                                        <p:tav tm="100000">
                                          <p:val>
                                            <p:strVal val="#ppt_x"/>
                                          </p:val>
                                        </p:tav>
                                      </p:tavLst>
                                    </p:anim>
                                    <p:animEffect transition="in" filter="wipe(left)">
                                      <p:cBhvr>
                                        <p:cTn id="20" dur="500"/>
                                        <p:tgtEl>
                                          <p:spTgt spid="1111"/>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108"/>
                                        </p:tgtEl>
                                        <p:attrNameLst>
                                          <p:attrName>style.visibility</p:attrName>
                                        </p:attrNameLst>
                                      </p:cBhvr>
                                      <p:to>
                                        <p:strVal val="visible"/>
                                      </p:to>
                                    </p:set>
                                    <p:anim calcmode="lin" valueType="num">
                                      <p:cBhvr additive="base">
                                        <p:cTn id="23" dur="500"/>
                                        <p:tgtEl>
                                          <p:spTgt spid="1108"/>
                                        </p:tgtEl>
                                        <p:attrNameLst>
                                          <p:attrName>ppt_x</p:attrName>
                                        </p:attrNameLst>
                                      </p:cBhvr>
                                      <p:tavLst>
                                        <p:tav tm="0">
                                          <p:val>
                                            <p:strVal val="#ppt_x+#ppt_w*1.125000"/>
                                          </p:val>
                                        </p:tav>
                                        <p:tav tm="100000">
                                          <p:val>
                                            <p:strVal val="#ppt_x"/>
                                          </p:val>
                                        </p:tav>
                                      </p:tavLst>
                                    </p:anim>
                                    <p:animEffect transition="in" filter="wipe(left)">
                                      <p:cBhvr>
                                        <p:cTn id="24" dur="500"/>
                                        <p:tgtEl>
                                          <p:spTgt spid="1108"/>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110"/>
                                        </p:tgtEl>
                                        <p:attrNameLst>
                                          <p:attrName>style.visibility</p:attrName>
                                        </p:attrNameLst>
                                      </p:cBhvr>
                                      <p:to>
                                        <p:strVal val="visible"/>
                                      </p:to>
                                    </p:set>
                                    <p:anim calcmode="lin" valueType="num">
                                      <p:cBhvr additive="base">
                                        <p:cTn id="27" dur="500"/>
                                        <p:tgtEl>
                                          <p:spTgt spid="1110"/>
                                        </p:tgtEl>
                                        <p:attrNameLst>
                                          <p:attrName>ppt_x</p:attrName>
                                        </p:attrNameLst>
                                      </p:cBhvr>
                                      <p:tavLst>
                                        <p:tav tm="0">
                                          <p:val>
                                            <p:strVal val="#ppt_x+#ppt_w*1.125000"/>
                                          </p:val>
                                        </p:tav>
                                        <p:tav tm="100000">
                                          <p:val>
                                            <p:strVal val="#ppt_x"/>
                                          </p:val>
                                        </p:tav>
                                      </p:tavLst>
                                    </p:anim>
                                    <p:animEffect transition="in" filter="wipe(left)">
                                      <p:cBhvr>
                                        <p:cTn id="28" dur="500"/>
                                        <p:tgtEl>
                                          <p:spTgt spid="1110"/>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107"/>
                                        </p:tgtEl>
                                        <p:attrNameLst>
                                          <p:attrName>style.visibility</p:attrName>
                                        </p:attrNameLst>
                                      </p:cBhvr>
                                      <p:to>
                                        <p:strVal val="visible"/>
                                      </p:to>
                                    </p:set>
                                    <p:anim calcmode="lin" valueType="num">
                                      <p:cBhvr additive="base">
                                        <p:cTn id="31" dur="500"/>
                                        <p:tgtEl>
                                          <p:spTgt spid="1107"/>
                                        </p:tgtEl>
                                        <p:attrNameLst>
                                          <p:attrName>ppt_x</p:attrName>
                                        </p:attrNameLst>
                                      </p:cBhvr>
                                      <p:tavLst>
                                        <p:tav tm="0">
                                          <p:val>
                                            <p:strVal val="#ppt_x+#ppt_w*1.125000"/>
                                          </p:val>
                                        </p:tav>
                                        <p:tav tm="100000">
                                          <p:val>
                                            <p:strVal val="#ppt_x"/>
                                          </p:val>
                                        </p:tav>
                                      </p:tavLst>
                                    </p:anim>
                                    <p:animEffect transition="in" filter="wipe(left)">
                                      <p:cBhvr>
                                        <p:cTn id="32" dur="500"/>
                                        <p:tgtEl>
                                          <p:spTgt spid="1107"/>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1106"/>
                                        </p:tgtEl>
                                        <p:attrNameLst>
                                          <p:attrName>style.visibility</p:attrName>
                                        </p:attrNameLst>
                                      </p:cBhvr>
                                      <p:to>
                                        <p:strVal val="visible"/>
                                      </p:to>
                                    </p:set>
                                    <p:anim calcmode="lin" valueType="num">
                                      <p:cBhvr additive="base">
                                        <p:cTn id="35" dur="500"/>
                                        <p:tgtEl>
                                          <p:spTgt spid="1106"/>
                                        </p:tgtEl>
                                        <p:attrNameLst>
                                          <p:attrName>ppt_x</p:attrName>
                                        </p:attrNameLst>
                                      </p:cBhvr>
                                      <p:tavLst>
                                        <p:tav tm="0">
                                          <p:val>
                                            <p:strVal val="#ppt_x+#ppt_w*1.125000"/>
                                          </p:val>
                                        </p:tav>
                                        <p:tav tm="100000">
                                          <p:val>
                                            <p:strVal val="#ppt_x"/>
                                          </p:val>
                                        </p:tav>
                                      </p:tavLst>
                                    </p:anim>
                                    <p:animEffect transition="in" filter="wipe(left)">
                                      <p:cBhvr>
                                        <p:cTn id="36" dur="500"/>
                                        <p:tgtEl>
                                          <p:spTgt spid="1106"/>
                                        </p:tgtEl>
                                      </p:cBhvr>
                                    </p:animEffect>
                                  </p:childTnLst>
                                </p:cTn>
                              </p:par>
                            </p:childTnLst>
                          </p:cTn>
                        </p:par>
                        <p:par>
                          <p:cTn id="37" fill="hold">
                            <p:stCondLst>
                              <p:cond delay="1000"/>
                            </p:stCondLst>
                            <p:childTnLst>
                              <p:par>
                                <p:cTn id="38" presetID="12" presetClass="entr" presetSubtype="8" fill="hold" nodeType="afterEffect">
                                  <p:stCondLst>
                                    <p:cond delay="0"/>
                                  </p:stCondLst>
                                  <p:childTnLst>
                                    <p:set>
                                      <p:cBhvr>
                                        <p:cTn id="39" dur="1" fill="hold">
                                          <p:stCondLst>
                                            <p:cond delay="0"/>
                                          </p:stCondLst>
                                        </p:cTn>
                                        <p:tgtEl>
                                          <p:spTgt spid="1130"/>
                                        </p:tgtEl>
                                        <p:attrNameLst>
                                          <p:attrName>style.visibility</p:attrName>
                                        </p:attrNameLst>
                                      </p:cBhvr>
                                      <p:to>
                                        <p:strVal val="visible"/>
                                      </p:to>
                                    </p:set>
                                    <p:anim calcmode="lin" valueType="num">
                                      <p:cBhvr additive="base">
                                        <p:cTn id="40" dur="500"/>
                                        <p:tgtEl>
                                          <p:spTgt spid="1130"/>
                                        </p:tgtEl>
                                        <p:attrNameLst>
                                          <p:attrName>ppt_x</p:attrName>
                                        </p:attrNameLst>
                                      </p:cBhvr>
                                      <p:tavLst>
                                        <p:tav tm="0">
                                          <p:val>
                                            <p:strVal val="#ppt_x-#ppt_w*1.125000"/>
                                          </p:val>
                                        </p:tav>
                                        <p:tav tm="100000">
                                          <p:val>
                                            <p:strVal val="#ppt_x"/>
                                          </p:val>
                                        </p:tav>
                                      </p:tavLst>
                                    </p:anim>
                                    <p:animEffect transition="in" filter="wipe(right)">
                                      <p:cBhvr>
                                        <p:cTn id="41" dur="500"/>
                                        <p:tgtEl>
                                          <p:spTgt spid="1130"/>
                                        </p:tgtEl>
                                      </p:cBhvr>
                                    </p:animEffect>
                                  </p:childTnLst>
                                </p:cTn>
                              </p:par>
                            </p:childTnLst>
                          </p:cTn>
                        </p:par>
                        <p:par>
                          <p:cTn id="42" fill="hold">
                            <p:stCondLst>
                              <p:cond delay="1500"/>
                            </p:stCondLst>
                            <p:childTnLst>
                              <p:par>
                                <p:cTn id="43" presetID="12" presetClass="entr" presetSubtype="8" fill="hold" nodeType="afterEffect">
                                  <p:stCondLst>
                                    <p:cond delay="0"/>
                                  </p:stCondLst>
                                  <p:childTnLst>
                                    <p:set>
                                      <p:cBhvr>
                                        <p:cTn id="44" dur="1" fill="hold">
                                          <p:stCondLst>
                                            <p:cond delay="0"/>
                                          </p:stCondLst>
                                        </p:cTn>
                                        <p:tgtEl>
                                          <p:spTgt spid="1133"/>
                                        </p:tgtEl>
                                        <p:attrNameLst>
                                          <p:attrName>style.visibility</p:attrName>
                                        </p:attrNameLst>
                                      </p:cBhvr>
                                      <p:to>
                                        <p:strVal val="visible"/>
                                      </p:to>
                                    </p:set>
                                    <p:anim calcmode="lin" valueType="num">
                                      <p:cBhvr additive="base">
                                        <p:cTn id="45" dur="500"/>
                                        <p:tgtEl>
                                          <p:spTgt spid="1133"/>
                                        </p:tgtEl>
                                        <p:attrNameLst>
                                          <p:attrName>ppt_x</p:attrName>
                                        </p:attrNameLst>
                                      </p:cBhvr>
                                      <p:tavLst>
                                        <p:tav tm="0">
                                          <p:val>
                                            <p:strVal val="#ppt_x-#ppt_w*1.125000"/>
                                          </p:val>
                                        </p:tav>
                                        <p:tav tm="100000">
                                          <p:val>
                                            <p:strVal val="#ppt_x"/>
                                          </p:val>
                                        </p:tav>
                                      </p:tavLst>
                                    </p:anim>
                                    <p:animEffect transition="in" filter="wipe(right)">
                                      <p:cBhvr>
                                        <p:cTn id="46" dur="500"/>
                                        <p:tgtEl>
                                          <p:spTgt spid="1133"/>
                                        </p:tgtEl>
                                      </p:cBhvr>
                                    </p:animEffect>
                                  </p:childTnLst>
                                </p:cTn>
                              </p:par>
                            </p:childTnLst>
                          </p:cTn>
                        </p:par>
                        <p:par>
                          <p:cTn id="47" fill="hold">
                            <p:stCondLst>
                              <p:cond delay="2000"/>
                            </p:stCondLst>
                            <p:childTnLst>
                              <p:par>
                                <p:cTn id="48" presetID="12" presetClass="entr" presetSubtype="8" fill="hold" nodeType="afterEffect">
                                  <p:stCondLst>
                                    <p:cond delay="0"/>
                                  </p:stCondLst>
                                  <p:childTnLst>
                                    <p:set>
                                      <p:cBhvr>
                                        <p:cTn id="49" dur="1" fill="hold">
                                          <p:stCondLst>
                                            <p:cond delay="0"/>
                                          </p:stCondLst>
                                        </p:cTn>
                                        <p:tgtEl>
                                          <p:spTgt spid="1136"/>
                                        </p:tgtEl>
                                        <p:attrNameLst>
                                          <p:attrName>style.visibility</p:attrName>
                                        </p:attrNameLst>
                                      </p:cBhvr>
                                      <p:to>
                                        <p:strVal val="visible"/>
                                      </p:to>
                                    </p:set>
                                    <p:anim calcmode="lin" valueType="num">
                                      <p:cBhvr additive="base">
                                        <p:cTn id="50" dur="500"/>
                                        <p:tgtEl>
                                          <p:spTgt spid="1136"/>
                                        </p:tgtEl>
                                        <p:attrNameLst>
                                          <p:attrName>ppt_x</p:attrName>
                                        </p:attrNameLst>
                                      </p:cBhvr>
                                      <p:tavLst>
                                        <p:tav tm="0">
                                          <p:val>
                                            <p:strVal val="#ppt_x-#ppt_w*1.125000"/>
                                          </p:val>
                                        </p:tav>
                                        <p:tav tm="100000">
                                          <p:val>
                                            <p:strVal val="#ppt_x"/>
                                          </p:val>
                                        </p:tav>
                                      </p:tavLst>
                                    </p:anim>
                                    <p:animEffect transition="in" filter="wipe(right)">
                                      <p:cBhvr>
                                        <p:cTn id="51" dur="500"/>
                                        <p:tgtEl>
                                          <p:spTgt spid="1136"/>
                                        </p:tgtEl>
                                      </p:cBhvr>
                                    </p:animEffect>
                                  </p:childTnLst>
                                </p:cTn>
                              </p:par>
                            </p:childTnLst>
                          </p:cTn>
                        </p:par>
                        <p:par>
                          <p:cTn id="52" fill="hold">
                            <p:stCondLst>
                              <p:cond delay="2500"/>
                            </p:stCondLst>
                            <p:childTnLst>
                              <p:par>
                                <p:cTn id="53" presetID="12" presetClass="entr" presetSubtype="8" fill="hold" nodeType="afterEffect">
                                  <p:stCondLst>
                                    <p:cond delay="0"/>
                                  </p:stCondLst>
                                  <p:childTnLst>
                                    <p:set>
                                      <p:cBhvr>
                                        <p:cTn id="54" dur="1" fill="hold">
                                          <p:stCondLst>
                                            <p:cond delay="0"/>
                                          </p:stCondLst>
                                        </p:cTn>
                                        <p:tgtEl>
                                          <p:spTgt spid="1139"/>
                                        </p:tgtEl>
                                        <p:attrNameLst>
                                          <p:attrName>style.visibility</p:attrName>
                                        </p:attrNameLst>
                                      </p:cBhvr>
                                      <p:to>
                                        <p:strVal val="visible"/>
                                      </p:to>
                                    </p:set>
                                    <p:anim calcmode="lin" valueType="num">
                                      <p:cBhvr additive="base">
                                        <p:cTn id="55" dur="500"/>
                                        <p:tgtEl>
                                          <p:spTgt spid="1139"/>
                                        </p:tgtEl>
                                        <p:attrNameLst>
                                          <p:attrName>ppt_x</p:attrName>
                                        </p:attrNameLst>
                                      </p:cBhvr>
                                      <p:tavLst>
                                        <p:tav tm="0">
                                          <p:val>
                                            <p:strVal val="#ppt_x-#ppt_w*1.125000"/>
                                          </p:val>
                                        </p:tav>
                                        <p:tav tm="100000">
                                          <p:val>
                                            <p:strVal val="#ppt_x"/>
                                          </p:val>
                                        </p:tav>
                                      </p:tavLst>
                                    </p:anim>
                                    <p:animEffect transition="in" filter="wipe(right)">
                                      <p:cBhvr>
                                        <p:cTn id="56" dur="500"/>
                                        <p:tgtEl>
                                          <p:spTgt spid="1139"/>
                                        </p:tgtEl>
                                      </p:cBhvr>
                                    </p:animEffect>
                                  </p:childTnLst>
                                </p:cTn>
                              </p:par>
                            </p:childTnLst>
                          </p:cTn>
                        </p:par>
                        <p:par>
                          <p:cTn id="57" fill="hold">
                            <p:stCondLst>
                              <p:cond delay="3000"/>
                            </p:stCondLst>
                            <p:childTnLst>
                              <p:par>
                                <p:cTn id="58" presetID="12" presetClass="entr" presetSubtype="8" fill="hold" nodeType="afterEffect">
                                  <p:stCondLst>
                                    <p:cond delay="0"/>
                                  </p:stCondLst>
                                  <p:childTnLst>
                                    <p:set>
                                      <p:cBhvr>
                                        <p:cTn id="59" dur="1" fill="hold">
                                          <p:stCondLst>
                                            <p:cond delay="0"/>
                                          </p:stCondLst>
                                        </p:cTn>
                                        <p:tgtEl>
                                          <p:spTgt spid="1142"/>
                                        </p:tgtEl>
                                        <p:attrNameLst>
                                          <p:attrName>style.visibility</p:attrName>
                                        </p:attrNameLst>
                                      </p:cBhvr>
                                      <p:to>
                                        <p:strVal val="visible"/>
                                      </p:to>
                                    </p:set>
                                    <p:anim calcmode="lin" valueType="num">
                                      <p:cBhvr additive="base">
                                        <p:cTn id="60" dur="500"/>
                                        <p:tgtEl>
                                          <p:spTgt spid="1142"/>
                                        </p:tgtEl>
                                        <p:attrNameLst>
                                          <p:attrName>ppt_x</p:attrName>
                                        </p:attrNameLst>
                                      </p:cBhvr>
                                      <p:tavLst>
                                        <p:tav tm="0">
                                          <p:val>
                                            <p:strVal val="#ppt_x-#ppt_w*1.125000"/>
                                          </p:val>
                                        </p:tav>
                                        <p:tav tm="100000">
                                          <p:val>
                                            <p:strVal val="#ppt_x"/>
                                          </p:val>
                                        </p:tav>
                                      </p:tavLst>
                                    </p:anim>
                                    <p:animEffect transition="in" filter="wipe(right)">
                                      <p:cBhvr>
                                        <p:cTn id="61" dur="500"/>
                                        <p:tgtEl>
                                          <p:spTgt spid="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 grpId="0" animBg="1"/>
      <p:bldP spid="1107" grpId="0" animBg="1"/>
      <p:bldP spid="1108" grpId="0" animBg="1"/>
      <p:bldP spid="1109" grpId="0" animBg="1"/>
      <p:bldP spid="1110" grpId="0" animBg="1"/>
      <p:bldP spid="11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75959" y="6178296"/>
            <a:ext cx="4895912" cy="539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0"/>
              </a:spcAft>
            </a:pPr>
            <a:r>
              <a:rPr lang="zh-CN" altLang="en-US" dirty="0">
                <a:solidFill>
                  <a:schemeClr val="bg1"/>
                </a:solidFill>
                <a:latin typeface="Arial" pitchFamily="34" charset="0"/>
                <a:ea typeface="微软雅黑" pitchFamily="34" charset="-122"/>
                <a:cs typeface="Arial" pitchFamily="34" charset="0"/>
                <a:sym typeface="Arial" pitchFamily="34" charset="0"/>
              </a:rPr>
              <a:t>Title</a:t>
            </a:r>
            <a:endParaRPr lang="en-US" altLang="zh-CN" b="1" dirty="0">
              <a:solidFill>
                <a:schemeClr val="bg1"/>
              </a:solidFill>
              <a:latin typeface="Arial" pitchFamily="34" charset="0"/>
              <a:ea typeface="微软雅黑" pitchFamily="34" charset="-122"/>
              <a:cs typeface="Arial" pitchFamily="34" charset="0"/>
              <a:sym typeface="Arial" pitchFamily="34" charset="0"/>
            </a:endParaRPr>
          </a:p>
        </p:txBody>
      </p:sp>
      <p:sp>
        <p:nvSpPr>
          <p:cNvPr id="9" name="矩形 8"/>
          <p:cNvSpPr/>
          <p:nvPr/>
        </p:nvSpPr>
        <p:spPr>
          <a:xfrm>
            <a:off x="875959" y="4918452"/>
            <a:ext cx="4895912" cy="539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0"/>
              </a:spcAft>
            </a:pPr>
            <a:r>
              <a:rPr lang="zh-CN" altLang="en-US" dirty="0">
                <a:solidFill>
                  <a:schemeClr val="bg1"/>
                </a:solidFill>
                <a:latin typeface="Arial" pitchFamily="34" charset="0"/>
                <a:ea typeface="微软雅黑" pitchFamily="34" charset="-122"/>
                <a:cs typeface="Arial" pitchFamily="34" charset="0"/>
                <a:sym typeface="Arial" pitchFamily="34" charset="0"/>
              </a:rPr>
              <a:t>Title</a:t>
            </a:r>
            <a:endParaRPr lang="en-US" altLang="zh-CN" b="1" dirty="0">
              <a:solidFill>
                <a:schemeClr val="bg1"/>
              </a:solidFill>
              <a:latin typeface="Arial" pitchFamily="34" charset="0"/>
              <a:ea typeface="微软雅黑" pitchFamily="34" charset="-122"/>
              <a:cs typeface="Arial" pitchFamily="34" charset="0"/>
              <a:sym typeface="Arial" pitchFamily="34" charset="0"/>
            </a:endParaRPr>
          </a:p>
        </p:txBody>
      </p:sp>
      <p:sp>
        <p:nvSpPr>
          <p:cNvPr id="10" name="矩形 9"/>
          <p:cNvSpPr/>
          <p:nvPr/>
        </p:nvSpPr>
        <p:spPr>
          <a:xfrm>
            <a:off x="875959" y="2400439"/>
            <a:ext cx="4895912" cy="53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0"/>
              </a:spcAft>
            </a:pPr>
            <a:r>
              <a:rPr lang="zh-CN" altLang="en-US" dirty="0">
                <a:solidFill>
                  <a:schemeClr val="bg1"/>
                </a:solidFill>
                <a:latin typeface="Arial" pitchFamily="34" charset="0"/>
                <a:ea typeface="微软雅黑" pitchFamily="34" charset="-122"/>
                <a:cs typeface="Arial" pitchFamily="34" charset="0"/>
                <a:sym typeface="Arial" pitchFamily="34" charset="0"/>
              </a:rPr>
              <a:t>Title</a:t>
            </a:r>
            <a:endParaRPr lang="en-US" altLang="zh-CN" b="1" dirty="0">
              <a:solidFill>
                <a:schemeClr val="bg1"/>
              </a:solidFill>
              <a:latin typeface="Arial" pitchFamily="34" charset="0"/>
              <a:ea typeface="微软雅黑" pitchFamily="34" charset="-122"/>
              <a:cs typeface="Arial" pitchFamily="34" charset="0"/>
              <a:sym typeface="Arial" pitchFamily="34" charset="0"/>
            </a:endParaRPr>
          </a:p>
        </p:txBody>
      </p:sp>
      <p:sp>
        <p:nvSpPr>
          <p:cNvPr id="11" name="矩形 10"/>
          <p:cNvSpPr/>
          <p:nvPr/>
        </p:nvSpPr>
        <p:spPr>
          <a:xfrm>
            <a:off x="875959" y="3660282"/>
            <a:ext cx="4895912" cy="5374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0"/>
              </a:spcAft>
            </a:pPr>
            <a:r>
              <a:rPr lang="zh-CN" altLang="en-US" dirty="0">
                <a:solidFill>
                  <a:schemeClr val="bg1"/>
                </a:solidFill>
                <a:latin typeface="Arial" pitchFamily="34" charset="0"/>
                <a:ea typeface="微软雅黑" pitchFamily="34" charset="-122"/>
                <a:cs typeface="Arial" pitchFamily="34" charset="0"/>
                <a:sym typeface="Arial" pitchFamily="34" charset="0"/>
              </a:rPr>
              <a:t>Title</a:t>
            </a:r>
            <a:endParaRPr lang="en-US" altLang="zh-CN" b="1" dirty="0">
              <a:solidFill>
                <a:schemeClr val="bg1"/>
              </a:solidFill>
              <a:latin typeface="Arial" pitchFamily="34" charset="0"/>
              <a:ea typeface="微软雅黑" pitchFamily="34" charset="-122"/>
              <a:cs typeface="Arial" pitchFamily="34" charset="0"/>
              <a:sym typeface="Arial" pitchFamily="34" charset="0"/>
            </a:endParaRPr>
          </a:p>
        </p:txBody>
      </p:sp>
      <p:sp>
        <p:nvSpPr>
          <p:cNvPr id="12" name="矩形 11"/>
          <p:cNvSpPr/>
          <p:nvPr/>
        </p:nvSpPr>
        <p:spPr>
          <a:xfrm>
            <a:off x="875959" y="1140595"/>
            <a:ext cx="4745231" cy="539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0"/>
              </a:spcAft>
            </a:pPr>
            <a:r>
              <a:rPr lang="zh-CN" altLang="en-US" dirty="0">
                <a:solidFill>
                  <a:schemeClr val="bg1"/>
                </a:solidFill>
                <a:latin typeface="Arial" pitchFamily="34" charset="0"/>
                <a:ea typeface="微软雅黑" pitchFamily="34" charset="-122"/>
                <a:cs typeface="Arial" pitchFamily="34" charset="0"/>
                <a:sym typeface="Arial" pitchFamily="34" charset="0"/>
              </a:rPr>
              <a:t>Title</a:t>
            </a:r>
            <a:endParaRPr lang="en-US" altLang="zh-CN" b="1" dirty="0">
              <a:solidFill>
                <a:schemeClr val="bg1"/>
              </a:solidFill>
              <a:latin typeface="Arial" pitchFamily="34" charset="0"/>
              <a:ea typeface="微软雅黑" pitchFamily="34" charset="-122"/>
              <a:cs typeface="Arial" pitchFamily="34" charset="0"/>
              <a:sym typeface="Arial" pitchFamily="34" charset="0"/>
            </a:endParaRPr>
          </a:p>
        </p:txBody>
      </p:sp>
      <p:sp>
        <p:nvSpPr>
          <p:cNvPr id="14" name="矩形 13"/>
          <p:cNvSpPr/>
          <p:nvPr/>
        </p:nvSpPr>
        <p:spPr>
          <a:xfrm>
            <a:off x="5477207" y="1004331"/>
            <a:ext cx="6585250" cy="6034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900">
              <a:solidFill>
                <a:srgbClr val="FFFFFF"/>
              </a:solidFill>
              <a:latin typeface="+mn-ea"/>
            </a:endParaRPr>
          </a:p>
        </p:txBody>
      </p:sp>
      <p:sp>
        <p:nvSpPr>
          <p:cNvPr id="2" name="矩形 1"/>
          <p:cNvSpPr/>
          <p:nvPr/>
        </p:nvSpPr>
        <p:spPr>
          <a:xfrm>
            <a:off x="5689037" y="1240061"/>
            <a:ext cx="6140938" cy="295764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5704901" y="4905852"/>
            <a:ext cx="6068007"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p:nvPr/>
        </p:nvSpPr>
        <p:spPr>
          <a:xfrm>
            <a:off x="5644086" y="4560708"/>
            <a:ext cx="1858220"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latin typeface="Arial" pitchFamily="34" charset="0"/>
                <a:ea typeface="微软雅黑" pitchFamily="34" charset="-122"/>
                <a:cs typeface="Arial" pitchFamily="34" charset="0"/>
                <a:sym typeface="Arial" pitchFamily="34" charset="0"/>
              </a:rPr>
              <a:t>Title</a:t>
            </a:r>
            <a:endParaRPr lang="en-US" sz="1400" b="1" dirty="0">
              <a:solidFill>
                <a:schemeClr val="bg1"/>
              </a:solidFill>
              <a:latin typeface="Arial" pitchFamily="34" charset="0"/>
              <a:ea typeface="微软雅黑" pitchFamily="34" charset="-122"/>
              <a:cs typeface="Arial" pitchFamily="34" charset="0"/>
              <a:sym typeface="Arial" pitchFamily="34" charset="0"/>
            </a:endParaRPr>
          </a:p>
        </p:txBody>
      </p:sp>
      <p:sp>
        <p:nvSpPr>
          <p:cNvPr id="18" name="Content Placeholder 2"/>
          <p:cNvSpPr txBox="1"/>
          <p:nvPr/>
        </p:nvSpPr>
        <p:spPr>
          <a:xfrm>
            <a:off x="5644085" y="4950253"/>
            <a:ext cx="6185889" cy="6319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itchFamily="34" charset="0"/>
                <a:ea typeface="微软雅黑" pitchFamily="34" charset="-122"/>
                <a:cs typeface="Arial" pitchFamily="34" charset="0"/>
                <a:sym typeface="Arial" pitchFamily="34" charset="0"/>
              </a:rPr>
              <a:t>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a:t>
            </a:r>
            <a:endParaRPr lang="en-US" altLang="zh-CN" sz="800" b="1" dirty="0">
              <a:solidFill>
                <a:schemeClr val="bg1"/>
              </a:solidFill>
              <a:latin typeface="Arial" pitchFamily="34" charset="0"/>
              <a:ea typeface="微软雅黑" pitchFamily="34" charset="-122"/>
              <a:cs typeface="Arial" pitchFamily="34" charset="0"/>
              <a:sym typeface="Arial" pitchFamily="34" charset="0"/>
            </a:endParaRPr>
          </a:p>
          <a:p>
            <a:pPr algn="just">
              <a:lnSpc>
                <a:spcPct val="150000"/>
              </a:lnSpc>
              <a:spcBef>
                <a:spcPts val="0"/>
              </a:spcBef>
              <a:spcAft>
                <a:spcPts val="0"/>
              </a:spcAft>
            </a:pPr>
            <a:endParaRPr lang="en-US" altLang="zh-CN" sz="800" b="1" dirty="0">
              <a:solidFill>
                <a:schemeClr val="bg1"/>
              </a:solidFill>
              <a:latin typeface="Arial" pitchFamily="34" charset="0"/>
              <a:ea typeface="微软雅黑" pitchFamily="34" charset="-122"/>
              <a:cs typeface="Arial" pitchFamily="34" charset="0"/>
              <a:sym typeface="Arial" pitchFamily="34" charset="0"/>
            </a:endParaRPr>
          </a:p>
        </p:txBody>
      </p:sp>
      <p:sp>
        <p:nvSpPr>
          <p:cNvPr id="21" name="Content Placeholder 2"/>
          <p:cNvSpPr txBox="1"/>
          <p:nvPr/>
        </p:nvSpPr>
        <p:spPr>
          <a:xfrm>
            <a:off x="5644085" y="5715566"/>
            <a:ext cx="6185889" cy="6319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itchFamily="34" charset="0"/>
                <a:ea typeface="微软雅黑" pitchFamily="34" charset="-122"/>
                <a:cs typeface="Arial" pitchFamily="34" charset="0"/>
                <a:sym typeface="Arial" pitchFamily="34" charset="0"/>
              </a:rPr>
              <a:t>Title, click Add Title, modify text content, or you can copy your content directly here. Title, click Add Title, modify text content, or you can copy your content directly here. Title, click Add Title, modify text content, or you can copy your content directly here. Title, click Add Title, modify text content, or you can copy your content directly here.</a:t>
            </a:r>
            <a:endParaRPr lang="en-US" altLang="zh-CN" sz="800" b="1" dirty="0">
              <a:solidFill>
                <a:schemeClr val="bg1"/>
              </a:solidFill>
              <a:latin typeface="Arial" pitchFamily="34" charset="0"/>
              <a:ea typeface="微软雅黑" pitchFamily="34" charset="-122"/>
              <a:cs typeface="Arial" pitchFamily="34" charset="0"/>
              <a:sym typeface="Arial" pitchFamily="34" charset="0"/>
            </a:endParaRPr>
          </a:p>
          <a:p>
            <a:pPr algn="just">
              <a:lnSpc>
                <a:spcPct val="150000"/>
              </a:lnSpc>
              <a:spcBef>
                <a:spcPts val="0"/>
              </a:spcBef>
              <a:spcAft>
                <a:spcPts val="0"/>
              </a:spcAft>
            </a:pPr>
            <a:endParaRPr lang="en-US" altLang="zh-CN" sz="800" b="1" dirty="0">
              <a:solidFill>
                <a:schemeClr val="bg1"/>
              </a:solidFill>
              <a:latin typeface="Arial" pitchFamily="34" charset="0"/>
              <a:ea typeface="微软雅黑" pitchFamily="34" charset="-122"/>
              <a:cs typeface="Arial" pitchFamily="34" charset="0"/>
              <a:sym typeface="Arial" pitchFamily="34" charset="0"/>
            </a:endParaRPr>
          </a:p>
        </p:txBody>
      </p:sp>
      <p:sp>
        <p:nvSpPr>
          <p:cNvPr id="13"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750"/>
                                        <p:tgtEl>
                                          <p:spTgt spid="18"/>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750"/>
                                        <p:tgtEl>
                                          <p:spTgt spid="21"/>
                                        </p:tgtEl>
                                      </p:cBhvr>
                                    </p:animEffect>
                                  </p:childTnLst>
                                </p:cTn>
                              </p:par>
                            </p:childTnLst>
                          </p:cTn>
                        </p:par>
                        <p:par>
                          <p:cTn id="32" fill="hold">
                            <p:stCondLst>
                              <p:cond delay="5000"/>
                            </p:stCondLst>
                            <p:childTnLst>
                              <p:par>
                                <p:cTn id="33" presetID="2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1250"/>
                                        <p:tgtEl>
                                          <p:spTgt spid="12"/>
                                        </p:tgtEl>
                                      </p:cBhvr>
                                    </p:animEffect>
                                  </p:childTnLst>
                                </p:cTn>
                              </p:par>
                              <p:par>
                                <p:cTn id="36" presetID="22" presetClass="entr" presetSubtype="2" fill="hold" grpId="0" nodeType="withEffect">
                                  <p:stCondLst>
                                    <p:cond delay="25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1250"/>
                                        <p:tgtEl>
                                          <p:spTgt spid="1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1250"/>
                                        <p:tgtEl>
                                          <p:spTgt spid="11"/>
                                        </p:tgtEl>
                                      </p:cBhvr>
                                    </p:animEffect>
                                  </p:childTnLst>
                                </p:cTn>
                              </p:par>
                              <p:par>
                                <p:cTn id="42" presetID="22" presetClass="entr" presetSubtype="2" fill="hold" grpId="0" nodeType="withEffect">
                                  <p:stCondLst>
                                    <p:cond delay="75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1250"/>
                                        <p:tgtEl>
                                          <p:spTgt spid="9"/>
                                        </p:tgtEl>
                                      </p:cBhvr>
                                    </p:animEffect>
                                  </p:childTnLst>
                                </p:cTn>
                              </p:par>
                              <p:par>
                                <p:cTn id="45" presetID="22" presetClass="entr" presetSubtype="2" fill="hold" grpId="0" nodeType="withEffect">
                                  <p:stCondLst>
                                    <p:cond delay="100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P spid="2" grpId="0" animBg="1"/>
      <p:bldP spid="17"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794" y="446"/>
            <a:ext cx="12857163" cy="72428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2"/>
          <p:cNvSpPr txBox="1"/>
          <p:nvPr/>
        </p:nvSpPr>
        <p:spPr>
          <a:xfrm>
            <a:off x="3621063" y="3472309"/>
            <a:ext cx="4720213" cy="1261728"/>
          </a:xfrm>
          <a:prstGeom prst="rect">
            <a:avLst/>
          </a:prstGeom>
          <a:noFill/>
        </p:spPr>
        <p:txBody>
          <a:bodyPr wrap="square" rtlCol="0">
            <a:spAutoFit/>
          </a:bodyPr>
          <a:lstStyle/>
          <a:p>
            <a:r>
              <a:rPr lang="en-US" altLang="zh-CN" sz="2800" dirty="0">
                <a:solidFill>
                  <a:srgbClr val="FFC000"/>
                </a:solidFill>
                <a:latin typeface="+mn-ea"/>
                <a:ea typeface="+mn-ea"/>
              </a:rPr>
              <a:t>ADD RELATED</a:t>
            </a:r>
          </a:p>
          <a:p>
            <a:r>
              <a:rPr lang="en-US" altLang="zh-CN" sz="4800" dirty="0">
                <a:solidFill>
                  <a:srgbClr val="FFC000"/>
                </a:solidFill>
                <a:latin typeface="+mn-ea"/>
                <a:ea typeface="+mn-ea"/>
              </a:rPr>
              <a:t>TITLE WORDS</a:t>
            </a:r>
            <a:endParaRPr lang="zh-CN" altLang="en-US" sz="4800" dirty="0">
              <a:solidFill>
                <a:srgbClr val="FFC000"/>
              </a:solidFill>
              <a:latin typeface="+mn-ea"/>
              <a:ea typeface="+mn-ea"/>
              <a:cs typeface="Arial" pitchFamily="34" charset="0"/>
            </a:endParaRPr>
          </a:p>
        </p:txBody>
      </p:sp>
      <p:sp>
        <p:nvSpPr>
          <p:cNvPr id="35" name="TextBox 32"/>
          <p:cNvSpPr txBox="1"/>
          <p:nvPr/>
        </p:nvSpPr>
        <p:spPr>
          <a:xfrm>
            <a:off x="3621062" y="4815919"/>
            <a:ext cx="3869240" cy="523155"/>
          </a:xfrm>
          <a:prstGeom prst="rect">
            <a:avLst/>
          </a:prstGeom>
          <a:noFill/>
        </p:spPr>
        <p:txBody>
          <a:bodyPr wrap="square" rtlCol="0">
            <a:spAutoFit/>
          </a:bodyPr>
          <a:lstStyle/>
          <a:p>
            <a:r>
              <a:rPr lang="zh-CN" altLang="en-US" sz="2800" dirty="0">
                <a:solidFill>
                  <a:srgbClr val="FFC000"/>
                </a:solidFill>
                <a:latin typeface="Franklin Gothic Medium" pitchFamily="34" charset="0"/>
                <a:ea typeface="微软雅黑" pitchFamily="34" charset="-122"/>
                <a:cs typeface="+mn-ea"/>
                <a:sym typeface="+mn-lt"/>
              </a:rPr>
              <a:t>Click Add Title</a:t>
            </a:r>
            <a:endParaRPr lang="zh-CN" altLang="en-US" sz="4800" b="1" dirty="0">
              <a:solidFill>
                <a:srgbClr val="FFC000"/>
              </a:solidFill>
              <a:latin typeface="Impact" pitchFamily="34" charset="0"/>
              <a:ea typeface="微软雅黑" pitchFamily="34" charset="-122"/>
              <a:cs typeface="Arial" pitchFamily="34" charset="0"/>
            </a:endParaRPr>
          </a:p>
        </p:txBody>
      </p:sp>
      <p:sp>
        <p:nvSpPr>
          <p:cNvPr id="6" name="TextBox 32"/>
          <p:cNvSpPr txBox="1"/>
          <p:nvPr/>
        </p:nvSpPr>
        <p:spPr>
          <a:xfrm>
            <a:off x="1857935" y="3318440"/>
            <a:ext cx="1999672" cy="1569466"/>
          </a:xfrm>
          <a:prstGeom prst="rect">
            <a:avLst/>
          </a:prstGeom>
          <a:noFill/>
        </p:spPr>
        <p:txBody>
          <a:bodyPr wrap="square" rtlCol="0">
            <a:spAutoFit/>
          </a:bodyPr>
          <a:lstStyle/>
          <a:p>
            <a:r>
              <a:rPr lang="en-US" altLang="zh-CN" sz="9600" dirty="0">
                <a:solidFill>
                  <a:srgbClr val="FFC000"/>
                </a:solidFill>
                <a:latin typeface="Impact" pitchFamily="34" charset="0"/>
                <a:ea typeface="微软雅黑" pitchFamily="34" charset="-122"/>
              </a:rPr>
              <a:t>02</a:t>
            </a:r>
            <a:endParaRPr lang="zh-CN" altLang="en-US" sz="23900" dirty="0">
              <a:solidFill>
                <a:srgbClr val="FFC000"/>
              </a:solidFill>
              <a:latin typeface="Impact" pitchFamily="34" charset="0"/>
              <a:ea typeface="微软雅黑" pitchFamily="34" charset="-122"/>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250" fill="hold"/>
                                        <p:tgtEl>
                                          <p:spTgt spid="31"/>
                                        </p:tgtEl>
                                        <p:attrNameLst>
                                          <p:attrName>ppt_x</p:attrName>
                                        </p:attrNameLst>
                                      </p:cBhvr>
                                      <p:tavLst>
                                        <p:tav tm="0">
                                          <p:val>
                                            <p:strVal val="#ppt_x"/>
                                          </p:val>
                                        </p:tav>
                                        <p:tav tm="100000">
                                          <p:val>
                                            <p:strVal val="#ppt_x"/>
                                          </p:val>
                                        </p:tav>
                                      </p:tavLst>
                                    </p:anim>
                                    <p:anim calcmode="lin" valueType="num">
                                      <p:cBhvr additive="base">
                                        <p:cTn id="13" dur="25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1"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909726" y="2690064"/>
            <a:ext cx="3039299" cy="3154639"/>
            <a:chOff x="1365" y="-412"/>
            <a:chExt cx="4954" cy="5142"/>
          </a:xfrm>
        </p:grpSpPr>
        <p:sp>
          <p:nvSpPr>
            <p:cNvPr id="5" name="Oval 4"/>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itchFamily="34" charset="0"/>
                <a:ea typeface="微软雅黑" pitchFamily="34" charset="-122"/>
                <a:cs typeface="+mn-ea"/>
                <a:sym typeface="Arial" pitchFamily="34" charset="0"/>
              </a:endParaRPr>
            </a:p>
          </p:txBody>
        </p:sp>
        <p:sp>
          <p:nvSpPr>
            <p:cNvPr id="6" name="Freeform 5"/>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itchFamily="34" charset="0"/>
                <a:ea typeface="微软雅黑" pitchFamily="34" charset="-122"/>
                <a:cs typeface="+mn-ea"/>
                <a:sym typeface="Arial" pitchFamily="34" charset="0"/>
              </a:endParaRPr>
            </a:p>
          </p:txBody>
        </p:sp>
        <p:sp>
          <p:nvSpPr>
            <p:cNvPr id="7"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itchFamily="34" charset="0"/>
                <a:ea typeface="微软雅黑" pitchFamily="34" charset="-122"/>
                <a:cs typeface="+mn-ea"/>
                <a:sym typeface="Arial" pitchFamily="34" charset="0"/>
              </a:endParaRPr>
            </a:p>
          </p:txBody>
        </p:sp>
        <p:sp>
          <p:nvSpPr>
            <p:cNvPr id="8"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itchFamily="34" charset="0"/>
                <a:ea typeface="微软雅黑" pitchFamily="34" charset="-122"/>
                <a:cs typeface="+mn-ea"/>
                <a:sym typeface="Arial" pitchFamily="34" charset="0"/>
              </a:endParaRPr>
            </a:p>
          </p:txBody>
        </p:sp>
        <p:sp>
          <p:nvSpPr>
            <p:cNvPr id="9"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itchFamily="34" charset="0"/>
                <a:ea typeface="微软雅黑" pitchFamily="34" charset="-122"/>
                <a:cs typeface="+mn-ea"/>
                <a:sym typeface="Arial" pitchFamily="34" charset="0"/>
              </a:endParaRPr>
            </a:p>
          </p:txBody>
        </p:sp>
        <p:sp>
          <p:nvSpPr>
            <p:cNvPr id="10"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itchFamily="34" charset="0"/>
                <a:ea typeface="微软雅黑" pitchFamily="34" charset="-122"/>
                <a:cs typeface="+mn-ea"/>
                <a:sym typeface="Arial" pitchFamily="34" charset="0"/>
              </a:endParaRPr>
            </a:p>
          </p:txBody>
        </p:sp>
        <p:sp>
          <p:nvSpPr>
            <p:cNvPr id="11"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itchFamily="34" charset="0"/>
                <a:ea typeface="微软雅黑" pitchFamily="34" charset="-122"/>
                <a:cs typeface="+mn-ea"/>
                <a:sym typeface="Arial" pitchFamily="34" charset="0"/>
              </a:endParaRPr>
            </a:p>
          </p:txBody>
        </p:sp>
      </p:grpSp>
      <p:grpSp>
        <p:nvGrpSpPr>
          <p:cNvPr id="14" name="Group 13"/>
          <p:cNvGrpSpPr/>
          <p:nvPr/>
        </p:nvGrpSpPr>
        <p:grpSpPr>
          <a:xfrm>
            <a:off x="8323109" y="4852970"/>
            <a:ext cx="796944" cy="796944"/>
            <a:chOff x="7891737" y="4601650"/>
            <a:chExt cx="755703" cy="755703"/>
          </a:xfrm>
        </p:grpSpPr>
        <p:sp>
          <p:nvSpPr>
            <p:cNvPr id="21" name="Oval 20"/>
            <p:cNvSpPr/>
            <p:nvPr/>
          </p:nvSpPr>
          <p:spPr>
            <a:xfrm>
              <a:off x="7891737" y="460165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4" name="Freeform 23"/>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grpSp>
      <p:grpSp>
        <p:nvGrpSpPr>
          <p:cNvPr id="15" name="Group 14"/>
          <p:cNvGrpSpPr/>
          <p:nvPr/>
        </p:nvGrpSpPr>
        <p:grpSpPr>
          <a:xfrm>
            <a:off x="3738698" y="4852970"/>
            <a:ext cx="796944" cy="796944"/>
            <a:chOff x="3544559" y="4601650"/>
            <a:chExt cx="755703" cy="755703"/>
          </a:xfrm>
        </p:grpSpPr>
        <p:sp>
          <p:nvSpPr>
            <p:cNvPr id="23" name="Oval 22"/>
            <p:cNvSpPr/>
            <p:nvPr/>
          </p:nvSpPr>
          <p:spPr>
            <a:xfrm flipH="1">
              <a:off x="3544559" y="4601650"/>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5" name="Freeform 24"/>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grpSp>
      <p:grpSp>
        <p:nvGrpSpPr>
          <p:cNvPr id="13" name="Group 12"/>
          <p:cNvGrpSpPr/>
          <p:nvPr/>
        </p:nvGrpSpPr>
        <p:grpSpPr>
          <a:xfrm>
            <a:off x="8323109" y="2408208"/>
            <a:ext cx="796944" cy="796944"/>
            <a:chOff x="7891737" y="2283399"/>
            <a:chExt cx="755703" cy="755703"/>
          </a:xfrm>
        </p:grpSpPr>
        <p:sp>
          <p:nvSpPr>
            <p:cNvPr id="20" name="Oval 19"/>
            <p:cNvSpPr/>
            <p:nvPr/>
          </p:nvSpPr>
          <p:spPr>
            <a:xfrm>
              <a:off x="7891737" y="2283399"/>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6"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grpSp>
      <p:grpSp>
        <p:nvGrpSpPr>
          <p:cNvPr id="12" name="Group 11"/>
          <p:cNvGrpSpPr/>
          <p:nvPr/>
        </p:nvGrpSpPr>
        <p:grpSpPr>
          <a:xfrm>
            <a:off x="3738698" y="2408208"/>
            <a:ext cx="796944" cy="796944"/>
            <a:chOff x="3544559" y="2283399"/>
            <a:chExt cx="755703" cy="755703"/>
          </a:xfrm>
        </p:grpSpPr>
        <p:sp>
          <p:nvSpPr>
            <p:cNvPr id="22" name="Oval 21"/>
            <p:cNvSpPr/>
            <p:nvPr/>
          </p:nvSpPr>
          <p:spPr>
            <a:xfrm flipH="1">
              <a:off x="3544559" y="2283399"/>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27" name="Freeform 26"/>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grpSp>
      <p:grpSp>
        <p:nvGrpSpPr>
          <p:cNvPr id="31" name="Group 30"/>
          <p:cNvGrpSpPr/>
          <p:nvPr/>
        </p:nvGrpSpPr>
        <p:grpSpPr>
          <a:xfrm>
            <a:off x="9092442" y="2201046"/>
            <a:ext cx="2267184" cy="856864"/>
            <a:chOff x="8590924" y="2306010"/>
            <a:chExt cx="3046760" cy="812521"/>
          </a:xfrm>
        </p:grpSpPr>
        <p:sp>
          <p:nvSpPr>
            <p:cNvPr id="29" name="Rectangle 28"/>
            <p:cNvSpPr/>
            <p:nvPr/>
          </p:nvSpPr>
          <p:spPr>
            <a:xfrm>
              <a:off x="8647438" y="2623603"/>
              <a:ext cx="2990246" cy="49492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0" name="TextBox 29"/>
            <p:cNvSpPr txBox="1"/>
            <p:nvPr/>
          </p:nvSpPr>
          <p:spPr>
            <a:xfrm>
              <a:off x="8590924" y="2306010"/>
              <a:ext cx="730705" cy="311548"/>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32" name="Group 31"/>
          <p:cNvGrpSpPr/>
          <p:nvPr/>
        </p:nvGrpSpPr>
        <p:grpSpPr>
          <a:xfrm>
            <a:off x="9092442" y="4650454"/>
            <a:ext cx="2267184" cy="856863"/>
            <a:chOff x="8590924" y="2306010"/>
            <a:chExt cx="3046760" cy="812521"/>
          </a:xfrm>
        </p:grpSpPr>
        <p:sp>
          <p:nvSpPr>
            <p:cNvPr id="33" name="Rectangle 32"/>
            <p:cNvSpPr/>
            <p:nvPr/>
          </p:nvSpPr>
          <p:spPr>
            <a:xfrm>
              <a:off x="8647438" y="2623603"/>
              <a:ext cx="2990246" cy="49492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4" name="TextBox 33"/>
            <p:cNvSpPr txBox="1"/>
            <p:nvPr/>
          </p:nvSpPr>
          <p:spPr>
            <a:xfrm>
              <a:off x="8590924" y="2306010"/>
              <a:ext cx="730705" cy="311549"/>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35" name="Group 34"/>
          <p:cNvGrpSpPr/>
          <p:nvPr/>
        </p:nvGrpSpPr>
        <p:grpSpPr>
          <a:xfrm flipH="1">
            <a:off x="1453013" y="4650456"/>
            <a:ext cx="2267181" cy="856864"/>
            <a:chOff x="8590925" y="2306010"/>
            <a:chExt cx="3046759" cy="812521"/>
          </a:xfrm>
        </p:grpSpPr>
        <p:sp>
          <p:nvSpPr>
            <p:cNvPr id="36" name="Rectangle 35"/>
            <p:cNvSpPr/>
            <p:nvPr/>
          </p:nvSpPr>
          <p:spPr>
            <a:xfrm>
              <a:off x="8647438" y="2623603"/>
              <a:ext cx="2990246" cy="494928"/>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7" name="TextBox 36"/>
            <p:cNvSpPr txBox="1"/>
            <p:nvPr/>
          </p:nvSpPr>
          <p:spPr>
            <a:xfrm>
              <a:off x="8590925" y="2306010"/>
              <a:ext cx="730706" cy="311548"/>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38" name="Group 37"/>
          <p:cNvGrpSpPr/>
          <p:nvPr/>
        </p:nvGrpSpPr>
        <p:grpSpPr>
          <a:xfrm flipH="1">
            <a:off x="1453013" y="2201046"/>
            <a:ext cx="2225128" cy="856864"/>
            <a:chOff x="8647438" y="2306010"/>
            <a:chExt cx="2990246" cy="812521"/>
          </a:xfrm>
        </p:grpSpPr>
        <p:sp>
          <p:nvSpPr>
            <p:cNvPr id="39" name="Rectangle 38"/>
            <p:cNvSpPr/>
            <p:nvPr/>
          </p:nvSpPr>
          <p:spPr>
            <a:xfrm>
              <a:off x="8647438" y="2623603"/>
              <a:ext cx="2990246" cy="494928"/>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40" name="TextBox 39"/>
            <p:cNvSpPr txBox="1"/>
            <p:nvPr/>
          </p:nvSpPr>
          <p:spPr>
            <a:xfrm>
              <a:off x="8679750" y="2306010"/>
              <a:ext cx="730706" cy="311548"/>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Title</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grpSp>
      <p:sp>
        <p:nvSpPr>
          <p:cNvPr id="41" name="文本框 12"/>
          <p:cNvSpPr txBox="1">
            <a:spLocks noChangeArrowheads="1"/>
          </p:cNvSpPr>
          <p:nvPr/>
        </p:nvSpPr>
        <p:spPr bwMode="auto">
          <a:xfrm>
            <a:off x="-1" y="520700"/>
            <a:ext cx="2525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itchFamily="34" charset="-122"/>
                <a:ea typeface="微软雅黑" pitchFamily="34" charset="-122"/>
                <a:cs typeface="+mn-ea"/>
                <a:sym typeface="+mn-lt"/>
              </a:rPr>
              <a:t>Click Add Title</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ce1a3495821ac33ba17157cbd2732237b9e67a"/>
</p:tagLst>
</file>

<file path=ppt/theme/theme1.xml><?xml version="1.0" encoding="utf-8"?>
<a:theme xmlns:a="http://schemas.openxmlformats.org/drawingml/2006/main" name="www.freeppt7.com-Best powerpoint templates free download-slideshow">
  <a:themeElements>
    <a:clrScheme name="自定义 127">
      <a:dk1>
        <a:sysClr val="windowText" lastClr="000000"/>
      </a:dk1>
      <a:lt1>
        <a:sysClr val="window" lastClr="FFFFFF"/>
      </a:lt1>
      <a:dk2>
        <a:srgbClr val="44546A"/>
      </a:dk2>
      <a:lt2>
        <a:srgbClr val="E7E6E6"/>
      </a:lt2>
      <a:accent1>
        <a:srgbClr val="FFC000"/>
      </a:accent1>
      <a:accent2>
        <a:srgbClr val="595959"/>
      </a:accent2>
      <a:accent3>
        <a:srgbClr val="FFC000"/>
      </a:accent3>
      <a:accent4>
        <a:srgbClr val="595959"/>
      </a:accent4>
      <a:accent5>
        <a:srgbClr val="FFC000"/>
      </a:accent5>
      <a:accent6>
        <a:srgbClr val="595959"/>
      </a:accent6>
      <a:hlink>
        <a:srgbClr val="FFC000"/>
      </a:hlink>
      <a:folHlink>
        <a:srgbClr val="59595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2044</Words>
  <Application>Microsoft Office PowerPoint</Application>
  <PresentationFormat>自定义</PresentationFormat>
  <Paragraphs>213</Paragraphs>
  <Slides>25</Slides>
  <Notes>16</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方正粗谭黑简体</vt:lpstr>
      <vt:lpstr>方正兰亭粗黑简体</vt:lpstr>
      <vt:lpstr>宋体</vt:lpstr>
      <vt:lpstr>微软雅黑</vt:lpstr>
      <vt:lpstr>Agency FB</vt:lpstr>
      <vt:lpstr>Arial</vt:lpstr>
      <vt:lpstr>Calibri</vt:lpstr>
      <vt:lpstr>Calibri Light</vt:lpstr>
      <vt:lpstr>Franklin Gothic Medium</vt:lpstr>
      <vt:lpstr>Impact</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
  <cp:keywords>RP</cp:keywords>
  <dc:description>RP</dc:description>
  <cp:lastModifiedBy/>
  <cp:revision>2</cp:revision>
  <dcterms:created xsi:type="dcterms:W3CDTF">2016-10-17T14:00:00Z</dcterms:created>
  <dcterms:modified xsi:type="dcterms:W3CDTF">2019-04-08T09:15:25Z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