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9" r:id="rId3"/>
    <p:sldId id="260" r:id="rId4"/>
    <p:sldId id="273" r:id="rId5"/>
    <p:sldId id="274" r:id="rId6"/>
    <p:sldId id="275" r:id="rId7"/>
    <p:sldId id="264" r:id="rId8"/>
    <p:sldId id="270" r:id="rId9"/>
    <p:sldId id="271" r:id="rId10"/>
    <p:sldId id="272" r:id="rId11"/>
    <p:sldId id="265" r:id="rId12"/>
    <p:sldId id="263" r:id="rId13"/>
    <p:sldId id="261" r:id="rId14"/>
    <p:sldId id="262" r:id="rId15"/>
    <p:sldId id="266" r:id="rId16"/>
    <p:sldId id="267" r:id="rId17"/>
    <p:sldId id="268" r:id="rId18"/>
    <p:sldId id="269" r:id="rId19"/>
    <p:sldId id="27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630"/>
    <a:srgbClr val="6B7D59"/>
    <a:srgbClr val="ECAEBE"/>
    <a:srgbClr val="E56253"/>
    <a:srgbClr val="FCB5C3"/>
    <a:srgbClr val="008497"/>
    <a:srgbClr val="577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3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8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4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A3D7-3806-4A39-A5C2-022E8DD8AEE0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720B-1AD8-461C-A25A-A8CEFAE07A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A3D7-3806-4A39-A5C2-022E8DD8AEE0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720B-1AD8-461C-A25A-A8CEFAE07A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A3D7-3806-4A39-A5C2-022E8DD8AEE0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720B-1AD8-461C-A25A-A8CEFAE07A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A3D7-3806-4A39-A5C2-022E8DD8AEE0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720B-1AD8-461C-A25A-A8CEFAE07A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A3D7-3806-4A39-A5C2-022E8DD8AEE0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720B-1AD8-461C-A25A-A8CEFAE07A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A3D7-3806-4A39-A5C2-022E8DD8AEE0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720B-1AD8-461C-A25A-A8CEFAE07A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A3D7-3806-4A39-A5C2-022E8DD8AEE0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720B-1AD8-461C-A25A-A8CEFAE07A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A3D7-3806-4A39-A5C2-022E8DD8AEE0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720B-1AD8-461C-A25A-A8CEFAE07A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A3D7-3806-4A39-A5C2-022E8DD8AEE0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720B-1AD8-461C-A25A-A8CEFAE07A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A3D7-3806-4A39-A5C2-022E8DD8AEE0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720B-1AD8-461C-A25A-A8CEFAE07A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A3D7-3806-4A39-A5C2-022E8DD8AEE0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720B-1AD8-461C-A25A-A8CEFAE07A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0A3D7-3806-4A39-A5C2-022E8DD8AEE0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720B-1AD8-461C-A25A-A8CEFAE07A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t="60622"/>
          <a:stretch>
            <a:fillRect/>
          </a:stretch>
        </p:blipFill>
        <p:spPr>
          <a:xfrm>
            <a:off x="6350000" y="4607560"/>
            <a:ext cx="5842000" cy="22504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3" t="60622" r="40500" b="-60622"/>
          <a:stretch>
            <a:fillRect/>
          </a:stretch>
        </p:blipFill>
        <p:spPr>
          <a:xfrm>
            <a:off x="-497840" y="4607560"/>
            <a:ext cx="7752080" cy="571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4" b="64089"/>
          <a:stretch>
            <a:fillRect/>
          </a:stretch>
        </p:blipFill>
        <p:spPr>
          <a:xfrm>
            <a:off x="4033520" y="0"/>
            <a:ext cx="8158480" cy="2052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33" b="55689"/>
          <a:stretch>
            <a:fillRect/>
          </a:stretch>
        </p:blipFill>
        <p:spPr>
          <a:xfrm>
            <a:off x="0" y="17780"/>
            <a:ext cx="3373120" cy="25323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78621" y="4002323"/>
            <a:ext cx="3495717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Respondent Student: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64965" y="2586044"/>
            <a:ext cx="8446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Small refreshing templates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99625" y="3591390"/>
            <a:ext cx="3495717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Instructor: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84425" y="265270"/>
            <a:ext cx="3023149" cy="494596"/>
            <a:chOff x="20318" y="20320"/>
            <a:chExt cx="3023149" cy="494596"/>
          </a:xfrm>
        </p:grpSpPr>
        <p:sp>
          <p:nvSpPr>
            <p:cNvPr id="3" name="矩形 2"/>
            <p:cNvSpPr/>
            <p:nvPr/>
          </p:nvSpPr>
          <p:spPr>
            <a:xfrm rot="10800000">
              <a:off x="20318" y="20320"/>
              <a:ext cx="3023149" cy="494596"/>
            </a:xfrm>
            <a:prstGeom prst="rect">
              <a:avLst/>
            </a:prstGeom>
            <a:noFill/>
            <a:ln w="44450">
              <a:solidFill>
                <a:srgbClr val="6B7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162148" y="67563"/>
              <a:ext cx="2739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Title</a:t>
              </a:r>
            </a:p>
          </p:txBody>
        </p:sp>
      </p:grpSp>
      <p:grpSp>
        <p:nvGrpSpPr>
          <p:cNvPr id="5" name="组合 6"/>
          <p:cNvGrpSpPr/>
          <p:nvPr/>
        </p:nvGrpSpPr>
        <p:grpSpPr bwMode="auto">
          <a:xfrm>
            <a:off x="4113648" y="2219822"/>
            <a:ext cx="6534150" cy="1008856"/>
            <a:chOff x="0" y="0"/>
            <a:chExt cx="6535007" cy="1008996"/>
          </a:xfrm>
        </p:grpSpPr>
        <p:cxnSp>
          <p:nvCxnSpPr>
            <p:cNvPr id="6" name="肘形连接符 151"/>
            <p:cNvCxnSpPr>
              <a:cxnSpLocks noChangeShapeType="1"/>
              <a:stCxn id="7" idx="6"/>
              <a:endCxn id="32" idx="2"/>
            </p:cNvCxnSpPr>
            <p:nvPr/>
          </p:nvCxnSpPr>
          <p:spPr bwMode="auto">
            <a:xfrm>
              <a:off x="756000" y="378000"/>
              <a:ext cx="5779007" cy="63099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6B7D5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椭圆 13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6B7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8" name="组合 125"/>
            <p:cNvGrpSpPr/>
            <p:nvPr/>
          </p:nvGrpSpPr>
          <p:grpSpPr bwMode="auto">
            <a:xfrm>
              <a:off x="153000" y="136763"/>
              <a:ext cx="450000" cy="434596"/>
              <a:chOff x="0" y="0"/>
              <a:chExt cx="583915" cy="496874"/>
            </a:xfrm>
          </p:grpSpPr>
          <p:sp>
            <p:nvSpPr>
              <p:cNvPr id="9" name="Freeform 159"/>
              <p:cNvSpPr>
                <a:spLocks noChangeArrowheads="1"/>
              </p:cNvSpPr>
              <p:nvPr/>
            </p:nvSpPr>
            <p:spPr bwMode="auto">
              <a:xfrm>
                <a:off x="61656" y="94297"/>
                <a:ext cx="460603" cy="402577"/>
              </a:xfrm>
              <a:custGeom>
                <a:avLst/>
                <a:gdLst>
                  <a:gd name="T0" fmla="*/ 2109911457 w 54"/>
                  <a:gd name="T1" fmla="*/ 73363234 h 47"/>
                  <a:gd name="T2" fmla="*/ 1746128914 w 54"/>
                  <a:gd name="T3" fmla="*/ 73363234 h 47"/>
                  <a:gd name="T4" fmla="*/ 145507900 w 54"/>
                  <a:gd name="T5" fmla="*/ 1100508471 h 47"/>
                  <a:gd name="T6" fmla="*/ 0 w 54"/>
                  <a:gd name="T7" fmla="*/ 1467341772 h 47"/>
                  <a:gd name="T8" fmla="*/ 0 w 54"/>
                  <a:gd name="T9" fmla="*/ 2147483647 h 47"/>
                  <a:gd name="T10" fmla="*/ 218266114 w 54"/>
                  <a:gd name="T11" fmla="*/ 2147483647 h 47"/>
                  <a:gd name="T12" fmla="*/ 945822671 w 54"/>
                  <a:gd name="T13" fmla="*/ 2147483647 h 47"/>
                  <a:gd name="T14" fmla="*/ 1164088786 w 54"/>
                  <a:gd name="T15" fmla="*/ 2147483647 h 47"/>
                  <a:gd name="T16" fmla="*/ 1164088786 w 54"/>
                  <a:gd name="T17" fmla="*/ 1980918673 h 47"/>
                  <a:gd name="T18" fmla="*/ 1382354900 w 54"/>
                  <a:gd name="T19" fmla="*/ 1760811840 h 47"/>
                  <a:gd name="T20" fmla="*/ 2147483647 w 54"/>
                  <a:gd name="T21" fmla="*/ 1760811840 h 47"/>
                  <a:gd name="T22" fmla="*/ 2147483647 w 54"/>
                  <a:gd name="T23" fmla="*/ 1980918673 h 47"/>
                  <a:gd name="T24" fmla="*/ 2147483647 w 54"/>
                  <a:gd name="T25" fmla="*/ 2147483647 h 47"/>
                  <a:gd name="T26" fmla="*/ 2147483647 w 54"/>
                  <a:gd name="T27" fmla="*/ 2147483647 h 47"/>
                  <a:gd name="T28" fmla="*/ 2147483647 w 54"/>
                  <a:gd name="T29" fmla="*/ 2147483647 h 47"/>
                  <a:gd name="T30" fmla="*/ 2147483647 w 54"/>
                  <a:gd name="T31" fmla="*/ 2147483647 h 47"/>
                  <a:gd name="T32" fmla="*/ 2147483647 w 54"/>
                  <a:gd name="T33" fmla="*/ 1467341772 h 47"/>
                  <a:gd name="T34" fmla="*/ 2147483647 w 54"/>
                  <a:gd name="T35" fmla="*/ 1173880270 h 47"/>
                  <a:gd name="T36" fmla="*/ 2109911457 w 54"/>
                  <a:gd name="T37" fmla="*/ 73363234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Freeform 1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3915" cy="224863"/>
              </a:xfrm>
              <a:custGeom>
                <a:avLst/>
                <a:gdLst>
                  <a:gd name="T0" fmla="*/ 2147483647 w 68"/>
                  <a:gd name="T1" fmla="*/ 1495961648 h 26"/>
                  <a:gd name="T2" fmla="*/ 2147483647 w 68"/>
                  <a:gd name="T3" fmla="*/ 1121971236 h 26"/>
                  <a:gd name="T4" fmla="*/ 2147483647 w 68"/>
                  <a:gd name="T5" fmla="*/ 747980824 h 26"/>
                  <a:gd name="T6" fmla="*/ 2147483647 w 68"/>
                  <a:gd name="T7" fmla="*/ 523584847 h 26"/>
                  <a:gd name="T8" fmla="*/ 2147483647 w 68"/>
                  <a:gd name="T9" fmla="*/ 523584847 h 26"/>
                  <a:gd name="T10" fmla="*/ 2147483647 w 68"/>
                  <a:gd name="T11" fmla="*/ 747980824 h 26"/>
                  <a:gd name="T12" fmla="*/ 2147483647 w 68"/>
                  <a:gd name="T13" fmla="*/ 747980824 h 26"/>
                  <a:gd name="T14" fmla="*/ 2147483647 w 68"/>
                  <a:gd name="T15" fmla="*/ 897575259 h 26"/>
                  <a:gd name="T16" fmla="*/ 2147483647 w 68"/>
                  <a:gd name="T17" fmla="*/ 74801542 h 26"/>
                  <a:gd name="T18" fmla="*/ 2147483647 w 68"/>
                  <a:gd name="T19" fmla="*/ 0 h 26"/>
                  <a:gd name="T20" fmla="*/ 2147483647 w 68"/>
                  <a:gd name="T21" fmla="*/ 74801542 h 26"/>
                  <a:gd name="T22" fmla="*/ 147472885 w 68"/>
                  <a:gd name="T23" fmla="*/ 1495961648 h 26"/>
                  <a:gd name="T24" fmla="*/ 73736443 w 68"/>
                  <a:gd name="T25" fmla="*/ 1795150518 h 26"/>
                  <a:gd name="T26" fmla="*/ 368682214 w 68"/>
                  <a:gd name="T27" fmla="*/ 1795150518 h 26"/>
                  <a:gd name="T28" fmla="*/ 2147483647 w 68"/>
                  <a:gd name="T29" fmla="*/ 523584847 h 26"/>
                  <a:gd name="T30" fmla="*/ 2147483647 w 68"/>
                  <a:gd name="T31" fmla="*/ 523584847 h 26"/>
                  <a:gd name="T32" fmla="*/ 2147483647 w 68"/>
                  <a:gd name="T33" fmla="*/ 1869943411 h 26"/>
                  <a:gd name="T34" fmla="*/ 2147483647 w 68"/>
                  <a:gd name="T35" fmla="*/ 1869943411 h 26"/>
                  <a:gd name="T36" fmla="*/ 2147483647 w 68"/>
                  <a:gd name="T37" fmla="*/ 1570754541 h 26"/>
                  <a:gd name="T38" fmla="*/ 2147483647 w 68"/>
                  <a:gd name="T39" fmla="*/ 1495961648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1" name="组合 4"/>
          <p:cNvGrpSpPr/>
          <p:nvPr/>
        </p:nvGrpSpPr>
        <p:grpSpPr bwMode="auto">
          <a:xfrm>
            <a:off x="4113648" y="4096247"/>
            <a:ext cx="4067175" cy="755650"/>
            <a:chOff x="0" y="0"/>
            <a:chExt cx="4066973" cy="756000"/>
          </a:xfrm>
        </p:grpSpPr>
        <p:cxnSp>
          <p:nvCxnSpPr>
            <p:cNvPr id="12" name="肘形连接符 160"/>
            <p:cNvCxnSpPr>
              <a:cxnSpLocks noChangeShapeType="1"/>
              <a:stCxn id="13" idx="6"/>
              <a:endCxn id="34" idx="2"/>
            </p:cNvCxnSpPr>
            <p:nvPr/>
          </p:nvCxnSpPr>
          <p:spPr bwMode="auto">
            <a:xfrm>
              <a:off x="756000" y="378000"/>
              <a:ext cx="3310973" cy="37641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6B7D5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椭圆 140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6B7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Freeform 277"/>
            <p:cNvSpPr>
              <a:spLocks noEditPoints="1" noChangeArrowheads="1"/>
            </p:cNvSpPr>
            <p:nvPr/>
          </p:nvSpPr>
          <p:spPr bwMode="auto">
            <a:xfrm>
              <a:off x="190444" y="121807"/>
              <a:ext cx="383972" cy="455826"/>
            </a:xfrm>
            <a:custGeom>
              <a:avLst/>
              <a:gdLst>
                <a:gd name="T0" fmla="*/ 1763295417 w 72"/>
                <a:gd name="T1" fmla="*/ 927075880 h 86"/>
                <a:gd name="T2" fmla="*/ 1621097786 w 72"/>
                <a:gd name="T3" fmla="*/ 927075880 h 86"/>
                <a:gd name="T4" fmla="*/ 1621097786 w 72"/>
                <a:gd name="T5" fmla="*/ 533772246 h 86"/>
                <a:gd name="T6" fmla="*/ 1080731858 w 72"/>
                <a:gd name="T7" fmla="*/ 0 h 86"/>
                <a:gd name="T8" fmla="*/ 966969487 w 72"/>
                <a:gd name="T9" fmla="*/ 0 h 86"/>
                <a:gd name="T10" fmla="*/ 426603558 w 72"/>
                <a:gd name="T11" fmla="*/ 533772246 h 86"/>
                <a:gd name="T12" fmla="*/ 426603558 w 72"/>
                <a:gd name="T13" fmla="*/ 927075880 h 86"/>
                <a:gd name="T14" fmla="*/ 284400594 w 72"/>
                <a:gd name="T15" fmla="*/ 927075880 h 86"/>
                <a:gd name="T16" fmla="*/ 0 w 72"/>
                <a:gd name="T17" fmla="*/ 1208007804 h 86"/>
                <a:gd name="T18" fmla="*/ 0 w 72"/>
                <a:gd name="T19" fmla="*/ 2135083684 h 86"/>
                <a:gd name="T20" fmla="*/ 284400594 w 72"/>
                <a:gd name="T21" fmla="*/ 2147483647 h 86"/>
                <a:gd name="T22" fmla="*/ 1763295417 w 72"/>
                <a:gd name="T23" fmla="*/ 2147483647 h 86"/>
                <a:gd name="T24" fmla="*/ 2047701344 w 72"/>
                <a:gd name="T25" fmla="*/ 2135083684 h 86"/>
                <a:gd name="T26" fmla="*/ 2047701344 w 72"/>
                <a:gd name="T27" fmla="*/ 1208007804 h 86"/>
                <a:gd name="T28" fmla="*/ 1763295417 w 72"/>
                <a:gd name="T29" fmla="*/ 927075880 h 86"/>
                <a:gd name="T30" fmla="*/ 1194494228 w 72"/>
                <a:gd name="T31" fmla="*/ 2147483647 h 86"/>
                <a:gd name="T32" fmla="*/ 881647709 w 72"/>
                <a:gd name="T33" fmla="*/ 2147483647 h 86"/>
                <a:gd name="T34" fmla="*/ 910088301 w 72"/>
                <a:gd name="T35" fmla="*/ 1797963255 h 86"/>
                <a:gd name="T36" fmla="*/ 824766523 w 72"/>
                <a:gd name="T37" fmla="*/ 1629408340 h 86"/>
                <a:gd name="T38" fmla="*/ 1023850672 w 72"/>
                <a:gd name="T39" fmla="*/ 1432751223 h 86"/>
                <a:gd name="T40" fmla="*/ 1222934821 w 72"/>
                <a:gd name="T41" fmla="*/ 1629408340 h 86"/>
                <a:gd name="T42" fmla="*/ 1137613043 w 72"/>
                <a:gd name="T43" fmla="*/ 1797963255 h 86"/>
                <a:gd name="T44" fmla="*/ 1194494228 w 72"/>
                <a:gd name="T45" fmla="*/ 2147483647 h 86"/>
                <a:gd name="T46" fmla="*/ 1422013637 w 72"/>
                <a:gd name="T47" fmla="*/ 927075880 h 86"/>
                <a:gd name="T48" fmla="*/ 625687707 w 72"/>
                <a:gd name="T49" fmla="*/ 927075880 h 86"/>
                <a:gd name="T50" fmla="*/ 625687707 w 72"/>
                <a:gd name="T51" fmla="*/ 533772246 h 86"/>
                <a:gd name="T52" fmla="*/ 966969487 w 72"/>
                <a:gd name="T53" fmla="*/ 196651817 h 86"/>
                <a:gd name="T54" fmla="*/ 1080731858 w 72"/>
                <a:gd name="T55" fmla="*/ 196651817 h 86"/>
                <a:gd name="T56" fmla="*/ 1422013637 w 72"/>
                <a:gd name="T57" fmla="*/ 533772246 h 86"/>
                <a:gd name="T58" fmla="*/ 1422013637 w 72"/>
                <a:gd name="T59" fmla="*/ 927075880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86"/>
                <a:gd name="T92" fmla="*/ 72 w 72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5"/>
          <p:cNvGrpSpPr/>
          <p:nvPr/>
        </p:nvGrpSpPr>
        <p:grpSpPr bwMode="auto">
          <a:xfrm>
            <a:off x="4113648" y="3158034"/>
            <a:ext cx="5300662" cy="1052513"/>
            <a:chOff x="0" y="0"/>
            <a:chExt cx="5300991" cy="1051895"/>
          </a:xfrm>
        </p:grpSpPr>
        <p:cxnSp>
          <p:nvCxnSpPr>
            <p:cNvPr id="16" name="肘形连接符 154"/>
            <p:cNvCxnSpPr>
              <a:cxnSpLocks noChangeShapeType="1"/>
              <a:stCxn id="17" idx="6"/>
              <a:endCxn id="33" idx="2"/>
            </p:cNvCxnSpPr>
            <p:nvPr/>
          </p:nvCxnSpPr>
          <p:spPr bwMode="auto">
            <a:xfrm>
              <a:off x="756000" y="378000"/>
              <a:ext cx="4544991" cy="67389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6B7D5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椭圆 139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40563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Group 92"/>
            <p:cNvGrpSpPr/>
            <p:nvPr/>
          </p:nvGrpSpPr>
          <p:grpSpPr bwMode="auto">
            <a:xfrm>
              <a:off x="153436" y="235588"/>
              <a:ext cx="474528" cy="295582"/>
              <a:chOff x="0" y="0"/>
              <a:chExt cx="471488" cy="293688"/>
            </a:xfrm>
          </p:grpSpPr>
          <p:sp>
            <p:nvSpPr>
              <p:cNvPr id="19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1607679782 w 125"/>
                  <a:gd name="T1" fmla="*/ 255184750 h 78"/>
                  <a:gd name="T2" fmla="*/ 1607679782 w 125"/>
                  <a:gd name="T3" fmla="*/ 0 h 78"/>
                  <a:gd name="T4" fmla="*/ 0 w 125"/>
                  <a:gd name="T5" fmla="*/ 0 h 78"/>
                  <a:gd name="T6" fmla="*/ 0 w 125"/>
                  <a:gd name="T7" fmla="*/ 1105803094 h 78"/>
                  <a:gd name="T8" fmla="*/ 1607679782 w 125"/>
                  <a:gd name="T9" fmla="*/ 1105803094 h 78"/>
                  <a:gd name="T10" fmla="*/ 1607679782 w 125"/>
                  <a:gd name="T11" fmla="*/ 850618344 h 78"/>
                  <a:gd name="T12" fmla="*/ 1778407473 w 125"/>
                  <a:gd name="T13" fmla="*/ 765554250 h 78"/>
                  <a:gd name="T14" fmla="*/ 1778407473 w 125"/>
                  <a:gd name="T15" fmla="*/ 368601031 h 78"/>
                  <a:gd name="T16" fmla="*/ 1607679782 w 125"/>
                  <a:gd name="T17" fmla="*/ 255184750 h 78"/>
                  <a:gd name="T18" fmla="*/ 1479634957 w 125"/>
                  <a:gd name="T19" fmla="*/ 978210719 h 78"/>
                  <a:gd name="T20" fmla="*/ 142272447 w 125"/>
                  <a:gd name="T21" fmla="*/ 978210719 h 78"/>
                  <a:gd name="T22" fmla="*/ 142272447 w 125"/>
                  <a:gd name="T23" fmla="*/ 141768469 h 78"/>
                  <a:gd name="T24" fmla="*/ 1479634957 w 125"/>
                  <a:gd name="T25" fmla="*/ 141768469 h 78"/>
                  <a:gd name="T26" fmla="*/ 1479634957 w 125"/>
                  <a:gd name="T27" fmla="*/ 97821071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63500" y="63499"/>
                <a:ext cx="90488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169862" y="63499"/>
                <a:ext cx="85725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2" name="组合 3"/>
          <p:cNvGrpSpPr/>
          <p:nvPr/>
        </p:nvGrpSpPr>
        <p:grpSpPr bwMode="auto">
          <a:xfrm>
            <a:off x="4113648" y="5034459"/>
            <a:ext cx="2454275" cy="755650"/>
            <a:chOff x="0" y="0"/>
            <a:chExt cx="2455131" cy="756000"/>
          </a:xfrm>
        </p:grpSpPr>
        <p:sp>
          <p:nvSpPr>
            <p:cNvPr id="23" name="直接连接符 68"/>
            <p:cNvSpPr>
              <a:spLocks noChangeShapeType="1"/>
            </p:cNvSpPr>
            <p:nvPr/>
          </p:nvSpPr>
          <p:spPr bwMode="auto">
            <a:xfrm flipH="1">
              <a:off x="412977" y="378001"/>
              <a:ext cx="2042154" cy="1"/>
            </a:xfrm>
            <a:prstGeom prst="line">
              <a:avLst/>
            </a:prstGeom>
            <a:noFill/>
            <a:ln w="12700">
              <a:solidFill>
                <a:srgbClr val="6B7D5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椭圆 8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40563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5" name="Group 9"/>
            <p:cNvGrpSpPr/>
            <p:nvPr/>
          </p:nvGrpSpPr>
          <p:grpSpPr bwMode="auto">
            <a:xfrm>
              <a:off x="124976" y="198348"/>
              <a:ext cx="516045" cy="382660"/>
              <a:chOff x="0" y="0"/>
              <a:chExt cx="374651" cy="277813"/>
            </a:xfrm>
          </p:grpSpPr>
          <p:sp>
            <p:nvSpPr>
              <p:cNvPr id="26" name="Freeform 17"/>
              <p:cNvSpPr>
                <a:spLocks noChangeArrowheads="1"/>
              </p:cNvSpPr>
              <p:nvPr/>
            </p:nvSpPr>
            <p:spPr bwMode="auto">
              <a:xfrm>
                <a:off x="141288" y="66675"/>
                <a:ext cx="233363" cy="211138"/>
              </a:xfrm>
              <a:custGeom>
                <a:avLst/>
                <a:gdLst>
                  <a:gd name="T0" fmla="*/ 611890896 w 89"/>
                  <a:gd name="T1" fmla="*/ 224220736 h 81"/>
                  <a:gd name="T2" fmla="*/ 295631590 w 89"/>
                  <a:gd name="T3" fmla="*/ 0 h 81"/>
                  <a:gd name="T4" fmla="*/ 275006496 w 89"/>
                  <a:gd name="T5" fmla="*/ 6795516 h 81"/>
                  <a:gd name="T6" fmla="*/ 295631590 w 89"/>
                  <a:gd name="T7" fmla="*/ 74740245 h 81"/>
                  <a:gd name="T8" fmla="*/ 0 w 89"/>
                  <a:gd name="T9" fmla="*/ 298960981 h 81"/>
                  <a:gd name="T10" fmla="*/ 0 w 89"/>
                  <a:gd name="T11" fmla="*/ 298960981 h 81"/>
                  <a:gd name="T12" fmla="*/ 275006496 w 89"/>
                  <a:gd name="T13" fmla="*/ 441648563 h 81"/>
                  <a:gd name="T14" fmla="*/ 508762805 w 89"/>
                  <a:gd name="T15" fmla="*/ 550361173 h 81"/>
                  <a:gd name="T16" fmla="*/ 440012492 w 89"/>
                  <a:gd name="T17" fmla="*/ 421264623 h 81"/>
                  <a:gd name="T18" fmla="*/ 611890896 w 89"/>
                  <a:gd name="T19" fmla="*/ 224220736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81"/>
                  <a:gd name="T32" fmla="*/ 89 w 8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300" cy="209550"/>
              </a:xfrm>
              <a:custGeom>
                <a:avLst/>
                <a:gdLst>
                  <a:gd name="T0" fmla="*/ 612251539 w 92"/>
                  <a:gd name="T1" fmla="*/ 144083961 h 80"/>
                  <a:gd name="T2" fmla="*/ 316443967 w 92"/>
                  <a:gd name="T3" fmla="*/ 0 h 80"/>
                  <a:gd name="T4" fmla="*/ 0 w 92"/>
                  <a:gd name="T5" fmla="*/ 219556013 h 80"/>
                  <a:gd name="T6" fmla="*/ 171981329 w 92"/>
                  <a:gd name="T7" fmla="*/ 418528976 h 80"/>
                  <a:gd name="T8" fmla="*/ 96310174 w 92"/>
                  <a:gd name="T9" fmla="*/ 548890031 h 80"/>
                  <a:gd name="T10" fmla="*/ 330203313 w 92"/>
                  <a:gd name="T11" fmla="*/ 445972168 h 80"/>
                  <a:gd name="T12" fmla="*/ 337080363 w 92"/>
                  <a:gd name="T13" fmla="*/ 439112025 h 80"/>
                  <a:gd name="T14" fmla="*/ 632887935 w 92"/>
                  <a:gd name="T15" fmla="*/ 219556013 h 80"/>
                  <a:gd name="T16" fmla="*/ 612251539 w 92"/>
                  <a:gd name="T17" fmla="*/ 144083961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80"/>
                  <a:gd name="T29" fmla="*/ 92 w 9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8" name="任意多边形 56"/>
          <p:cNvSpPr>
            <a:spLocks noChangeArrowheads="1"/>
          </p:cNvSpPr>
          <p:nvPr/>
        </p:nvSpPr>
        <p:spPr bwMode="auto">
          <a:xfrm>
            <a:off x="10201710" y="2046784"/>
            <a:ext cx="1181100" cy="3698875"/>
          </a:xfrm>
          <a:custGeom>
            <a:avLst/>
            <a:gdLst>
              <a:gd name="T0" fmla="*/ 1176576 w 1181100"/>
              <a:gd name="T1" fmla="*/ 0 h 3698875"/>
              <a:gd name="T2" fmla="*/ 1181100 w 1181100"/>
              <a:gd name="T3" fmla="*/ 0 h 3698875"/>
              <a:gd name="T4" fmla="*/ 1181100 w 1181100"/>
              <a:gd name="T5" fmla="*/ 3698875 h 3698875"/>
              <a:gd name="T6" fmla="*/ 0 w 1181100"/>
              <a:gd name="T7" fmla="*/ 3698875 h 3698875"/>
              <a:gd name="T8" fmla="*/ 0 w 1181100"/>
              <a:gd name="T9" fmla="*/ 1735796 h 3698875"/>
              <a:gd name="T10" fmla="*/ 48924 w 1181100"/>
              <a:gd name="T11" fmla="*/ 1697679 h 3698875"/>
              <a:gd name="T12" fmla="*/ 278759 w 1181100"/>
              <a:gd name="T13" fmla="*/ 1500789 h 3698875"/>
              <a:gd name="T14" fmla="*/ 453153 w 1181100"/>
              <a:gd name="T15" fmla="*/ 1330350 h 3698875"/>
              <a:gd name="T16" fmla="*/ 510936 w 1181100"/>
              <a:gd name="T17" fmla="*/ 1369308 h 3698875"/>
              <a:gd name="T18" fmla="*/ 590551 w 1181100"/>
              <a:gd name="T19" fmla="*/ 1385381 h 3698875"/>
              <a:gd name="T20" fmla="*/ 795088 w 1181100"/>
              <a:gd name="T21" fmla="*/ 1180844 h 3698875"/>
              <a:gd name="T22" fmla="*/ 735181 w 1181100"/>
              <a:gd name="T23" fmla="*/ 1036213 h 3698875"/>
              <a:gd name="T24" fmla="*/ 717723 w 1181100"/>
              <a:gd name="T25" fmla="*/ 1024442 h 3698875"/>
              <a:gd name="T26" fmla="*/ 820291 w 1181100"/>
              <a:gd name="T27" fmla="*/ 886780 h 3698875"/>
              <a:gd name="T28" fmla="*/ 1174186 w 1181100"/>
              <a:gd name="T29" fmla="*/ 21448 h 3698875"/>
              <a:gd name="T30" fmla="*/ 1176576 w 1181100"/>
              <a:gd name="T31" fmla="*/ 0 h 3698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1100"/>
              <a:gd name="T49" fmla="*/ 0 h 3698875"/>
              <a:gd name="T50" fmla="*/ 1181100 w 1181100"/>
              <a:gd name="T51" fmla="*/ 3698875 h 36988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6B7D59">
              <a:alpha val="95000"/>
            </a:srgbClr>
          </a:solidFill>
          <a:ln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任意多边形 59"/>
          <p:cNvSpPr>
            <a:spLocks noChangeArrowheads="1"/>
          </p:cNvSpPr>
          <p:nvPr/>
        </p:nvSpPr>
        <p:spPr bwMode="auto">
          <a:xfrm>
            <a:off x="8968223" y="3824784"/>
            <a:ext cx="1181100" cy="1922463"/>
          </a:xfrm>
          <a:custGeom>
            <a:avLst/>
            <a:gdLst>
              <a:gd name="T0" fmla="*/ 1181100 w 1181100"/>
              <a:gd name="T1" fmla="*/ 0 h 1921854"/>
              <a:gd name="T2" fmla="*/ 1181100 w 1181100"/>
              <a:gd name="T3" fmla="*/ 1923072 h 1921854"/>
              <a:gd name="T4" fmla="*/ 0 w 1181100"/>
              <a:gd name="T5" fmla="*/ 1923072 h 1921854"/>
              <a:gd name="T6" fmla="*/ 0 w 1181100"/>
              <a:gd name="T7" fmla="*/ 732430 h 1921854"/>
              <a:gd name="T8" fmla="*/ 319230 w 1181100"/>
              <a:gd name="T9" fmla="*/ 562609 h 1921854"/>
              <a:gd name="T10" fmla="*/ 425975 w 1181100"/>
              <a:gd name="T11" fmla="*/ 500607 h 1921854"/>
              <a:gd name="T12" fmla="*/ 445921 w 1181100"/>
              <a:gd name="T13" fmla="*/ 530208 h 1921854"/>
              <a:gd name="T14" fmla="*/ 590551 w 1181100"/>
              <a:gd name="T15" fmla="*/ 590153 h 1921854"/>
              <a:gd name="T16" fmla="*/ 795088 w 1181100"/>
              <a:gd name="T17" fmla="*/ 385486 h 1921854"/>
              <a:gd name="T18" fmla="*/ 779015 w 1181100"/>
              <a:gd name="T19" fmla="*/ 305821 h 1921854"/>
              <a:gd name="T20" fmla="*/ 768996 w 1181100"/>
              <a:gd name="T21" fmla="*/ 290951 h 1921854"/>
              <a:gd name="T22" fmla="*/ 952789 w 1181100"/>
              <a:gd name="T23" fmla="*/ 167651 h 1921854"/>
              <a:gd name="T24" fmla="*/ 1140954 w 1181100"/>
              <a:gd name="T25" fmla="*/ 31296 h 1921854"/>
              <a:gd name="T26" fmla="*/ 1181100 w 1181100"/>
              <a:gd name="T27" fmla="*/ 0 h 19218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1100"/>
              <a:gd name="T43" fmla="*/ 0 h 1921854"/>
              <a:gd name="T44" fmla="*/ 1181100 w 1181100"/>
              <a:gd name="T45" fmla="*/ 1921854 h 19218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405630">
              <a:alpha val="60000"/>
            </a:srgbClr>
          </a:solidFill>
          <a:ln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任意多边形 63"/>
          <p:cNvSpPr>
            <a:spLocks noChangeArrowheads="1"/>
          </p:cNvSpPr>
          <p:nvPr/>
        </p:nvSpPr>
        <p:spPr bwMode="auto">
          <a:xfrm>
            <a:off x="7733148" y="4585197"/>
            <a:ext cx="1181100" cy="1162050"/>
          </a:xfrm>
          <a:custGeom>
            <a:avLst/>
            <a:gdLst>
              <a:gd name="T0" fmla="*/ 1181100 w 1181100"/>
              <a:gd name="T1" fmla="*/ 0 h 1161755"/>
              <a:gd name="T2" fmla="*/ 1181100 w 1181100"/>
              <a:gd name="T3" fmla="*/ 1162345 h 1161755"/>
              <a:gd name="T4" fmla="*/ 0 w 1181100"/>
              <a:gd name="T5" fmla="*/ 1162345 h 1161755"/>
              <a:gd name="T6" fmla="*/ 0 w 1181100"/>
              <a:gd name="T7" fmla="*/ 518117 h 1161755"/>
              <a:gd name="T8" fmla="*/ 336342 w 1181100"/>
              <a:gd name="T9" fmla="*/ 385714 h 1161755"/>
              <a:gd name="T10" fmla="*/ 408490 w 1181100"/>
              <a:gd name="T11" fmla="*/ 354408 h 1161755"/>
              <a:gd name="T12" fmla="*/ 445921 w 1181100"/>
              <a:gd name="T13" fmla="*/ 409954 h 1161755"/>
              <a:gd name="T14" fmla="*/ 590551 w 1181100"/>
              <a:gd name="T15" fmla="*/ 469891 h 1161755"/>
              <a:gd name="T16" fmla="*/ 795088 w 1181100"/>
              <a:gd name="T17" fmla="*/ 265250 h 1161755"/>
              <a:gd name="T18" fmla="*/ 790933 w 1181100"/>
              <a:gd name="T19" fmla="*/ 224009 h 1161755"/>
              <a:gd name="T20" fmla="*/ 781056 w 1181100"/>
              <a:gd name="T21" fmla="*/ 192174 h 1161755"/>
              <a:gd name="T22" fmla="*/ 1174526 w 1181100"/>
              <a:gd name="T23" fmla="*/ 3497 h 1161755"/>
              <a:gd name="T24" fmla="*/ 1181100 w 1181100"/>
              <a:gd name="T25" fmla="*/ 0 h 11617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1100"/>
              <a:gd name="T40" fmla="*/ 0 h 1161755"/>
              <a:gd name="T41" fmla="*/ 1181100 w 1181100"/>
              <a:gd name="T42" fmla="*/ 1161755 h 11617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6B7D59">
              <a:alpha val="88000"/>
            </a:srgbClr>
          </a:solidFill>
          <a:ln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任意多边形 66"/>
          <p:cNvSpPr>
            <a:spLocks noChangeArrowheads="1"/>
          </p:cNvSpPr>
          <p:nvPr/>
        </p:nvSpPr>
        <p:spPr bwMode="auto">
          <a:xfrm>
            <a:off x="5744010" y="5123359"/>
            <a:ext cx="1936750" cy="622300"/>
          </a:xfrm>
          <a:custGeom>
            <a:avLst/>
            <a:gdLst>
              <a:gd name="T0" fmla="*/ 1936752 w 1936748"/>
              <a:gd name="T1" fmla="*/ 0 h 623080"/>
              <a:gd name="T2" fmla="*/ 1936752 w 1936748"/>
              <a:gd name="T3" fmla="*/ 621521 h 623080"/>
              <a:gd name="T4" fmla="*/ 0 w 1936748"/>
              <a:gd name="T5" fmla="*/ 621521 h 623080"/>
              <a:gd name="T6" fmla="*/ 0 w 1936748"/>
              <a:gd name="T7" fmla="*/ 612348 h 623080"/>
              <a:gd name="T8" fmla="*/ 352298 w 1936748"/>
              <a:gd name="T9" fmla="*/ 518226 h 623080"/>
              <a:gd name="T10" fmla="*/ 750619 w 1936748"/>
              <a:gd name="T11" fmla="*/ 402333 h 623080"/>
              <a:gd name="T12" fmla="*/ 791648 w 1936748"/>
              <a:gd name="T13" fmla="*/ 389503 h 623080"/>
              <a:gd name="T14" fmla="*/ 823747 w 1936748"/>
              <a:gd name="T15" fmla="*/ 436994 h 623080"/>
              <a:gd name="T16" fmla="*/ 968377 w 1936748"/>
              <a:gd name="T17" fmla="*/ 496751 h 623080"/>
              <a:gd name="T18" fmla="*/ 1172914 w 1936748"/>
              <a:gd name="T19" fmla="*/ 292726 h 623080"/>
              <a:gd name="T20" fmla="*/ 1170637 w 1936748"/>
              <a:gd name="T21" fmla="*/ 270191 h 623080"/>
              <a:gd name="T22" fmla="*/ 1509045 w 1936748"/>
              <a:gd name="T23" fmla="*/ 156507 h 623080"/>
              <a:gd name="T24" fmla="*/ 1868380 w 1936748"/>
              <a:gd name="T25" fmla="*/ 26834 h 623080"/>
              <a:gd name="T26" fmla="*/ 1936752 w 1936748"/>
              <a:gd name="T27" fmla="*/ 0 h 6230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6748"/>
              <a:gd name="T43" fmla="*/ 0 h 623080"/>
              <a:gd name="T44" fmla="*/ 1936748 w 1936748"/>
              <a:gd name="T45" fmla="*/ 623080 h 6230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405630">
              <a:alpha val="60000"/>
            </a:srgbClr>
          </a:solidFill>
          <a:ln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椭圆 51"/>
          <p:cNvSpPr>
            <a:spLocks noChangeArrowheads="1"/>
          </p:cNvSpPr>
          <p:nvPr/>
        </p:nvSpPr>
        <p:spPr bwMode="auto">
          <a:xfrm>
            <a:off x="10647798" y="3085009"/>
            <a:ext cx="288925" cy="287338"/>
          </a:xfrm>
          <a:prstGeom prst="ellipse">
            <a:avLst/>
          </a:prstGeom>
          <a:solidFill>
            <a:srgbClr val="6B7D59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椭圆 52"/>
          <p:cNvSpPr>
            <a:spLocks noChangeArrowheads="1"/>
          </p:cNvSpPr>
          <p:nvPr/>
        </p:nvSpPr>
        <p:spPr bwMode="auto">
          <a:xfrm>
            <a:off x="9414310" y="4066084"/>
            <a:ext cx="288925" cy="288925"/>
          </a:xfrm>
          <a:prstGeom prst="ellipse">
            <a:avLst/>
          </a:prstGeom>
          <a:solidFill>
            <a:srgbClr val="405630">
              <a:alpha val="60000"/>
            </a:srgb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53"/>
          <p:cNvSpPr>
            <a:spLocks noChangeArrowheads="1"/>
          </p:cNvSpPr>
          <p:nvPr/>
        </p:nvSpPr>
        <p:spPr bwMode="auto">
          <a:xfrm>
            <a:off x="8180823" y="4705847"/>
            <a:ext cx="287337" cy="288925"/>
          </a:xfrm>
          <a:prstGeom prst="ellipse">
            <a:avLst/>
          </a:prstGeom>
          <a:solidFill>
            <a:srgbClr val="6B7D59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54"/>
          <p:cNvSpPr>
            <a:spLocks noChangeArrowheads="1"/>
          </p:cNvSpPr>
          <p:nvPr/>
        </p:nvSpPr>
        <p:spPr bwMode="auto">
          <a:xfrm>
            <a:off x="6567923" y="5272584"/>
            <a:ext cx="288925" cy="288925"/>
          </a:xfrm>
          <a:prstGeom prst="ellipse">
            <a:avLst/>
          </a:prstGeom>
          <a:solidFill>
            <a:srgbClr val="405630">
              <a:alpha val="60000"/>
            </a:srgb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788874" y="2230941"/>
            <a:ext cx="3236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52" name="文本框 51"/>
          <p:cNvSpPr txBox="1">
            <a:spLocks noChangeArrowheads="1"/>
          </p:cNvSpPr>
          <p:nvPr/>
        </p:nvSpPr>
        <p:spPr bwMode="auto">
          <a:xfrm>
            <a:off x="788874" y="3159066"/>
            <a:ext cx="3236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836985" y="4139427"/>
            <a:ext cx="3236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836985" y="5034459"/>
            <a:ext cx="3236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471057" y="2030928"/>
            <a:ext cx="7249885" cy="3475248"/>
            <a:chOff x="2471057" y="2030928"/>
            <a:chExt cx="7249885" cy="347524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84" b="64089"/>
            <a:stretch>
              <a:fillRect/>
            </a:stretch>
          </p:blipFill>
          <p:spPr>
            <a:xfrm>
              <a:off x="6226698" y="2041088"/>
              <a:ext cx="3484880" cy="87664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333" b="55689"/>
            <a:stretch>
              <a:fillRect/>
            </a:stretch>
          </p:blipFill>
          <p:spPr>
            <a:xfrm>
              <a:off x="2489199" y="2030928"/>
              <a:ext cx="1440822" cy="1081702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2471057" y="2043665"/>
              <a:ext cx="7249885" cy="3462511"/>
              <a:chOff x="2471057" y="1911585"/>
              <a:chExt cx="7249885" cy="3462511"/>
            </a:xfrm>
          </p:grpSpPr>
          <p:sp>
            <p:nvSpPr>
              <p:cNvPr id="10" name="文本框 12"/>
              <p:cNvSpPr txBox="1">
                <a:spLocks noChangeArrowheads="1"/>
              </p:cNvSpPr>
              <p:nvPr/>
            </p:nvSpPr>
            <p:spPr bwMode="auto">
              <a:xfrm>
                <a:off x="3716090" y="3441002"/>
                <a:ext cx="475981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Title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471057" y="1911585"/>
                <a:ext cx="7249885" cy="3452351"/>
              </a:xfrm>
              <a:prstGeom prst="rect">
                <a:avLst/>
              </a:prstGeom>
              <a:noFill/>
              <a:ln w="25400">
                <a:solidFill>
                  <a:srgbClr val="6B7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83" t="60622"/>
              <a:stretch>
                <a:fillRect/>
              </a:stretch>
            </p:blipFill>
            <p:spPr>
              <a:xfrm>
                <a:off x="6321637" y="4044063"/>
                <a:ext cx="3399305" cy="1309471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" t="60622" r="40500" b="-625"/>
              <a:stretch>
                <a:fillRect/>
              </a:stretch>
            </p:blipFill>
            <p:spPr>
              <a:xfrm>
                <a:off x="2471057" y="4043823"/>
                <a:ext cx="4215138" cy="1330273"/>
              </a:xfrm>
              <a:prstGeom prst="rect">
                <a:avLst/>
              </a:prstGeom>
            </p:spPr>
          </p:pic>
        </p:grpSp>
      </p:grpSp>
      <p:sp>
        <p:nvSpPr>
          <p:cNvPr id="19" name="文本框 12"/>
          <p:cNvSpPr txBox="1">
            <a:spLocks noChangeArrowheads="1"/>
          </p:cNvSpPr>
          <p:nvPr/>
        </p:nvSpPr>
        <p:spPr bwMode="auto">
          <a:xfrm>
            <a:off x="5063975" y="2570544"/>
            <a:ext cx="17702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03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84425" y="265270"/>
            <a:ext cx="3023149" cy="494596"/>
            <a:chOff x="20318" y="20320"/>
            <a:chExt cx="3023149" cy="494596"/>
          </a:xfrm>
        </p:grpSpPr>
        <p:sp>
          <p:nvSpPr>
            <p:cNvPr id="3" name="矩形 2"/>
            <p:cNvSpPr/>
            <p:nvPr/>
          </p:nvSpPr>
          <p:spPr>
            <a:xfrm rot="10800000">
              <a:off x="20318" y="20320"/>
              <a:ext cx="3023149" cy="494596"/>
            </a:xfrm>
            <a:prstGeom prst="rect">
              <a:avLst/>
            </a:prstGeom>
            <a:noFill/>
            <a:ln w="44450">
              <a:solidFill>
                <a:srgbClr val="6B7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162148" y="67563"/>
              <a:ext cx="2739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Title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3502" y="1463101"/>
            <a:ext cx="7683334" cy="5010621"/>
            <a:chOff x="323528" y="1275767"/>
            <a:chExt cx="4968552" cy="3240199"/>
          </a:xfrm>
        </p:grpSpPr>
        <p:grpSp>
          <p:nvGrpSpPr>
            <p:cNvPr id="6" name="组合 5"/>
            <p:cNvGrpSpPr/>
            <p:nvPr/>
          </p:nvGrpSpPr>
          <p:grpSpPr>
            <a:xfrm>
              <a:off x="323528" y="1400826"/>
              <a:ext cx="3820278" cy="2587282"/>
              <a:chOff x="592577" y="1256648"/>
              <a:chExt cx="3820278" cy="2587282"/>
            </a:xfrm>
          </p:grpSpPr>
          <p:sp>
            <p:nvSpPr>
              <p:cNvPr id="24" name="Freeform 5"/>
              <p:cNvSpPr/>
              <p:nvPr/>
            </p:nvSpPr>
            <p:spPr bwMode="invGray">
              <a:xfrm>
                <a:off x="2819338" y="3694600"/>
                <a:ext cx="210090" cy="149330"/>
              </a:xfrm>
              <a:custGeom>
                <a:avLst/>
                <a:gdLst>
                  <a:gd name="T0" fmla="*/ 48 w 177"/>
                  <a:gd name="T1" fmla="*/ 16 h 161"/>
                  <a:gd name="T2" fmla="*/ 64 w 177"/>
                  <a:gd name="T3" fmla="*/ 16 h 161"/>
                  <a:gd name="T4" fmla="*/ 80 w 177"/>
                  <a:gd name="T5" fmla="*/ 8 h 161"/>
                  <a:gd name="T6" fmla="*/ 96 w 177"/>
                  <a:gd name="T7" fmla="*/ 16 h 161"/>
                  <a:gd name="T8" fmla="*/ 120 w 177"/>
                  <a:gd name="T9" fmla="*/ 0 h 161"/>
                  <a:gd name="T10" fmla="*/ 152 w 177"/>
                  <a:gd name="T11" fmla="*/ 8 h 161"/>
                  <a:gd name="T12" fmla="*/ 168 w 177"/>
                  <a:gd name="T13" fmla="*/ 0 h 161"/>
                  <a:gd name="T14" fmla="*/ 176 w 177"/>
                  <a:gd name="T15" fmla="*/ 32 h 161"/>
                  <a:gd name="T16" fmla="*/ 152 w 177"/>
                  <a:gd name="T17" fmla="*/ 48 h 161"/>
                  <a:gd name="T18" fmla="*/ 144 w 177"/>
                  <a:gd name="T19" fmla="*/ 104 h 161"/>
                  <a:gd name="T20" fmla="*/ 128 w 177"/>
                  <a:gd name="T21" fmla="*/ 120 h 161"/>
                  <a:gd name="T22" fmla="*/ 128 w 177"/>
                  <a:gd name="T23" fmla="*/ 144 h 161"/>
                  <a:gd name="T24" fmla="*/ 104 w 177"/>
                  <a:gd name="T25" fmla="*/ 136 h 161"/>
                  <a:gd name="T26" fmla="*/ 96 w 177"/>
                  <a:gd name="T27" fmla="*/ 144 h 161"/>
                  <a:gd name="T28" fmla="*/ 96 w 177"/>
                  <a:gd name="T29" fmla="*/ 160 h 161"/>
                  <a:gd name="T30" fmla="*/ 80 w 177"/>
                  <a:gd name="T31" fmla="*/ 160 h 161"/>
                  <a:gd name="T32" fmla="*/ 48 w 177"/>
                  <a:gd name="T33" fmla="*/ 144 h 161"/>
                  <a:gd name="T34" fmla="*/ 8 w 177"/>
                  <a:gd name="T35" fmla="*/ 136 h 161"/>
                  <a:gd name="T36" fmla="*/ 0 w 177"/>
                  <a:gd name="T37" fmla="*/ 88 h 161"/>
                  <a:gd name="T38" fmla="*/ 0 w 177"/>
                  <a:gd name="T39" fmla="*/ 64 h 161"/>
                  <a:gd name="T40" fmla="*/ 40 w 177"/>
                  <a:gd name="T41" fmla="*/ 32 h 161"/>
                  <a:gd name="T42" fmla="*/ 48 w 177"/>
                  <a:gd name="T43" fmla="*/ 16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7"/>
                  <a:gd name="T67" fmla="*/ 0 h 161"/>
                  <a:gd name="T68" fmla="*/ 177 w 177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7" h="161">
                    <a:moveTo>
                      <a:pt x="48" y="16"/>
                    </a:moveTo>
                    <a:lnTo>
                      <a:pt x="64" y="16"/>
                    </a:lnTo>
                    <a:lnTo>
                      <a:pt x="80" y="8"/>
                    </a:lnTo>
                    <a:lnTo>
                      <a:pt x="96" y="16"/>
                    </a:lnTo>
                    <a:lnTo>
                      <a:pt x="120" y="0"/>
                    </a:lnTo>
                    <a:lnTo>
                      <a:pt x="152" y="8"/>
                    </a:lnTo>
                    <a:lnTo>
                      <a:pt x="168" y="0"/>
                    </a:lnTo>
                    <a:lnTo>
                      <a:pt x="176" y="32"/>
                    </a:lnTo>
                    <a:lnTo>
                      <a:pt x="152" y="48"/>
                    </a:lnTo>
                    <a:lnTo>
                      <a:pt x="144" y="104"/>
                    </a:lnTo>
                    <a:lnTo>
                      <a:pt x="128" y="120"/>
                    </a:lnTo>
                    <a:lnTo>
                      <a:pt x="128" y="144"/>
                    </a:lnTo>
                    <a:lnTo>
                      <a:pt x="104" y="136"/>
                    </a:lnTo>
                    <a:lnTo>
                      <a:pt x="96" y="144"/>
                    </a:lnTo>
                    <a:lnTo>
                      <a:pt x="96" y="160"/>
                    </a:lnTo>
                    <a:lnTo>
                      <a:pt x="80" y="160"/>
                    </a:lnTo>
                    <a:lnTo>
                      <a:pt x="48" y="144"/>
                    </a:lnTo>
                    <a:lnTo>
                      <a:pt x="8" y="136"/>
                    </a:lnTo>
                    <a:lnTo>
                      <a:pt x="0" y="88"/>
                    </a:lnTo>
                    <a:lnTo>
                      <a:pt x="0" y="64"/>
                    </a:lnTo>
                    <a:lnTo>
                      <a:pt x="40" y="32"/>
                    </a:lnTo>
                    <a:lnTo>
                      <a:pt x="48" y="16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5" name="Freeform 7"/>
              <p:cNvSpPr/>
              <p:nvPr/>
            </p:nvSpPr>
            <p:spPr bwMode="invGray">
              <a:xfrm>
                <a:off x="3574475" y="1256648"/>
                <a:ext cx="838380" cy="647660"/>
              </a:xfrm>
              <a:custGeom>
                <a:avLst/>
                <a:gdLst>
                  <a:gd name="T0" fmla="*/ 16 w 705"/>
                  <a:gd name="T1" fmla="*/ 64 h 697"/>
                  <a:gd name="T2" fmla="*/ 32 w 705"/>
                  <a:gd name="T3" fmla="*/ 104 h 697"/>
                  <a:gd name="T4" fmla="*/ 72 w 705"/>
                  <a:gd name="T5" fmla="*/ 104 h 697"/>
                  <a:gd name="T6" fmla="*/ 104 w 705"/>
                  <a:gd name="T7" fmla="*/ 176 h 697"/>
                  <a:gd name="T8" fmla="*/ 160 w 705"/>
                  <a:gd name="T9" fmla="*/ 160 h 697"/>
                  <a:gd name="T10" fmla="*/ 232 w 705"/>
                  <a:gd name="T11" fmla="*/ 168 h 697"/>
                  <a:gd name="T12" fmla="*/ 216 w 705"/>
                  <a:gd name="T13" fmla="*/ 312 h 697"/>
                  <a:gd name="T14" fmla="*/ 192 w 705"/>
                  <a:gd name="T15" fmla="*/ 392 h 697"/>
                  <a:gd name="T16" fmla="*/ 104 w 705"/>
                  <a:gd name="T17" fmla="*/ 464 h 697"/>
                  <a:gd name="T18" fmla="*/ 152 w 705"/>
                  <a:gd name="T19" fmla="*/ 488 h 697"/>
                  <a:gd name="T20" fmla="*/ 136 w 705"/>
                  <a:gd name="T21" fmla="*/ 520 h 697"/>
                  <a:gd name="T22" fmla="*/ 176 w 705"/>
                  <a:gd name="T23" fmla="*/ 544 h 697"/>
                  <a:gd name="T24" fmla="*/ 192 w 705"/>
                  <a:gd name="T25" fmla="*/ 576 h 697"/>
                  <a:gd name="T26" fmla="*/ 288 w 705"/>
                  <a:gd name="T27" fmla="*/ 584 h 697"/>
                  <a:gd name="T28" fmla="*/ 320 w 705"/>
                  <a:gd name="T29" fmla="*/ 592 h 697"/>
                  <a:gd name="T30" fmla="*/ 384 w 705"/>
                  <a:gd name="T31" fmla="*/ 640 h 697"/>
                  <a:gd name="T32" fmla="*/ 424 w 705"/>
                  <a:gd name="T33" fmla="*/ 664 h 697"/>
                  <a:gd name="T34" fmla="*/ 432 w 705"/>
                  <a:gd name="T35" fmla="*/ 624 h 697"/>
                  <a:gd name="T36" fmla="*/ 480 w 705"/>
                  <a:gd name="T37" fmla="*/ 696 h 697"/>
                  <a:gd name="T38" fmla="*/ 496 w 705"/>
                  <a:gd name="T39" fmla="*/ 680 h 697"/>
                  <a:gd name="T40" fmla="*/ 552 w 705"/>
                  <a:gd name="T41" fmla="*/ 680 h 697"/>
                  <a:gd name="T42" fmla="*/ 592 w 705"/>
                  <a:gd name="T43" fmla="*/ 632 h 697"/>
                  <a:gd name="T44" fmla="*/ 600 w 705"/>
                  <a:gd name="T45" fmla="*/ 528 h 697"/>
                  <a:gd name="T46" fmla="*/ 664 w 705"/>
                  <a:gd name="T47" fmla="*/ 536 h 697"/>
                  <a:gd name="T48" fmla="*/ 680 w 705"/>
                  <a:gd name="T49" fmla="*/ 344 h 697"/>
                  <a:gd name="T50" fmla="*/ 696 w 705"/>
                  <a:gd name="T51" fmla="*/ 296 h 697"/>
                  <a:gd name="T52" fmla="*/ 704 w 705"/>
                  <a:gd name="T53" fmla="*/ 256 h 697"/>
                  <a:gd name="T54" fmla="*/ 608 w 705"/>
                  <a:gd name="T55" fmla="*/ 320 h 697"/>
                  <a:gd name="T56" fmla="*/ 560 w 705"/>
                  <a:gd name="T57" fmla="*/ 360 h 697"/>
                  <a:gd name="T58" fmla="*/ 488 w 705"/>
                  <a:gd name="T59" fmla="*/ 304 h 697"/>
                  <a:gd name="T60" fmla="*/ 440 w 705"/>
                  <a:gd name="T61" fmla="*/ 280 h 697"/>
                  <a:gd name="T62" fmla="*/ 376 w 705"/>
                  <a:gd name="T63" fmla="*/ 256 h 697"/>
                  <a:gd name="T64" fmla="*/ 360 w 705"/>
                  <a:gd name="T65" fmla="*/ 240 h 697"/>
                  <a:gd name="T66" fmla="*/ 336 w 705"/>
                  <a:gd name="T67" fmla="*/ 248 h 697"/>
                  <a:gd name="T68" fmla="*/ 264 w 705"/>
                  <a:gd name="T69" fmla="*/ 128 h 697"/>
                  <a:gd name="T70" fmla="*/ 248 w 705"/>
                  <a:gd name="T71" fmla="*/ 88 h 697"/>
                  <a:gd name="T72" fmla="*/ 144 w 705"/>
                  <a:gd name="T73" fmla="*/ 24 h 697"/>
                  <a:gd name="T74" fmla="*/ 16 w 705"/>
                  <a:gd name="T75" fmla="*/ 16 h 6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"/>
                  <a:gd name="T115" fmla="*/ 0 h 697"/>
                  <a:gd name="T116" fmla="*/ 705 w 705"/>
                  <a:gd name="T117" fmla="*/ 697 h 69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" h="697">
                    <a:moveTo>
                      <a:pt x="8" y="32"/>
                    </a:moveTo>
                    <a:lnTo>
                      <a:pt x="16" y="64"/>
                    </a:lnTo>
                    <a:lnTo>
                      <a:pt x="0" y="96"/>
                    </a:lnTo>
                    <a:lnTo>
                      <a:pt x="32" y="104"/>
                    </a:lnTo>
                    <a:lnTo>
                      <a:pt x="48" y="88"/>
                    </a:lnTo>
                    <a:lnTo>
                      <a:pt x="72" y="104"/>
                    </a:lnTo>
                    <a:lnTo>
                      <a:pt x="88" y="152"/>
                    </a:lnTo>
                    <a:lnTo>
                      <a:pt x="104" y="176"/>
                    </a:lnTo>
                    <a:lnTo>
                      <a:pt x="144" y="160"/>
                    </a:lnTo>
                    <a:lnTo>
                      <a:pt x="160" y="160"/>
                    </a:lnTo>
                    <a:lnTo>
                      <a:pt x="192" y="128"/>
                    </a:lnTo>
                    <a:lnTo>
                      <a:pt x="232" y="168"/>
                    </a:lnTo>
                    <a:lnTo>
                      <a:pt x="208" y="248"/>
                    </a:lnTo>
                    <a:lnTo>
                      <a:pt x="216" y="312"/>
                    </a:lnTo>
                    <a:lnTo>
                      <a:pt x="192" y="336"/>
                    </a:lnTo>
                    <a:lnTo>
                      <a:pt x="192" y="392"/>
                    </a:lnTo>
                    <a:lnTo>
                      <a:pt x="176" y="368"/>
                    </a:lnTo>
                    <a:lnTo>
                      <a:pt x="104" y="464"/>
                    </a:lnTo>
                    <a:lnTo>
                      <a:pt x="128" y="504"/>
                    </a:lnTo>
                    <a:lnTo>
                      <a:pt x="152" y="488"/>
                    </a:lnTo>
                    <a:lnTo>
                      <a:pt x="160" y="504"/>
                    </a:lnTo>
                    <a:lnTo>
                      <a:pt x="136" y="520"/>
                    </a:lnTo>
                    <a:lnTo>
                      <a:pt x="136" y="544"/>
                    </a:lnTo>
                    <a:lnTo>
                      <a:pt x="176" y="544"/>
                    </a:lnTo>
                    <a:lnTo>
                      <a:pt x="192" y="536"/>
                    </a:lnTo>
                    <a:lnTo>
                      <a:pt x="192" y="576"/>
                    </a:lnTo>
                    <a:lnTo>
                      <a:pt x="232" y="600"/>
                    </a:lnTo>
                    <a:lnTo>
                      <a:pt x="288" y="584"/>
                    </a:lnTo>
                    <a:lnTo>
                      <a:pt x="288" y="608"/>
                    </a:lnTo>
                    <a:lnTo>
                      <a:pt x="320" y="592"/>
                    </a:lnTo>
                    <a:lnTo>
                      <a:pt x="368" y="640"/>
                    </a:lnTo>
                    <a:lnTo>
                      <a:pt x="384" y="640"/>
                    </a:lnTo>
                    <a:lnTo>
                      <a:pt x="400" y="672"/>
                    </a:lnTo>
                    <a:lnTo>
                      <a:pt x="424" y="664"/>
                    </a:lnTo>
                    <a:lnTo>
                      <a:pt x="424" y="632"/>
                    </a:lnTo>
                    <a:lnTo>
                      <a:pt x="432" y="624"/>
                    </a:lnTo>
                    <a:lnTo>
                      <a:pt x="432" y="664"/>
                    </a:lnTo>
                    <a:lnTo>
                      <a:pt x="480" y="696"/>
                    </a:lnTo>
                    <a:lnTo>
                      <a:pt x="488" y="672"/>
                    </a:lnTo>
                    <a:lnTo>
                      <a:pt x="496" y="680"/>
                    </a:lnTo>
                    <a:lnTo>
                      <a:pt x="528" y="648"/>
                    </a:lnTo>
                    <a:lnTo>
                      <a:pt x="552" y="680"/>
                    </a:lnTo>
                    <a:lnTo>
                      <a:pt x="600" y="680"/>
                    </a:lnTo>
                    <a:lnTo>
                      <a:pt x="592" y="632"/>
                    </a:lnTo>
                    <a:lnTo>
                      <a:pt x="568" y="576"/>
                    </a:lnTo>
                    <a:lnTo>
                      <a:pt x="600" y="528"/>
                    </a:lnTo>
                    <a:lnTo>
                      <a:pt x="632" y="520"/>
                    </a:lnTo>
                    <a:lnTo>
                      <a:pt x="664" y="536"/>
                    </a:lnTo>
                    <a:lnTo>
                      <a:pt x="688" y="424"/>
                    </a:lnTo>
                    <a:lnTo>
                      <a:pt x="680" y="344"/>
                    </a:lnTo>
                    <a:lnTo>
                      <a:pt x="696" y="328"/>
                    </a:lnTo>
                    <a:lnTo>
                      <a:pt x="696" y="296"/>
                    </a:lnTo>
                    <a:lnTo>
                      <a:pt x="680" y="288"/>
                    </a:lnTo>
                    <a:lnTo>
                      <a:pt x="704" y="256"/>
                    </a:lnTo>
                    <a:lnTo>
                      <a:pt x="680" y="256"/>
                    </a:lnTo>
                    <a:lnTo>
                      <a:pt x="608" y="320"/>
                    </a:lnTo>
                    <a:lnTo>
                      <a:pt x="608" y="336"/>
                    </a:lnTo>
                    <a:lnTo>
                      <a:pt x="560" y="360"/>
                    </a:lnTo>
                    <a:lnTo>
                      <a:pt x="520" y="360"/>
                    </a:lnTo>
                    <a:lnTo>
                      <a:pt x="488" y="304"/>
                    </a:lnTo>
                    <a:lnTo>
                      <a:pt x="488" y="280"/>
                    </a:lnTo>
                    <a:lnTo>
                      <a:pt x="440" y="280"/>
                    </a:lnTo>
                    <a:lnTo>
                      <a:pt x="416" y="256"/>
                    </a:lnTo>
                    <a:lnTo>
                      <a:pt x="376" y="256"/>
                    </a:lnTo>
                    <a:lnTo>
                      <a:pt x="376" y="240"/>
                    </a:lnTo>
                    <a:lnTo>
                      <a:pt x="360" y="240"/>
                    </a:lnTo>
                    <a:lnTo>
                      <a:pt x="360" y="256"/>
                    </a:lnTo>
                    <a:lnTo>
                      <a:pt x="336" y="248"/>
                    </a:lnTo>
                    <a:lnTo>
                      <a:pt x="296" y="176"/>
                    </a:lnTo>
                    <a:lnTo>
                      <a:pt x="264" y="128"/>
                    </a:lnTo>
                    <a:lnTo>
                      <a:pt x="248" y="104"/>
                    </a:lnTo>
                    <a:lnTo>
                      <a:pt x="248" y="88"/>
                    </a:lnTo>
                    <a:lnTo>
                      <a:pt x="200" y="24"/>
                    </a:lnTo>
                    <a:lnTo>
                      <a:pt x="144" y="24"/>
                    </a:lnTo>
                    <a:lnTo>
                      <a:pt x="104" y="0"/>
                    </a:lnTo>
                    <a:lnTo>
                      <a:pt x="16" y="16"/>
                    </a:lnTo>
                    <a:lnTo>
                      <a:pt x="8" y="32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8"/>
              <p:cNvSpPr/>
              <p:nvPr/>
            </p:nvSpPr>
            <p:spPr bwMode="invGray">
              <a:xfrm>
                <a:off x="3658710" y="1754977"/>
                <a:ext cx="629280" cy="373327"/>
              </a:xfrm>
              <a:custGeom>
                <a:avLst/>
                <a:gdLst>
                  <a:gd name="T0" fmla="*/ 528 w 529"/>
                  <a:gd name="T1" fmla="*/ 144 h 401"/>
                  <a:gd name="T2" fmla="*/ 480 w 529"/>
                  <a:gd name="T3" fmla="*/ 144 h 401"/>
                  <a:gd name="T4" fmla="*/ 456 w 529"/>
                  <a:gd name="T5" fmla="*/ 120 h 401"/>
                  <a:gd name="T6" fmla="*/ 424 w 529"/>
                  <a:gd name="T7" fmla="*/ 152 h 401"/>
                  <a:gd name="T8" fmla="*/ 416 w 529"/>
                  <a:gd name="T9" fmla="*/ 136 h 401"/>
                  <a:gd name="T10" fmla="*/ 408 w 529"/>
                  <a:gd name="T11" fmla="*/ 160 h 401"/>
                  <a:gd name="T12" fmla="*/ 360 w 529"/>
                  <a:gd name="T13" fmla="*/ 128 h 401"/>
                  <a:gd name="T14" fmla="*/ 360 w 529"/>
                  <a:gd name="T15" fmla="*/ 88 h 401"/>
                  <a:gd name="T16" fmla="*/ 344 w 529"/>
                  <a:gd name="T17" fmla="*/ 96 h 401"/>
                  <a:gd name="T18" fmla="*/ 352 w 529"/>
                  <a:gd name="T19" fmla="*/ 128 h 401"/>
                  <a:gd name="T20" fmla="*/ 328 w 529"/>
                  <a:gd name="T21" fmla="*/ 128 h 401"/>
                  <a:gd name="T22" fmla="*/ 312 w 529"/>
                  <a:gd name="T23" fmla="*/ 104 h 401"/>
                  <a:gd name="T24" fmla="*/ 296 w 529"/>
                  <a:gd name="T25" fmla="*/ 104 h 401"/>
                  <a:gd name="T26" fmla="*/ 248 w 529"/>
                  <a:gd name="T27" fmla="*/ 56 h 401"/>
                  <a:gd name="T28" fmla="*/ 216 w 529"/>
                  <a:gd name="T29" fmla="*/ 72 h 401"/>
                  <a:gd name="T30" fmla="*/ 216 w 529"/>
                  <a:gd name="T31" fmla="*/ 56 h 401"/>
                  <a:gd name="T32" fmla="*/ 160 w 529"/>
                  <a:gd name="T33" fmla="*/ 64 h 401"/>
                  <a:gd name="T34" fmla="*/ 120 w 529"/>
                  <a:gd name="T35" fmla="*/ 40 h 401"/>
                  <a:gd name="T36" fmla="*/ 120 w 529"/>
                  <a:gd name="T37" fmla="*/ 0 h 401"/>
                  <a:gd name="T38" fmla="*/ 104 w 529"/>
                  <a:gd name="T39" fmla="*/ 8 h 401"/>
                  <a:gd name="T40" fmla="*/ 64 w 529"/>
                  <a:gd name="T41" fmla="*/ 8 h 401"/>
                  <a:gd name="T42" fmla="*/ 72 w 529"/>
                  <a:gd name="T43" fmla="*/ 56 h 401"/>
                  <a:gd name="T44" fmla="*/ 48 w 529"/>
                  <a:gd name="T45" fmla="*/ 56 h 401"/>
                  <a:gd name="T46" fmla="*/ 8 w 529"/>
                  <a:gd name="T47" fmla="*/ 32 h 401"/>
                  <a:gd name="T48" fmla="*/ 0 w 529"/>
                  <a:gd name="T49" fmla="*/ 56 h 401"/>
                  <a:gd name="T50" fmla="*/ 32 w 529"/>
                  <a:gd name="T51" fmla="*/ 88 h 401"/>
                  <a:gd name="T52" fmla="*/ 24 w 529"/>
                  <a:gd name="T53" fmla="*/ 120 h 401"/>
                  <a:gd name="T54" fmla="*/ 48 w 529"/>
                  <a:gd name="T55" fmla="*/ 160 h 401"/>
                  <a:gd name="T56" fmla="*/ 88 w 529"/>
                  <a:gd name="T57" fmla="*/ 136 h 401"/>
                  <a:gd name="T58" fmla="*/ 112 w 529"/>
                  <a:gd name="T59" fmla="*/ 184 h 401"/>
                  <a:gd name="T60" fmla="*/ 112 w 529"/>
                  <a:gd name="T61" fmla="*/ 224 h 401"/>
                  <a:gd name="T62" fmla="*/ 152 w 529"/>
                  <a:gd name="T63" fmla="*/ 224 h 401"/>
                  <a:gd name="T64" fmla="*/ 168 w 529"/>
                  <a:gd name="T65" fmla="*/ 264 h 401"/>
                  <a:gd name="T66" fmla="*/ 176 w 529"/>
                  <a:gd name="T67" fmla="*/ 232 h 401"/>
                  <a:gd name="T68" fmla="*/ 208 w 529"/>
                  <a:gd name="T69" fmla="*/ 280 h 401"/>
                  <a:gd name="T70" fmla="*/ 232 w 529"/>
                  <a:gd name="T71" fmla="*/ 320 h 401"/>
                  <a:gd name="T72" fmla="*/ 232 w 529"/>
                  <a:gd name="T73" fmla="*/ 344 h 401"/>
                  <a:gd name="T74" fmla="*/ 264 w 529"/>
                  <a:gd name="T75" fmla="*/ 400 h 401"/>
                  <a:gd name="T76" fmla="*/ 288 w 529"/>
                  <a:gd name="T77" fmla="*/ 376 h 401"/>
                  <a:gd name="T78" fmla="*/ 304 w 529"/>
                  <a:gd name="T79" fmla="*/ 328 h 401"/>
                  <a:gd name="T80" fmla="*/ 320 w 529"/>
                  <a:gd name="T81" fmla="*/ 320 h 401"/>
                  <a:gd name="T82" fmla="*/ 336 w 529"/>
                  <a:gd name="T83" fmla="*/ 328 h 401"/>
                  <a:gd name="T84" fmla="*/ 328 w 529"/>
                  <a:gd name="T85" fmla="*/ 344 h 401"/>
                  <a:gd name="T86" fmla="*/ 376 w 529"/>
                  <a:gd name="T87" fmla="*/ 344 h 401"/>
                  <a:gd name="T88" fmla="*/ 392 w 529"/>
                  <a:gd name="T89" fmla="*/ 328 h 401"/>
                  <a:gd name="T90" fmla="*/ 392 w 529"/>
                  <a:gd name="T91" fmla="*/ 312 h 401"/>
                  <a:gd name="T92" fmla="*/ 384 w 529"/>
                  <a:gd name="T93" fmla="*/ 296 h 401"/>
                  <a:gd name="T94" fmla="*/ 432 w 529"/>
                  <a:gd name="T95" fmla="*/ 272 h 401"/>
                  <a:gd name="T96" fmla="*/ 440 w 529"/>
                  <a:gd name="T97" fmla="*/ 264 h 401"/>
                  <a:gd name="T98" fmla="*/ 440 w 529"/>
                  <a:gd name="T99" fmla="*/ 248 h 401"/>
                  <a:gd name="T100" fmla="*/ 456 w 529"/>
                  <a:gd name="T101" fmla="*/ 240 h 401"/>
                  <a:gd name="T102" fmla="*/ 456 w 529"/>
                  <a:gd name="T103" fmla="*/ 192 h 401"/>
                  <a:gd name="T104" fmla="*/ 472 w 529"/>
                  <a:gd name="T105" fmla="*/ 192 h 401"/>
                  <a:gd name="T106" fmla="*/ 480 w 529"/>
                  <a:gd name="T107" fmla="*/ 216 h 401"/>
                  <a:gd name="T108" fmla="*/ 504 w 529"/>
                  <a:gd name="T109" fmla="*/ 232 h 401"/>
                  <a:gd name="T110" fmla="*/ 512 w 529"/>
                  <a:gd name="T111" fmla="*/ 224 h 401"/>
                  <a:gd name="T112" fmla="*/ 504 w 529"/>
                  <a:gd name="T113" fmla="*/ 208 h 401"/>
                  <a:gd name="T114" fmla="*/ 504 w 529"/>
                  <a:gd name="T115" fmla="*/ 192 h 401"/>
                  <a:gd name="T116" fmla="*/ 528 w 529"/>
                  <a:gd name="T117" fmla="*/ 184 h 401"/>
                  <a:gd name="T118" fmla="*/ 528 w 529"/>
                  <a:gd name="T119" fmla="*/ 144 h 4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29"/>
                  <a:gd name="T181" fmla="*/ 0 h 401"/>
                  <a:gd name="T182" fmla="*/ 529 w 529"/>
                  <a:gd name="T183" fmla="*/ 401 h 4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29" h="401">
                    <a:moveTo>
                      <a:pt x="528" y="144"/>
                    </a:moveTo>
                    <a:lnTo>
                      <a:pt x="480" y="144"/>
                    </a:lnTo>
                    <a:lnTo>
                      <a:pt x="456" y="120"/>
                    </a:lnTo>
                    <a:lnTo>
                      <a:pt x="424" y="152"/>
                    </a:lnTo>
                    <a:lnTo>
                      <a:pt x="416" y="136"/>
                    </a:lnTo>
                    <a:lnTo>
                      <a:pt x="408" y="160"/>
                    </a:lnTo>
                    <a:lnTo>
                      <a:pt x="360" y="128"/>
                    </a:lnTo>
                    <a:lnTo>
                      <a:pt x="360" y="88"/>
                    </a:lnTo>
                    <a:lnTo>
                      <a:pt x="344" y="96"/>
                    </a:lnTo>
                    <a:lnTo>
                      <a:pt x="352" y="128"/>
                    </a:lnTo>
                    <a:lnTo>
                      <a:pt x="328" y="128"/>
                    </a:lnTo>
                    <a:lnTo>
                      <a:pt x="312" y="104"/>
                    </a:lnTo>
                    <a:lnTo>
                      <a:pt x="296" y="104"/>
                    </a:lnTo>
                    <a:lnTo>
                      <a:pt x="248" y="56"/>
                    </a:lnTo>
                    <a:lnTo>
                      <a:pt x="216" y="72"/>
                    </a:lnTo>
                    <a:lnTo>
                      <a:pt x="216" y="56"/>
                    </a:lnTo>
                    <a:lnTo>
                      <a:pt x="160" y="64"/>
                    </a:lnTo>
                    <a:lnTo>
                      <a:pt x="120" y="40"/>
                    </a:lnTo>
                    <a:lnTo>
                      <a:pt x="120" y="0"/>
                    </a:lnTo>
                    <a:lnTo>
                      <a:pt x="104" y="8"/>
                    </a:lnTo>
                    <a:lnTo>
                      <a:pt x="64" y="8"/>
                    </a:lnTo>
                    <a:lnTo>
                      <a:pt x="72" y="56"/>
                    </a:lnTo>
                    <a:lnTo>
                      <a:pt x="48" y="56"/>
                    </a:lnTo>
                    <a:lnTo>
                      <a:pt x="8" y="32"/>
                    </a:lnTo>
                    <a:lnTo>
                      <a:pt x="0" y="56"/>
                    </a:lnTo>
                    <a:lnTo>
                      <a:pt x="32" y="88"/>
                    </a:lnTo>
                    <a:lnTo>
                      <a:pt x="24" y="120"/>
                    </a:lnTo>
                    <a:lnTo>
                      <a:pt x="48" y="160"/>
                    </a:lnTo>
                    <a:lnTo>
                      <a:pt x="88" y="136"/>
                    </a:lnTo>
                    <a:lnTo>
                      <a:pt x="112" y="184"/>
                    </a:lnTo>
                    <a:lnTo>
                      <a:pt x="112" y="224"/>
                    </a:lnTo>
                    <a:lnTo>
                      <a:pt x="152" y="224"/>
                    </a:lnTo>
                    <a:lnTo>
                      <a:pt x="168" y="264"/>
                    </a:lnTo>
                    <a:lnTo>
                      <a:pt x="176" y="232"/>
                    </a:lnTo>
                    <a:lnTo>
                      <a:pt x="208" y="280"/>
                    </a:lnTo>
                    <a:lnTo>
                      <a:pt x="232" y="320"/>
                    </a:lnTo>
                    <a:lnTo>
                      <a:pt x="232" y="344"/>
                    </a:lnTo>
                    <a:lnTo>
                      <a:pt x="264" y="400"/>
                    </a:lnTo>
                    <a:lnTo>
                      <a:pt x="288" y="376"/>
                    </a:lnTo>
                    <a:lnTo>
                      <a:pt x="304" y="328"/>
                    </a:lnTo>
                    <a:lnTo>
                      <a:pt x="320" y="320"/>
                    </a:lnTo>
                    <a:lnTo>
                      <a:pt x="336" y="328"/>
                    </a:lnTo>
                    <a:lnTo>
                      <a:pt x="328" y="344"/>
                    </a:lnTo>
                    <a:lnTo>
                      <a:pt x="376" y="344"/>
                    </a:lnTo>
                    <a:lnTo>
                      <a:pt x="392" y="328"/>
                    </a:lnTo>
                    <a:lnTo>
                      <a:pt x="392" y="312"/>
                    </a:lnTo>
                    <a:lnTo>
                      <a:pt x="384" y="296"/>
                    </a:lnTo>
                    <a:lnTo>
                      <a:pt x="432" y="272"/>
                    </a:lnTo>
                    <a:lnTo>
                      <a:pt x="440" y="264"/>
                    </a:lnTo>
                    <a:lnTo>
                      <a:pt x="440" y="248"/>
                    </a:lnTo>
                    <a:lnTo>
                      <a:pt x="456" y="240"/>
                    </a:lnTo>
                    <a:lnTo>
                      <a:pt x="456" y="192"/>
                    </a:lnTo>
                    <a:lnTo>
                      <a:pt x="472" y="192"/>
                    </a:lnTo>
                    <a:lnTo>
                      <a:pt x="480" y="216"/>
                    </a:lnTo>
                    <a:lnTo>
                      <a:pt x="504" y="232"/>
                    </a:lnTo>
                    <a:lnTo>
                      <a:pt x="512" y="224"/>
                    </a:lnTo>
                    <a:lnTo>
                      <a:pt x="504" y="208"/>
                    </a:lnTo>
                    <a:lnTo>
                      <a:pt x="504" y="192"/>
                    </a:lnTo>
                    <a:lnTo>
                      <a:pt x="528" y="184"/>
                    </a:lnTo>
                    <a:lnTo>
                      <a:pt x="528" y="144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7" name="Freeform 9"/>
              <p:cNvSpPr/>
              <p:nvPr/>
            </p:nvSpPr>
            <p:spPr bwMode="gray">
              <a:xfrm>
                <a:off x="3525917" y="1962193"/>
                <a:ext cx="448920" cy="366616"/>
              </a:xfrm>
              <a:custGeom>
                <a:avLst/>
                <a:gdLst>
                  <a:gd name="T0" fmla="*/ 376 w 377"/>
                  <a:gd name="T1" fmla="*/ 176 h 393"/>
                  <a:gd name="T2" fmla="*/ 336 w 377"/>
                  <a:gd name="T3" fmla="*/ 120 h 393"/>
                  <a:gd name="T4" fmla="*/ 344 w 377"/>
                  <a:gd name="T5" fmla="*/ 96 h 393"/>
                  <a:gd name="T6" fmla="*/ 312 w 377"/>
                  <a:gd name="T7" fmla="*/ 40 h 393"/>
                  <a:gd name="T8" fmla="*/ 288 w 377"/>
                  <a:gd name="T9" fmla="*/ 8 h 393"/>
                  <a:gd name="T10" fmla="*/ 280 w 377"/>
                  <a:gd name="T11" fmla="*/ 40 h 393"/>
                  <a:gd name="T12" fmla="*/ 264 w 377"/>
                  <a:gd name="T13" fmla="*/ 0 h 393"/>
                  <a:gd name="T14" fmla="*/ 232 w 377"/>
                  <a:gd name="T15" fmla="*/ 0 h 393"/>
                  <a:gd name="T16" fmla="*/ 240 w 377"/>
                  <a:gd name="T17" fmla="*/ 24 h 393"/>
                  <a:gd name="T18" fmla="*/ 200 w 377"/>
                  <a:gd name="T19" fmla="*/ 56 h 393"/>
                  <a:gd name="T20" fmla="*/ 176 w 377"/>
                  <a:gd name="T21" fmla="*/ 56 h 393"/>
                  <a:gd name="T22" fmla="*/ 48 w 377"/>
                  <a:gd name="T23" fmla="*/ 144 h 393"/>
                  <a:gd name="T24" fmla="*/ 24 w 377"/>
                  <a:gd name="T25" fmla="*/ 112 h 393"/>
                  <a:gd name="T26" fmla="*/ 8 w 377"/>
                  <a:gd name="T27" fmla="*/ 112 h 393"/>
                  <a:gd name="T28" fmla="*/ 16 w 377"/>
                  <a:gd name="T29" fmla="*/ 136 h 393"/>
                  <a:gd name="T30" fmla="*/ 16 w 377"/>
                  <a:gd name="T31" fmla="*/ 160 h 393"/>
                  <a:gd name="T32" fmla="*/ 24 w 377"/>
                  <a:gd name="T33" fmla="*/ 184 h 393"/>
                  <a:gd name="T34" fmla="*/ 8 w 377"/>
                  <a:gd name="T35" fmla="*/ 184 h 393"/>
                  <a:gd name="T36" fmla="*/ 8 w 377"/>
                  <a:gd name="T37" fmla="*/ 216 h 393"/>
                  <a:gd name="T38" fmla="*/ 0 w 377"/>
                  <a:gd name="T39" fmla="*/ 232 h 393"/>
                  <a:gd name="T40" fmla="*/ 32 w 377"/>
                  <a:gd name="T41" fmla="*/ 240 h 393"/>
                  <a:gd name="T42" fmla="*/ 64 w 377"/>
                  <a:gd name="T43" fmla="*/ 296 h 393"/>
                  <a:gd name="T44" fmla="*/ 104 w 377"/>
                  <a:gd name="T45" fmla="*/ 240 h 393"/>
                  <a:gd name="T46" fmla="*/ 120 w 377"/>
                  <a:gd name="T47" fmla="*/ 208 h 393"/>
                  <a:gd name="T48" fmla="*/ 160 w 377"/>
                  <a:gd name="T49" fmla="*/ 200 h 393"/>
                  <a:gd name="T50" fmla="*/ 184 w 377"/>
                  <a:gd name="T51" fmla="*/ 216 h 393"/>
                  <a:gd name="T52" fmla="*/ 184 w 377"/>
                  <a:gd name="T53" fmla="*/ 224 h 393"/>
                  <a:gd name="T54" fmla="*/ 192 w 377"/>
                  <a:gd name="T55" fmla="*/ 224 h 393"/>
                  <a:gd name="T56" fmla="*/ 168 w 377"/>
                  <a:gd name="T57" fmla="*/ 280 h 393"/>
                  <a:gd name="T58" fmla="*/ 152 w 377"/>
                  <a:gd name="T59" fmla="*/ 280 h 393"/>
                  <a:gd name="T60" fmla="*/ 160 w 377"/>
                  <a:gd name="T61" fmla="*/ 312 h 393"/>
                  <a:gd name="T62" fmla="*/ 152 w 377"/>
                  <a:gd name="T63" fmla="*/ 320 h 393"/>
                  <a:gd name="T64" fmla="*/ 168 w 377"/>
                  <a:gd name="T65" fmla="*/ 320 h 393"/>
                  <a:gd name="T66" fmla="*/ 136 w 377"/>
                  <a:gd name="T67" fmla="*/ 376 h 393"/>
                  <a:gd name="T68" fmla="*/ 144 w 377"/>
                  <a:gd name="T69" fmla="*/ 392 h 393"/>
                  <a:gd name="T70" fmla="*/ 160 w 377"/>
                  <a:gd name="T71" fmla="*/ 376 h 393"/>
                  <a:gd name="T72" fmla="*/ 168 w 377"/>
                  <a:gd name="T73" fmla="*/ 352 h 393"/>
                  <a:gd name="T74" fmla="*/ 184 w 377"/>
                  <a:gd name="T75" fmla="*/ 352 h 393"/>
                  <a:gd name="T76" fmla="*/ 200 w 377"/>
                  <a:gd name="T77" fmla="*/ 336 h 393"/>
                  <a:gd name="T78" fmla="*/ 200 w 377"/>
                  <a:gd name="T79" fmla="*/ 312 h 393"/>
                  <a:gd name="T80" fmla="*/ 256 w 377"/>
                  <a:gd name="T81" fmla="*/ 280 h 393"/>
                  <a:gd name="T82" fmla="*/ 304 w 377"/>
                  <a:gd name="T83" fmla="*/ 264 h 393"/>
                  <a:gd name="T84" fmla="*/ 312 w 377"/>
                  <a:gd name="T85" fmla="*/ 224 h 393"/>
                  <a:gd name="T86" fmla="*/ 344 w 377"/>
                  <a:gd name="T87" fmla="*/ 200 h 393"/>
                  <a:gd name="T88" fmla="*/ 368 w 377"/>
                  <a:gd name="T89" fmla="*/ 192 h 393"/>
                  <a:gd name="T90" fmla="*/ 376 w 377"/>
                  <a:gd name="T91" fmla="*/ 176 h 3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7"/>
                  <a:gd name="T139" fmla="*/ 0 h 393"/>
                  <a:gd name="T140" fmla="*/ 377 w 377"/>
                  <a:gd name="T141" fmla="*/ 393 h 39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7" h="393">
                    <a:moveTo>
                      <a:pt x="376" y="176"/>
                    </a:moveTo>
                    <a:lnTo>
                      <a:pt x="336" y="120"/>
                    </a:lnTo>
                    <a:lnTo>
                      <a:pt x="344" y="96"/>
                    </a:lnTo>
                    <a:lnTo>
                      <a:pt x="312" y="40"/>
                    </a:lnTo>
                    <a:lnTo>
                      <a:pt x="288" y="8"/>
                    </a:lnTo>
                    <a:lnTo>
                      <a:pt x="280" y="40"/>
                    </a:lnTo>
                    <a:lnTo>
                      <a:pt x="264" y="0"/>
                    </a:lnTo>
                    <a:lnTo>
                      <a:pt x="232" y="0"/>
                    </a:lnTo>
                    <a:lnTo>
                      <a:pt x="240" y="24"/>
                    </a:lnTo>
                    <a:lnTo>
                      <a:pt x="200" y="56"/>
                    </a:lnTo>
                    <a:lnTo>
                      <a:pt x="176" y="56"/>
                    </a:lnTo>
                    <a:lnTo>
                      <a:pt x="48" y="144"/>
                    </a:lnTo>
                    <a:lnTo>
                      <a:pt x="24" y="112"/>
                    </a:lnTo>
                    <a:lnTo>
                      <a:pt x="8" y="112"/>
                    </a:lnTo>
                    <a:lnTo>
                      <a:pt x="16" y="136"/>
                    </a:lnTo>
                    <a:lnTo>
                      <a:pt x="16" y="160"/>
                    </a:lnTo>
                    <a:lnTo>
                      <a:pt x="24" y="184"/>
                    </a:lnTo>
                    <a:lnTo>
                      <a:pt x="8" y="184"/>
                    </a:lnTo>
                    <a:lnTo>
                      <a:pt x="8" y="216"/>
                    </a:lnTo>
                    <a:lnTo>
                      <a:pt x="0" y="232"/>
                    </a:lnTo>
                    <a:lnTo>
                      <a:pt x="32" y="240"/>
                    </a:lnTo>
                    <a:lnTo>
                      <a:pt x="64" y="296"/>
                    </a:lnTo>
                    <a:lnTo>
                      <a:pt x="104" y="240"/>
                    </a:lnTo>
                    <a:lnTo>
                      <a:pt x="120" y="208"/>
                    </a:lnTo>
                    <a:lnTo>
                      <a:pt x="160" y="200"/>
                    </a:lnTo>
                    <a:lnTo>
                      <a:pt x="184" y="216"/>
                    </a:lnTo>
                    <a:lnTo>
                      <a:pt x="184" y="224"/>
                    </a:lnTo>
                    <a:lnTo>
                      <a:pt x="192" y="224"/>
                    </a:lnTo>
                    <a:lnTo>
                      <a:pt x="168" y="280"/>
                    </a:lnTo>
                    <a:lnTo>
                      <a:pt x="152" y="280"/>
                    </a:lnTo>
                    <a:lnTo>
                      <a:pt x="160" y="312"/>
                    </a:lnTo>
                    <a:lnTo>
                      <a:pt x="152" y="320"/>
                    </a:lnTo>
                    <a:lnTo>
                      <a:pt x="168" y="320"/>
                    </a:lnTo>
                    <a:lnTo>
                      <a:pt x="136" y="376"/>
                    </a:lnTo>
                    <a:lnTo>
                      <a:pt x="144" y="392"/>
                    </a:lnTo>
                    <a:lnTo>
                      <a:pt x="160" y="376"/>
                    </a:lnTo>
                    <a:lnTo>
                      <a:pt x="168" y="352"/>
                    </a:lnTo>
                    <a:lnTo>
                      <a:pt x="184" y="352"/>
                    </a:lnTo>
                    <a:lnTo>
                      <a:pt x="200" y="336"/>
                    </a:lnTo>
                    <a:lnTo>
                      <a:pt x="200" y="312"/>
                    </a:lnTo>
                    <a:lnTo>
                      <a:pt x="256" y="280"/>
                    </a:lnTo>
                    <a:lnTo>
                      <a:pt x="304" y="264"/>
                    </a:lnTo>
                    <a:lnTo>
                      <a:pt x="312" y="224"/>
                    </a:lnTo>
                    <a:lnTo>
                      <a:pt x="344" y="200"/>
                    </a:lnTo>
                    <a:lnTo>
                      <a:pt x="368" y="192"/>
                    </a:lnTo>
                    <a:lnTo>
                      <a:pt x="376" y="176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8" name="Freeform 10"/>
              <p:cNvSpPr/>
              <p:nvPr/>
            </p:nvSpPr>
            <p:spPr bwMode="gray">
              <a:xfrm>
                <a:off x="3184024" y="2045249"/>
                <a:ext cx="419190" cy="499168"/>
              </a:xfrm>
              <a:custGeom>
                <a:avLst/>
                <a:gdLst>
                  <a:gd name="T0" fmla="*/ 320 w 353"/>
                  <a:gd name="T1" fmla="*/ 160 h 537"/>
                  <a:gd name="T2" fmla="*/ 296 w 353"/>
                  <a:gd name="T3" fmla="*/ 96 h 537"/>
                  <a:gd name="T4" fmla="*/ 248 w 353"/>
                  <a:gd name="T5" fmla="*/ 88 h 537"/>
                  <a:gd name="T6" fmla="*/ 224 w 353"/>
                  <a:gd name="T7" fmla="*/ 0 h 537"/>
                  <a:gd name="T8" fmla="*/ 176 w 353"/>
                  <a:gd name="T9" fmla="*/ 64 h 537"/>
                  <a:gd name="T10" fmla="*/ 136 w 353"/>
                  <a:gd name="T11" fmla="*/ 80 h 537"/>
                  <a:gd name="T12" fmla="*/ 80 w 353"/>
                  <a:gd name="T13" fmla="*/ 104 h 537"/>
                  <a:gd name="T14" fmla="*/ 32 w 353"/>
                  <a:gd name="T15" fmla="*/ 72 h 537"/>
                  <a:gd name="T16" fmla="*/ 8 w 353"/>
                  <a:gd name="T17" fmla="*/ 120 h 537"/>
                  <a:gd name="T18" fmla="*/ 56 w 353"/>
                  <a:gd name="T19" fmla="*/ 200 h 537"/>
                  <a:gd name="T20" fmla="*/ 24 w 353"/>
                  <a:gd name="T21" fmla="*/ 232 h 537"/>
                  <a:gd name="T22" fmla="*/ 64 w 353"/>
                  <a:gd name="T23" fmla="*/ 272 h 537"/>
                  <a:gd name="T24" fmla="*/ 32 w 353"/>
                  <a:gd name="T25" fmla="*/ 288 h 537"/>
                  <a:gd name="T26" fmla="*/ 16 w 353"/>
                  <a:gd name="T27" fmla="*/ 328 h 537"/>
                  <a:gd name="T28" fmla="*/ 32 w 353"/>
                  <a:gd name="T29" fmla="*/ 400 h 537"/>
                  <a:gd name="T30" fmla="*/ 24 w 353"/>
                  <a:gd name="T31" fmla="*/ 512 h 537"/>
                  <a:gd name="T32" fmla="*/ 88 w 353"/>
                  <a:gd name="T33" fmla="*/ 528 h 537"/>
                  <a:gd name="T34" fmla="*/ 112 w 353"/>
                  <a:gd name="T35" fmla="*/ 512 h 537"/>
                  <a:gd name="T36" fmla="*/ 152 w 353"/>
                  <a:gd name="T37" fmla="*/ 424 h 537"/>
                  <a:gd name="T38" fmla="*/ 232 w 353"/>
                  <a:gd name="T39" fmla="*/ 376 h 537"/>
                  <a:gd name="T40" fmla="*/ 240 w 353"/>
                  <a:gd name="T41" fmla="*/ 344 h 537"/>
                  <a:gd name="T42" fmla="*/ 192 w 353"/>
                  <a:gd name="T43" fmla="*/ 320 h 537"/>
                  <a:gd name="T44" fmla="*/ 184 w 353"/>
                  <a:gd name="T45" fmla="*/ 288 h 537"/>
                  <a:gd name="T46" fmla="*/ 160 w 353"/>
                  <a:gd name="T47" fmla="*/ 264 h 537"/>
                  <a:gd name="T48" fmla="*/ 104 w 353"/>
                  <a:gd name="T49" fmla="*/ 256 h 537"/>
                  <a:gd name="T50" fmla="*/ 136 w 353"/>
                  <a:gd name="T51" fmla="*/ 168 h 537"/>
                  <a:gd name="T52" fmla="*/ 160 w 353"/>
                  <a:gd name="T53" fmla="*/ 136 h 537"/>
                  <a:gd name="T54" fmla="*/ 192 w 353"/>
                  <a:gd name="T55" fmla="*/ 152 h 537"/>
                  <a:gd name="T56" fmla="*/ 208 w 353"/>
                  <a:gd name="T57" fmla="*/ 184 h 537"/>
                  <a:gd name="T58" fmla="*/ 224 w 353"/>
                  <a:gd name="T59" fmla="*/ 200 h 537"/>
                  <a:gd name="T60" fmla="*/ 256 w 353"/>
                  <a:gd name="T61" fmla="*/ 256 h 537"/>
                  <a:gd name="T62" fmla="*/ 272 w 353"/>
                  <a:gd name="T63" fmla="*/ 288 h 537"/>
                  <a:gd name="T64" fmla="*/ 328 w 353"/>
                  <a:gd name="T65" fmla="*/ 216 h 5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3"/>
                  <a:gd name="T100" fmla="*/ 0 h 537"/>
                  <a:gd name="T101" fmla="*/ 353 w 353"/>
                  <a:gd name="T102" fmla="*/ 537 h 5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3" h="537">
                    <a:moveTo>
                      <a:pt x="352" y="208"/>
                    </a:moveTo>
                    <a:lnTo>
                      <a:pt x="320" y="160"/>
                    </a:lnTo>
                    <a:lnTo>
                      <a:pt x="288" y="152"/>
                    </a:lnTo>
                    <a:lnTo>
                      <a:pt x="296" y="96"/>
                    </a:lnTo>
                    <a:lnTo>
                      <a:pt x="264" y="104"/>
                    </a:lnTo>
                    <a:lnTo>
                      <a:pt x="248" y="88"/>
                    </a:lnTo>
                    <a:lnTo>
                      <a:pt x="248" y="48"/>
                    </a:lnTo>
                    <a:lnTo>
                      <a:pt x="224" y="0"/>
                    </a:lnTo>
                    <a:lnTo>
                      <a:pt x="176" y="24"/>
                    </a:lnTo>
                    <a:lnTo>
                      <a:pt x="176" y="64"/>
                    </a:lnTo>
                    <a:lnTo>
                      <a:pt x="144" y="56"/>
                    </a:lnTo>
                    <a:lnTo>
                      <a:pt x="136" y="80"/>
                    </a:lnTo>
                    <a:lnTo>
                      <a:pt x="112" y="72"/>
                    </a:lnTo>
                    <a:lnTo>
                      <a:pt x="80" y="104"/>
                    </a:lnTo>
                    <a:lnTo>
                      <a:pt x="56" y="56"/>
                    </a:lnTo>
                    <a:lnTo>
                      <a:pt x="32" y="72"/>
                    </a:lnTo>
                    <a:lnTo>
                      <a:pt x="24" y="112"/>
                    </a:lnTo>
                    <a:lnTo>
                      <a:pt x="8" y="120"/>
                    </a:lnTo>
                    <a:lnTo>
                      <a:pt x="32" y="184"/>
                    </a:lnTo>
                    <a:lnTo>
                      <a:pt x="56" y="200"/>
                    </a:lnTo>
                    <a:lnTo>
                      <a:pt x="32" y="216"/>
                    </a:lnTo>
                    <a:lnTo>
                      <a:pt x="24" y="232"/>
                    </a:lnTo>
                    <a:lnTo>
                      <a:pt x="56" y="232"/>
                    </a:lnTo>
                    <a:lnTo>
                      <a:pt x="64" y="272"/>
                    </a:lnTo>
                    <a:lnTo>
                      <a:pt x="48" y="304"/>
                    </a:lnTo>
                    <a:lnTo>
                      <a:pt x="32" y="288"/>
                    </a:lnTo>
                    <a:lnTo>
                      <a:pt x="16" y="304"/>
                    </a:lnTo>
                    <a:lnTo>
                      <a:pt x="16" y="328"/>
                    </a:lnTo>
                    <a:lnTo>
                      <a:pt x="0" y="344"/>
                    </a:lnTo>
                    <a:lnTo>
                      <a:pt x="32" y="400"/>
                    </a:lnTo>
                    <a:lnTo>
                      <a:pt x="8" y="488"/>
                    </a:lnTo>
                    <a:lnTo>
                      <a:pt x="24" y="512"/>
                    </a:lnTo>
                    <a:lnTo>
                      <a:pt x="72" y="512"/>
                    </a:lnTo>
                    <a:lnTo>
                      <a:pt x="88" y="528"/>
                    </a:lnTo>
                    <a:lnTo>
                      <a:pt x="128" y="536"/>
                    </a:lnTo>
                    <a:lnTo>
                      <a:pt x="112" y="512"/>
                    </a:lnTo>
                    <a:lnTo>
                      <a:pt x="120" y="480"/>
                    </a:lnTo>
                    <a:lnTo>
                      <a:pt x="152" y="424"/>
                    </a:lnTo>
                    <a:lnTo>
                      <a:pt x="192" y="384"/>
                    </a:lnTo>
                    <a:lnTo>
                      <a:pt x="232" y="376"/>
                    </a:lnTo>
                    <a:lnTo>
                      <a:pt x="248" y="360"/>
                    </a:lnTo>
                    <a:lnTo>
                      <a:pt x="240" y="344"/>
                    </a:lnTo>
                    <a:lnTo>
                      <a:pt x="224" y="312"/>
                    </a:lnTo>
                    <a:lnTo>
                      <a:pt x="192" y="320"/>
                    </a:lnTo>
                    <a:lnTo>
                      <a:pt x="176" y="312"/>
                    </a:lnTo>
                    <a:lnTo>
                      <a:pt x="184" y="288"/>
                    </a:lnTo>
                    <a:lnTo>
                      <a:pt x="184" y="248"/>
                    </a:lnTo>
                    <a:lnTo>
                      <a:pt x="160" y="264"/>
                    </a:lnTo>
                    <a:lnTo>
                      <a:pt x="128" y="256"/>
                    </a:lnTo>
                    <a:lnTo>
                      <a:pt x="104" y="256"/>
                    </a:lnTo>
                    <a:lnTo>
                      <a:pt x="104" y="224"/>
                    </a:lnTo>
                    <a:lnTo>
                      <a:pt x="136" y="168"/>
                    </a:lnTo>
                    <a:lnTo>
                      <a:pt x="152" y="168"/>
                    </a:lnTo>
                    <a:lnTo>
                      <a:pt x="160" y="136"/>
                    </a:lnTo>
                    <a:lnTo>
                      <a:pt x="176" y="136"/>
                    </a:lnTo>
                    <a:lnTo>
                      <a:pt x="192" y="152"/>
                    </a:lnTo>
                    <a:lnTo>
                      <a:pt x="216" y="152"/>
                    </a:lnTo>
                    <a:lnTo>
                      <a:pt x="208" y="184"/>
                    </a:lnTo>
                    <a:lnTo>
                      <a:pt x="208" y="200"/>
                    </a:lnTo>
                    <a:lnTo>
                      <a:pt x="224" y="200"/>
                    </a:lnTo>
                    <a:lnTo>
                      <a:pt x="224" y="232"/>
                    </a:lnTo>
                    <a:lnTo>
                      <a:pt x="256" y="256"/>
                    </a:lnTo>
                    <a:lnTo>
                      <a:pt x="264" y="280"/>
                    </a:lnTo>
                    <a:lnTo>
                      <a:pt x="272" y="288"/>
                    </a:lnTo>
                    <a:lnTo>
                      <a:pt x="312" y="256"/>
                    </a:lnTo>
                    <a:lnTo>
                      <a:pt x="328" y="216"/>
                    </a:lnTo>
                    <a:lnTo>
                      <a:pt x="352" y="208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9" name="Freeform 11"/>
              <p:cNvSpPr/>
              <p:nvPr/>
            </p:nvSpPr>
            <p:spPr bwMode="gray">
              <a:xfrm>
                <a:off x="3305916" y="2171928"/>
                <a:ext cx="134775" cy="119129"/>
              </a:xfrm>
              <a:custGeom>
                <a:avLst/>
                <a:gdLst>
                  <a:gd name="T0" fmla="*/ 112 w 113"/>
                  <a:gd name="T1" fmla="*/ 64 h 129"/>
                  <a:gd name="T2" fmla="*/ 96 w 113"/>
                  <a:gd name="T3" fmla="*/ 40 h 129"/>
                  <a:gd name="T4" fmla="*/ 112 w 113"/>
                  <a:gd name="T5" fmla="*/ 16 h 129"/>
                  <a:gd name="T6" fmla="*/ 80 w 113"/>
                  <a:gd name="T7" fmla="*/ 16 h 129"/>
                  <a:gd name="T8" fmla="*/ 72 w 113"/>
                  <a:gd name="T9" fmla="*/ 0 h 129"/>
                  <a:gd name="T10" fmla="*/ 56 w 113"/>
                  <a:gd name="T11" fmla="*/ 0 h 129"/>
                  <a:gd name="T12" fmla="*/ 48 w 113"/>
                  <a:gd name="T13" fmla="*/ 32 h 129"/>
                  <a:gd name="T14" fmla="*/ 32 w 113"/>
                  <a:gd name="T15" fmla="*/ 32 h 129"/>
                  <a:gd name="T16" fmla="*/ 0 w 113"/>
                  <a:gd name="T17" fmla="*/ 88 h 129"/>
                  <a:gd name="T18" fmla="*/ 0 w 113"/>
                  <a:gd name="T19" fmla="*/ 120 h 129"/>
                  <a:gd name="T20" fmla="*/ 32 w 113"/>
                  <a:gd name="T21" fmla="*/ 120 h 129"/>
                  <a:gd name="T22" fmla="*/ 48 w 113"/>
                  <a:gd name="T23" fmla="*/ 128 h 129"/>
                  <a:gd name="T24" fmla="*/ 80 w 113"/>
                  <a:gd name="T25" fmla="*/ 112 h 129"/>
                  <a:gd name="T26" fmla="*/ 80 w 113"/>
                  <a:gd name="T27" fmla="*/ 96 h 129"/>
                  <a:gd name="T28" fmla="*/ 72 w 113"/>
                  <a:gd name="T29" fmla="*/ 80 h 129"/>
                  <a:gd name="T30" fmla="*/ 96 w 113"/>
                  <a:gd name="T31" fmla="*/ 80 h 129"/>
                  <a:gd name="T32" fmla="*/ 112 w 113"/>
                  <a:gd name="T33" fmla="*/ 64 h 1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3"/>
                  <a:gd name="T52" fmla="*/ 0 h 129"/>
                  <a:gd name="T53" fmla="*/ 113 w 113"/>
                  <a:gd name="T54" fmla="*/ 129 h 1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3" h="129">
                    <a:moveTo>
                      <a:pt x="112" y="64"/>
                    </a:moveTo>
                    <a:lnTo>
                      <a:pt x="96" y="40"/>
                    </a:lnTo>
                    <a:lnTo>
                      <a:pt x="112" y="16"/>
                    </a:lnTo>
                    <a:lnTo>
                      <a:pt x="80" y="16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8" y="32"/>
                    </a:lnTo>
                    <a:lnTo>
                      <a:pt x="32" y="32"/>
                    </a:lnTo>
                    <a:lnTo>
                      <a:pt x="0" y="88"/>
                    </a:lnTo>
                    <a:lnTo>
                      <a:pt x="0" y="120"/>
                    </a:lnTo>
                    <a:lnTo>
                      <a:pt x="32" y="120"/>
                    </a:lnTo>
                    <a:lnTo>
                      <a:pt x="48" y="128"/>
                    </a:lnTo>
                    <a:lnTo>
                      <a:pt x="80" y="112"/>
                    </a:lnTo>
                    <a:lnTo>
                      <a:pt x="80" y="96"/>
                    </a:lnTo>
                    <a:lnTo>
                      <a:pt x="72" y="80"/>
                    </a:lnTo>
                    <a:lnTo>
                      <a:pt x="96" y="80"/>
                    </a:lnTo>
                    <a:lnTo>
                      <a:pt x="112" y="64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0" name="Freeform 12"/>
              <p:cNvSpPr/>
              <p:nvPr/>
            </p:nvSpPr>
            <p:spPr bwMode="gray">
              <a:xfrm>
                <a:off x="3392133" y="2230654"/>
                <a:ext cx="106036" cy="112417"/>
              </a:xfrm>
              <a:custGeom>
                <a:avLst/>
                <a:gdLst>
                  <a:gd name="T0" fmla="*/ 88 w 89"/>
                  <a:gd name="T1" fmla="*/ 80 h 121"/>
                  <a:gd name="T2" fmla="*/ 80 w 89"/>
                  <a:gd name="T3" fmla="*/ 56 h 121"/>
                  <a:gd name="T4" fmla="*/ 56 w 89"/>
                  <a:gd name="T5" fmla="*/ 40 h 121"/>
                  <a:gd name="T6" fmla="*/ 48 w 89"/>
                  <a:gd name="T7" fmla="*/ 8 h 121"/>
                  <a:gd name="T8" fmla="*/ 32 w 89"/>
                  <a:gd name="T9" fmla="*/ 0 h 121"/>
                  <a:gd name="T10" fmla="*/ 24 w 89"/>
                  <a:gd name="T11" fmla="*/ 8 h 121"/>
                  <a:gd name="T12" fmla="*/ 32 w 89"/>
                  <a:gd name="T13" fmla="*/ 48 h 121"/>
                  <a:gd name="T14" fmla="*/ 8 w 89"/>
                  <a:gd name="T15" fmla="*/ 48 h 121"/>
                  <a:gd name="T16" fmla="*/ 0 w 89"/>
                  <a:gd name="T17" fmla="*/ 112 h 121"/>
                  <a:gd name="T18" fmla="*/ 16 w 89"/>
                  <a:gd name="T19" fmla="*/ 120 h 121"/>
                  <a:gd name="T20" fmla="*/ 56 w 89"/>
                  <a:gd name="T21" fmla="*/ 112 h 121"/>
                  <a:gd name="T22" fmla="*/ 56 w 89"/>
                  <a:gd name="T23" fmla="*/ 80 h 121"/>
                  <a:gd name="T24" fmla="*/ 88 w 89"/>
                  <a:gd name="T25" fmla="*/ 80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"/>
                  <a:gd name="T40" fmla="*/ 0 h 121"/>
                  <a:gd name="T41" fmla="*/ 89 w 89"/>
                  <a:gd name="T42" fmla="*/ 121 h 1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" h="121">
                    <a:moveTo>
                      <a:pt x="88" y="80"/>
                    </a:moveTo>
                    <a:lnTo>
                      <a:pt x="80" y="56"/>
                    </a:lnTo>
                    <a:lnTo>
                      <a:pt x="56" y="40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32" y="48"/>
                    </a:lnTo>
                    <a:lnTo>
                      <a:pt x="8" y="48"/>
                    </a:lnTo>
                    <a:lnTo>
                      <a:pt x="0" y="112"/>
                    </a:lnTo>
                    <a:lnTo>
                      <a:pt x="16" y="120"/>
                    </a:lnTo>
                    <a:lnTo>
                      <a:pt x="56" y="112"/>
                    </a:lnTo>
                    <a:lnTo>
                      <a:pt x="56" y="80"/>
                    </a:lnTo>
                    <a:lnTo>
                      <a:pt x="88" y="80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1" name="Freeform 13"/>
              <p:cNvSpPr/>
              <p:nvPr/>
            </p:nvSpPr>
            <p:spPr bwMode="gray">
              <a:xfrm>
                <a:off x="3392133" y="2238204"/>
                <a:ext cx="66397" cy="37752"/>
              </a:xfrm>
              <a:custGeom>
                <a:avLst/>
                <a:gdLst>
                  <a:gd name="T0" fmla="*/ 32 w 33"/>
                  <a:gd name="T1" fmla="*/ 40 h 41"/>
                  <a:gd name="T2" fmla="*/ 8 w 33"/>
                  <a:gd name="T3" fmla="*/ 40 h 41"/>
                  <a:gd name="T4" fmla="*/ 8 w 33"/>
                  <a:gd name="T5" fmla="*/ 24 h 41"/>
                  <a:gd name="T6" fmla="*/ 0 w 33"/>
                  <a:gd name="T7" fmla="*/ 0 h 41"/>
                  <a:gd name="T8" fmla="*/ 24 w 33"/>
                  <a:gd name="T9" fmla="*/ 8 h 41"/>
                  <a:gd name="T10" fmla="*/ 32 w 33"/>
                  <a:gd name="T11" fmla="*/ 4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1"/>
                  <a:gd name="T20" fmla="*/ 33 w 33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1">
                    <a:moveTo>
                      <a:pt x="32" y="40"/>
                    </a:moveTo>
                    <a:lnTo>
                      <a:pt x="8" y="40"/>
                    </a:lnTo>
                    <a:lnTo>
                      <a:pt x="8" y="24"/>
                    </a:lnTo>
                    <a:lnTo>
                      <a:pt x="0" y="0"/>
                    </a:lnTo>
                    <a:lnTo>
                      <a:pt x="24" y="8"/>
                    </a:lnTo>
                    <a:lnTo>
                      <a:pt x="32" y="40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2" name="Freeform 14"/>
              <p:cNvSpPr/>
              <p:nvPr/>
            </p:nvSpPr>
            <p:spPr bwMode="gray">
              <a:xfrm>
                <a:off x="3296996" y="2372435"/>
                <a:ext cx="516308" cy="269298"/>
              </a:xfrm>
              <a:custGeom>
                <a:avLst/>
                <a:gdLst>
                  <a:gd name="T0" fmla="*/ 152 w 433"/>
                  <a:gd name="T1" fmla="*/ 8 h 289"/>
                  <a:gd name="T2" fmla="*/ 136 w 433"/>
                  <a:gd name="T3" fmla="*/ 24 h 289"/>
                  <a:gd name="T4" fmla="*/ 96 w 433"/>
                  <a:gd name="T5" fmla="*/ 32 h 289"/>
                  <a:gd name="T6" fmla="*/ 56 w 433"/>
                  <a:gd name="T7" fmla="*/ 72 h 289"/>
                  <a:gd name="T8" fmla="*/ 16 w 433"/>
                  <a:gd name="T9" fmla="*/ 128 h 289"/>
                  <a:gd name="T10" fmla="*/ 16 w 433"/>
                  <a:gd name="T11" fmla="*/ 160 h 289"/>
                  <a:gd name="T12" fmla="*/ 32 w 433"/>
                  <a:gd name="T13" fmla="*/ 184 h 289"/>
                  <a:gd name="T14" fmla="*/ 48 w 433"/>
                  <a:gd name="T15" fmla="*/ 176 h 289"/>
                  <a:gd name="T16" fmla="*/ 64 w 433"/>
                  <a:gd name="T17" fmla="*/ 176 h 289"/>
                  <a:gd name="T18" fmla="*/ 8 w 433"/>
                  <a:gd name="T19" fmla="*/ 224 h 289"/>
                  <a:gd name="T20" fmla="*/ 0 w 433"/>
                  <a:gd name="T21" fmla="*/ 248 h 289"/>
                  <a:gd name="T22" fmla="*/ 16 w 433"/>
                  <a:gd name="T23" fmla="*/ 256 h 289"/>
                  <a:gd name="T24" fmla="*/ 48 w 433"/>
                  <a:gd name="T25" fmla="*/ 288 h 289"/>
                  <a:gd name="T26" fmla="*/ 80 w 433"/>
                  <a:gd name="T27" fmla="*/ 288 h 289"/>
                  <a:gd name="T28" fmla="*/ 96 w 433"/>
                  <a:gd name="T29" fmla="*/ 272 h 289"/>
                  <a:gd name="T30" fmla="*/ 96 w 433"/>
                  <a:gd name="T31" fmla="*/ 256 h 289"/>
                  <a:gd name="T32" fmla="*/ 112 w 433"/>
                  <a:gd name="T33" fmla="*/ 264 h 289"/>
                  <a:gd name="T34" fmla="*/ 120 w 433"/>
                  <a:gd name="T35" fmla="*/ 272 h 289"/>
                  <a:gd name="T36" fmla="*/ 152 w 433"/>
                  <a:gd name="T37" fmla="*/ 288 h 289"/>
                  <a:gd name="T38" fmla="*/ 168 w 433"/>
                  <a:gd name="T39" fmla="*/ 272 h 289"/>
                  <a:gd name="T40" fmla="*/ 192 w 433"/>
                  <a:gd name="T41" fmla="*/ 272 h 289"/>
                  <a:gd name="T42" fmla="*/ 192 w 433"/>
                  <a:gd name="T43" fmla="*/ 288 h 289"/>
                  <a:gd name="T44" fmla="*/ 208 w 433"/>
                  <a:gd name="T45" fmla="*/ 280 h 289"/>
                  <a:gd name="T46" fmla="*/ 240 w 433"/>
                  <a:gd name="T47" fmla="*/ 232 h 289"/>
                  <a:gd name="T48" fmla="*/ 256 w 433"/>
                  <a:gd name="T49" fmla="*/ 232 h 289"/>
                  <a:gd name="T50" fmla="*/ 296 w 433"/>
                  <a:gd name="T51" fmla="*/ 168 h 289"/>
                  <a:gd name="T52" fmla="*/ 296 w 433"/>
                  <a:gd name="T53" fmla="*/ 144 h 289"/>
                  <a:gd name="T54" fmla="*/ 304 w 433"/>
                  <a:gd name="T55" fmla="*/ 136 h 289"/>
                  <a:gd name="T56" fmla="*/ 312 w 433"/>
                  <a:gd name="T57" fmla="*/ 152 h 289"/>
                  <a:gd name="T58" fmla="*/ 344 w 433"/>
                  <a:gd name="T59" fmla="*/ 96 h 289"/>
                  <a:gd name="T60" fmla="*/ 376 w 433"/>
                  <a:gd name="T61" fmla="*/ 80 h 289"/>
                  <a:gd name="T62" fmla="*/ 376 w 433"/>
                  <a:gd name="T63" fmla="*/ 88 h 289"/>
                  <a:gd name="T64" fmla="*/ 400 w 433"/>
                  <a:gd name="T65" fmla="*/ 64 h 289"/>
                  <a:gd name="T66" fmla="*/ 416 w 433"/>
                  <a:gd name="T67" fmla="*/ 72 h 289"/>
                  <a:gd name="T68" fmla="*/ 432 w 433"/>
                  <a:gd name="T69" fmla="*/ 24 h 289"/>
                  <a:gd name="T70" fmla="*/ 424 w 433"/>
                  <a:gd name="T71" fmla="*/ 16 h 289"/>
                  <a:gd name="T72" fmla="*/ 400 w 433"/>
                  <a:gd name="T73" fmla="*/ 16 h 289"/>
                  <a:gd name="T74" fmla="*/ 384 w 433"/>
                  <a:gd name="T75" fmla="*/ 24 h 289"/>
                  <a:gd name="T76" fmla="*/ 344 w 433"/>
                  <a:gd name="T77" fmla="*/ 24 h 289"/>
                  <a:gd name="T78" fmla="*/ 328 w 433"/>
                  <a:gd name="T79" fmla="*/ 0 h 289"/>
                  <a:gd name="T80" fmla="*/ 272 w 433"/>
                  <a:gd name="T81" fmla="*/ 40 h 289"/>
                  <a:gd name="T82" fmla="*/ 264 w 433"/>
                  <a:gd name="T83" fmla="*/ 64 h 289"/>
                  <a:gd name="T84" fmla="*/ 248 w 433"/>
                  <a:gd name="T85" fmla="*/ 64 h 289"/>
                  <a:gd name="T86" fmla="*/ 200 w 433"/>
                  <a:gd name="T87" fmla="*/ 64 h 289"/>
                  <a:gd name="T88" fmla="*/ 200 w 433"/>
                  <a:gd name="T89" fmla="*/ 48 h 289"/>
                  <a:gd name="T90" fmla="*/ 216 w 433"/>
                  <a:gd name="T91" fmla="*/ 32 h 289"/>
                  <a:gd name="T92" fmla="*/ 200 w 433"/>
                  <a:gd name="T93" fmla="*/ 0 h 289"/>
                  <a:gd name="T94" fmla="*/ 176 w 433"/>
                  <a:gd name="T95" fmla="*/ 0 h 289"/>
                  <a:gd name="T96" fmla="*/ 168 w 433"/>
                  <a:gd name="T97" fmla="*/ 0 h 289"/>
                  <a:gd name="T98" fmla="*/ 160 w 433"/>
                  <a:gd name="T99" fmla="*/ 16 h 289"/>
                  <a:gd name="T100" fmla="*/ 152 w 433"/>
                  <a:gd name="T101" fmla="*/ 8 h 2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33"/>
                  <a:gd name="T154" fmla="*/ 0 h 289"/>
                  <a:gd name="T155" fmla="*/ 433 w 433"/>
                  <a:gd name="T156" fmla="*/ 289 h 28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33" h="289">
                    <a:moveTo>
                      <a:pt x="152" y="8"/>
                    </a:moveTo>
                    <a:lnTo>
                      <a:pt x="136" y="24"/>
                    </a:lnTo>
                    <a:lnTo>
                      <a:pt x="96" y="32"/>
                    </a:lnTo>
                    <a:lnTo>
                      <a:pt x="56" y="72"/>
                    </a:lnTo>
                    <a:lnTo>
                      <a:pt x="16" y="128"/>
                    </a:lnTo>
                    <a:lnTo>
                      <a:pt x="16" y="160"/>
                    </a:lnTo>
                    <a:lnTo>
                      <a:pt x="32" y="184"/>
                    </a:lnTo>
                    <a:lnTo>
                      <a:pt x="48" y="176"/>
                    </a:lnTo>
                    <a:lnTo>
                      <a:pt x="64" y="176"/>
                    </a:lnTo>
                    <a:lnTo>
                      <a:pt x="8" y="224"/>
                    </a:lnTo>
                    <a:lnTo>
                      <a:pt x="0" y="248"/>
                    </a:lnTo>
                    <a:lnTo>
                      <a:pt x="16" y="256"/>
                    </a:lnTo>
                    <a:lnTo>
                      <a:pt x="48" y="288"/>
                    </a:lnTo>
                    <a:lnTo>
                      <a:pt x="80" y="288"/>
                    </a:lnTo>
                    <a:lnTo>
                      <a:pt x="96" y="272"/>
                    </a:lnTo>
                    <a:lnTo>
                      <a:pt x="96" y="256"/>
                    </a:lnTo>
                    <a:lnTo>
                      <a:pt x="112" y="264"/>
                    </a:lnTo>
                    <a:lnTo>
                      <a:pt x="120" y="272"/>
                    </a:lnTo>
                    <a:lnTo>
                      <a:pt x="152" y="288"/>
                    </a:lnTo>
                    <a:lnTo>
                      <a:pt x="168" y="272"/>
                    </a:lnTo>
                    <a:lnTo>
                      <a:pt x="192" y="272"/>
                    </a:lnTo>
                    <a:lnTo>
                      <a:pt x="192" y="288"/>
                    </a:lnTo>
                    <a:lnTo>
                      <a:pt x="208" y="280"/>
                    </a:lnTo>
                    <a:lnTo>
                      <a:pt x="240" y="232"/>
                    </a:lnTo>
                    <a:lnTo>
                      <a:pt x="256" y="232"/>
                    </a:lnTo>
                    <a:lnTo>
                      <a:pt x="296" y="168"/>
                    </a:lnTo>
                    <a:lnTo>
                      <a:pt x="296" y="144"/>
                    </a:lnTo>
                    <a:lnTo>
                      <a:pt x="304" y="136"/>
                    </a:lnTo>
                    <a:lnTo>
                      <a:pt x="312" y="152"/>
                    </a:lnTo>
                    <a:lnTo>
                      <a:pt x="344" y="96"/>
                    </a:lnTo>
                    <a:lnTo>
                      <a:pt x="376" y="80"/>
                    </a:lnTo>
                    <a:lnTo>
                      <a:pt x="376" y="88"/>
                    </a:lnTo>
                    <a:lnTo>
                      <a:pt x="400" y="64"/>
                    </a:lnTo>
                    <a:lnTo>
                      <a:pt x="416" y="72"/>
                    </a:lnTo>
                    <a:lnTo>
                      <a:pt x="432" y="24"/>
                    </a:lnTo>
                    <a:lnTo>
                      <a:pt x="424" y="16"/>
                    </a:lnTo>
                    <a:lnTo>
                      <a:pt x="400" y="16"/>
                    </a:lnTo>
                    <a:lnTo>
                      <a:pt x="384" y="24"/>
                    </a:lnTo>
                    <a:lnTo>
                      <a:pt x="344" y="24"/>
                    </a:lnTo>
                    <a:lnTo>
                      <a:pt x="328" y="0"/>
                    </a:lnTo>
                    <a:lnTo>
                      <a:pt x="272" y="40"/>
                    </a:lnTo>
                    <a:lnTo>
                      <a:pt x="264" y="64"/>
                    </a:lnTo>
                    <a:lnTo>
                      <a:pt x="248" y="64"/>
                    </a:lnTo>
                    <a:lnTo>
                      <a:pt x="200" y="64"/>
                    </a:lnTo>
                    <a:lnTo>
                      <a:pt x="200" y="48"/>
                    </a:lnTo>
                    <a:lnTo>
                      <a:pt x="216" y="32"/>
                    </a:lnTo>
                    <a:lnTo>
                      <a:pt x="200" y="0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60" y="16"/>
                    </a:lnTo>
                    <a:lnTo>
                      <a:pt x="152" y="8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5"/>
              <p:cNvSpPr/>
              <p:nvPr/>
            </p:nvSpPr>
            <p:spPr bwMode="gray">
              <a:xfrm>
                <a:off x="3403033" y="2588041"/>
                <a:ext cx="428109" cy="297823"/>
              </a:xfrm>
              <a:custGeom>
                <a:avLst/>
                <a:gdLst>
                  <a:gd name="T0" fmla="*/ 168 w 361"/>
                  <a:gd name="T1" fmla="*/ 0 h 321"/>
                  <a:gd name="T2" fmla="*/ 152 w 361"/>
                  <a:gd name="T3" fmla="*/ 0 h 321"/>
                  <a:gd name="T4" fmla="*/ 120 w 361"/>
                  <a:gd name="T5" fmla="*/ 48 h 321"/>
                  <a:gd name="T6" fmla="*/ 96 w 361"/>
                  <a:gd name="T7" fmla="*/ 56 h 321"/>
                  <a:gd name="T8" fmla="*/ 96 w 361"/>
                  <a:gd name="T9" fmla="*/ 40 h 321"/>
                  <a:gd name="T10" fmla="*/ 80 w 361"/>
                  <a:gd name="T11" fmla="*/ 40 h 321"/>
                  <a:gd name="T12" fmla="*/ 64 w 361"/>
                  <a:gd name="T13" fmla="*/ 56 h 321"/>
                  <a:gd name="T14" fmla="*/ 32 w 361"/>
                  <a:gd name="T15" fmla="*/ 40 h 321"/>
                  <a:gd name="T16" fmla="*/ 24 w 361"/>
                  <a:gd name="T17" fmla="*/ 32 h 321"/>
                  <a:gd name="T18" fmla="*/ 8 w 361"/>
                  <a:gd name="T19" fmla="*/ 24 h 321"/>
                  <a:gd name="T20" fmla="*/ 8 w 361"/>
                  <a:gd name="T21" fmla="*/ 40 h 321"/>
                  <a:gd name="T22" fmla="*/ 0 w 361"/>
                  <a:gd name="T23" fmla="*/ 48 h 321"/>
                  <a:gd name="T24" fmla="*/ 32 w 361"/>
                  <a:gd name="T25" fmla="*/ 56 h 321"/>
                  <a:gd name="T26" fmla="*/ 40 w 361"/>
                  <a:gd name="T27" fmla="*/ 80 h 321"/>
                  <a:gd name="T28" fmla="*/ 56 w 361"/>
                  <a:gd name="T29" fmla="*/ 80 h 321"/>
                  <a:gd name="T30" fmla="*/ 80 w 361"/>
                  <a:gd name="T31" fmla="*/ 112 h 321"/>
                  <a:gd name="T32" fmla="*/ 104 w 361"/>
                  <a:gd name="T33" fmla="*/ 104 h 321"/>
                  <a:gd name="T34" fmla="*/ 104 w 361"/>
                  <a:gd name="T35" fmla="*/ 144 h 321"/>
                  <a:gd name="T36" fmla="*/ 136 w 361"/>
                  <a:gd name="T37" fmla="*/ 184 h 321"/>
                  <a:gd name="T38" fmla="*/ 152 w 361"/>
                  <a:gd name="T39" fmla="*/ 184 h 321"/>
                  <a:gd name="T40" fmla="*/ 160 w 361"/>
                  <a:gd name="T41" fmla="*/ 168 h 321"/>
                  <a:gd name="T42" fmla="*/ 184 w 361"/>
                  <a:gd name="T43" fmla="*/ 192 h 321"/>
                  <a:gd name="T44" fmla="*/ 168 w 361"/>
                  <a:gd name="T45" fmla="*/ 208 h 321"/>
                  <a:gd name="T46" fmla="*/ 160 w 361"/>
                  <a:gd name="T47" fmla="*/ 200 h 321"/>
                  <a:gd name="T48" fmla="*/ 144 w 361"/>
                  <a:gd name="T49" fmla="*/ 192 h 321"/>
                  <a:gd name="T50" fmla="*/ 144 w 361"/>
                  <a:gd name="T51" fmla="*/ 224 h 321"/>
                  <a:gd name="T52" fmla="*/ 136 w 361"/>
                  <a:gd name="T53" fmla="*/ 240 h 321"/>
                  <a:gd name="T54" fmla="*/ 160 w 361"/>
                  <a:gd name="T55" fmla="*/ 272 h 321"/>
                  <a:gd name="T56" fmla="*/ 160 w 361"/>
                  <a:gd name="T57" fmla="*/ 296 h 321"/>
                  <a:gd name="T58" fmla="*/ 200 w 361"/>
                  <a:gd name="T59" fmla="*/ 296 h 321"/>
                  <a:gd name="T60" fmla="*/ 216 w 361"/>
                  <a:gd name="T61" fmla="*/ 312 h 321"/>
                  <a:gd name="T62" fmla="*/ 240 w 361"/>
                  <a:gd name="T63" fmla="*/ 304 h 321"/>
                  <a:gd name="T64" fmla="*/ 272 w 361"/>
                  <a:gd name="T65" fmla="*/ 320 h 321"/>
                  <a:gd name="T66" fmla="*/ 296 w 361"/>
                  <a:gd name="T67" fmla="*/ 296 h 321"/>
                  <a:gd name="T68" fmla="*/ 320 w 361"/>
                  <a:gd name="T69" fmla="*/ 256 h 321"/>
                  <a:gd name="T70" fmla="*/ 288 w 361"/>
                  <a:gd name="T71" fmla="*/ 240 h 321"/>
                  <a:gd name="T72" fmla="*/ 320 w 361"/>
                  <a:gd name="T73" fmla="*/ 232 h 321"/>
                  <a:gd name="T74" fmla="*/ 328 w 361"/>
                  <a:gd name="T75" fmla="*/ 240 h 321"/>
                  <a:gd name="T76" fmla="*/ 360 w 361"/>
                  <a:gd name="T77" fmla="*/ 232 h 321"/>
                  <a:gd name="T78" fmla="*/ 360 w 361"/>
                  <a:gd name="T79" fmla="*/ 224 h 321"/>
                  <a:gd name="T80" fmla="*/ 320 w 361"/>
                  <a:gd name="T81" fmla="*/ 200 h 321"/>
                  <a:gd name="T82" fmla="*/ 320 w 361"/>
                  <a:gd name="T83" fmla="*/ 184 h 321"/>
                  <a:gd name="T84" fmla="*/ 304 w 361"/>
                  <a:gd name="T85" fmla="*/ 176 h 321"/>
                  <a:gd name="T86" fmla="*/ 288 w 361"/>
                  <a:gd name="T87" fmla="*/ 168 h 321"/>
                  <a:gd name="T88" fmla="*/ 272 w 361"/>
                  <a:gd name="T89" fmla="*/ 128 h 321"/>
                  <a:gd name="T90" fmla="*/ 232 w 361"/>
                  <a:gd name="T91" fmla="*/ 64 h 321"/>
                  <a:gd name="T92" fmla="*/ 232 w 361"/>
                  <a:gd name="T93" fmla="*/ 40 h 321"/>
                  <a:gd name="T94" fmla="*/ 192 w 361"/>
                  <a:gd name="T95" fmla="*/ 32 h 321"/>
                  <a:gd name="T96" fmla="*/ 176 w 361"/>
                  <a:gd name="T97" fmla="*/ 24 h 321"/>
                  <a:gd name="T98" fmla="*/ 168 w 361"/>
                  <a:gd name="T99" fmla="*/ 0 h 3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1"/>
                  <a:gd name="T151" fmla="*/ 0 h 321"/>
                  <a:gd name="T152" fmla="*/ 361 w 361"/>
                  <a:gd name="T153" fmla="*/ 321 h 3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1" h="321">
                    <a:moveTo>
                      <a:pt x="168" y="0"/>
                    </a:moveTo>
                    <a:lnTo>
                      <a:pt x="152" y="0"/>
                    </a:lnTo>
                    <a:lnTo>
                      <a:pt x="120" y="48"/>
                    </a:lnTo>
                    <a:lnTo>
                      <a:pt x="96" y="56"/>
                    </a:lnTo>
                    <a:lnTo>
                      <a:pt x="96" y="40"/>
                    </a:lnTo>
                    <a:lnTo>
                      <a:pt x="80" y="40"/>
                    </a:lnTo>
                    <a:lnTo>
                      <a:pt x="64" y="56"/>
                    </a:lnTo>
                    <a:lnTo>
                      <a:pt x="32" y="40"/>
                    </a:lnTo>
                    <a:lnTo>
                      <a:pt x="24" y="32"/>
                    </a:lnTo>
                    <a:lnTo>
                      <a:pt x="8" y="24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32" y="56"/>
                    </a:lnTo>
                    <a:lnTo>
                      <a:pt x="40" y="80"/>
                    </a:lnTo>
                    <a:lnTo>
                      <a:pt x="56" y="80"/>
                    </a:lnTo>
                    <a:lnTo>
                      <a:pt x="80" y="112"/>
                    </a:lnTo>
                    <a:lnTo>
                      <a:pt x="104" y="104"/>
                    </a:lnTo>
                    <a:lnTo>
                      <a:pt x="104" y="144"/>
                    </a:lnTo>
                    <a:lnTo>
                      <a:pt x="136" y="184"/>
                    </a:lnTo>
                    <a:lnTo>
                      <a:pt x="152" y="184"/>
                    </a:lnTo>
                    <a:lnTo>
                      <a:pt x="160" y="168"/>
                    </a:lnTo>
                    <a:lnTo>
                      <a:pt x="184" y="192"/>
                    </a:lnTo>
                    <a:lnTo>
                      <a:pt x="168" y="208"/>
                    </a:lnTo>
                    <a:lnTo>
                      <a:pt x="160" y="200"/>
                    </a:lnTo>
                    <a:lnTo>
                      <a:pt x="144" y="192"/>
                    </a:lnTo>
                    <a:lnTo>
                      <a:pt x="144" y="224"/>
                    </a:lnTo>
                    <a:lnTo>
                      <a:pt x="136" y="240"/>
                    </a:lnTo>
                    <a:lnTo>
                      <a:pt x="160" y="272"/>
                    </a:lnTo>
                    <a:lnTo>
                      <a:pt x="160" y="296"/>
                    </a:lnTo>
                    <a:lnTo>
                      <a:pt x="200" y="296"/>
                    </a:lnTo>
                    <a:lnTo>
                      <a:pt x="216" y="312"/>
                    </a:lnTo>
                    <a:lnTo>
                      <a:pt x="240" y="304"/>
                    </a:lnTo>
                    <a:lnTo>
                      <a:pt x="272" y="320"/>
                    </a:lnTo>
                    <a:lnTo>
                      <a:pt x="296" y="296"/>
                    </a:lnTo>
                    <a:lnTo>
                      <a:pt x="320" y="256"/>
                    </a:lnTo>
                    <a:lnTo>
                      <a:pt x="288" y="240"/>
                    </a:lnTo>
                    <a:lnTo>
                      <a:pt x="320" y="232"/>
                    </a:lnTo>
                    <a:lnTo>
                      <a:pt x="328" y="240"/>
                    </a:lnTo>
                    <a:lnTo>
                      <a:pt x="360" y="232"/>
                    </a:lnTo>
                    <a:lnTo>
                      <a:pt x="360" y="224"/>
                    </a:lnTo>
                    <a:lnTo>
                      <a:pt x="320" y="200"/>
                    </a:lnTo>
                    <a:lnTo>
                      <a:pt x="320" y="184"/>
                    </a:lnTo>
                    <a:lnTo>
                      <a:pt x="304" y="176"/>
                    </a:lnTo>
                    <a:lnTo>
                      <a:pt x="288" y="168"/>
                    </a:lnTo>
                    <a:lnTo>
                      <a:pt x="272" y="128"/>
                    </a:lnTo>
                    <a:lnTo>
                      <a:pt x="232" y="64"/>
                    </a:lnTo>
                    <a:lnTo>
                      <a:pt x="232" y="40"/>
                    </a:lnTo>
                    <a:lnTo>
                      <a:pt x="192" y="32"/>
                    </a:lnTo>
                    <a:lnTo>
                      <a:pt x="176" y="24"/>
                    </a:lnTo>
                    <a:lnTo>
                      <a:pt x="168" y="0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4" name="Freeform 16"/>
              <p:cNvSpPr/>
              <p:nvPr/>
            </p:nvSpPr>
            <p:spPr bwMode="invGray">
              <a:xfrm>
                <a:off x="3772673" y="2809520"/>
                <a:ext cx="76307" cy="51176"/>
              </a:xfrm>
              <a:custGeom>
                <a:avLst/>
                <a:gdLst>
                  <a:gd name="T0" fmla="*/ 24 w 65"/>
                  <a:gd name="T1" fmla="*/ 0 h 57"/>
                  <a:gd name="T2" fmla="*/ 0 w 65"/>
                  <a:gd name="T3" fmla="*/ 40 h 57"/>
                  <a:gd name="T4" fmla="*/ 24 w 65"/>
                  <a:gd name="T5" fmla="*/ 56 h 57"/>
                  <a:gd name="T6" fmla="*/ 64 w 65"/>
                  <a:gd name="T7" fmla="*/ 40 h 57"/>
                  <a:gd name="T8" fmla="*/ 64 w 65"/>
                  <a:gd name="T9" fmla="*/ 24 h 57"/>
                  <a:gd name="T10" fmla="*/ 24 w 65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57"/>
                  <a:gd name="T20" fmla="*/ 65 w 65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57">
                    <a:moveTo>
                      <a:pt x="24" y="0"/>
                    </a:moveTo>
                    <a:lnTo>
                      <a:pt x="0" y="40"/>
                    </a:lnTo>
                    <a:lnTo>
                      <a:pt x="24" y="56"/>
                    </a:lnTo>
                    <a:lnTo>
                      <a:pt x="64" y="40"/>
                    </a:lnTo>
                    <a:lnTo>
                      <a:pt x="64" y="24"/>
                    </a:lnTo>
                    <a:lnTo>
                      <a:pt x="24" y="0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5" name="Freeform 17"/>
              <p:cNvSpPr/>
              <p:nvPr/>
            </p:nvSpPr>
            <p:spPr bwMode="gray">
              <a:xfrm>
                <a:off x="3564565" y="2862374"/>
                <a:ext cx="285406" cy="276010"/>
              </a:xfrm>
              <a:custGeom>
                <a:avLst/>
                <a:gdLst>
                  <a:gd name="T0" fmla="*/ 184 w 241"/>
                  <a:gd name="T1" fmla="*/ 16 h 297"/>
                  <a:gd name="T2" fmla="*/ 160 w 241"/>
                  <a:gd name="T3" fmla="*/ 0 h 297"/>
                  <a:gd name="T4" fmla="*/ 136 w 241"/>
                  <a:gd name="T5" fmla="*/ 24 h 297"/>
                  <a:gd name="T6" fmla="*/ 104 w 241"/>
                  <a:gd name="T7" fmla="*/ 8 h 297"/>
                  <a:gd name="T8" fmla="*/ 80 w 241"/>
                  <a:gd name="T9" fmla="*/ 16 h 297"/>
                  <a:gd name="T10" fmla="*/ 72 w 241"/>
                  <a:gd name="T11" fmla="*/ 32 h 297"/>
                  <a:gd name="T12" fmla="*/ 64 w 241"/>
                  <a:gd name="T13" fmla="*/ 48 h 297"/>
                  <a:gd name="T14" fmla="*/ 72 w 241"/>
                  <a:gd name="T15" fmla="*/ 72 h 297"/>
                  <a:gd name="T16" fmla="*/ 56 w 241"/>
                  <a:gd name="T17" fmla="*/ 72 h 297"/>
                  <a:gd name="T18" fmla="*/ 48 w 241"/>
                  <a:gd name="T19" fmla="*/ 64 h 297"/>
                  <a:gd name="T20" fmla="*/ 40 w 241"/>
                  <a:gd name="T21" fmla="*/ 64 h 297"/>
                  <a:gd name="T22" fmla="*/ 40 w 241"/>
                  <a:gd name="T23" fmla="*/ 80 h 297"/>
                  <a:gd name="T24" fmla="*/ 40 w 241"/>
                  <a:gd name="T25" fmla="*/ 96 h 297"/>
                  <a:gd name="T26" fmla="*/ 40 w 241"/>
                  <a:gd name="T27" fmla="*/ 96 h 297"/>
                  <a:gd name="T28" fmla="*/ 40 w 241"/>
                  <a:gd name="T29" fmla="*/ 112 h 297"/>
                  <a:gd name="T30" fmla="*/ 8 w 241"/>
                  <a:gd name="T31" fmla="*/ 136 h 297"/>
                  <a:gd name="T32" fmla="*/ 0 w 241"/>
                  <a:gd name="T33" fmla="*/ 144 h 297"/>
                  <a:gd name="T34" fmla="*/ 0 w 241"/>
                  <a:gd name="T35" fmla="*/ 176 h 297"/>
                  <a:gd name="T36" fmla="*/ 24 w 241"/>
                  <a:gd name="T37" fmla="*/ 192 h 297"/>
                  <a:gd name="T38" fmla="*/ 24 w 241"/>
                  <a:gd name="T39" fmla="*/ 232 h 297"/>
                  <a:gd name="T40" fmla="*/ 48 w 241"/>
                  <a:gd name="T41" fmla="*/ 232 h 297"/>
                  <a:gd name="T42" fmla="*/ 48 w 241"/>
                  <a:gd name="T43" fmla="*/ 248 h 297"/>
                  <a:gd name="T44" fmla="*/ 56 w 241"/>
                  <a:gd name="T45" fmla="*/ 264 h 297"/>
                  <a:gd name="T46" fmla="*/ 64 w 241"/>
                  <a:gd name="T47" fmla="*/ 288 h 297"/>
                  <a:gd name="T48" fmla="*/ 88 w 241"/>
                  <a:gd name="T49" fmla="*/ 288 h 297"/>
                  <a:gd name="T50" fmla="*/ 104 w 241"/>
                  <a:gd name="T51" fmla="*/ 264 h 297"/>
                  <a:gd name="T52" fmla="*/ 112 w 241"/>
                  <a:gd name="T53" fmla="*/ 264 h 297"/>
                  <a:gd name="T54" fmla="*/ 112 w 241"/>
                  <a:gd name="T55" fmla="*/ 280 h 297"/>
                  <a:gd name="T56" fmla="*/ 120 w 241"/>
                  <a:gd name="T57" fmla="*/ 288 h 297"/>
                  <a:gd name="T58" fmla="*/ 136 w 241"/>
                  <a:gd name="T59" fmla="*/ 288 h 297"/>
                  <a:gd name="T60" fmla="*/ 136 w 241"/>
                  <a:gd name="T61" fmla="*/ 280 h 297"/>
                  <a:gd name="T62" fmla="*/ 152 w 241"/>
                  <a:gd name="T63" fmla="*/ 280 h 297"/>
                  <a:gd name="T64" fmla="*/ 152 w 241"/>
                  <a:gd name="T65" fmla="*/ 288 h 297"/>
                  <a:gd name="T66" fmla="*/ 160 w 241"/>
                  <a:gd name="T67" fmla="*/ 296 h 297"/>
                  <a:gd name="T68" fmla="*/ 176 w 241"/>
                  <a:gd name="T69" fmla="*/ 288 h 297"/>
                  <a:gd name="T70" fmla="*/ 184 w 241"/>
                  <a:gd name="T71" fmla="*/ 256 h 297"/>
                  <a:gd name="T72" fmla="*/ 184 w 241"/>
                  <a:gd name="T73" fmla="*/ 224 h 297"/>
                  <a:gd name="T74" fmla="*/ 200 w 241"/>
                  <a:gd name="T75" fmla="*/ 224 h 297"/>
                  <a:gd name="T76" fmla="*/ 200 w 241"/>
                  <a:gd name="T77" fmla="*/ 216 h 297"/>
                  <a:gd name="T78" fmla="*/ 200 w 241"/>
                  <a:gd name="T79" fmla="*/ 200 h 297"/>
                  <a:gd name="T80" fmla="*/ 216 w 241"/>
                  <a:gd name="T81" fmla="*/ 216 h 297"/>
                  <a:gd name="T82" fmla="*/ 232 w 241"/>
                  <a:gd name="T83" fmla="*/ 192 h 297"/>
                  <a:gd name="T84" fmla="*/ 216 w 241"/>
                  <a:gd name="T85" fmla="*/ 176 h 297"/>
                  <a:gd name="T86" fmla="*/ 216 w 241"/>
                  <a:gd name="T87" fmla="*/ 168 h 297"/>
                  <a:gd name="T88" fmla="*/ 232 w 241"/>
                  <a:gd name="T89" fmla="*/ 160 h 297"/>
                  <a:gd name="T90" fmla="*/ 224 w 241"/>
                  <a:gd name="T91" fmla="*/ 136 h 297"/>
                  <a:gd name="T92" fmla="*/ 216 w 241"/>
                  <a:gd name="T93" fmla="*/ 128 h 297"/>
                  <a:gd name="T94" fmla="*/ 240 w 241"/>
                  <a:gd name="T95" fmla="*/ 136 h 297"/>
                  <a:gd name="T96" fmla="*/ 240 w 241"/>
                  <a:gd name="T97" fmla="*/ 104 h 297"/>
                  <a:gd name="T98" fmla="*/ 216 w 241"/>
                  <a:gd name="T99" fmla="*/ 120 h 297"/>
                  <a:gd name="T100" fmla="*/ 240 w 241"/>
                  <a:gd name="T101" fmla="*/ 80 h 297"/>
                  <a:gd name="T102" fmla="*/ 200 w 241"/>
                  <a:gd name="T103" fmla="*/ 56 h 297"/>
                  <a:gd name="T104" fmla="*/ 176 w 241"/>
                  <a:gd name="T105" fmla="*/ 56 h 297"/>
                  <a:gd name="T106" fmla="*/ 160 w 241"/>
                  <a:gd name="T107" fmla="*/ 72 h 297"/>
                  <a:gd name="T108" fmla="*/ 152 w 241"/>
                  <a:gd name="T109" fmla="*/ 48 h 297"/>
                  <a:gd name="T110" fmla="*/ 160 w 241"/>
                  <a:gd name="T111" fmla="*/ 40 h 297"/>
                  <a:gd name="T112" fmla="*/ 184 w 241"/>
                  <a:gd name="T113" fmla="*/ 16 h 2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1"/>
                  <a:gd name="T172" fmla="*/ 0 h 297"/>
                  <a:gd name="T173" fmla="*/ 241 w 241"/>
                  <a:gd name="T174" fmla="*/ 297 h 29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1" h="297">
                    <a:moveTo>
                      <a:pt x="184" y="16"/>
                    </a:moveTo>
                    <a:lnTo>
                      <a:pt x="160" y="0"/>
                    </a:lnTo>
                    <a:lnTo>
                      <a:pt x="136" y="24"/>
                    </a:lnTo>
                    <a:lnTo>
                      <a:pt x="104" y="8"/>
                    </a:lnTo>
                    <a:lnTo>
                      <a:pt x="80" y="16"/>
                    </a:lnTo>
                    <a:lnTo>
                      <a:pt x="72" y="32"/>
                    </a:lnTo>
                    <a:lnTo>
                      <a:pt x="64" y="48"/>
                    </a:lnTo>
                    <a:lnTo>
                      <a:pt x="72" y="72"/>
                    </a:lnTo>
                    <a:lnTo>
                      <a:pt x="56" y="72"/>
                    </a:lnTo>
                    <a:lnTo>
                      <a:pt x="48" y="64"/>
                    </a:lnTo>
                    <a:lnTo>
                      <a:pt x="40" y="64"/>
                    </a:lnTo>
                    <a:lnTo>
                      <a:pt x="40" y="80"/>
                    </a:lnTo>
                    <a:lnTo>
                      <a:pt x="40" y="96"/>
                    </a:lnTo>
                    <a:lnTo>
                      <a:pt x="40" y="112"/>
                    </a:lnTo>
                    <a:lnTo>
                      <a:pt x="8" y="136"/>
                    </a:lnTo>
                    <a:lnTo>
                      <a:pt x="0" y="144"/>
                    </a:lnTo>
                    <a:lnTo>
                      <a:pt x="0" y="176"/>
                    </a:lnTo>
                    <a:lnTo>
                      <a:pt x="24" y="192"/>
                    </a:lnTo>
                    <a:lnTo>
                      <a:pt x="24" y="232"/>
                    </a:lnTo>
                    <a:lnTo>
                      <a:pt x="48" y="232"/>
                    </a:lnTo>
                    <a:lnTo>
                      <a:pt x="48" y="248"/>
                    </a:lnTo>
                    <a:lnTo>
                      <a:pt x="56" y="264"/>
                    </a:lnTo>
                    <a:lnTo>
                      <a:pt x="64" y="288"/>
                    </a:lnTo>
                    <a:lnTo>
                      <a:pt x="88" y="288"/>
                    </a:lnTo>
                    <a:lnTo>
                      <a:pt x="104" y="264"/>
                    </a:lnTo>
                    <a:lnTo>
                      <a:pt x="112" y="264"/>
                    </a:lnTo>
                    <a:lnTo>
                      <a:pt x="112" y="280"/>
                    </a:lnTo>
                    <a:lnTo>
                      <a:pt x="120" y="288"/>
                    </a:lnTo>
                    <a:lnTo>
                      <a:pt x="136" y="288"/>
                    </a:lnTo>
                    <a:lnTo>
                      <a:pt x="136" y="280"/>
                    </a:lnTo>
                    <a:lnTo>
                      <a:pt x="152" y="280"/>
                    </a:lnTo>
                    <a:lnTo>
                      <a:pt x="152" y="288"/>
                    </a:lnTo>
                    <a:lnTo>
                      <a:pt x="160" y="296"/>
                    </a:lnTo>
                    <a:lnTo>
                      <a:pt x="176" y="288"/>
                    </a:lnTo>
                    <a:lnTo>
                      <a:pt x="184" y="256"/>
                    </a:lnTo>
                    <a:lnTo>
                      <a:pt x="184" y="224"/>
                    </a:lnTo>
                    <a:lnTo>
                      <a:pt x="200" y="224"/>
                    </a:lnTo>
                    <a:lnTo>
                      <a:pt x="200" y="216"/>
                    </a:lnTo>
                    <a:lnTo>
                      <a:pt x="200" y="200"/>
                    </a:lnTo>
                    <a:lnTo>
                      <a:pt x="216" y="216"/>
                    </a:lnTo>
                    <a:lnTo>
                      <a:pt x="232" y="192"/>
                    </a:lnTo>
                    <a:lnTo>
                      <a:pt x="216" y="176"/>
                    </a:lnTo>
                    <a:lnTo>
                      <a:pt x="216" y="168"/>
                    </a:lnTo>
                    <a:lnTo>
                      <a:pt x="232" y="160"/>
                    </a:lnTo>
                    <a:lnTo>
                      <a:pt x="224" y="136"/>
                    </a:lnTo>
                    <a:lnTo>
                      <a:pt x="216" y="128"/>
                    </a:lnTo>
                    <a:lnTo>
                      <a:pt x="240" y="136"/>
                    </a:lnTo>
                    <a:lnTo>
                      <a:pt x="240" y="104"/>
                    </a:lnTo>
                    <a:lnTo>
                      <a:pt x="216" y="120"/>
                    </a:lnTo>
                    <a:lnTo>
                      <a:pt x="240" y="80"/>
                    </a:lnTo>
                    <a:lnTo>
                      <a:pt x="200" y="56"/>
                    </a:lnTo>
                    <a:lnTo>
                      <a:pt x="176" y="56"/>
                    </a:lnTo>
                    <a:lnTo>
                      <a:pt x="160" y="72"/>
                    </a:lnTo>
                    <a:lnTo>
                      <a:pt x="152" y="48"/>
                    </a:lnTo>
                    <a:lnTo>
                      <a:pt x="160" y="40"/>
                    </a:lnTo>
                    <a:lnTo>
                      <a:pt x="184" y="16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6" name="Freeform 18"/>
              <p:cNvSpPr/>
              <p:nvPr/>
            </p:nvSpPr>
            <p:spPr bwMode="gray">
              <a:xfrm>
                <a:off x="3420871" y="3078820"/>
                <a:ext cx="325046" cy="343125"/>
              </a:xfrm>
              <a:custGeom>
                <a:avLst/>
                <a:gdLst>
                  <a:gd name="T0" fmla="*/ 272 w 273"/>
                  <a:gd name="T1" fmla="*/ 56 h 369"/>
                  <a:gd name="T2" fmla="*/ 272 w 273"/>
                  <a:gd name="T3" fmla="*/ 48 h 369"/>
                  <a:gd name="T4" fmla="*/ 256 w 273"/>
                  <a:gd name="T5" fmla="*/ 48 h 369"/>
                  <a:gd name="T6" fmla="*/ 256 w 273"/>
                  <a:gd name="T7" fmla="*/ 56 h 369"/>
                  <a:gd name="T8" fmla="*/ 240 w 273"/>
                  <a:gd name="T9" fmla="*/ 56 h 369"/>
                  <a:gd name="T10" fmla="*/ 232 w 273"/>
                  <a:gd name="T11" fmla="*/ 56 h 369"/>
                  <a:gd name="T12" fmla="*/ 232 w 273"/>
                  <a:gd name="T13" fmla="*/ 32 h 369"/>
                  <a:gd name="T14" fmla="*/ 224 w 273"/>
                  <a:gd name="T15" fmla="*/ 32 h 369"/>
                  <a:gd name="T16" fmla="*/ 208 w 273"/>
                  <a:gd name="T17" fmla="*/ 56 h 369"/>
                  <a:gd name="T18" fmla="*/ 184 w 273"/>
                  <a:gd name="T19" fmla="*/ 56 h 369"/>
                  <a:gd name="T20" fmla="*/ 176 w 273"/>
                  <a:gd name="T21" fmla="*/ 32 h 369"/>
                  <a:gd name="T22" fmla="*/ 168 w 273"/>
                  <a:gd name="T23" fmla="*/ 16 h 369"/>
                  <a:gd name="T24" fmla="*/ 160 w 273"/>
                  <a:gd name="T25" fmla="*/ 0 h 369"/>
                  <a:gd name="T26" fmla="*/ 144 w 273"/>
                  <a:gd name="T27" fmla="*/ 0 h 369"/>
                  <a:gd name="T28" fmla="*/ 144 w 273"/>
                  <a:gd name="T29" fmla="*/ 8 h 369"/>
                  <a:gd name="T30" fmla="*/ 112 w 273"/>
                  <a:gd name="T31" fmla="*/ 16 h 369"/>
                  <a:gd name="T32" fmla="*/ 112 w 273"/>
                  <a:gd name="T33" fmla="*/ 32 h 369"/>
                  <a:gd name="T34" fmla="*/ 80 w 273"/>
                  <a:gd name="T35" fmla="*/ 32 h 369"/>
                  <a:gd name="T36" fmla="*/ 64 w 273"/>
                  <a:gd name="T37" fmla="*/ 48 h 369"/>
                  <a:gd name="T38" fmla="*/ 64 w 273"/>
                  <a:gd name="T39" fmla="*/ 72 h 369"/>
                  <a:gd name="T40" fmla="*/ 72 w 273"/>
                  <a:gd name="T41" fmla="*/ 88 h 369"/>
                  <a:gd name="T42" fmla="*/ 48 w 273"/>
                  <a:gd name="T43" fmla="*/ 112 h 369"/>
                  <a:gd name="T44" fmla="*/ 40 w 273"/>
                  <a:gd name="T45" fmla="*/ 112 h 369"/>
                  <a:gd name="T46" fmla="*/ 32 w 273"/>
                  <a:gd name="T47" fmla="*/ 144 h 369"/>
                  <a:gd name="T48" fmla="*/ 32 w 273"/>
                  <a:gd name="T49" fmla="*/ 160 h 369"/>
                  <a:gd name="T50" fmla="*/ 32 w 273"/>
                  <a:gd name="T51" fmla="*/ 176 h 369"/>
                  <a:gd name="T52" fmla="*/ 16 w 273"/>
                  <a:gd name="T53" fmla="*/ 200 h 369"/>
                  <a:gd name="T54" fmla="*/ 8 w 273"/>
                  <a:gd name="T55" fmla="*/ 216 h 369"/>
                  <a:gd name="T56" fmla="*/ 0 w 273"/>
                  <a:gd name="T57" fmla="*/ 256 h 369"/>
                  <a:gd name="T58" fmla="*/ 8 w 273"/>
                  <a:gd name="T59" fmla="*/ 272 h 369"/>
                  <a:gd name="T60" fmla="*/ 56 w 273"/>
                  <a:gd name="T61" fmla="*/ 272 h 369"/>
                  <a:gd name="T62" fmla="*/ 80 w 273"/>
                  <a:gd name="T63" fmla="*/ 328 h 369"/>
                  <a:gd name="T64" fmla="*/ 88 w 273"/>
                  <a:gd name="T65" fmla="*/ 368 h 369"/>
                  <a:gd name="T66" fmla="*/ 112 w 273"/>
                  <a:gd name="T67" fmla="*/ 328 h 369"/>
                  <a:gd name="T68" fmla="*/ 120 w 273"/>
                  <a:gd name="T69" fmla="*/ 336 h 369"/>
                  <a:gd name="T70" fmla="*/ 152 w 273"/>
                  <a:gd name="T71" fmla="*/ 304 h 369"/>
                  <a:gd name="T72" fmla="*/ 152 w 273"/>
                  <a:gd name="T73" fmla="*/ 280 h 369"/>
                  <a:gd name="T74" fmla="*/ 184 w 273"/>
                  <a:gd name="T75" fmla="*/ 272 h 369"/>
                  <a:gd name="T76" fmla="*/ 200 w 273"/>
                  <a:gd name="T77" fmla="*/ 232 h 369"/>
                  <a:gd name="T78" fmla="*/ 216 w 273"/>
                  <a:gd name="T79" fmla="*/ 224 h 369"/>
                  <a:gd name="T80" fmla="*/ 216 w 273"/>
                  <a:gd name="T81" fmla="*/ 200 h 369"/>
                  <a:gd name="T82" fmla="*/ 240 w 273"/>
                  <a:gd name="T83" fmla="*/ 200 h 369"/>
                  <a:gd name="T84" fmla="*/ 248 w 273"/>
                  <a:gd name="T85" fmla="*/ 160 h 369"/>
                  <a:gd name="T86" fmla="*/ 240 w 273"/>
                  <a:gd name="T87" fmla="*/ 128 h 369"/>
                  <a:gd name="T88" fmla="*/ 248 w 273"/>
                  <a:gd name="T89" fmla="*/ 120 h 369"/>
                  <a:gd name="T90" fmla="*/ 232 w 273"/>
                  <a:gd name="T91" fmla="*/ 104 h 369"/>
                  <a:gd name="T92" fmla="*/ 248 w 273"/>
                  <a:gd name="T93" fmla="*/ 96 h 369"/>
                  <a:gd name="T94" fmla="*/ 256 w 273"/>
                  <a:gd name="T95" fmla="*/ 104 h 369"/>
                  <a:gd name="T96" fmla="*/ 272 w 273"/>
                  <a:gd name="T97" fmla="*/ 80 h 369"/>
                  <a:gd name="T98" fmla="*/ 272 w 273"/>
                  <a:gd name="T99" fmla="*/ 56 h 3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3"/>
                  <a:gd name="T151" fmla="*/ 0 h 369"/>
                  <a:gd name="T152" fmla="*/ 273 w 273"/>
                  <a:gd name="T153" fmla="*/ 369 h 3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3" h="369">
                    <a:moveTo>
                      <a:pt x="272" y="56"/>
                    </a:moveTo>
                    <a:lnTo>
                      <a:pt x="272" y="48"/>
                    </a:lnTo>
                    <a:lnTo>
                      <a:pt x="256" y="48"/>
                    </a:lnTo>
                    <a:lnTo>
                      <a:pt x="256" y="56"/>
                    </a:lnTo>
                    <a:lnTo>
                      <a:pt x="240" y="56"/>
                    </a:lnTo>
                    <a:lnTo>
                      <a:pt x="232" y="56"/>
                    </a:lnTo>
                    <a:lnTo>
                      <a:pt x="232" y="32"/>
                    </a:lnTo>
                    <a:lnTo>
                      <a:pt x="224" y="32"/>
                    </a:lnTo>
                    <a:lnTo>
                      <a:pt x="208" y="56"/>
                    </a:lnTo>
                    <a:lnTo>
                      <a:pt x="184" y="56"/>
                    </a:lnTo>
                    <a:lnTo>
                      <a:pt x="176" y="32"/>
                    </a:lnTo>
                    <a:lnTo>
                      <a:pt x="168" y="16"/>
                    </a:lnTo>
                    <a:lnTo>
                      <a:pt x="160" y="0"/>
                    </a:lnTo>
                    <a:lnTo>
                      <a:pt x="144" y="0"/>
                    </a:lnTo>
                    <a:lnTo>
                      <a:pt x="144" y="8"/>
                    </a:lnTo>
                    <a:lnTo>
                      <a:pt x="112" y="16"/>
                    </a:lnTo>
                    <a:lnTo>
                      <a:pt x="112" y="32"/>
                    </a:lnTo>
                    <a:lnTo>
                      <a:pt x="80" y="32"/>
                    </a:lnTo>
                    <a:lnTo>
                      <a:pt x="64" y="48"/>
                    </a:lnTo>
                    <a:lnTo>
                      <a:pt x="64" y="72"/>
                    </a:lnTo>
                    <a:lnTo>
                      <a:pt x="72" y="88"/>
                    </a:lnTo>
                    <a:lnTo>
                      <a:pt x="48" y="112"/>
                    </a:lnTo>
                    <a:lnTo>
                      <a:pt x="40" y="112"/>
                    </a:lnTo>
                    <a:lnTo>
                      <a:pt x="32" y="144"/>
                    </a:lnTo>
                    <a:lnTo>
                      <a:pt x="32" y="160"/>
                    </a:lnTo>
                    <a:lnTo>
                      <a:pt x="32" y="176"/>
                    </a:lnTo>
                    <a:lnTo>
                      <a:pt x="16" y="200"/>
                    </a:lnTo>
                    <a:lnTo>
                      <a:pt x="8" y="216"/>
                    </a:lnTo>
                    <a:lnTo>
                      <a:pt x="0" y="256"/>
                    </a:lnTo>
                    <a:lnTo>
                      <a:pt x="8" y="272"/>
                    </a:lnTo>
                    <a:lnTo>
                      <a:pt x="56" y="272"/>
                    </a:lnTo>
                    <a:lnTo>
                      <a:pt x="80" y="328"/>
                    </a:lnTo>
                    <a:lnTo>
                      <a:pt x="88" y="368"/>
                    </a:lnTo>
                    <a:lnTo>
                      <a:pt x="112" y="328"/>
                    </a:lnTo>
                    <a:lnTo>
                      <a:pt x="120" y="336"/>
                    </a:lnTo>
                    <a:lnTo>
                      <a:pt x="152" y="304"/>
                    </a:lnTo>
                    <a:lnTo>
                      <a:pt x="152" y="280"/>
                    </a:lnTo>
                    <a:lnTo>
                      <a:pt x="184" y="272"/>
                    </a:lnTo>
                    <a:lnTo>
                      <a:pt x="200" y="232"/>
                    </a:lnTo>
                    <a:lnTo>
                      <a:pt x="216" y="224"/>
                    </a:lnTo>
                    <a:lnTo>
                      <a:pt x="216" y="200"/>
                    </a:lnTo>
                    <a:lnTo>
                      <a:pt x="240" y="200"/>
                    </a:lnTo>
                    <a:lnTo>
                      <a:pt x="248" y="160"/>
                    </a:lnTo>
                    <a:lnTo>
                      <a:pt x="240" y="128"/>
                    </a:lnTo>
                    <a:lnTo>
                      <a:pt x="248" y="120"/>
                    </a:lnTo>
                    <a:lnTo>
                      <a:pt x="232" y="104"/>
                    </a:lnTo>
                    <a:lnTo>
                      <a:pt x="248" y="96"/>
                    </a:lnTo>
                    <a:lnTo>
                      <a:pt x="256" y="104"/>
                    </a:lnTo>
                    <a:lnTo>
                      <a:pt x="272" y="80"/>
                    </a:lnTo>
                    <a:lnTo>
                      <a:pt x="272" y="56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7" name="Freeform 19"/>
              <p:cNvSpPr/>
              <p:nvPr/>
            </p:nvSpPr>
            <p:spPr bwMode="gray">
              <a:xfrm>
                <a:off x="2925374" y="3294427"/>
                <a:ext cx="601533" cy="357387"/>
              </a:xfrm>
              <a:custGeom>
                <a:avLst/>
                <a:gdLst>
                  <a:gd name="T0" fmla="*/ 496 w 505"/>
                  <a:gd name="T1" fmla="*/ 96 h 385"/>
                  <a:gd name="T2" fmla="*/ 424 w 505"/>
                  <a:gd name="T3" fmla="*/ 40 h 385"/>
                  <a:gd name="T4" fmla="*/ 408 w 505"/>
                  <a:gd name="T5" fmla="*/ 56 h 385"/>
                  <a:gd name="T6" fmla="*/ 376 w 505"/>
                  <a:gd name="T7" fmla="*/ 40 h 385"/>
                  <a:gd name="T8" fmla="*/ 312 w 505"/>
                  <a:gd name="T9" fmla="*/ 56 h 385"/>
                  <a:gd name="T10" fmla="*/ 312 w 505"/>
                  <a:gd name="T11" fmla="*/ 0 h 385"/>
                  <a:gd name="T12" fmla="*/ 280 w 505"/>
                  <a:gd name="T13" fmla="*/ 0 h 385"/>
                  <a:gd name="T14" fmla="*/ 216 w 505"/>
                  <a:gd name="T15" fmla="*/ 8 h 385"/>
                  <a:gd name="T16" fmla="*/ 208 w 505"/>
                  <a:gd name="T17" fmla="*/ 40 h 385"/>
                  <a:gd name="T18" fmla="*/ 168 w 505"/>
                  <a:gd name="T19" fmla="*/ 24 h 385"/>
                  <a:gd name="T20" fmla="*/ 144 w 505"/>
                  <a:gd name="T21" fmla="*/ 48 h 385"/>
                  <a:gd name="T22" fmla="*/ 152 w 505"/>
                  <a:gd name="T23" fmla="*/ 88 h 385"/>
                  <a:gd name="T24" fmla="*/ 144 w 505"/>
                  <a:gd name="T25" fmla="*/ 112 h 385"/>
                  <a:gd name="T26" fmla="*/ 112 w 505"/>
                  <a:gd name="T27" fmla="*/ 168 h 385"/>
                  <a:gd name="T28" fmla="*/ 72 w 505"/>
                  <a:gd name="T29" fmla="*/ 224 h 385"/>
                  <a:gd name="T30" fmla="*/ 32 w 505"/>
                  <a:gd name="T31" fmla="*/ 272 h 385"/>
                  <a:gd name="T32" fmla="*/ 0 w 505"/>
                  <a:gd name="T33" fmla="*/ 296 h 385"/>
                  <a:gd name="T34" fmla="*/ 8 w 505"/>
                  <a:gd name="T35" fmla="*/ 312 h 385"/>
                  <a:gd name="T36" fmla="*/ 16 w 505"/>
                  <a:gd name="T37" fmla="*/ 360 h 385"/>
                  <a:gd name="T38" fmla="*/ 56 w 505"/>
                  <a:gd name="T39" fmla="*/ 384 h 385"/>
                  <a:gd name="T40" fmla="*/ 40 w 505"/>
                  <a:gd name="T41" fmla="*/ 344 h 385"/>
                  <a:gd name="T42" fmla="*/ 80 w 505"/>
                  <a:gd name="T43" fmla="*/ 304 h 385"/>
                  <a:gd name="T44" fmla="*/ 152 w 505"/>
                  <a:gd name="T45" fmla="*/ 280 h 385"/>
                  <a:gd name="T46" fmla="*/ 192 w 505"/>
                  <a:gd name="T47" fmla="*/ 296 h 385"/>
                  <a:gd name="T48" fmla="*/ 240 w 505"/>
                  <a:gd name="T49" fmla="*/ 248 h 385"/>
                  <a:gd name="T50" fmla="*/ 264 w 505"/>
                  <a:gd name="T51" fmla="*/ 240 h 385"/>
                  <a:gd name="T52" fmla="*/ 264 w 505"/>
                  <a:gd name="T53" fmla="*/ 216 h 385"/>
                  <a:gd name="T54" fmla="*/ 280 w 505"/>
                  <a:gd name="T55" fmla="*/ 208 h 385"/>
                  <a:gd name="T56" fmla="*/ 336 w 505"/>
                  <a:gd name="T57" fmla="*/ 232 h 385"/>
                  <a:gd name="T58" fmla="*/ 336 w 505"/>
                  <a:gd name="T59" fmla="*/ 200 h 385"/>
                  <a:gd name="T60" fmla="*/ 376 w 505"/>
                  <a:gd name="T61" fmla="*/ 192 h 385"/>
                  <a:gd name="T62" fmla="*/ 392 w 505"/>
                  <a:gd name="T63" fmla="*/ 200 h 385"/>
                  <a:gd name="T64" fmla="*/ 400 w 505"/>
                  <a:gd name="T65" fmla="*/ 184 h 385"/>
                  <a:gd name="T66" fmla="*/ 448 w 505"/>
                  <a:gd name="T67" fmla="*/ 176 h 385"/>
                  <a:gd name="T68" fmla="*/ 480 w 505"/>
                  <a:gd name="T69" fmla="*/ 136 h 3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5"/>
                  <a:gd name="T106" fmla="*/ 0 h 385"/>
                  <a:gd name="T107" fmla="*/ 505 w 505"/>
                  <a:gd name="T108" fmla="*/ 385 h 3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5" h="385">
                    <a:moveTo>
                      <a:pt x="504" y="128"/>
                    </a:moveTo>
                    <a:lnTo>
                      <a:pt x="496" y="96"/>
                    </a:lnTo>
                    <a:lnTo>
                      <a:pt x="472" y="40"/>
                    </a:lnTo>
                    <a:lnTo>
                      <a:pt x="424" y="40"/>
                    </a:lnTo>
                    <a:lnTo>
                      <a:pt x="416" y="32"/>
                    </a:lnTo>
                    <a:lnTo>
                      <a:pt x="408" y="56"/>
                    </a:lnTo>
                    <a:lnTo>
                      <a:pt x="392" y="56"/>
                    </a:lnTo>
                    <a:lnTo>
                      <a:pt x="376" y="40"/>
                    </a:lnTo>
                    <a:lnTo>
                      <a:pt x="320" y="64"/>
                    </a:lnTo>
                    <a:lnTo>
                      <a:pt x="312" y="56"/>
                    </a:lnTo>
                    <a:lnTo>
                      <a:pt x="336" y="8"/>
                    </a:lnTo>
                    <a:lnTo>
                      <a:pt x="312" y="0"/>
                    </a:lnTo>
                    <a:lnTo>
                      <a:pt x="296" y="16"/>
                    </a:lnTo>
                    <a:lnTo>
                      <a:pt x="280" y="0"/>
                    </a:lnTo>
                    <a:lnTo>
                      <a:pt x="272" y="8"/>
                    </a:lnTo>
                    <a:lnTo>
                      <a:pt x="216" y="8"/>
                    </a:lnTo>
                    <a:lnTo>
                      <a:pt x="224" y="40"/>
                    </a:lnTo>
                    <a:lnTo>
                      <a:pt x="208" y="40"/>
                    </a:lnTo>
                    <a:lnTo>
                      <a:pt x="176" y="16"/>
                    </a:lnTo>
                    <a:lnTo>
                      <a:pt x="168" y="24"/>
                    </a:lnTo>
                    <a:lnTo>
                      <a:pt x="168" y="48"/>
                    </a:lnTo>
                    <a:lnTo>
                      <a:pt x="144" y="48"/>
                    </a:lnTo>
                    <a:lnTo>
                      <a:pt x="144" y="72"/>
                    </a:lnTo>
                    <a:lnTo>
                      <a:pt x="152" y="88"/>
                    </a:lnTo>
                    <a:lnTo>
                      <a:pt x="144" y="96"/>
                    </a:lnTo>
                    <a:lnTo>
                      <a:pt x="144" y="112"/>
                    </a:lnTo>
                    <a:lnTo>
                      <a:pt x="112" y="144"/>
                    </a:lnTo>
                    <a:lnTo>
                      <a:pt x="112" y="168"/>
                    </a:lnTo>
                    <a:lnTo>
                      <a:pt x="104" y="200"/>
                    </a:lnTo>
                    <a:lnTo>
                      <a:pt x="72" y="224"/>
                    </a:lnTo>
                    <a:lnTo>
                      <a:pt x="48" y="256"/>
                    </a:lnTo>
                    <a:lnTo>
                      <a:pt x="32" y="272"/>
                    </a:lnTo>
                    <a:lnTo>
                      <a:pt x="8" y="280"/>
                    </a:lnTo>
                    <a:lnTo>
                      <a:pt x="0" y="296"/>
                    </a:lnTo>
                    <a:lnTo>
                      <a:pt x="16" y="304"/>
                    </a:lnTo>
                    <a:lnTo>
                      <a:pt x="8" y="312"/>
                    </a:lnTo>
                    <a:lnTo>
                      <a:pt x="8" y="352"/>
                    </a:lnTo>
                    <a:lnTo>
                      <a:pt x="16" y="360"/>
                    </a:lnTo>
                    <a:lnTo>
                      <a:pt x="16" y="384"/>
                    </a:lnTo>
                    <a:lnTo>
                      <a:pt x="56" y="384"/>
                    </a:lnTo>
                    <a:lnTo>
                      <a:pt x="56" y="360"/>
                    </a:lnTo>
                    <a:lnTo>
                      <a:pt x="40" y="344"/>
                    </a:lnTo>
                    <a:lnTo>
                      <a:pt x="48" y="312"/>
                    </a:lnTo>
                    <a:lnTo>
                      <a:pt x="80" y="304"/>
                    </a:lnTo>
                    <a:lnTo>
                      <a:pt x="104" y="304"/>
                    </a:lnTo>
                    <a:lnTo>
                      <a:pt x="152" y="280"/>
                    </a:lnTo>
                    <a:lnTo>
                      <a:pt x="184" y="280"/>
                    </a:lnTo>
                    <a:lnTo>
                      <a:pt x="192" y="296"/>
                    </a:lnTo>
                    <a:lnTo>
                      <a:pt x="208" y="264"/>
                    </a:lnTo>
                    <a:lnTo>
                      <a:pt x="240" y="248"/>
                    </a:lnTo>
                    <a:lnTo>
                      <a:pt x="248" y="224"/>
                    </a:lnTo>
                    <a:lnTo>
                      <a:pt x="264" y="240"/>
                    </a:lnTo>
                    <a:lnTo>
                      <a:pt x="272" y="240"/>
                    </a:lnTo>
                    <a:lnTo>
                      <a:pt x="264" y="216"/>
                    </a:lnTo>
                    <a:lnTo>
                      <a:pt x="264" y="184"/>
                    </a:lnTo>
                    <a:lnTo>
                      <a:pt x="280" y="208"/>
                    </a:lnTo>
                    <a:lnTo>
                      <a:pt x="288" y="232"/>
                    </a:lnTo>
                    <a:lnTo>
                      <a:pt x="336" y="232"/>
                    </a:lnTo>
                    <a:lnTo>
                      <a:pt x="320" y="216"/>
                    </a:lnTo>
                    <a:lnTo>
                      <a:pt x="336" y="200"/>
                    </a:lnTo>
                    <a:lnTo>
                      <a:pt x="360" y="208"/>
                    </a:lnTo>
                    <a:lnTo>
                      <a:pt x="376" y="192"/>
                    </a:lnTo>
                    <a:lnTo>
                      <a:pt x="392" y="192"/>
                    </a:lnTo>
                    <a:lnTo>
                      <a:pt x="392" y="200"/>
                    </a:lnTo>
                    <a:lnTo>
                      <a:pt x="400" y="200"/>
                    </a:lnTo>
                    <a:lnTo>
                      <a:pt x="400" y="184"/>
                    </a:lnTo>
                    <a:lnTo>
                      <a:pt x="424" y="192"/>
                    </a:lnTo>
                    <a:lnTo>
                      <a:pt x="448" y="176"/>
                    </a:lnTo>
                    <a:lnTo>
                      <a:pt x="472" y="168"/>
                    </a:lnTo>
                    <a:lnTo>
                      <a:pt x="480" y="136"/>
                    </a:lnTo>
                    <a:lnTo>
                      <a:pt x="504" y="128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20"/>
              <p:cNvSpPr/>
              <p:nvPr/>
            </p:nvSpPr>
            <p:spPr bwMode="gray">
              <a:xfrm>
                <a:off x="2525013" y="3227311"/>
                <a:ext cx="592614" cy="357387"/>
              </a:xfrm>
              <a:custGeom>
                <a:avLst/>
                <a:gdLst>
                  <a:gd name="T0" fmla="*/ 344 w 497"/>
                  <a:gd name="T1" fmla="*/ 344 h 385"/>
                  <a:gd name="T2" fmla="*/ 416 w 497"/>
                  <a:gd name="T3" fmla="*/ 296 h 385"/>
                  <a:gd name="T4" fmla="*/ 448 w 497"/>
                  <a:gd name="T5" fmla="*/ 240 h 385"/>
                  <a:gd name="T6" fmla="*/ 480 w 497"/>
                  <a:gd name="T7" fmla="*/ 184 h 385"/>
                  <a:gd name="T8" fmla="*/ 496 w 497"/>
                  <a:gd name="T9" fmla="*/ 160 h 385"/>
                  <a:gd name="T10" fmla="*/ 480 w 497"/>
                  <a:gd name="T11" fmla="*/ 128 h 385"/>
                  <a:gd name="T12" fmla="*/ 456 w 497"/>
                  <a:gd name="T13" fmla="*/ 96 h 385"/>
                  <a:gd name="T14" fmla="*/ 440 w 497"/>
                  <a:gd name="T15" fmla="*/ 112 h 385"/>
                  <a:gd name="T16" fmla="*/ 424 w 497"/>
                  <a:gd name="T17" fmla="*/ 104 h 385"/>
                  <a:gd name="T18" fmla="*/ 440 w 497"/>
                  <a:gd name="T19" fmla="*/ 56 h 385"/>
                  <a:gd name="T20" fmla="*/ 440 w 497"/>
                  <a:gd name="T21" fmla="*/ 16 h 385"/>
                  <a:gd name="T22" fmla="*/ 408 w 497"/>
                  <a:gd name="T23" fmla="*/ 8 h 385"/>
                  <a:gd name="T24" fmla="*/ 376 w 497"/>
                  <a:gd name="T25" fmla="*/ 24 h 385"/>
                  <a:gd name="T26" fmla="*/ 360 w 497"/>
                  <a:gd name="T27" fmla="*/ 24 h 385"/>
                  <a:gd name="T28" fmla="*/ 320 w 497"/>
                  <a:gd name="T29" fmla="*/ 32 h 385"/>
                  <a:gd name="T30" fmla="*/ 288 w 497"/>
                  <a:gd name="T31" fmla="*/ 64 h 385"/>
                  <a:gd name="T32" fmla="*/ 264 w 497"/>
                  <a:gd name="T33" fmla="*/ 72 h 385"/>
                  <a:gd name="T34" fmla="*/ 224 w 497"/>
                  <a:gd name="T35" fmla="*/ 96 h 385"/>
                  <a:gd name="T36" fmla="*/ 184 w 497"/>
                  <a:gd name="T37" fmla="*/ 88 h 385"/>
                  <a:gd name="T38" fmla="*/ 160 w 497"/>
                  <a:gd name="T39" fmla="*/ 72 h 385"/>
                  <a:gd name="T40" fmla="*/ 144 w 497"/>
                  <a:gd name="T41" fmla="*/ 88 h 385"/>
                  <a:gd name="T42" fmla="*/ 96 w 497"/>
                  <a:gd name="T43" fmla="*/ 128 h 385"/>
                  <a:gd name="T44" fmla="*/ 32 w 497"/>
                  <a:gd name="T45" fmla="*/ 112 h 385"/>
                  <a:gd name="T46" fmla="*/ 0 w 497"/>
                  <a:gd name="T47" fmla="*/ 128 h 385"/>
                  <a:gd name="T48" fmla="*/ 32 w 497"/>
                  <a:gd name="T49" fmla="*/ 144 h 385"/>
                  <a:gd name="T50" fmla="*/ 88 w 497"/>
                  <a:gd name="T51" fmla="*/ 168 h 385"/>
                  <a:gd name="T52" fmla="*/ 104 w 497"/>
                  <a:gd name="T53" fmla="*/ 208 h 385"/>
                  <a:gd name="T54" fmla="*/ 56 w 497"/>
                  <a:gd name="T55" fmla="*/ 224 h 385"/>
                  <a:gd name="T56" fmla="*/ 88 w 497"/>
                  <a:gd name="T57" fmla="*/ 248 h 385"/>
                  <a:gd name="T58" fmla="*/ 136 w 497"/>
                  <a:gd name="T59" fmla="*/ 280 h 385"/>
                  <a:gd name="T60" fmla="*/ 136 w 497"/>
                  <a:gd name="T61" fmla="*/ 304 h 385"/>
                  <a:gd name="T62" fmla="*/ 208 w 497"/>
                  <a:gd name="T63" fmla="*/ 360 h 385"/>
                  <a:gd name="T64" fmla="*/ 248 w 497"/>
                  <a:gd name="T65" fmla="*/ 360 h 385"/>
                  <a:gd name="T66" fmla="*/ 256 w 497"/>
                  <a:gd name="T67" fmla="*/ 344 h 385"/>
                  <a:gd name="T68" fmla="*/ 296 w 497"/>
                  <a:gd name="T69" fmla="*/ 376 h 385"/>
                  <a:gd name="T70" fmla="*/ 336 w 497"/>
                  <a:gd name="T71" fmla="*/ 368 h 38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97"/>
                  <a:gd name="T109" fmla="*/ 0 h 385"/>
                  <a:gd name="T110" fmla="*/ 497 w 497"/>
                  <a:gd name="T111" fmla="*/ 385 h 38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97" h="385">
                    <a:moveTo>
                      <a:pt x="336" y="368"/>
                    </a:moveTo>
                    <a:lnTo>
                      <a:pt x="344" y="344"/>
                    </a:lnTo>
                    <a:lnTo>
                      <a:pt x="368" y="344"/>
                    </a:lnTo>
                    <a:lnTo>
                      <a:pt x="416" y="296"/>
                    </a:lnTo>
                    <a:lnTo>
                      <a:pt x="440" y="272"/>
                    </a:lnTo>
                    <a:lnTo>
                      <a:pt x="448" y="240"/>
                    </a:lnTo>
                    <a:lnTo>
                      <a:pt x="448" y="216"/>
                    </a:lnTo>
                    <a:lnTo>
                      <a:pt x="480" y="184"/>
                    </a:lnTo>
                    <a:lnTo>
                      <a:pt x="480" y="168"/>
                    </a:lnTo>
                    <a:lnTo>
                      <a:pt x="496" y="160"/>
                    </a:lnTo>
                    <a:lnTo>
                      <a:pt x="480" y="152"/>
                    </a:lnTo>
                    <a:lnTo>
                      <a:pt x="480" y="128"/>
                    </a:lnTo>
                    <a:lnTo>
                      <a:pt x="456" y="128"/>
                    </a:lnTo>
                    <a:lnTo>
                      <a:pt x="456" y="96"/>
                    </a:lnTo>
                    <a:lnTo>
                      <a:pt x="440" y="96"/>
                    </a:lnTo>
                    <a:lnTo>
                      <a:pt x="440" y="112"/>
                    </a:lnTo>
                    <a:lnTo>
                      <a:pt x="424" y="112"/>
                    </a:lnTo>
                    <a:lnTo>
                      <a:pt x="424" y="104"/>
                    </a:lnTo>
                    <a:lnTo>
                      <a:pt x="432" y="64"/>
                    </a:lnTo>
                    <a:lnTo>
                      <a:pt x="440" y="56"/>
                    </a:lnTo>
                    <a:lnTo>
                      <a:pt x="440" y="40"/>
                    </a:lnTo>
                    <a:lnTo>
                      <a:pt x="440" y="16"/>
                    </a:lnTo>
                    <a:lnTo>
                      <a:pt x="432" y="0"/>
                    </a:lnTo>
                    <a:lnTo>
                      <a:pt x="408" y="8"/>
                    </a:lnTo>
                    <a:lnTo>
                      <a:pt x="392" y="8"/>
                    </a:lnTo>
                    <a:lnTo>
                      <a:pt x="376" y="24"/>
                    </a:lnTo>
                    <a:lnTo>
                      <a:pt x="360" y="32"/>
                    </a:lnTo>
                    <a:lnTo>
                      <a:pt x="360" y="24"/>
                    </a:lnTo>
                    <a:lnTo>
                      <a:pt x="344" y="32"/>
                    </a:lnTo>
                    <a:lnTo>
                      <a:pt x="320" y="32"/>
                    </a:lnTo>
                    <a:lnTo>
                      <a:pt x="304" y="40"/>
                    </a:lnTo>
                    <a:lnTo>
                      <a:pt x="288" y="64"/>
                    </a:lnTo>
                    <a:lnTo>
                      <a:pt x="272" y="56"/>
                    </a:lnTo>
                    <a:lnTo>
                      <a:pt x="264" y="72"/>
                    </a:lnTo>
                    <a:lnTo>
                      <a:pt x="232" y="72"/>
                    </a:lnTo>
                    <a:lnTo>
                      <a:pt x="224" y="96"/>
                    </a:lnTo>
                    <a:lnTo>
                      <a:pt x="200" y="104"/>
                    </a:lnTo>
                    <a:lnTo>
                      <a:pt x="184" y="88"/>
                    </a:lnTo>
                    <a:lnTo>
                      <a:pt x="176" y="64"/>
                    </a:lnTo>
                    <a:lnTo>
                      <a:pt x="160" y="72"/>
                    </a:lnTo>
                    <a:lnTo>
                      <a:pt x="160" y="88"/>
                    </a:lnTo>
                    <a:lnTo>
                      <a:pt x="144" y="88"/>
                    </a:lnTo>
                    <a:lnTo>
                      <a:pt x="104" y="112"/>
                    </a:lnTo>
                    <a:lnTo>
                      <a:pt x="96" y="128"/>
                    </a:lnTo>
                    <a:lnTo>
                      <a:pt x="48" y="112"/>
                    </a:lnTo>
                    <a:lnTo>
                      <a:pt x="32" y="112"/>
                    </a:lnTo>
                    <a:lnTo>
                      <a:pt x="24" y="120"/>
                    </a:lnTo>
                    <a:lnTo>
                      <a:pt x="0" y="128"/>
                    </a:lnTo>
                    <a:lnTo>
                      <a:pt x="0" y="144"/>
                    </a:lnTo>
                    <a:lnTo>
                      <a:pt x="32" y="144"/>
                    </a:lnTo>
                    <a:lnTo>
                      <a:pt x="40" y="160"/>
                    </a:lnTo>
                    <a:lnTo>
                      <a:pt x="88" y="168"/>
                    </a:lnTo>
                    <a:lnTo>
                      <a:pt x="96" y="176"/>
                    </a:lnTo>
                    <a:lnTo>
                      <a:pt x="104" y="208"/>
                    </a:lnTo>
                    <a:lnTo>
                      <a:pt x="64" y="208"/>
                    </a:lnTo>
                    <a:lnTo>
                      <a:pt x="56" y="224"/>
                    </a:lnTo>
                    <a:lnTo>
                      <a:pt x="64" y="240"/>
                    </a:lnTo>
                    <a:lnTo>
                      <a:pt x="88" y="248"/>
                    </a:lnTo>
                    <a:lnTo>
                      <a:pt x="136" y="264"/>
                    </a:lnTo>
                    <a:lnTo>
                      <a:pt x="136" y="280"/>
                    </a:lnTo>
                    <a:lnTo>
                      <a:pt x="120" y="288"/>
                    </a:lnTo>
                    <a:lnTo>
                      <a:pt x="136" y="304"/>
                    </a:lnTo>
                    <a:lnTo>
                      <a:pt x="136" y="328"/>
                    </a:lnTo>
                    <a:lnTo>
                      <a:pt x="208" y="360"/>
                    </a:lnTo>
                    <a:lnTo>
                      <a:pt x="224" y="360"/>
                    </a:lnTo>
                    <a:lnTo>
                      <a:pt x="248" y="360"/>
                    </a:lnTo>
                    <a:lnTo>
                      <a:pt x="256" y="368"/>
                    </a:lnTo>
                    <a:lnTo>
                      <a:pt x="256" y="344"/>
                    </a:lnTo>
                    <a:lnTo>
                      <a:pt x="288" y="352"/>
                    </a:lnTo>
                    <a:lnTo>
                      <a:pt x="296" y="376"/>
                    </a:lnTo>
                    <a:lnTo>
                      <a:pt x="312" y="384"/>
                    </a:lnTo>
                    <a:lnTo>
                      <a:pt x="336" y="368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21"/>
              <p:cNvSpPr/>
              <p:nvPr/>
            </p:nvSpPr>
            <p:spPr bwMode="invGray">
              <a:xfrm>
                <a:off x="2468526" y="3026805"/>
                <a:ext cx="440001" cy="328863"/>
              </a:xfrm>
              <a:custGeom>
                <a:avLst/>
                <a:gdLst>
                  <a:gd name="T0" fmla="*/ 48 w 369"/>
                  <a:gd name="T1" fmla="*/ 320 h 353"/>
                  <a:gd name="T2" fmla="*/ 32 w 369"/>
                  <a:gd name="T3" fmla="*/ 264 h 353"/>
                  <a:gd name="T4" fmla="*/ 56 w 369"/>
                  <a:gd name="T5" fmla="*/ 192 h 353"/>
                  <a:gd name="T6" fmla="*/ 8 w 369"/>
                  <a:gd name="T7" fmla="*/ 160 h 353"/>
                  <a:gd name="T8" fmla="*/ 16 w 369"/>
                  <a:gd name="T9" fmla="*/ 136 h 353"/>
                  <a:gd name="T10" fmla="*/ 48 w 369"/>
                  <a:gd name="T11" fmla="*/ 136 h 353"/>
                  <a:gd name="T12" fmla="*/ 104 w 369"/>
                  <a:gd name="T13" fmla="*/ 120 h 353"/>
                  <a:gd name="T14" fmla="*/ 168 w 369"/>
                  <a:gd name="T15" fmla="*/ 112 h 353"/>
                  <a:gd name="T16" fmla="*/ 136 w 369"/>
                  <a:gd name="T17" fmla="*/ 80 h 353"/>
                  <a:gd name="T18" fmla="*/ 144 w 369"/>
                  <a:gd name="T19" fmla="*/ 40 h 353"/>
                  <a:gd name="T20" fmla="*/ 184 w 369"/>
                  <a:gd name="T21" fmla="*/ 40 h 353"/>
                  <a:gd name="T22" fmla="*/ 208 w 369"/>
                  <a:gd name="T23" fmla="*/ 48 h 353"/>
                  <a:gd name="T24" fmla="*/ 232 w 369"/>
                  <a:gd name="T25" fmla="*/ 40 h 353"/>
                  <a:gd name="T26" fmla="*/ 248 w 369"/>
                  <a:gd name="T27" fmla="*/ 0 h 353"/>
                  <a:gd name="T28" fmla="*/ 288 w 369"/>
                  <a:gd name="T29" fmla="*/ 16 h 353"/>
                  <a:gd name="T30" fmla="*/ 320 w 369"/>
                  <a:gd name="T31" fmla="*/ 72 h 353"/>
                  <a:gd name="T32" fmla="*/ 344 w 369"/>
                  <a:gd name="T33" fmla="*/ 88 h 353"/>
                  <a:gd name="T34" fmla="*/ 360 w 369"/>
                  <a:gd name="T35" fmla="*/ 64 h 353"/>
                  <a:gd name="T36" fmla="*/ 360 w 369"/>
                  <a:gd name="T37" fmla="*/ 96 h 353"/>
                  <a:gd name="T38" fmla="*/ 360 w 369"/>
                  <a:gd name="T39" fmla="*/ 128 h 353"/>
                  <a:gd name="T40" fmla="*/ 336 w 369"/>
                  <a:gd name="T41" fmla="*/ 168 h 353"/>
                  <a:gd name="T42" fmla="*/ 368 w 369"/>
                  <a:gd name="T43" fmla="*/ 184 h 353"/>
                  <a:gd name="T44" fmla="*/ 360 w 369"/>
                  <a:gd name="T45" fmla="*/ 208 h 353"/>
                  <a:gd name="T46" fmla="*/ 368 w 369"/>
                  <a:gd name="T47" fmla="*/ 232 h 353"/>
                  <a:gd name="T48" fmla="*/ 344 w 369"/>
                  <a:gd name="T49" fmla="*/ 256 h 353"/>
                  <a:gd name="T50" fmla="*/ 344 w 369"/>
                  <a:gd name="T51" fmla="*/ 280 h 353"/>
                  <a:gd name="T52" fmla="*/ 312 w 369"/>
                  <a:gd name="T53" fmla="*/ 288 h 353"/>
                  <a:gd name="T54" fmla="*/ 272 w 369"/>
                  <a:gd name="T55" fmla="*/ 312 h 353"/>
                  <a:gd name="T56" fmla="*/ 232 w 369"/>
                  <a:gd name="T57" fmla="*/ 304 h 353"/>
                  <a:gd name="T58" fmla="*/ 208 w 369"/>
                  <a:gd name="T59" fmla="*/ 288 h 353"/>
                  <a:gd name="T60" fmla="*/ 192 w 369"/>
                  <a:gd name="T61" fmla="*/ 304 h 353"/>
                  <a:gd name="T62" fmla="*/ 144 w 369"/>
                  <a:gd name="T63" fmla="*/ 352 h 353"/>
                  <a:gd name="T64" fmla="*/ 80 w 369"/>
                  <a:gd name="T65" fmla="*/ 328 h 3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9"/>
                  <a:gd name="T100" fmla="*/ 0 h 353"/>
                  <a:gd name="T101" fmla="*/ 369 w 369"/>
                  <a:gd name="T102" fmla="*/ 353 h 3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9" h="353">
                    <a:moveTo>
                      <a:pt x="48" y="344"/>
                    </a:moveTo>
                    <a:lnTo>
                      <a:pt x="48" y="320"/>
                    </a:lnTo>
                    <a:lnTo>
                      <a:pt x="64" y="296"/>
                    </a:lnTo>
                    <a:lnTo>
                      <a:pt x="32" y="264"/>
                    </a:lnTo>
                    <a:lnTo>
                      <a:pt x="56" y="224"/>
                    </a:lnTo>
                    <a:lnTo>
                      <a:pt x="56" y="192"/>
                    </a:lnTo>
                    <a:lnTo>
                      <a:pt x="8" y="200"/>
                    </a:lnTo>
                    <a:lnTo>
                      <a:pt x="8" y="160"/>
                    </a:lnTo>
                    <a:lnTo>
                      <a:pt x="0" y="152"/>
                    </a:lnTo>
                    <a:lnTo>
                      <a:pt x="16" y="136"/>
                    </a:lnTo>
                    <a:lnTo>
                      <a:pt x="32" y="144"/>
                    </a:lnTo>
                    <a:lnTo>
                      <a:pt x="48" y="136"/>
                    </a:lnTo>
                    <a:lnTo>
                      <a:pt x="96" y="136"/>
                    </a:lnTo>
                    <a:lnTo>
                      <a:pt x="104" y="120"/>
                    </a:lnTo>
                    <a:lnTo>
                      <a:pt x="112" y="112"/>
                    </a:lnTo>
                    <a:lnTo>
                      <a:pt x="168" y="112"/>
                    </a:lnTo>
                    <a:lnTo>
                      <a:pt x="160" y="80"/>
                    </a:lnTo>
                    <a:lnTo>
                      <a:pt x="136" y="80"/>
                    </a:lnTo>
                    <a:lnTo>
                      <a:pt x="128" y="56"/>
                    </a:lnTo>
                    <a:lnTo>
                      <a:pt x="144" y="40"/>
                    </a:lnTo>
                    <a:lnTo>
                      <a:pt x="168" y="48"/>
                    </a:lnTo>
                    <a:lnTo>
                      <a:pt x="184" y="40"/>
                    </a:lnTo>
                    <a:lnTo>
                      <a:pt x="192" y="56"/>
                    </a:lnTo>
                    <a:lnTo>
                      <a:pt x="208" y="48"/>
                    </a:lnTo>
                    <a:lnTo>
                      <a:pt x="208" y="24"/>
                    </a:lnTo>
                    <a:lnTo>
                      <a:pt x="232" y="40"/>
                    </a:lnTo>
                    <a:lnTo>
                      <a:pt x="240" y="8"/>
                    </a:lnTo>
                    <a:lnTo>
                      <a:pt x="248" y="0"/>
                    </a:lnTo>
                    <a:lnTo>
                      <a:pt x="264" y="16"/>
                    </a:lnTo>
                    <a:lnTo>
                      <a:pt x="288" y="16"/>
                    </a:lnTo>
                    <a:lnTo>
                      <a:pt x="312" y="72"/>
                    </a:lnTo>
                    <a:lnTo>
                      <a:pt x="320" y="72"/>
                    </a:lnTo>
                    <a:lnTo>
                      <a:pt x="328" y="88"/>
                    </a:lnTo>
                    <a:lnTo>
                      <a:pt x="344" y="88"/>
                    </a:lnTo>
                    <a:lnTo>
                      <a:pt x="352" y="72"/>
                    </a:lnTo>
                    <a:lnTo>
                      <a:pt x="360" y="64"/>
                    </a:lnTo>
                    <a:lnTo>
                      <a:pt x="368" y="88"/>
                    </a:lnTo>
                    <a:lnTo>
                      <a:pt x="360" y="96"/>
                    </a:lnTo>
                    <a:lnTo>
                      <a:pt x="360" y="112"/>
                    </a:lnTo>
                    <a:lnTo>
                      <a:pt x="360" y="128"/>
                    </a:lnTo>
                    <a:lnTo>
                      <a:pt x="336" y="152"/>
                    </a:lnTo>
                    <a:lnTo>
                      <a:pt x="336" y="168"/>
                    </a:lnTo>
                    <a:lnTo>
                      <a:pt x="360" y="168"/>
                    </a:lnTo>
                    <a:lnTo>
                      <a:pt x="368" y="184"/>
                    </a:lnTo>
                    <a:lnTo>
                      <a:pt x="360" y="192"/>
                    </a:lnTo>
                    <a:lnTo>
                      <a:pt x="360" y="208"/>
                    </a:lnTo>
                    <a:lnTo>
                      <a:pt x="360" y="232"/>
                    </a:lnTo>
                    <a:lnTo>
                      <a:pt x="368" y="232"/>
                    </a:lnTo>
                    <a:lnTo>
                      <a:pt x="368" y="248"/>
                    </a:lnTo>
                    <a:lnTo>
                      <a:pt x="344" y="256"/>
                    </a:lnTo>
                    <a:lnTo>
                      <a:pt x="344" y="272"/>
                    </a:lnTo>
                    <a:lnTo>
                      <a:pt x="344" y="280"/>
                    </a:lnTo>
                    <a:lnTo>
                      <a:pt x="320" y="272"/>
                    </a:lnTo>
                    <a:lnTo>
                      <a:pt x="312" y="288"/>
                    </a:lnTo>
                    <a:lnTo>
                      <a:pt x="280" y="288"/>
                    </a:lnTo>
                    <a:lnTo>
                      <a:pt x="272" y="312"/>
                    </a:lnTo>
                    <a:lnTo>
                      <a:pt x="248" y="320"/>
                    </a:lnTo>
                    <a:lnTo>
                      <a:pt x="232" y="304"/>
                    </a:lnTo>
                    <a:lnTo>
                      <a:pt x="224" y="280"/>
                    </a:lnTo>
                    <a:lnTo>
                      <a:pt x="208" y="288"/>
                    </a:lnTo>
                    <a:lnTo>
                      <a:pt x="208" y="304"/>
                    </a:lnTo>
                    <a:lnTo>
                      <a:pt x="192" y="304"/>
                    </a:lnTo>
                    <a:lnTo>
                      <a:pt x="152" y="328"/>
                    </a:lnTo>
                    <a:lnTo>
                      <a:pt x="144" y="352"/>
                    </a:lnTo>
                    <a:lnTo>
                      <a:pt x="96" y="328"/>
                    </a:lnTo>
                    <a:lnTo>
                      <a:pt x="80" y="328"/>
                    </a:lnTo>
                    <a:lnTo>
                      <a:pt x="48" y="344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22"/>
              <p:cNvSpPr/>
              <p:nvPr/>
            </p:nvSpPr>
            <p:spPr bwMode="invGray">
              <a:xfrm>
                <a:off x="1972039" y="3004154"/>
                <a:ext cx="677839" cy="572994"/>
              </a:xfrm>
              <a:custGeom>
                <a:avLst/>
                <a:gdLst>
                  <a:gd name="T0" fmla="*/ 528 w 569"/>
                  <a:gd name="T1" fmla="*/ 448 h 617"/>
                  <a:gd name="T2" fmla="*/ 560 w 569"/>
                  <a:gd name="T3" fmla="*/ 416 h 617"/>
                  <a:gd name="T4" fmla="*/ 528 w 569"/>
                  <a:gd name="T5" fmla="*/ 408 h 617"/>
                  <a:gd name="T6" fmla="*/ 496 w 569"/>
                  <a:gd name="T7" fmla="*/ 384 h 617"/>
                  <a:gd name="T8" fmla="*/ 464 w 569"/>
                  <a:gd name="T9" fmla="*/ 360 h 617"/>
                  <a:gd name="T10" fmla="*/ 480 w 569"/>
                  <a:gd name="T11" fmla="*/ 320 h 617"/>
                  <a:gd name="T12" fmla="*/ 472 w 569"/>
                  <a:gd name="T13" fmla="*/ 248 h 617"/>
                  <a:gd name="T14" fmla="*/ 424 w 569"/>
                  <a:gd name="T15" fmla="*/ 224 h 617"/>
                  <a:gd name="T16" fmla="*/ 416 w 569"/>
                  <a:gd name="T17" fmla="*/ 176 h 617"/>
                  <a:gd name="T18" fmla="*/ 448 w 569"/>
                  <a:gd name="T19" fmla="*/ 168 h 617"/>
                  <a:gd name="T20" fmla="*/ 512 w 569"/>
                  <a:gd name="T21" fmla="*/ 160 h 617"/>
                  <a:gd name="T22" fmla="*/ 512 w 569"/>
                  <a:gd name="T23" fmla="*/ 112 h 617"/>
                  <a:gd name="T24" fmla="*/ 464 w 569"/>
                  <a:gd name="T25" fmla="*/ 112 h 617"/>
                  <a:gd name="T26" fmla="*/ 432 w 569"/>
                  <a:gd name="T27" fmla="*/ 64 h 617"/>
                  <a:gd name="T28" fmla="*/ 408 w 569"/>
                  <a:gd name="T29" fmla="*/ 96 h 617"/>
                  <a:gd name="T30" fmla="*/ 384 w 569"/>
                  <a:gd name="T31" fmla="*/ 144 h 617"/>
                  <a:gd name="T32" fmla="*/ 368 w 569"/>
                  <a:gd name="T33" fmla="*/ 240 h 617"/>
                  <a:gd name="T34" fmla="*/ 336 w 569"/>
                  <a:gd name="T35" fmla="*/ 224 h 617"/>
                  <a:gd name="T36" fmla="*/ 288 w 569"/>
                  <a:gd name="T37" fmla="*/ 240 h 617"/>
                  <a:gd name="T38" fmla="*/ 272 w 569"/>
                  <a:gd name="T39" fmla="*/ 224 h 617"/>
                  <a:gd name="T40" fmla="*/ 232 w 569"/>
                  <a:gd name="T41" fmla="*/ 104 h 617"/>
                  <a:gd name="T42" fmla="*/ 216 w 569"/>
                  <a:gd name="T43" fmla="*/ 112 h 617"/>
                  <a:gd name="T44" fmla="*/ 208 w 569"/>
                  <a:gd name="T45" fmla="*/ 72 h 617"/>
                  <a:gd name="T46" fmla="*/ 160 w 569"/>
                  <a:gd name="T47" fmla="*/ 40 h 617"/>
                  <a:gd name="T48" fmla="*/ 136 w 569"/>
                  <a:gd name="T49" fmla="*/ 80 h 617"/>
                  <a:gd name="T50" fmla="*/ 136 w 569"/>
                  <a:gd name="T51" fmla="*/ 0 h 617"/>
                  <a:gd name="T52" fmla="*/ 112 w 569"/>
                  <a:gd name="T53" fmla="*/ 0 h 617"/>
                  <a:gd name="T54" fmla="*/ 96 w 569"/>
                  <a:gd name="T55" fmla="*/ 32 h 617"/>
                  <a:gd name="T56" fmla="*/ 88 w 569"/>
                  <a:gd name="T57" fmla="*/ 64 h 617"/>
                  <a:gd name="T58" fmla="*/ 80 w 569"/>
                  <a:gd name="T59" fmla="*/ 96 h 617"/>
                  <a:gd name="T60" fmla="*/ 104 w 569"/>
                  <a:gd name="T61" fmla="*/ 112 h 617"/>
                  <a:gd name="T62" fmla="*/ 88 w 569"/>
                  <a:gd name="T63" fmla="*/ 240 h 617"/>
                  <a:gd name="T64" fmla="*/ 24 w 569"/>
                  <a:gd name="T65" fmla="*/ 280 h 617"/>
                  <a:gd name="T66" fmla="*/ 8 w 569"/>
                  <a:gd name="T67" fmla="*/ 312 h 617"/>
                  <a:gd name="T68" fmla="*/ 0 w 569"/>
                  <a:gd name="T69" fmla="*/ 376 h 617"/>
                  <a:gd name="T70" fmla="*/ 48 w 569"/>
                  <a:gd name="T71" fmla="*/ 368 h 617"/>
                  <a:gd name="T72" fmla="*/ 80 w 569"/>
                  <a:gd name="T73" fmla="*/ 392 h 617"/>
                  <a:gd name="T74" fmla="*/ 88 w 569"/>
                  <a:gd name="T75" fmla="*/ 408 h 617"/>
                  <a:gd name="T76" fmla="*/ 96 w 569"/>
                  <a:gd name="T77" fmla="*/ 448 h 617"/>
                  <a:gd name="T78" fmla="*/ 120 w 569"/>
                  <a:gd name="T79" fmla="*/ 464 h 617"/>
                  <a:gd name="T80" fmla="*/ 112 w 569"/>
                  <a:gd name="T81" fmla="*/ 504 h 617"/>
                  <a:gd name="T82" fmla="*/ 104 w 569"/>
                  <a:gd name="T83" fmla="*/ 528 h 617"/>
                  <a:gd name="T84" fmla="*/ 144 w 569"/>
                  <a:gd name="T85" fmla="*/ 560 h 617"/>
                  <a:gd name="T86" fmla="*/ 200 w 569"/>
                  <a:gd name="T87" fmla="*/ 576 h 617"/>
                  <a:gd name="T88" fmla="*/ 224 w 569"/>
                  <a:gd name="T89" fmla="*/ 568 h 617"/>
                  <a:gd name="T90" fmla="*/ 232 w 569"/>
                  <a:gd name="T91" fmla="*/ 600 h 617"/>
                  <a:gd name="T92" fmla="*/ 264 w 569"/>
                  <a:gd name="T93" fmla="*/ 592 h 617"/>
                  <a:gd name="T94" fmla="*/ 272 w 569"/>
                  <a:gd name="T95" fmla="*/ 512 h 617"/>
                  <a:gd name="T96" fmla="*/ 328 w 569"/>
                  <a:gd name="T97" fmla="*/ 504 h 617"/>
                  <a:gd name="T98" fmla="*/ 352 w 569"/>
                  <a:gd name="T99" fmla="*/ 512 h 617"/>
                  <a:gd name="T100" fmla="*/ 384 w 569"/>
                  <a:gd name="T101" fmla="*/ 512 h 617"/>
                  <a:gd name="T102" fmla="*/ 416 w 569"/>
                  <a:gd name="T103" fmla="*/ 520 h 617"/>
                  <a:gd name="T104" fmla="*/ 440 w 569"/>
                  <a:gd name="T105" fmla="*/ 504 h 617"/>
                  <a:gd name="T106" fmla="*/ 488 w 569"/>
                  <a:gd name="T107" fmla="*/ 472 h 617"/>
                  <a:gd name="T108" fmla="*/ 520 w 569"/>
                  <a:gd name="T109" fmla="*/ 464 h 6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69"/>
                  <a:gd name="T166" fmla="*/ 0 h 617"/>
                  <a:gd name="T167" fmla="*/ 569 w 569"/>
                  <a:gd name="T168" fmla="*/ 617 h 61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69" h="617">
                    <a:moveTo>
                      <a:pt x="520" y="464"/>
                    </a:moveTo>
                    <a:lnTo>
                      <a:pt x="528" y="448"/>
                    </a:lnTo>
                    <a:lnTo>
                      <a:pt x="568" y="448"/>
                    </a:lnTo>
                    <a:lnTo>
                      <a:pt x="560" y="416"/>
                    </a:lnTo>
                    <a:lnTo>
                      <a:pt x="552" y="400"/>
                    </a:lnTo>
                    <a:lnTo>
                      <a:pt x="528" y="408"/>
                    </a:lnTo>
                    <a:lnTo>
                      <a:pt x="504" y="400"/>
                    </a:lnTo>
                    <a:lnTo>
                      <a:pt x="496" y="384"/>
                    </a:lnTo>
                    <a:lnTo>
                      <a:pt x="464" y="384"/>
                    </a:lnTo>
                    <a:lnTo>
                      <a:pt x="464" y="360"/>
                    </a:lnTo>
                    <a:lnTo>
                      <a:pt x="464" y="344"/>
                    </a:lnTo>
                    <a:lnTo>
                      <a:pt x="480" y="320"/>
                    </a:lnTo>
                    <a:lnTo>
                      <a:pt x="448" y="288"/>
                    </a:lnTo>
                    <a:lnTo>
                      <a:pt x="472" y="248"/>
                    </a:lnTo>
                    <a:lnTo>
                      <a:pt x="472" y="216"/>
                    </a:lnTo>
                    <a:lnTo>
                      <a:pt x="424" y="224"/>
                    </a:lnTo>
                    <a:lnTo>
                      <a:pt x="424" y="184"/>
                    </a:lnTo>
                    <a:lnTo>
                      <a:pt x="416" y="176"/>
                    </a:lnTo>
                    <a:lnTo>
                      <a:pt x="432" y="160"/>
                    </a:lnTo>
                    <a:lnTo>
                      <a:pt x="448" y="168"/>
                    </a:lnTo>
                    <a:lnTo>
                      <a:pt x="464" y="152"/>
                    </a:lnTo>
                    <a:lnTo>
                      <a:pt x="512" y="160"/>
                    </a:lnTo>
                    <a:lnTo>
                      <a:pt x="528" y="136"/>
                    </a:lnTo>
                    <a:lnTo>
                      <a:pt x="512" y="112"/>
                    </a:lnTo>
                    <a:lnTo>
                      <a:pt x="488" y="128"/>
                    </a:lnTo>
                    <a:lnTo>
                      <a:pt x="464" y="112"/>
                    </a:lnTo>
                    <a:lnTo>
                      <a:pt x="464" y="64"/>
                    </a:lnTo>
                    <a:lnTo>
                      <a:pt x="432" y="64"/>
                    </a:lnTo>
                    <a:lnTo>
                      <a:pt x="424" y="96"/>
                    </a:lnTo>
                    <a:lnTo>
                      <a:pt x="408" y="96"/>
                    </a:lnTo>
                    <a:lnTo>
                      <a:pt x="408" y="120"/>
                    </a:lnTo>
                    <a:lnTo>
                      <a:pt x="384" y="144"/>
                    </a:lnTo>
                    <a:lnTo>
                      <a:pt x="368" y="144"/>
                    </a:lnTo>
                    <a:lnTo>
                      <a:pt x="368" y="240"/>
                    </a:lnTo>
                    <a:lnTo>
                      <a:pt x="344" y="240"/>
                    </a:lnTo>
                    <a:lnTo>
                      <a:pt x="336" y="224"/>
                    </a:lnTo>
                    <a:lnTo>
                      <a:pt x="320" y="240"/>
                    </a:lnTo>
                    <a:lnTo>
                      <a:pt x="288" y="240"/>
                    </a:lnTo>
                    <a:lnTo>
                      <a:pt x="288" y="232"/>
                    </a:lnTo>
                    <a:lnTo>
                      <a:pt x="272" y="224"/>
                    </a:lnTo>
                    <a:lnTo>
                      <a:pt x="272" y="192"/>
                    </a:lnTo>
                    <a:lnTo>
                      <a:pt x="232" y="104"/>
                    </a:lnTo>
                    <a:lnTo>
                      <a:pt x="216" y="104"/>
                    </a:lnTo>
                    <a:lnTo>
                      <a:pt x="216" y="112"/>
                    </a:lnTo>
                    <a:lnTo>
                      <a:pt x="200" y="88"/>
                    </a:lnTo>
                    <a:lnTo>
                      <a:pt x="208" y="72"/>
                    </a:lnTo>
                    <a:lnTo>
                      <a:pt x="176" y="32"/>
                    </a:lnTo>
                    <a:lnTo>
                      <a:pt x="160" y="40"/>
                    </a:lnTo>
                    <a:lnTo>
                      <a:pt x="152" y="80"/>
                    </a:lnTo>
                    <a:lnTo>
                      <a:pt x="136" y="80"/>
                    </a:lnTo>
                    <a:lnTo>
                      <a:pt x="136" y="64"/>
                    </a:lnTo>
                    <a:lnTo>
                      <a:pt x="136" y="0"/>
                    </a:lnTo>
                    <a:lnTo>
                      <a:pt x="120" y="16"/>
                    </a:lnTo>
                    <a:lnTo>
                      <a:pt x="112" y="0"/>
                    </a:lnTo>
                    <a:lnTo>
                      <a:pt x="96" y="16"/>
                    </a:lnTo>
                    <a:lnTo>
                      <a:pt x="96" y="32"/>
                    </a:lnTo>
                    <a:lnTo>
                      <a:pt x="104" y="64"/>
                    </a:lnTo>
                    <a:lnTo>
                      <a:pt x="88" y="64"/>
                    </a:lnTo>
                    <a:lnTo>
                      <a:pt x="72" y="64"/>
                    </a:lnTo>
                    <a:lnTo>
                      <a:pt x="80" y="96"/>
                    </a:lnTo>
                    <a:lnTo>
                      <a:pt x="80" y="112"/>
                    </a:lnTo>
                    <a:lnTo>
                      <a:pt x="104" y="112"/>
                    </a:lnTo>
                    <a:lnTo>
                      <a:pt x="104" y="168"/>
                    </a:lnTo>
                    <a:lnTo>
                      <a:pt x="88" y="240"/>
                    </a:lnTo>
                    <a:lnTo>
                      <a:pt x="40" y="272"/>
                    </a:lnTo>
                    <a:lnTo>
                      <a:pt x="24" y="280"/>
                    </a:lnTo>
                    <a:lnTo>
                      <a:pt x="16" y="288"/>
                    </a:lnTo>
                    <a:lnTo>
                      <a:pt x="8" y="312"/>
                    </a:lnTo>
                    <a:lnTo>
                      <a:pt x="8" y="360"/>
                    </a:lnTo>
                    <a:lnTo>
                      <a:pt x="0" y="376"/>
                    </a:lnTo>
                    <a:lnTo>
                      <a:pt x="32" y="376"/>
                    </a:lnTo>
                    <a:lnTo>
                      <a:pt x="48" y="368"/>
                    </a:lnTo>
                    <a:lnTo>
                      <a:pt x="88" y="376"/>
                    </a:lnTo>
                    <a:lnTo>
                      <a:pt x="80" y="392"/>
                    </a:lnTo>
                    <a:lnTo>
                      <a:pt x="72" y="392"/>
                    </a:lnTo>
                    <a:lnTo>
                      <a:pt x="88" y="408"/>
                    </a:lnTo>
                    <a:lnTo>
                      <a:pt x="80" y="432"/>
                    </a:lnTo>
                    <a:lnTo>
                      <a:pt x="96" y="448"/>
                    </a:lnTo>
                    <a:lnTo>
                      <a:pt x="120" y="448"/>
                    </a:lnTo>
                    <a:lnTo>
                      <a:pt x="120" y="464"/>
                    </a:lnTo>
                    <a:lnTo>
                      <a:pt x="112" y="472"/>
                    </a:lnTo>
                    <a:lnTo>
                      <a:pt x="112" y="504"/>
                    </a:lnTo>
                    <a:lnTo>
                      <a:pt x="96" y="504"/>
                    </a:lnTo>
                    <a:lnTo>
                      <a:pt x="104" y="528"/>
                    </a:lnTo>
                    <a:lnTo>
                      <a:pt x="144" y="528"/>
                    </a:lnTo>
                    <a:lnTo>
                      <a:pt x="144" y="560"/>
                    </a:lnTo>
                    <a:lnTo>
                      <a:pt x="160" y="568"/>
                    </a:lnTo>
                    <a:lnTo>
                      <a:pt x="200" y="576"/>
                    </a:lnTo>
                    <a:lnTo>
                      <a:pt x="216" y="560"/>
                    </a:lnTo>
                    <a:lnTo>
                      <a:pt x="224" y="568"/>
                    </a:lnTo>
                    <a:lnTo>
                      <a:pt x="216" y="592"/>
                    </a:lnTo>
                    <a:lnTo>
                      <a:pt x="232" y="600"/>
                    </a:lnTo>
                    <a:lnTo>
                      <a:pt x="264" y="616"/>
                    </a:lnTo>
                    <a:lnTo>
                      <a:pt x="264" y="592"/>
                    </a:lnTo>
                    <a:lnTo>
                      <a:pt x="264" y="520"/>
                    </a:lnTo>
                    <a:lnTo>
                      <a:pt x="272" y="512"/>
                    </a:lnTo>
                    <a:lnTo>
                      <a:pt x="320" y="512"/>
                    </a:lnTo>
                    <a:lnTo>
                      <a:pt x="328" y="504"/>
                    </a:lnTo>
                    <a:lnTo>
                      <a:pt x="344" y="504"/>
                    </a:lnTo>
                    <a:lnTo>
                      <a:pt x="352" y="512"/>
                    </a:lnTo>
                    <a:lnTo>
                      <a:pt x="376" y="504"/>
                    </a:lnTo>
                    <a:lnTo>
                      <a:pt x="384" y="512"/>
                    </a:lnTo>
                    <a:lnTo>
                      <a:pt x="392" y="504"/>
                    </a:lnTo>
                    <a:lnTo>
                      <a:pt x="416" y="520"/>
                    </a:lnTo>
                    <a:lnTo>
                      <a:pt x="416" y="504"/>
                    </a:lnTo>
                    <a:lnTo>
                      <a:pt x="440" y="504"/>
                    </a:lnTo>
                    <a:lnTo>
                      <a:pt x="480" y="496"/>
                    </a:lnTo>
                    <a:lnTo>
                      <a:pt x="488" y="472"/>
                    </a:lnTo>
                    <a:lnTo>
                      <a:pt x="504" y="464"/>
                    </a:lnTo>
                    <a:lnTo>
                      <a:pt x="520" y="464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23"/>
              <p:cNvSpPr/>
              <p:nvPr/>
            </p:nvSpPr>
            <p:spPr bwMode="invGray">
              <a:xfrm>
                <a:off x="706541" y="2341394"/>
                <a:ext cx="1440904" cy="729875"/>
              </a:xfrm>
              <a:custGeom>
                <a:avLst/>
                <a:gdLst>
                  <a:gd name="T0" fmla="*/ 1184 w 1209"/>
                  <a:gd name="T1" fmla="*/ 728 h 785"/>
                  <a:gd name="T2" fmla="*/ 1160 w 1209"/>
                  <a:gd name="T3" fmla="*/ 728 h 785"/>
                  <a:gd name="T4" fmla="*/ 1160 w 1209"/>
                  <a:gd name="T5" fmla="*/ 784 h 785"/>
                  <a:gd name="T6" fmla="*/ 1112 w 1209"/>
                  <a:gd name="T7" fmla="*/ 760 h 785"/>
                  <a:gd name="T8" fmla="*/ 1088 w 1209"/>
                  <a:gd name="T9" fmla="*/ 752 h 785"/>
                  <a:gd name="T10" fmla="*/ 1024 w 1209"/>
                  <a:gd name="T11" fmla="*/ 720 h 785"/>
                  <a:gd name="T12" fmla="*/ 1040 w 1209"/>
                  <a:gd name="T13" fmla="*/ 696 h 785"/>
                  <a:gd name="T14" fmla="*/ 1032 w 1209"/>
                  <a:gd name="T15" fmla="*/ 680 h 785"/>
                  <a:gd name="T16" fmla="*/ 1000 w 1209"/>
                  <a:gd name="T17" fmla="*/ 664 h 785"/>
                  <a:gd name="T18" fmla="*/ 976 w 1209"/>
                  <a:gd name="T19" fmla="*/ 680 h 785"/>
                  <a:gd name="T20" fmla="*/ 928 w 1209"/>
                  <a:gd name="T21" fmla="*/ 648 h 785"/>
                  <a:gd name="T22" fmla="*/ 832 w 1209"/>
                  <a:gd name="T23" fmla="*/ 696 h 785"/>
                  <a:gd name="T24" fmla="*/ 808 w 1209"/>
                  <a:gd name="T25" fmla="*/ 720 h 785"/>
                  <a:gd name="T26" fmla="*/ 728 w 1209"/>
                  <a:gd name="T27" fmla="*/ 736 h 785"/>
                  <a:gd name="T28" fmla="*/ 656 w 1209"/>
                  <a:gd name="T29" fmla="*/ 712 h 785"/>
                  <a:gd name="T30" fmla="*/ 632 w 1209"/>
                  <a:gd name="T31" fmla="*/ 680 h 785"/>
                  <a:gd name="T32" fmla="*/ 584 w 1209"/>
                  <a:gd name="T33" fmla="*/ 704 h 785"/>
                  <a:gd name="T34" fmla="*/ 536 w 1209"/>
                  <a:gd name="T35" fmla="*/ 728 h 785"/>
                  <a:gd name="T36" fmla="*/ 456 w 1209"/>
                  <a:gd name="T37" fmla="*/ 672 h 785"/>
                  <a:gd name="T38" fmla="*/ 408 w 1209"/>
                  <a:gd name="T39" fmla="*/ 640 h 785"/>
                  <a:gd name="T40" fmla="*/ 360 w 1209"/>
                  <a:gd name="T41" fmla="*/ 624 h 785"/>
                  <a:gd name="T42" fmla="*/ 320 w 1209"/>
                  <a:gd name="T43" fmla="*/ 592 h 785"/>
                  <a:gd name="T44" fmla="*/ 272 w 1209"/>
                  <a:gd name="T45" fmla="*/ 520 h 785"/>
                  <a:gd name="T46" fmla="*/ 248 w 1209"/>
                  <a:gd name="T47" fmla="*/ 512 h 785"/>
                  <a:gd name="T48" fmla="*/ 208 w 1209"/>
                  <a:gd name="T49" fmla="*/ 456 h 785"/>
                  <a:gd name="T50" fmla="*/ 160 w 1209"/>
                  <a:gd name="T51" fmla="*/ 384 h 785"/>
                  <a:gd name="T52" fmla="*/ 120 w 1209"/>
                  <a:gd name="T53" fmla="*/ 408 h 785"/>
                  <a:gd name="T54" fmla="*/ 64 w 1209"/>
                  <a:gd name="T55" fmla="*/ 328 h 785"/>
                  <a:gd name="T56" fmla="*/ 32 w 1209"/>
                  <a:gd name="T57" fmla="*/ 272 h 785"/>
                  <a:gd name="T58" fmla="*/ 0 w 1209"/>
                  <a:gd name="T59" fmla="*/ 256 h 785"/>
                  <a:gd name="T60" fmla="*/ 16 w 1209"/>
                  <a:gd name="T61" fmla="*/ 176 h 785"/>
                  <a:gd name="T62" fmla="*/ 48 w 1209"/>
                  <a:gd name="T63" fmla="*/ 192 h 785"/>
                  <a:gd name="T64" fmla="*/ 80 w 1209"/>
                  <a:gd name="T65" fmla="*/ 184 h 785"/>
                  <a:gd name="T66" fmla="*/ 80 w 1209"/>
                  <a:gd name="T67" fmla="*/ 128 h 785"/>
                  <a:gd name="T68" fmla="*/ 56 w 1209"/>
                  <a:gd name="T69" fmla="*/ 96 h 785"/>
                  <a:gd name="T70" fmla="*/ 80 w 1209"/>
                  <a:gd name="T71" fmla="*/ 48 h 785"/>
                  <a:gd name="T72" fmla="*/ 152 w 1209"/>
                  <a:gd name="T73" fmla="*/ 40 h 785"/>
                  <a:gd name="T74" fmla="*/ 208 w 1209"/>
                  <a:gd name="T75" fmla="*/ 8 h 785"/>
                  <a:gd name="T76" fmla="*/ 288 w 1209"/>
                  <a:gd name="T77" fmla="*/ 16 h 785"/>
                  <a:gd name="T78" fmla="*/ 344 w 1209"/>
                  <a:gd name="T79" fmla="*/ 56 h 785"/>
                  <a:gd name="T80" fmla="*/ 432 w 1209"/>
                  <a:gd name="T81" fmla="*/ 56 h 785"/>
                  <a:gd name="T82" fmla="*/ 528 w 1209"/>
                  <a:gd name="T83" fmla="*/ 40 h 785"/>
                  <a:gd name="T84" fmla="*/ 664 w 1209"/>
                  <a:gd name="T85" fmla="*/ 56 h 785"/>
                  <a:gd name="T86" fmla="*/ 712 w 1209"/>
                  <a:gd name="T87" fmla="*/ 72 h 785"/>
                  <a:gd name="T88" fmla="*/ 704 w 1209"/>
                  <a:gd name="T89" fmla="*/ 96 h 785"/>
                  <a:gd name="T90" fmla="*/ 728 w 1209"/>
                  <a:gd name="T91" fmla="*/ 136 h 785"/>
                  <a:gd name="T92" fmla="*/ 712 w 1209"/>
                  <a:gd name="T93" fmla="*/ 184 h 785"/>
                  <a:gd name="T94" fmla="*/ 696 w 1209"/>
                  <a:gd name="T95" fmla="*/ 248 h 785"/>
                  <a:gd name="T96" fmla="*/ 736 w 1209"/>
                  <a:gd name="T97" fmla="*/ 320 h 785"/>
                  <a:gd name="T98" fmla="*/ 832 w 1209"/>
                  <a:gd name="T99" fmla="*/ 368 h 785"/>
                  <a:gd name="T100" fmla="*/ 936 w 1209"/>
                  <a:gd name="T101" fmla="*/ 416 h 785"/>
                  <a:gd name="T102" fmla="*/ 992 w 1209"/>
                  <a:gd name="T103" fmla="*/ 424 h 785"/>
                  <a:gd name="T104" fmla="*/ 1008 w 1209"/>
                  <a:gd name="T105" fmla="*/ 480 h 785"/>
                  <a:gd name="T106" fmla="*/ 1040 w 1209"/>
                  <a:gd name="T107" fmla="*/ 496 h 785"/>
                  <a:gd name="T108" fmla="*/ 1056 w 1209"/>
                  <a:gd name="T109" fmla="*/ 472 h 785"/>
                  <a:gd name="T110" fmla="*/ 1080 w 1209"/>
                  <a:gd name="T111" fmla="*/ 480 h 785"/>
                  <a:gd name="T112" fmla="*/ 1096 w 1209"/>
                  <a:gd name="T113" fmla="*/ 464 h 785"/>
                  <a:gd name="T114" fmla="*/ 1136 w 1209"/>
                  <a:gd name="T115" fmla="*/ 440 h 785"/>
                  <a:gd name="T116" fmla="*/ 1176 w 1209"/>
                  <a:gd name="T117" fmla="*/ 456 h 785"/>
                  <a:gd name="T118" fmla="*/ 1208 w 1209"/>
                  <a:gd name="T119" fmla="*/ 536 h 785"/>
                  <a:gd name="T120" fmla="*/ 1208 w 1209"/>
                  <a:gd name="T121" fmla="*/ 576 h 785"/>
                  <a:gd name="T122" fmla="*/ 1200 w 1209"/>
                  <a:gd name="T123" fmla="*/ 712 h 7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09"/>
                  <a:gd name="T187" fmla="*/ 0 h 785"/>
                  <a:gd name="T188" fmla="*/ 1209 w 1209"/>
                  <a:gd name="T189" fmla="*/ 785 h 78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09" h="785">
                    <a:moveTo>
                      <a:pt x="1200" y="712"/>
                    </a:moveTo>
                    <a:lnTo>
                      <a:pt x="1184" y="728"/>
                    </a:lnTo>
                    <a:lnTo>
                      <a:pt x="1176" y="712"/>
                    </a:lnTo>
                    <a:lnTo>
                      <a:pt x="1160" y="728"/>
                    </a:lnTo>
                    <a:lnTo>
                      <a:pt x="1168" y="776"/>
                    </a:lnTo>
                    <a:lnTo>
                      <a:pt x="1160" y="784"/>
                    </a:lnTo>
                    <a:lnTo>
                      <a:pt x="1136" y="776"/>
                    </a:lnTo>
                    <a:lnTo>
                      <a:pt x="1112" y="760"/>
                    </a:lnTo>
                    <a:lnTo>
                      <a:pt x="1112" y="744"/>
                    </a:lnTo>
                    <a:lnTo>
                      <a:pt x="1088" y="752"/>
                    </a:lnTo>
                    <a:lnTo>
                      <a:pt x="1024" y="728"/>
                    </a:lnTo>
                    <a:lnTo>
                      <a:pt x="1024" y="720"/>
                    </a:lnTo>
                    <a:lnTo>
                      <a:pt x="1040" y="712"/>
                    </a:lnTo>
                    <a:lnTo>
                      <a:pt x="1040" y="696"/>
                    </a:lnTo>
                    <a:lnTo>
                      <a:pt x="1024" y="688"/>
                    </a:lnTo>
                    <a:lnTo>
                      <a:pt x="1032" y="680"/>
                    </a:lnTo>
                    <a:lnTo>
                      <a:pt x="1016" y="656"/>
                    </a:lnTo>
                    <a:lnTo>
                      <a:pt x="1000" y="664"/>
                    </a:lnTo>
                    <a:lnTo>
                      <a:pt x="984" y="672"/>
                    </a:lnTo>
                    <a:lnTo>
                      <a:pt x="976" y="680"/>
                    </a:lnTo>
                    <a:lnTo>
                      <a:pt x="960" y="680"/>
                    </a:lnTo>
                    <a:lnTo>
                      <a:pt x="928" y="648"/>
                    </a:lnTo>
                    <a:lnTo>
                      <a:pt x="864" y="696"/>
                    </a:lnTo>
                    <a:lnTo>
                      <a:pt x="832" y="696"/>
                    </a:lnTo>
                    <a:lnTo>
                      <a:pt x="824" y="720"/>
                    </a:lnTo>
                    <a:lnTo>
                      <a:pt x="808" y="720"/>
                    </a:lnTo>
                    <a:lnTo>
                      <a:pt x="760" y="744"/>
                    </a:lnTo>
                    <a:lnTo>
                      <a:pt x="728" y="736"/>
                    </a:lnTo>
                    <a:lnTo>
                      <a:pt x="712" y="712"/>
                    </a:lnTo>
                    <a:lnTo>
                      <a:pt x="656" y="712"/>
                    </a:lnTo>
                    <a:lnTo>
                      <a:pt x="664" y="688"/>
                    </a:lnTo>
                    <a:lnTo>
                      <a:pt x="632" y="680"/>
                    </a:lnTo>
                    <a:lnTo>
                      <a:pt x="600" y="680"/>
                    </a:lnTo>
                    <a:lnTo>
                      <a:pt x="584" y="704"/>
                    </a:lnTo>
                    <a:lnTo>
                      <a:pt x="552" y="728"/>
                    </a:lnTo>
                    <a:lnTo>
                      <a:pt x="536" y="728"/>
                    </a:lnTo>
                    <a:lnTo>
                      <a:pt x="544" y="680"/>
                    </a:lnTo>
                    <a:lnTo>
                      <a:pt x="456" y="672"/>
                    </a:lnTo>
                    <a:lnTo>
                      <a:pt x="424" y="640"/>
                    </a:lnTo>
                    <a:lnTo>
                      <a:pt x="408" y="640"/>
                    </a:lnTo>
                    <a:lnTo>
                      <a:pt x="392" y="648"/>
                    </a:lnTo>
                    <a:lnTo>
                      <a:pt x="360" y="624"/>
                    </a:lnTo>
                    <a:lnTo>
                      <a:pt x="336" y="600"/>
                    </a:lnTo>
                    <a:lnTo>
                      <a:pt x="320" y="592"/>
                    </a:lnTo>
                    <a:lnTo>
                      <a:pt x="280" y="544"/>
                    </a:lnTo>
                    <a:lnTo>
                      <a:pt x="272" y="520"/>
                    </a:lnTo>
                    <a:lnTo>
                      <a:pt x="264" y="512"/>
                    </a:lnTo>
                    <a:lnTo>
                      <a:pt x="248" y="512"/>
                    </a:lnTo>
                    <a:lnTo>
                      <a:pt x="224" y="464"/>
                    </a:lnTo>
                    <a:lnTo>
                      <a:pt x="208" y="456"/>
                    </a:lnTo>
                    <a:lnTo>
                      <a:pt x="192" y="424"/>
                    </a:lnTo>
                    <a:lnTo>
                      <a:pt x="160" y="384"/>
                    </a:lnTo>
                    <a:lnTo>
                      <a:pt x="144" y="384"/>
                    </a:lnTo>
                    <a:lnTo>
                      <a:pt x="120" y="408"/>
                    </a:lnTo>
                    <a:lnTo>
                      <a:pt x="96" y="376"/>
                    </a:lnTo>
                    <a:lnTo>
                      <a:pt x="64" y="328"/>
                    </a:lnTo>
                    <a:lnTo>
                      <a:pt x="40" y="304"/>
                    </a:lnTo>
                    <a:lnTo>
                      <a:pt x="32" y="272"/>
                    </a:lnTo>
                    <a:lnTo>
                      <a:pt x="8" y="280"/>
                    </a:lnTo>
                    <a:lnTo>
                      <a:pt x="0" y="256"/>
                    </a:lnTo>
                    <a:lnTo>
                      <a:pt x="8" y="248"/>
                    </a:lnTo>
                    <a:lnTo>
                      <a:pt x="16" y="176"/>
                    </a:lnTo>
                    <a:lnTo>
                      <a:pt x="32" y="168"/>
                    </a:lnTo>
                    <a:lnTo>
                      <a:pt x="48" y="192"/>
                    </a:lnTo>
                    <a:lnTo>
                      <a:pt x="64" y="184"/>
                    </a:lnTo>
                    <a:lnTo>
                      <a:pt x="80" y="184"/>
                    </a:lnTo>
                    <a:lnTo>
                      <a:pt x="72" y="144"/>
                    </a:lnTo>
                    <a:lnTo>
                      <a:pt x="80" y="128"/>
                    </a:lnTo>
                    <a:lnTo>
                      <a:pt x="56" y="120"/>
                    </a:lnTo>
                    <a:lnTo>
                      <a:pt x="56" y="96"/>
                    </a:lnTo>
                    <a:lnTo>
                      <a:pt x="64" y="56"/>
                    </a:lnTo>
                    <a:lnTo>
                      <a:pt x="80" y="48"/>
                    </a:lnTo>
                    <a:lnTo>
                      <a:pt x="120" y="56"/>
                    </a:lnTo>
                    <a:lnTo>
                      <a:pt x="152" y="40"/>
                    </a:lnTo>
                    <a:lnTo>
                      <a:pt x="176" y="0"/>
                    </a:lnTo>
                    <a:lnTo>
                      <a:pt x="208" y="8"/>
                    </a:lnTo>
                    <a:lnTo>
                      <a:pt x="272" y="32"/>
                    </a:lnTo>
                    <a:lnTo>
                      <a:pt x="288" y="16"/>
                    </a:lnTo>
                    <a:lnTo>
                      <a:pt x="336" y="24"/>
                    </a:lnTo>
                    <a:lnTo>
                      <a:pt x="344" y="56"/>
                    </a:lnTo>
                    <a:lnTo>
                      <a:pt x="408" y="72"/>
                    </a:lnTo>
                    <a:lnTo>
                      <a:pt x="432" y="56"/>
                    </a:lnTo>
                    <a:lnTo>
                      <a:pt x="504" y="56"/>
                    </a:lnTo>
                    <a:lnTo>
                      <a:pt x="528" y="40"/>
                    </a:lnTo>
                    <a:lnTo>
                      <a:pt x="640" y="32"/>
                    </a:lnTo>
                    <a:lnTo>
                      <a:pt x="664" y="56"/>
                    </a:lnTo>
                    <a:lnTo>
                      <a:pt x="696" y="64"/>
                    </a:lnTo>
                    <a:lnTo>
                      <a:pt x="712" y="72"/>
                    </a:lnTo>
                    <a:lnTo>
                      <a:pt x="720" y="88"/>
                    </a:lnTo>
                    <a:lnTo>
                      <a:pt x="704" y="96"/>
                    </a:lnTo>
                    <a:lnTo>
                      <a:pt x="728" y="104"/>
                    </a:lnTo>
                    <a:lnTo>
                      <a:pt x="728" y="136"/>
                    </a:lnTo>
                    <a:lnTo>
                      <a:pt x="704" y="168"/>
                    </a:lnTo>
                    <a:lnTo>
                      <a:pt x="712" y="184"/>
                    </a:lnTo>
                    <a:lnTo>
                      <a:pt x="704" y="232"/>
                    </a:lnTo>
                    <a:lnTo>
                      <a:pt x="696" y="248"/>
                    </a:lnTo>
                    <a:lnTo>
                      <a:pt x="712" y="296"/>
                    </a:lnTo>
                    <a:lnTo>
                      <a:pt x="736" y="320"/>
                    </a:lnTo>
                    <a:lnTo>
                      <a:pt x="784" y="320"/>
                    </a:lnTo>
                    <a:lnTo>
                      <a:pt x="832" y="368"/>
                    </a:lnTo>
                    <a:lnTo>
                      <a:pt x="864" y="376"/>
                    </a:lnTo>
                    <a:lnTo>
                      <a:pt x="936" y="416"/>
                    </a:lnTo>
                    <a:lnTo>
                      <a:pt x="968" y="400"/>
                    </a:lnTo>
                    <a:lnTo>
                      <a:pt x="992" y="424"/>
                    </a:lnTo>
                    <a:lnTo>
                      <a:pt x="1016" y="448"/>
                    </a:lnTo>
                    <a:lnTo>
                      <a:pt x="1008" y="480"/>
                    </a:lnTo>
                    <a:lnTo>
                      <a:pt x="1040" y="480"/>
                    </a:lnTo>
                    <a:lnTo>
                      <a:pt x="1040" y="496"/>
                    </a:lnTo>
                    <a:lnTo>
                      <a:pt x="1064" y="496"/>
                    </a:lnTo>
                    <a:lnTo>
                      <a:pt x="1056" y="472"/>
                    </a:lnTo>
                    <a:lnTo>
                      <a:pt x="1072" y="472"/>
                    </a:lnTo>
                    <a:lnTo>
                      <a:pt x="1080" y="480"/>
                    </a:lnTo>
                    <a:lnTo>
                      <a:pt x="1096" y="480"/>
                    </a:lnTo>
                    <a:lnTo>
                      <a:pt x="1096" y="464"/>
                    </a:lnTo>
                    <a:lnTo>
                      <a:pt x="1120" y="464"/>
                    </a:lnTo>
                    <a:lnTo>
                      <a:pt x="1136" y="440"/>
                    </a:lnTo>
                    <a:lnTo>
                      <a:pt x="1152" y="432"/>
                    </a:lnTo>
                    <a:lnTo>
                      <a:pt x="1176" y="456"/>
                    </a:lnTo>
                    <a:lnTo>
                      <a:pt x="1176" y="480"/>
                    </a:lnTo>
                    <a:lnTo>
                      <a:pt x="1208" y="536"/>
                    </a:lnTo>
                    <a:lnTo>
                      <a:pt x="1192" y="544"/>
                    </a:lnTo>
                    <a:lnTo>
                      <a:pt x="1208" y="576"/>
                    </a:lnTo>
                    <a:lnTo>
                      <a:pt x="1208" y="608"/>
                    </a:lnTo>
                    <a:lnTo>
                      <a:pt x="1200" y="712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24"/>
              <p:cNvSpPr/>
              <p:nvPr/>
            </p:nvSpPr>
            <p:spPr bwMode="gray">
              <a:xfrm>
                <a:off x="2060237" y="2640055"/>
                <a:ext cx="904777" cy="588096"/>
              </a:xfrm>
              <a:custGeom>
                <a:avLst/>
                <a:gdLst>
                  <a:gd name="T0" fmla="*/ 696 w 761"/>
                  <a:gd name="T1" fmla="*/ 488 h 633"/>
                  <a:gd name="T2" fmla="*/ 672 w 761"/>
                  <a:gd name="T3" fmla="*/ 504 h 633"/>
                  <a:gd name="T4" fmla="*/ 656 w 761"/>
                  <a:gd name="T5" fmla="*/ 488 h 633"/>
                  <a:gd name="T6" fmla="*/ 608 w 761"/>
                  <a:gd name="T7" fmla="*/ 432 h 633"/>
                  <a:gd name="T8" fmla="*/ 584 w 761"/>
                  <a:gd name="T9" fmla="*/ 424 h 633"/>
                  <a:gd name="T10" fmla="*/ 552 w 761"/>
                  <a:gd name="T11" fmla="*/ 440 h 633"/>
                  <a:gd name="T12" fmla="*/ 536 w 761"/>
                  <a:gd name="T13" fmla="*/ 472 h 633"/>
                  <a:gd name="T14" fmla="*/ 512 w 761"/>
                  <a:gd name="T15" fmla="*/ 464 h 633"/>
                  <a:gd name="T16" fmla="*/ 472 w 761"/>
                  <a:gd name="T17" fmla="*/ 472 h 633"/>
                  <a:gd name="T18" fmla="*/ 504 w 761"/>
                  <a:gd name="T19" fmla="*/ 496 h 633"/>
                  <a:gd name="T20" fmla="*/ 456 w 761"/>
                  <a:gd name="T21" fmla="*/ 528 h 633"/>
                  <a:gd name="T22" fmla="*/ 416 w 761"/>
                  <a:gd name="T23" fmla="*/ 520 h 633"/>
                  <a:gd name="T24" fmla="*/ 392 w 761"/>
                  <a:gd name="T25" fmla="*/ 456 h 633"/>
                  <a:gd name="T26" fmla="*/ 360 w 761"/>
                  <a:gd name="T27" fmla="*/ 488 h 633"/>
                  <a:gd name="T28" fmla="*/ 336 w 761"/>
                  <a:gd name="T29" fmla="*/ 504 h 633"/>
                  <a:gd name="T30" fmla="*/ 296 w 761"/>
                  <a:gd name="T31" fmla="*/ 536 h 633"/>
                  <a:gd name="T32" fmla="*/ 272 w 761"/>
                  <a:gd name="T33" fmla="*/ 632 h 633"/>
                  <a:gd name="T34" fmla="*/ 248 w 761"/>
                  <a:gd name="T35" fmla="*/ 632 h 633"/>
                  <a:gd name="T36" fmla="*/ 216 w 761"/>
                  <a:gd name="T37" fmla="*/ 624 h 633"/>
                  <a:gd name="T38" fmla="*/ 200 w 761"/>
                  <a:gd name="T39" fmla="*/ 576 h 633"/>
                  <a:gd name="T40" fmla="*/ 144 w 761"/>
                  <a:gd name="T41" fmla="*/ 496 h 633"/>
                  <a:gd name="T42" fmla="*/ 128 w 761"/>
                  <a:gd name="T43" fmla="*/ 480 h 633"/>
                  <a:gd name="T44" fmla="*/ 104 w 761"/>
                  <a:gd name="T45" fmla="*/ 424 h 633"/>
                  <a:gd name="T46" fmla="*/ 80 w 761"/>
                  <a:gd name="T47" fmla="*/ 464 h 633"/>
                  <a:gd name="T48" fmla="*/ 72 w 761"/>
                  <a:gd name="T49" fmla="*/ 248 h 633"/>
                  <a:gd name="T50" fmla="*/ 72 w 761"/>
                  <a:gd name="T51" fmla="*/ 216 h 633"/>
                  <a:gd name="T52" fmla="*/ 40 w 761"/>
                  <a:gd name="T53" fmla="*/ 136 h 633"/>
                  <a:gd name="T54" fmla="*/ 0 w 761"/>
                  <a:gd name="T55" fmla="*/ 104 h 633"/>
                  <a:gd name="T56" fmla="*/ 8 w 761"/>
                  <a:gd name="T57" fmla="*/ 64 h 633"/>
                  <a:gd name="T58" fmla="*/ 16 w 761"/>
                  <a:gd name="T59" fmla="*/ 32 h 633"/>
                  <a:gd name="T60" fmla="*/ 32 w 761"/>
                  <a:gd name="T61" fmla="*/ 0 h 633"/>
                  <a:gd name="T62" fmla="*/ 64 w 761"/>
                  <a:gd name="T63" fmla="*/ 16 h 633"/>
                  <a:gd name="T64" fmla="*/ 88 w 761"/>
                  <a:gd name="T65" fmla="*/ 80 h 633"/>
                  <a:gd name="T66" fmla="*/ 128 w 761"/>
                  <a:gd name="T67" fmla="*/ 120 h 633"/>
                  <a:gd name="T68" fmla="*/ 152 w 761"/>
                  <a:gd name="T69" fmla="*/ 104 h 633"/>
                  <a:gd name="T70" fmla="*/ 176 w 761"/>
                  <a:gd name="T71" fmla="*/ 128 h 633"/>
                  <a:gd name="T72" fmla="*/ 224 w 761"/>
                  <a:gd name="T73" fmla="*/ 96 h 633"/>
                  <a:gd name="T74" fmla="*/ 288 w 761"/>
                  <a:gd name="T75" fmla="*/ 96 h 633"/>
                  <a:gd name="T76" fmla="*/ 296 w 761"/>
                  <a:gd name="T77" fmla="*/ 40 h 633"/>
                  <a:gd name="T78" fmla="*/ 320 w 761"/>
                  <a:gd name="T79" fmla="*/ 32 h 633"/>
                  <a:gd name="T80" fmla="*/ 344 w 761"/>
                  <a:gd name="T81" fmla="*/ 48 h 633"/>
                  <a:gd name="T82" fmla="*/ 400 w 761"/>
                  <a:gd name="T83" fmla="*/ 72 h 633"/>
                  <a:gd name="T84" fmla="*/ 416 w 761"/>
                  <a:gd name="T85" fmla="*/ 136 h 633"/>
                  <a:gd name="T86" fmla="*/ 472 w 761"/>
                  <a:gd name="T87" fmla="*/ 160 h 633"/>
                  <a:gd name="T88" fmla="*/ 512 w 761"/>
                  <a:gd name="T89" fmla="*/ 136 h 633"/>
                  <a:gd name="T90" fmla="*/ 552 w 761"/>
                  <a:gd name="T91" fmla="*/ 144 h 633"/>
                  <a:gd name="T92" fmla="*/ 624 w 761"/>
                  <a:gd name="T93" fmla="*/ 184 h 633"/>
                  <a:gd name="T94" fmla="*/ 704 w 761"/>
                  <a:gd name="T95" fmla="*/ 224 h 633"/>
                  <a:gd name="T96" fmla="*/ 760 w 761"/>
                  <a:gd name="T97" fmla="*/ 256 h 633"/>
                  <a:gd name="T98" fmla="*/ 744 w 761"/>
                  <a:gd name="T99" fmla="*/ 296 h 633"/>
                  <a:gd name="T100" fmla="*/ 664 w 761"/>
                  <a:gd name="T101" fmla="*/ 312 h 633"/>
                  <a:gd name="T102" fmla="*/ 648 w 761"/>
                  <a:gd name="T103" fmla="*/ 336 h 633"/>
                  <a:gd name="T104" fmla="*/ 656 w 761"/>
                  <a:gd name="T105" fmla="*/ 360 h 633"/>
                  <a:gd name="T106" fmla="*/ 656 w 761"/>
                  <a:gd name="T107" fmla="*/ 376 h 633"/>
                  <a:gd name="T108" fmla="*/ 704 w 761"/>
                  <a:gd name="T109" fmla="*/ 456 h 6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1"/>
                  <a:gd name="T166" fmla="*/ 0 h 633"/>
                  <a:gd name="T167" fmla="*/ 761 w 761"/>
                  <a:gd name="T168" fmla="*/ 633 h 6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1" h="633">
                    <a:moveTo>
                      <a:pt x="696" y="480"/>
                    </a:moveTo>
                    <a:lnTo>
                      <a:pt x="696" y="488"/>
                    </a:lnTo>
                    <a:lnTo>
                      <a:pt x="688" y="504"/>
                    </a:lnTo>
                    <a:lnTo>
                      <a:pt x="672" y="504"/>
                    </a:lnTo>
                    <a:lnTo>
                      <a:pt x="664" y="488"/>
                    </a:lnTo>
                    <a:lnTo>
                      <a:pt x="656" y="488"/>
                    </a:lnTo>
                    <a:lnTo>
                      <a:pt x="632" y="432"/>
                    </a:lnTo>
                    <a:lnTo>
                      <a:pt x="608" y="432"/>
                    </a:lnTo>
                    <a:lnTo>
                      <a:pt x="592" y="416"/>
                    </a:lnTo>
                    <a:lnTo>
                      <a:pt x="584" y="424"/>
                    </a:lnTo>
                    <a:lnTo>
                      <a:pt x="576" y="456"/>
                    </a:lnTo>
                    <a:lnTo>
                      <a:pt x="552" y="440"/>
                    </a:lnTo>
                    <a:lnTo>
                      <a:pt x="552" y="464"/>
                    </a:lnTo>
                    <a:lnTo>
                      <a:pt x="536" y="472"/>
                    </a:lnTo>
                    <a:lnTo>
                      <a:pt x="528" y="464"/>
                    </a:lnTo>
                    <a:lnTo>
                      <a:pt x="512" y="464"/>
                    </a:lnTo>
                    <a:lnTo>
                      <a:pt x="488" y="456"/>
                    </a:lnTo>
                    <a:lnTo>
                      <a:pt x="472" y="472"/>
                    </a:lnTo>
                    <a:lnTo>
                      <a:pt x="480" y="496"/>
                    </a:lnTo>
                    <a:lnTo>
                      <a:pt x="504" y="496"/>
                    </a:lnTo>
                    <a:lnTo>
                      <a:pt x="512" y="528"/>
                    </a:lnTo>
                    <a:lnTo>
                      <a:pt x="456" y="528"/>
                    </a:lnTo>
                    <a:lnTo>
                      <a:pt x="440" y="504"/>
                    </a:lnTo>
                    <a:lnTo>
                      <a:pt x="416" y="520"/>
                    </a:lnTo>
                    <a:lnTo>
                      <a:pt x="392" y="504"/>
                    </a:lnTo>
                    <a:lnTo>
                      <a:pt x="392" y="456"/>
                    </a:lnTo>
                    <a:lnTo>
                      <a:pt x="360" y="456"/>
                    </a:lnTo>
                    <a:lnTo>
                      <a:pt x="360" y="488"/>
                    </a:lnTo>
                    <a:lnTo>
                      <a:pt x="336" y="496"/>
                    </a:lnTo>
                    <a:lnTo>
                      <a:pt x="336" y="504"/>
                    </a:lnTo>
                    <a:lnTo>
                      <a:pt x="312" y="536"/>
                    </a:lnTo>
                    <a:lnTo>
                      <a:pt x="296" y="536"/>
                    </a:lnTo>
                    <a:lnTo>
                      <a:pt x="296" y="632"/>
                    </a:lnTo>
                    <a:lnTo>
                      <a:pt x="272" y="632"/>
                    </a:lnTo>
                    <a:lnTo>
                      <a:pt x="264" y="616"/>
                    </a:lnTo>
                    <a:lnTo>
                      <a:pt x="248" y="632"/>
                    </a:lnTo>
                    <a:lnTo>
                      <a:pt x="216" y="632"/>
                    </a:lnTo>
                    <a:lnTo>
                      <a:pt x="216" y="624"/>
                    </a:lnTo>
                    <a:lnTo>
                      <a:pt x="200" y="616"/>
                    </a:lnTo>
                    <a:lnTo>
                      <a:pt x="200" y="576"/>
                    </a:lnTo>
                    <a:lnTo>
                      <a:pt x="160" y="496"/>
                    </a:lnTo>
                    <a:lnTo>
                      <a:pt x="144" y="496"/>
                    </a:lnTo>
                    <a:lnTo>
                      <a:pt x="144" y="504"/>
                    </a:lnTo>
                    <a:lnTo>
                      <a:pt x="128" y="480"/>
                    </a:lnTo>
                    <a:lnTo>
                      <a:pt x="136" y="472"/>
                    </a:lnTo>
                    <a:lnTo>
                      <a:pt x="104" y="424"/>
                    </a:lnTo>
                    <a:lnTo>
                      <a:pt x="88" y="432"/>
                    </a:lnTo>
                    <a:lnTo>
                      <a:pt x="80" y="464"/>
                    </a:lnTo>
                    <a:lnTo>
                      <a:pt x="64" y="472"/>
                    </a:lnTo>
                    <a:lnTo>
                      <a:pt x="72" y="248"/>
                    </a:lnTo>
                    <a:lnTo>
                      <a:pt x="56" y="224"/>
                    </a:lnTo>
                    <a:lnTo>
                      <a:pt x="72" y="216"/>
                    </a:lnTo>
                    <a:lnTo>
                      <a:pt x="40" y="160"/>
                    </a:lnTo>
                    <a:lnTo>
                      <a:pt x="40" y="136"/>
                    </a:lnTo>
                    <a:lnTo>
                      <a:pt x="16" y="112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8" y="64"/>
                    </a:lnTo>
                    <a:lnTo>
                      <a:pt x="24" y="48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0" y="16"/>
                    </a:lnTo>
                    <a:lnTo>
                      <a:pt x="64" y="16"/>
                    </a:lnTo>
                    <a:lnTo>
                      <a:pt x="88" y="40"/>
                    </a:lnTo>
                    <a:lnTo>
                      <a:pt x="88" y="80"/>
                    </a:lnTo>
                    <a:lnTo>
                      <a:pt x="104" y="80"/>
                    </a:lnTo>
                    <a:lnTo>
                      <a:pt x="128" y="120"/>
                    </a:lnTo>
                    <a:lnTo>
                      <a:pt x="152" y="112"/>
                    </a:lnTo>
                    <a:lnTo>
                      <a:pt x="152" y="104"/>
                    </a:lnTo>
                    <a:lnTo>
                      <a:pt x="160" y="112"/>
                    </a:lnTo>
                    <a:lnTo>
                      <a:pt x="176" y="128"/>
                    </a:lnTo>
                    <a:lnTo>
                      <a:pt x="216" y="128"/>
                    </a:lnTo>
                    <a:lnTo>
                      <a:pt x="224" y="96"/>
                    </a:lnTo>
                    <a:lnTo>
                      <a:pt x="256" y="88"/>
                    </a:lnTo>
                    <a:lnTo>
                      <a:pt x="288" y="96"/>
                    </a:lnTo>
                    <a:lnTo>
                      <a:pt x="304" y="72"/>
                    </a:lnTo>
                    <a:lnTo>
                      <a:pt x="296" y="40"/>
                    </a:lnTo>
                    <a:lnTo>
                      <a:pt x="296" y="32"/>
                    </a:lnTo>
                    <a:lnTo>
                      <a:pt x="320" y="32"/>
                    </a:lnTo>
                    <a:lnTo>
                      <a:pt x="336" y="24"/>
                    </a:lnTo>
                    <a:lnTo>
                      <a:pt x="344" y="48"/>
                    </a:lnTo>
                    <a:lnTo>
                      <a:pt x="384" y="72"/>
                    </a:lnTo>
                    <a:lnTo>
                      <a:pt x="400" y="72"/>
                    </a:lnTo>
                    <a:lnTo>
                      <a:pt x="400" y="88"/>
                    </a:lnTo>
                    <a:lnTo>
                      <a:pt x="416" y="136"/>
                    </a:lnTo>
                    <a:lnTo>
                      <a:pt x="432" y="152"/>
                    </a:lnTo>
                    <a:lnTo>
                      <a:pt x="472" y="160"/>
                    </a:lnTo>
                    <a:lnTo>
                      <a:pt x="496" y="128"/>
                    </a:lnTo>
                    <a:lnTo>
                      <a:pt x="512" y="136"/>
                    </a:lnTo>
                    <a:lnTo>
                      <a:pt x="520" y="152"/>
                    </a:lnTo>
                    <a:lnTo>
                      <a:pt x="552" y="144"/>
                    </a:lnTo>
                    <a:lnTo>
                      <a:pt x="592" y="176"/>
                    </a:lnTo>
                    <a:lnTo>
                      <a:pt x="624" y="184"/>
                    </a:lnTo>
                    <a:lnTo>
                      <a:pt x="656" y="192"/>
                    </a:lnTo>
                    <a:lnTo>
                      <a:pt x="704" y="224"/>
                    </a:lnTo>
                    <a:lnTo>
                      <a:pt x="728" y="232"/>
                    </a:lnTo>
                    <a:lnTo>
                      <a:pt x="760" y="256"/>
                    </a:lnTo>
                    <a:lnTo>
                      <a:pt x="760" y="296"/>
                    </a:lnTo>
                    <a:lnTo>
                      <a:pt x="744" y="296"/>
                    </a:lnTo>
                    <a:lnTo>
                      <a:pt x="712" y="312"/>
                    </a:lnTo>
                    <a:lnTo>
                      <a:pt x="664" y="312"/>
                    </a:lnTo>
                    <a:lnTo>
                      <a:pt x="648" y="328"/>
                    </a:lnTo>
                    <a:lnTo>
                      <a:pt x="648" y="336"/>
                    </a:lnTo>
                    <a:lnTo>
                      <a:pt x="656" y="352"/>
                    </a:lnTo>
                    <a:lnTo>
                      <a:pt x="656" y="360"/>
                    </a:lnTo>
                    <a:lnTo>
                      <a:pt x="648" y="376"/>
                    </a:lnTo>
                    <a:lnTo>
                      <a:pt x="656" y="376"/>
                    </a:lnTo>
                    <a:lnTo>
                      <a:pt x="696" y="424"/>
                    </a:lnTo>
                    <a:lnTo>
                      <a:pt x="704" y="456"/>
                    </a:lnTo>
                    <a:lnTo>
                      <a:pt x="696" y="480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25"/>
              <p:cNvSpPr/>
              <p:nvPr/>
            </p:nvSpPr>
            <p:spPr bwMode="invGray">
              <a:xfrm>
                <a:off x="1536002" y="2230653"/>
                <a:ext cx="934507" cy="573833"/>
              </a:xfrm>
              <a:custGeom>
                <a:avLst/>
                <a:gdLst>
                  <a:gd name="T0" fmla="*/ 672 w 785"/>
                  <a:gd name="T1" fmla="*/ 536 h 617"/>
                  <a:gd name="T2" fmla="*/ 616 w 785"/>
                  <a:gd name="T3" fmla="*/ 568 h 617"/>
                  <a:gd name="T4" fmla="*/ 592 w 785"/>
                  <a:gd name="T5" fmla="*/ 544 h 617"/>
                  <a:gd name="T6" fmla="*/ 568 w 785"/>
                  <a:gd name="T7" fmla="*/ 560 h 617"/>
                  <a:gd name="T8" fmla="*/ 528 w 785"/>
                  <a:gd name="T9" fmla="*/ 520 h 617"/>
                  <a:gd name="T10" fmla="*/ 504 w 785"/>
                  <a:gd name="T11" fmla="*/ 456 h 617"/>
                  <a:gd name="T12" fmla="*/ 472 w 785"/>
                  <a:gd name="T13" fmla="*/ 440 h 617"/>
                  <a:gd name="T14" fmla="*/ 456 w 785"/>
                  <a:gd name="T15" fmla="*/ 456 h 617"/>
                  <a:gd name="T16" fmla="*/ 464 w 785"/>
                  <a:gd name="T17" fmla="*/ 480 h 617"/>
                  <a:gd name="T18" fmla="*/ 440 w 785"/>
                  <a:gd name="T19" fmla="*/ 536 h 617"/>
                  <a:gd name="T20" fmla="*/ 456 w 785"/>
                  <a:gd name="T21" fmla="*/ 552 h 617"/>
                  <a:gd name="T22" fmla="*/ 424 w 785"/>
                  <a:gd name="T23" fmla="*/ 584 h 617"/>
                  <a:gd name="T24" fmla="*/ 400 w 785"/>
                  <a:gd name="T25" fmla="*/ 600 h 617"/>
                  <a:gd name="T26" fmla="*/ 376 w 785"/>
                  <a:gd name="T27" fmla="*/ 592 h 617"/>
                  <a:gd name="T28" fmla="*/ 368 w 785"/>
                  <a:gd name="T29" fmla="*/ 608 h 617"/>
                  <a:gd name="T30" fmla="*/ 336 w 785"/>
                  <a:gd name="T31" fmla="*/ 600 h 617"/>
                  <a:gd name="T32" fmla="*/ 320 w 785"/>
                  <a:gd name="T33" fmla="*/ 568 h 617"/>
                  <a:gd name="T34" fmla="*/ 232 w 785"/>
                  <a:gd name="T35" fmla="*/ 536 h 617"/>
                  <a:gd name="T36" fmla="*/ 136 w 785"/>
                  <a:gd name="T37" fmla="*/ 496 h 617"/>
                  <a:gd name="T38" fmla="*/ 40 w 785"/>
                  <a:gd name="T39" fmla="*/ 440 h 617"/>
                  <a:gd name="T40" fmla="*/ 0 w 785"/>
                  <a:gd name="T41" fmla="*/ 368 h 617"/>
                  <a:gd name="T42" fmla="*/ 16 w 785"/>
                  <a:gd name="T43" fmla="*/ 304 h 617"/>
                  <a:gd name="T44" fmla="*/ 32 w 785"/>
                  <a:gd name="T45" fmla="*/ 248 h 617"/>
                  <a:gd name="T46" fmla="*/ 8 w 785"/>
                  <a:gd name="T47" fmla="*/ 216 h 617"/>
                  <a:gd name="T48" fmla="*/ 48 w 785"/>
                  <a:gd name="T49" fmla="*/ 208 h 617"/>
                  <a:gd name="T50" fmla="*/ 104 w 785"/>
                  <a:gd name="T51" fmla="*/ 224 h 617"/>
                  <a:gd name="T52" fmla="*/ 96 w 785"/>
                  <a:gd name="T53" fmla="*/ 184 h 617"/>
                  <a:gd name="T54" fmla="*/ 128 w 785"/>
                  <a:gd name="T55" fmla="*/ 136 h 617"/>
                  <a:gd name="T56" fmla="*/ 88 w 785"/>
                  <a:gd name="T57" fmla="*/ 72 h 617"/>
                  <a:gd name="T58" fmla="*/ 152 w 785"/>
                  <a:gd name="T59" fmla="*/ 16 h 617"/>
                  <a:gd name="T60" fmla="*/ 288 w 785"/>
                  <a:gd name="T61" fmla="*/ 0 h 617"/>
                  <a:gd name="T62" fmla="*/ 384 w 785"/>
                  <a:gd name="T63" fmla="*/ 40 h 617"/>
                  <a:gd name="T64" fmla="*/ 456 w 785"/>
                  <a:gd name="T65" fmla="*/ 104 h 617"/>
                  <a:gd name="T66" fmla="*/ 472 w 785"/>
                  <a:gd name="T67" fmla="*/ 48 h 617"/>
                  <a:gd name="T68" fmla="*/ 528 w 785"/>
                  <a:gd name="T69" fmla="*/ 72 h 617"/>
                  <a:gd name="T70" fmla="*/ 592 w 785"/>
                  <a:gd name="T71" fmla="*/ 96 h 617"/>
                  <a:gd name="T72" fmla="*/ 656 w 785"/>
                  <a:gd name="T73" fmla="*/ 120 h 617"/>
                  <a:gd name="T74" fmla="*/ 728 w 785"/>
                  <a:gd name="T75" fmla="*/ 176 h 617"/>
                  <a:gd name="T76" fmla="*/ 768 w 785"/>
                  <a:gd name="T77" fmla="*/ 232 h 617"/>
                  <a:gd name="T78" fmla="*/ 784 w 785"/>
                  <a:gd name="T79" fmla="*/ 336 h 617"/>
                  <a:gd name="T80" fmla="*/ 752 w 785"/>
                  <a:gd name="T81" fmla="*/ 360 h 617"/>
                  <a:gd name="T82" fmla="*/ 712 w 785"/>
                  <a:gd name="T83" fmla="*/ 408 h 617"/>
                  <a:gd name="T84" fmla="*/ 736 w 785"/>
                  <a:gd name="T85" fmla="*/ 432 h 617"/>
                  <a:gd name="T86" fmla="*/ 704 w 785"/>
                  <a:gd name="T87" fmla="*/ 456 h 617"/>
                  <a:gd name="T88" fmla="*/ 656 w 785"/>
                  <a:gd name="T89" fmla="*/ 448 h 617"/>
                  <a:gd name="T90" fmla="*/ 664 w 785"/>
                  <a:gd name="T91" fmla="*/ 488 h 617"/>
                  <a:gd name="T92" fmla="*/ 712 w 785"/>
                  <a:gd name="T93" fmla="*/ 504 h 61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85"/>
                  <a:gd name="T142" fmla="*/ 0 h 617"/>
                  <a:gd name="T143" fmla="*/ 785 w 785"/>
                  <a:gd name="T144" fmla="*/ 617 h 61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85" h="617">
                    <a:moveTo>
                      <a:pt x="704" y="528"/>
                    </a:moveTo>
                    <a:lnTo>
                      <a:pt x="672" y="536"/>
                    </a:lnTo>
                    <a:lnTo>
                      <a:pt x="656" y="568"/>
                    </a:lnTo>
                    <a:lnTo>
                      <a:pt x="616" y="568"/>
                    </a:lnTo>
                    <a:lnTo>
                      <a:pt x="608" y="552"/>
                    </a:lnTo>
                    <a:lnTo>
                      <a:pt x="592" y="544"/>
                    </a:lnTo>
                    <a:lnTo>
                      <a:pt x="592" y="552"/>
                    </a:lnTo>
                    <a:lnTo>
                      <a:pt x="568" y="560"/>
                    </a:lnTo>
                    <a:lnTo>
                      <a:pt x="544" y="520"/>
                    </a:lnTo>
                    <a:lnTo>
                      <a:pt x="528" y="520"/>
                    </a:lnTo>
                    <a:lnTo>
                      <a:pt x="528" y="480"/>
                    </a:lnTo>
                    <a:lnTo>
                      <a:pt x="504" y="456"/>
                    </a:lnTo>
                    <a:lnTo>
                      <a:pt x="488" y="456"/>
                    </a:lnTo>
                    <a:lnTo>
                      <a:pt x="472" y="440"/>
                    </a:lnTo>
                    <a:lnTo>
                      <a:pt x="456" y="440"/>
                    </a:lnTo>
                    <a:lnTo>
                      <a:pt x="456" y="456"/>
                    </a:lnTo>
                    <a:lnTo>
                      <a:pt x="456" y="472"/>
                    </a:lnTo>
                    <a:lnTo>
                      <a:pt x="464" y="480"/>
                    </a:lnTo>
                    <a:lnTo>
                      <a:pt x="448" y="496"/>
                    </a:lnTo>
                    <a:lnTo>
                      <a:pt x="440" y="536"/>
                    </a:lnTo>
                    <a:lnTo>
                      <a:pt x="448" y="552"/>
                    </a:lnTo>
                    <a:lnTo>
                      <a:pt x="456" y="552"/>
                    </a:lnTo>
                    <a:lnTo>
                      <a:pt x="440" y="560"/>
                    </a:lnTo>
                    <a:lnTo>
                      <a:pt x="424" y="584"/>
                    </a:lnTo>
                    <a:lnTo>
                      <a:pt x="400" y="584"/>
                    </a:lnTo>
                    <a:lnTo>
                      <a:pt x="400" y="600"/>
                    </a:lnTo>
                    <a:lnTo>
                      <a:pt x="384" y="608"/>
                    </a:lnTo>
                    <a:lnTo>
                      <a:pt x="376" y="592"/>
                    </a:lnTo>
                    <a:lnTo>
                      <a:pt x="360" y="592"/>
                    </a:lnTo>
                    <a:lnTo>
                      <a:pt x="368" y="608"/>
                    </a:lnTo>
                    <a:lnTo>
                      <a:pt x="352" y="616"/>
                    </a:lnTo>
                    <a:lnTo>
                      <a:pt x="336" y="600"/>
                    </a:lnTo>
                    <a:lnTo>
                      <a:pt x="312" y="600"/>
                    </a:lnTo>
                    <a:lnTo>
                      <a:pt x="320" y="568"/>
                    </a:lnTo>
                    <a:lnTo>
                      <a:pt x="264" y="520"/>
                    </a:lnTo>
                    <a:lnTo>
                      <a:pt x="232" y="536"/>
                    </a:lnTo>
                    <a:lnTo>
                      <a:pt x="168" y="496"/>
                    </a:lnTo>
                    <a:lnTo>
                      <a:pt x="136" y="496"/>
                    </a:lnTo>
                    <a:lnTo>
                      <a:pt x="88" y="440"/>
                    </a:lnTo>
                    <a:lnTo>
                      <a:pt x="40" y="440"/>
                    </a:lnTo>
                    <a:lnTo>
                      <a:pt x="16" y="416"/>
                    </a:lnTo>
                    <a:lnTo>
                      <a:pt x="0" y="368"/>
                    </a:lnTo>
                    <a:lnTo>
                      <a:pt x="8" y="352"/>
                    </a:lnTo>
                    <a:lnTo>
                      <a:pt x="16" y="304"/>
                    </a:lnTo>
                    <a:lnTo>
                      <a:pt x="8" y="280"/>
                    </a:lnTo>
                    <a:lnTo>
                      <a:pt x="32" y="248"/>
                    </a:lnTo>
                    <a:lnTo>
                      <a:pt x="32" y="224"/>
                    </a:lnTo>
                    <a:lnTo>
                      <a:pt x="8" y="216"/>
                    </a:lnTo>
                    <a:lnTo>
                      <a:pt x="16" y="208"/>
                    </a:lnTo>
                    <a:lnTo>
                      <a:pt x="48" y="208"/>
                    </a:lnTo>
                    <a:lnTo>
                      <a:pt x="56" y="200"/>
                    </a:lnTo>
                    <a:lnTo>
                      <a:pt x="104" y="224"/>
                    </a:lnTo>
                    <a:lnTo>
                      <a:pt x="104" y="192"/>
                    </a:lnTo>
                    <a:lnTo>
                      <a:pt x="96" y="184"/>
                    </a:lnTo>
                    <a:lnTo>
                      <a:pt x="96" y="160"/>
                    </a:lnTo>
                    <a:lnTo>
                      <a:pt x="128" y="136"/>
                    </a:lnTo>
                    <a:lnTo>
                      <a:pt x="120" y="112"/>
                    </a:lnTo>
                    <a:lnTo>
                      <a:pt x="88" y="72"/>
                    </a:lnTo>
                    <a:lnTo>
                      <a:pt x="96" y="32"/>
                    </a:lnTo>
                    <a:lnTo>
                      <a:pt x="152" y="16"/>
                    </a:lnTo>
                    <a:lnTo>
                      <a:pt x="256" y="8"/>
                    </a:lnTo>
                    <a:lnTo>
                      <a:pt x="288" y="0"/>
                    </a:lnTo>
                    <a:lnTo>
                      <a:pt x="344" y="24"/>
                    </a:lnTo>
                    <a:lnTo>
                      <a:pt x="384" y="40"/>
                    </a:lnTo>
                    <a:lnTo>
                      <a:pt x="424" y="64"/>
                    </a:lnTo>
                    <a:lnTo>
                      <a:pt x="456" y="104"/>
                    </a:lnTo>
                    <a:lnTo>
                      <a:pt x="472" y="56"/>
                    </a:lnTo>
                    <a:lnTo>
                      <a:pt x="472" y="48"/>
                    </a:lnTo>
                    <a:lnTo>
                      <a:pt x="504" y="64"/>
                    </a:lnTo>
                    <a:lnTo>
                      <a:pt x="528" y="72"/>
                    </a:lnTo>
                    <a:lnTo>
                      <a:pt x="584" y="64"/>
                    </a:lnTo>
                    <a:lnTo>
                      <a:pt x="592" y="96"/>
                    </a:lnTo>
                    <a:lnTo>
                      <a:pt x="640" y="128"/>
                    </a:lnTo>
                    <a:lnTo>
                      <a:pt x="656" y="120"/>
                    </a:lnTo>
                    <a:lnTo>
                      <a:pt x="728" y="192"/>
                    </a:lnTo>
                    <a:lnTo>
                      <a:pt x="728" y="176"/>
                    </a:lnTo>
                    <a:lnTo>
                      <a:pt x="760" y="208"/>
                    </a:lnTo>
                    <a:lnTo>
                      <a:pt x="768" y="232"/>
                    </a:lnTo>
                    <a:lnTo>
                      <a:pt x="776" y="288"/>
                    </a:lnTo>
                    <a:lnTo>
                      <a:pt x="784" y="336"/>
                    </a:lnTo>
                    <a:lnTo>
                      <a:pt x="776" y="360"/>
                    </a:lnTo>
                    <a:lnTo>
                      <a:pt x="752" y="360"/>
                    </a:lnTo>
                    <a:lnTo>
                      <a:pt x="744" y="392"/>
                    </a:lnTo>
                    <a:lnTo>
                      <a:pt x="712" y="408"/>
                    </a:lnTo>
                    <a:lnTo>
                      <a:pt x="712" y="424"/>
                    </a:lnTo>
                    <a:lnTo>
                      <a:pt x="736" y="432"/>
                    </a:lnTo>
                    <a:lnTo>
                      <a:pt x="728" y="440"/>
                    </a:lnTo>
                    <a:lnTo>
                      <a:pt x="704" y="456"/>
                    </a:lnTo>
                    <a:lnTo>
                      <a:pt x="672" y="448"/>
                    </a:lnTo>
                    <a:lnTo>
                      <a:pt x="656" y="448"/>
                    </a:lnTo>
                    <a:lnTo>
                      <a:pt x="648" y="464"/>
                    </a:lnTo>
                    <a:lnTo>
                      <a:pt x="664" y="488"/>
                    </a:lnTo>
                    <a:lnTo>
                      <a:pt x="696" y="496"/>
                    </a:lnTo>
                    <a:lnTo>
                      <a:pt x="712" y="504"/>
                    </a:lnTo>
                    <a:lnTo>
                      <a:pt x="704" y="528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26"/>
              <p:cNvSpPr/>
              <p:nvPr/>
            </p:nvSpPr>
            <p:spPr bwMode="gray">
              <a:xfrm>
                <a:off x="3230601" y="2958851"/>
                <a:ext cx="363694" cy="396817"/>
              </a:xfrm>
              <a:custGeom>
                <a:avLst/>
                <a:gdLst>
                  <a:gd name="T0" fmla="*/ 272 w 305"/>
                  <a:gd name="T1" fmla="*/ 40 h 425"/>
                  <a:gd name="T2" fmla="*/ 280 w 305"/>
                  <a:gd name="T3" fmla="*/ 72 h 425"/>
                  <a:gd name="T4" fmla="*/ 304 w 305"/>
                  <a:gd name="T5" fmla="*/ 88 h 425"/>
                  <a:gd name="T6" fmla="*/ 304 w 305"/>
                  <a:gd name="T7" fmla="*/ 136 h 425"/>
                  <a:gd name="T8" fmla="*/ 272 w 305"/>
                  <a:gd name="T9" fmla="*/ 152 h 425"/>
                  <a:gd name="T10" fmla="*/ 272 w 305"/>
                  <a:gd name="T11" fmla="*/ 160 h 425"/>
                  <a:gd name="T12" fmla="*/ 240 w 305"/>
                  <a:gd name="T13" fmla="*/ 160 h 425"/>
                  <a:gd name="T14" fmla="*/ 224 w 305"/>
                  <a:gd name="T15" fmla="*/ 176 h 425"/>
                  <a:gd name="T16" fmla="*/ 224 w 305"/>
                  <a:gd name="T17" fmla="*/ 200 h 425"/>
                  <a:gd name="T18" fmla="*/ 232 w 305"/>
                  <a:gd name="T19" fmla="*/ 208 h 425"/>
                  <a:gd name="T20" fmla="*/ 208 w 305"/>
                  <a:gd name="T21" fmla="*/ 240 h 425"/>
                  <a:gd name="T22" fmla="*/ 192 w 305"/>
                  <a:gd name="T23" fmla="*/ 240 h 425"/>
                  <a:gd name="T24" fmla="*/ 192 w 305"/>
                  <a:gd name="T25" fmla="*/ 272 h 425"/>
                  <a:gd name="T26" fmla="*/ 192 w 305"/>
                  <a:gd name="T27" fmla="*/ 280 h 425"/>
                  <a:gd name="T28" fmla="*/ 192 w 305"/>
                  <a:gd name="T29" fmla="*/ 304 h 425"/>
                  <a:gd name="T30" fmla="*/ 176 w 305"/>
                  <a:gd name="T31" fmla="*/ 320 h 425"/>
                  <a:gd name="T32" fmla="*/ 168 w 305"/>
                  <a:gd name="T33" fmla="*/ 360 h 425"/>
                  <a:gd name="T34" fmla="*/ 160 w 305"/>
                  <a:gd name="T35" fmla="*/ 384 h 425"/>
                  <a:gd name="T36" fmla="*/ 160 w 305"/>
                  <a:gd name="T37" fmla="*/ 392 h 425"/>
                  <a:gd name="T38" fmla="*/ 152 w 305"/>
                  <a:gd name="T39" fmla="*/ 416 h 425"/>
                  <a:gd name="T40" fmla="*/ 136 w 305"/>
                  <a:gd name="T41" fmla="*/ 416 h 425"/>
                  <a:gd name="T42" fmla="*/ 128 w 305"/>
                  <a:gd name="T43" fmla="*/ 408 h 425"/>
                  <a:gd name="T44" fmla="*/ 64 w 305"/>
                  <a:gd name="T45" fmla="*/ 424 h 425"/>
                  <a:gd name="T46" fmla="*/ 56 w 305"/>
                  <a:gd name="T47" fmla="*/ 416 h 425"/>
                  <a:gd name="T48" fmla="*/ 80 w 305"/>
                  <a:gd name="T49" fmla="*/ 368 h 425"/>
                  <a:gd name="T50" fmla="*/ 56 w 305"/>
                  <a:gd name="T51" fmla="*/ 360 h 425"/>
                  <a:gd name="T52" fmla="*/ 40 w 305"/>
                  <a:gd name="T53" fmla="*/ 368 h 425"/>
                  <a:gd name="T54" fmla="*/ 24 w 305"/>
                  <a:gd name="T55" fmla="*/ 360 h 425"/>
                  <a:gd name="T56" fmla="*/ 24 w 305"/>
                  <a:gd name="T57" fmla="*/ 320 h 425"/>
                  <a:gd name="T58" fmla="*/ 40 w 305"/>
                  <a:gd name="T59" fmla="*/ 312 h 425"/>
                  <a:gd name="T60" fmla="*/ 48 w 305"/>
                  <a:gd name="T61" fmla="*/ 312 h 425"/>
                  <a:gd name="T62" fmla="*/ 48 w 305"/>
                  <a:gd name="T63" fmla="*/ 288 h 425"/>
                  <a:gd name="T64" fmla="*/ 32 w 305"/>
                  <a:gd name="T65" fmla="*/ 288 h 425"/>
                  <a:gd name="T66" fmla="*/ 32 w 305"/>
                  <a:gd name="T67" fmla="*/ 272 h 425"/>
                  <a:gd name="T68" fmla="*/ 16 w 305"/>
                  <a:gd name="T69" fmla="*/ 264 h 425"/>
                  <a:gd name="T70" fmla="*/ 16 w 305"/>
                  <a:gd name="T71" fmla="*/ 216 h 425"/>
                  <a:gd name="T72" fmla="*/ 0 w 305"/>
                  <a:gd name="T73" fmla="*/ 200 h 425"/>
                  <a:gd name="T74" fmla="*/ 8 w 305"/>
                  <a:gd name="T75" fmla="*/ 176 h 425"/>
                  <a:gd name="T76" fmla="*/ 32 w 305"/>
                  <a:gd name="T77" fmla="*/ 152 h 425"/>
                  <a:gd name="T78" fmla="*/ 32 w 305"/>
                  <a:gd name="T79" fmla="*/ 128 h 425"/>
                  <a:gd name="T80" fmla="*/ 24 w 305"/>
                  <a:gd name="T81" fmla="*/ 120 h 425"/>
                  <a:gd name="T82" fmla="*/ 32 w 305"/>
                  <a:gd name="T83" fmla="*/ 104 h 425"/>
                  <a:gd name="T84" fmla="*/ 16 w 305"/>
                  <a:gd name="T85" fmla="*/ 80 h 425"/>
                  <a:gd name="T86" fmla="*/ 32 w 305"/>
                  <a:gd name="T87" fmla="*/ 64 h 425"/>
                  <a:gd name="T88" fmla="*/ 56 w 305"/>
                  <a:gd name="T89" fmla="*/ 56 h 425"/>
                  <a:gd name="T90" fmla="*/ 112 w 305"/>
                  <a:gd name="T91" fmla="*/ 24 h 425"/>
                  <a:gd name="T92" fmla="*/ 144 w 305"/>
                  <a:gd name="T93" fmla="*/ 8 h 425"/>
                  <a:gd name="T94" fmla="*/ 168 w 305"/>
                  <a:gd name="T95" fmla="*/ 8 h 425"/>
                  <a:gd name="T96" fmla="*/ 184 w 305"/>
                  <a:gd name="T97" fmla="*/ 0 h 425"/>
                  <a:gd name="T98" fmla="*/ 192 w 305"/>
                  <a:gd name="T99" fmla="*/ 8 h 425"/>
                  <a:gd name="T100" fmla="*/ 184 w 305"/>
                  <a:gd name="T101" fmla="*/ 16 h 425"/>
                  <a:gd name="T102" fmla="*/ 184 w 305"/>
                  <a:gd name="T103" fmla="*/ 32 h 425"/>
                  <a:gd name="T104" fmla="*/ 208 w 305"/>
                  <a:gd name="T105" fmla="*/ 32 h 425"/>
                  <a:gd name="T106" fmla="*/ 208 w 305"/>
                  <a:gd name="T107" fmla="*/ 16 h 425"/>
                  <a:gd name="T108" fmla="*/ 216 w 305"/>
                  <a:gd name="T109" fmla="*/ 0 h 425"/>
                  <a:gd name="T110" fmla="*/ 232 w 305"/>
                  <a:gd name="T111" fmla="*/ 16 h 425"/>
                  <a:gd name="T112" fmla="*/ 240 w 305"/>
                  <a:gd name="T113" fmla="*/ 32 h 425"/>
                  <a:gd name="T114" fmla="*/ 272 w 305"/>
                  <a:gd name="T115" fmla="*/ 32 h 425"/>
                  <a:gd name="T116" fmla="*/ 272 w 305"/>
                  <a:gd name="T117" fmla="*/ 40 h 4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425"/>
                  <a:gd name="T179" fmla="*/ 305 w 305"/>
                  <a:gd name="T180" fmla="*/ 425 h 4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425">
                    <a:moveTo>
                      <a:pt x="272" y="40"/>
                    </a:moveTo>
                    <a:lnTo>
                      <a:pt x="280" y="72"/>
                    </a:lnTo>
                    <a:lnTo>
                      <a:pt x="304" y="88"/>
                    </a:lnTo>
                    <a:lnTo>
                      <a:pt x="304" y="136"/>
                    </a:lnTo>
                    <a:lnTo>
                      <a:pt x="272" y="152"/>
                    </a:lnTo>
                    <a:lnTo>
                      <a:pt x="272" y="160"/>
                    </a:lnTo>
                    <a:lnTo>
                      <a:pt x="240" y="160"/>
                    </a:lnTo>
                    <a:lnTo>
                      <a:pt x="224" y="176"/>
                    </a:lnTo>
                    <a:lnTo>
                      <a:pt x="224" y="200"/>
                    </a:lnTo>
                    <a:lnTo>
                      <a:pt x="232" y="208"/>
                    </a:lnTo>
                    <a:lnTo>
                      <a:pt x="208" y="240"/>
                    </a:lnTo>
                    <a:lnTo>
                      <a:pt x="192" y="240"/>
                    </a:lnTo>
                    <a:lnTo>
                      <a:pt x="192" y="272"/>
                    </a:lnTo>
                    <a:lnTo>
                      <a:pt x="192" y="280"/>
                    </a:lnTo>
                    <a:lnTo>
                      <a:pt x="192" y="304"/>
                    </a:lnTo>
                    <a:lnTo>
                      <a:pt x="176" y="320"/>
                    </a:lnTo>
                    <a:lnTo>
                      <a:pt x="168" y="360"/>
                    </a:lnTo>
                    <a:lnTo>
                      <a:pt x="160" y="384"/>
                    </a:lnTo>
                    <a:lnTo>
                      <a:pt x="160" y="392"/>
                    </a:lnTo>
                    <a:lnTo>
                      <a:pt x="152" y="416"/>
                    </a:lnTo>
                    <a:lnTo>
                      <a:pt x="136" y="416"/>
                    </a:lnTo>
                    <a:lnTo>
                      <a:pt x="128" y="408"/>
                    </a:lnTo>
                    <a:lnTo>
                      <a:pt x="64" y="424"/>
                    </a:lnTo>
                    <a:lnTo>
                      <a:pt x="56" y="416"/>
                    </a:lnTo>
                    <a:lnTo>
                      <a:pt x="80" y="368"/>
                    </a:lnTo>
                    <a:lnTo>
                      <a:pt x="56" y="360"/>
                    </a:lnTo>
                    <a:lnTo>
                      <a:pt x="40" y="368"/>
                    </a:lnTo>
                    <a:lnTo>
                      <a:pt x="24" y="360"/>
                    </a:lnTo>
                    <a:lnTo>
                      <a:pt x="24" y="320"/>
                    </a:lnTo>
                    <a:lnTo>
                      <a:pt x="40" y="312"/>
                    </a:lnTo>
                    <a:lnTo>
                      <a:pt x="48" y="312"/>
                    </a:lnTo>
                    <a:lnTo>
                      <a:pt x="48" y="288"/>
                    </a:lnTo>
                    <a:lnTo>
                      <a:pt x="32" y="288"/>
                    </a:lnTo>
                    <a:lnTo>
                      <a:pt x="32" y="272"/>
                    </a:lnTo>
                    <a:lnTo>
                      <a:pt x="16" y="264"/>
                    </a:lnTo>
                    <a:lnTo>
                      <a:pt x="16" y="216"/>
                    </a:lnTo>
                    <a:lnTo>
                      <a:pt x="0" y="200"/>
                    </a:lnTo>
                    <a:lnTo>
                      <a:pt x="8" y="176"/>
                    </a:lnTo>
                    <a:lnTo>
                      <a:pt x="32" y="152"/>
                    </a:lnTo>
                    <a:lnTo>
                      <a:pt x="32" y="128"/>
                    </a:lnTo>
                    <a:lnTo>
                      <a:pt x="24" y="120"/>
                    </a:lnTo>
                    <a:lnTo>
                      <a:pt x="32" y="104"/>
                    </a:lnTo>
                    <a:lnTo>
                      <a:pt x="16" y="80"/>
                    </a:lnTo>
                    <a:lnTo>
                      <a:pt x="32" y="64"/>
                    </a:lnTo>
                    <a:lnTo>
                      <a:pt x="56" y="56"/>
                    </a:lnTo>
                    <a:lnTo>
                      <a:pt x="112" y="24"/>
                    </a:lnTo>
                    <a:lnTo>
                      <a:pt x="144" y="8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192" y="8"/>
                    </a:lnTo>
                    <a:lnTo>
                      <a:pt x="184" y="16"/>
                    </a:lnTo>
                    <a:lnTo>
                      <a:pt x="184" y="32"/>
                    </a:lnTo>
                    <a:lnTo>
                      <a:pt x="208" y="32"/>
                    </a:lnTo>
                    <a:lnTo>
                      <a:pt x="208" y="16"/>
                    </a:lnTo>
                    <a:lnTo>
                      <a:pt x="216" y="0"/>
                    </a:lnTo>
                    <a:lnTo>
                      <a:pt x="232" y="16"/>
                    </a:lnTo>
                    <a:lnTo>
                      <a:pt x="240" y="32"/>
                    </a:lnTo>
                    <a:lnTo>
                      <a:pt x="272" y="32"/>
                    </a:lnTo>
                    <a:lnTo>
                      <a:pt x="272" y="40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5" name="Freeform 27"/>
              <p:cNvSpPr/>
              <p:nvPr/>
            </p:nvSpPr>
            <p:spPr bwMode="gray">
              <a:xfrm>
                <a:off x="2867896" y="2958851"/>
                <a:ext cx="420181" cy="389267"/>
              </a:xfrm>
              <a:custGeom>
                <a:avLst/>
                <a:gdLst>
                  <a:gd name="T0" fmla="*/ 336 w 353"/>
                  <a:gd name="T1" fmla="*/ 104 h 417"/>
                  <a:gd name="T2" fmla="*/ 344 w 353"/>
                  <a:gd name="T3" fmla="*/ 128 h 417"/>
                  <a:gd name="T4" fmla="*/ 312 w 353"/>
                  <a:gd name="T5" fmla="*/ 176 h 417"/>
                  <a:gd name="T6" fmla="*/ 320 w 353"/>
                  <a:gd name="T7" fmla="*/ 216 h 417"/>
                  <a:gd name="T8" fmla="*/ 320 w 353"/>
                  <a:gd name="T9" fmla="*/ 264 h 417"/>
                  <a:gd name="T10" fmla="*/ 328 w 353"/>
                  <a:gd name="T11" fmla="*/ 288 h 417"/>
                  <a:gd name="T12" fmla="*/ 352 w 353"/>
                  <a:gd name="T13" fmla="*/ 312 h 417"/>
                  <a:gd name="T14" fmla="*/ 328 w 353"/>
                  <a:gd name="T15" fmla="*/ 320 h 417"/>
                  <a:gd name="T16" fmla="*/ 320 w 353"/>
                  <a:gd name="T17" fmla="*/ 368 h 417"/>
                  <a:gd name="T18" fmla="*/ 272 w 353"/>
                  <a:gd name="T19" fmla="*/ 400 h 417"/>
                  <a:gd name="T20" fmla="*/ 224 w 353"/>
                  <a:gd name="T21" fmla="*/ 376 h 417"/>
                  <a:gd name="T22" fmla="*/ 216 w 353"/>
                  <a:gd name="T23" fmla="*/ 408 h 417"/>
                  <a:gd name="T24" fmla="*/ 192 w 353"/>
                  <a:gd name="T25" fmla="*/ 416 h 417"/>
                  <a:gd name="T26" fmla="*/ 168 w 353"/>
                  <a:gd name="T27" fmla="*/ 384 h 417"/>
                  <a:gd name="T28" fmla="*/ 152 w 353"/>
                  <a:gd name="T29" fmla="*/ 400 h 417"/>
                  <a:gd name="T30" fmla="*/ 144 w 353"/>
                  <a:gd name="T31" fmla="*/ 352 h 417"/>
                  <a:gd name="T32" fmla="*/ 152 w 353"/>
                  <a:gd name="T33" fmla="*/ 312 h 417"/>
                  <a:gd name="T34" fmla="*/ 144 w 353"/>
                  <a:gd name="T35" fmla="*/ 288 h 417"/>
                  <a:gd name="T36" fmla="*/ 96 w 353"/>
                  <a:gd name="T37" fmla="*/ 312 h 417"/>
                  <a:gd name="T38" fmla="*/ 64 w 353"/>
                  <a:gd name="T39" fmla="*/ 304 h 417"/>
                  <a:gd name="T40" fmla="*/ 32 w 353"/>
                  <a:gd name="T41" fmla="*/ 312 h 417"/>
                  <a:gd name="T42" fmla="*/ 24 w 353"/>
                  <a:gd name="T43" fmla="*/ 304 h 417"/>
                  <a:gd name="T44" fmla="*/ 16 w 353"/>
                  <a:gd name="T45" fmla="*/ 264 h 417"/>
                  <a:gd name="T46" fmla="*/ 24 w 353"/>
                  <a:gd name="T47" fmla="*/ 240 h 417"/>
                  <a:gd name="T48" fmla="*/ 0 w 353"/>
                  <a:gd name="T49" fmla="*/ 224 h 417"/>
                  <a:gd name="T50" fmla="*/ 24 w 353"/>
                  <a:gd name="T51" fmla="*/ 168 h 417"/>
                  <a:gd name="T52" fmla="*/ 24 w 353"/>
                  <a:gd name="T53" fmla="*/ 136 h 417"/>
                  <a:gd name="T54" fmla="*/ 24 w 353"/>
                  <a:gd name="T55" fmla="*/ 120 h 417"/>
                  <a:gd name="T56" fmla="*/ 48 w 353"/>
                  <a:gd name="T57" fmla="*/ 32 h 417"/>
                  <a:gd name="T58" fmla="*/ 104 w 353"/>
                  <a:gd name="T59" fmla="*/ 40 h 417"/>
                  <a:gd name="T60" fmla="*/ 112 w 353"/>
                  <a:gd name="T61" fmla="*/ 0 h 417"/>
                  <a:gd name="T62" fmla="*/ 184 w 353"/>
                  <a:gd name="T63" fmla="*/ 16 h 417"/>
                  <a:gd name="T64" fmla="*/ 248 w 353"/>
                  <a:gd name="T65" fmla="*/ 40 h 417"/>
                  <a:gd name="T66" fmla="*/ 288 w 353"/>
                  <a:gd name="T67" fmla="*/ 32 h 417"/>
                  <a:gd name="T68" fmla="*/ 304 w 353"/>
                  <a:gd name="T69" fmla="*/ 80 h 4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3"/>
                  <a:gd name="T106" fmla="*/ 0 h 417"/>
                  <a:gd name="T107" fmla="*/ 353 w 353"/>
                  <a:gd name="T108" fmla="*/ 417 h 4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3" h="417">
                    <a:moveTo>
                      <a:pt x="320" y="80"/>
                    </a:moveTo>
                    <a:lnTo>
                      <a:pt x="336" y="104"/>
                    </a:lnTo>
                    <a:lnTo>
                      <a:pt x="328" y="120"/>
                    </a:lnTo>
                    <a:lnTo>
                      <a:pt x="344" y="128"/>
                    </a:lnTo>
                    <a:lnTo>
                      <a:pt x="328" y="152"/>
                    </a:lnTo>
                    <a:lnTo>
                      <a:pt x="312" y="176"/>
                    </a:lnTo>
                    <a:lnTo>
                      <a:pt x="304" y="200"/>
                    </a:lnTo>
                    <a:lnTo>
                      <a:pt x="320" y="216"/>
                    </a:lnTo>
                    <a:lnTo>
                      <a:pt x="320" y="248"/>
                    </a:lnTo>
                    <a:lnTo>
                      <a:pt x="320" y="264"/>
                    </a:lnTo>
                    <a:lnTo>
                      <a:pt x="336" y="272"/>
                    </a:lnTo>
                    <a:lnTo>
                      <a:pt x="328" y="288"/>
                    </a:lnTo>
                    <a:lnTo>
                      <a:pt x="352" y="288"/>
                    </a:lnTo>
                    <a:lnTo>
                      <a:pt x="352" y="312"/>
                    </a:lnTo>
                    <a:lnTo>
                      <a:pt x="344" y="312"/>
                    </a:lnTo>
                    <a:lnTo>
                      <a:pt x="328" y="320"/>
                    </a:lnTo>
                    <a:lnTo>
                      <a:pt x="328" y="360"/>
                    </a:lnTo>
                    <a:lnTo>
                      <a:pt x="320" y="368"/>
                    </a:lnTo>
                    <a:lnTo>
                      <a:pt x="264" y="368"/>
                    </a:lnTo>
                    <a:lnTo>
                      <a:pt x="272" y="400"/>
                    </a:lnTo>
                    <a:lnTo>
                      <a:pt x="248" y="400"/>
                    </a:lnTo>
                    <a:lnTo>
                      <a:pt x="224" y="376"/>
                    </a:lnTo>
                    <a:lnTo>
                      <a:pt x="216" y="384"/>
                    </a:lnTo>
                    <a:lnTo>
                      <a:pt x="216" y="408"/>
                    </a:lnTo>
                    <a:lnTo>
                      <a:pt x="200" y="408"/>
                    </a:lnTo>
                    <a:lnTo>
                      <a:pt x="192" y="416"/>
                    </a:lnTo>
                    <a:lnTo>
                      <a:pt x="168" y="416"/>
                    </a:lnTo>
                    <a:lnTo>
                      <a:pt x="168" y="384"/>
                    </a:lnTo>
                    <a:lnTo>
                      <a:pt x="152" y="384"/>
                    </a:lnTo>
                    <a:lnTo>
                      <a:pt x="152" y="400"/>
                    </a:lnTo>
                    <a:lnTo>
                      <a:pt x="136" y="400"/>
                    </a:lnTo>
                    <a:lnTo>
                      <a:pt x="144" y="352"/>
                    </a:lnTo>
                    <a:lnTo>
                      <a:pt x="152" y="336"/>
                    </a:lnTo>
                    <a:lnTo>
                      <a:pt x="152" y="312"/>
                    </a:lnTo>
                    <a:lnTo>
                      <a:pt x="152" y="296"/>
                    </a:lnTo>
                    <a:lnTo>
                      <a:pt x="144" y="288"/>
                    </a:lnTo>
                    <a:lnTo>
                      <a:pt x="96" y="296"/>
                    </a:lnTo>
                    <a:lnTo>
                      <a:pt x="96" y="312"/>
                    </a:lnTo>
                    <a:lnTo>
                      <a:pt x="72" y="320"/>
                    </a:lnTo>
                    <a:lnTo>
                      <a:pt x="64" y="304"/>
                    </a:lnTo>
                    <a:lnTo>
                      <a:pt x="56" y="320"/>
                    </a:lnTo>
                    <a:lnTo>
                      <a:pt x="32" y="312"/>
                    </a:lnTo>
                    <a:lnTo>
                      <a:pt x="32" y="304"/>
                    </a:lnTo>
                    <a:lnTo>
                      <a:pt x="24" y="304"/>
                    </a:lnTo>
                    <a:lnTo>
                      <a:pt x="24" y="288"/>
                    </a:lnTo>
                    <a:lnTo>
                      <a:pt x="16" y="264"/>
                    </a:lnTo>
                    <a:lnTo>
                      <a:pt x="32" y="256"/>
                    </a:lnTo>
                    <a:lnTo>
                      <a:pt x="24" y="240"/>
                    </a:lnTo>
                    <a:lnTo>
                      <a:pt x="0" y="240"/>
                    </a:lnTo>
                    <a:lnTo>
                      <a:pt x="0" y="224"/>
                    </a:lnTo>
                    <a:lnTo>
                      <a:pt x="24" y="192"/>
                    </a:lnTo>
                    <a:lnTo>
                      <a:pt x="24" y="168"/>
                    </a:lnTo>
                    <a:lnTo>
                      <a:pt x="32" y="160"/>
                    </a:lnTo>
                    <a:lnTo>
                      <a:pt x="24" y="136"/>
                    </a:lnTo>
                    <a:lnTo>
                      <a:pt x="16" y="136"/>
                    </a:lnTo>
                    <a:lnTo>
                      <a:pt x="24" y="120"/>
                    </a:lnTo>
                    <a:lnTo>
                      <a:pt x="16" y="80"/>
                    </a:lnTo>
                    <a:lnTo>
                      <a:pt x="48" y="32"/>
                    </a:lnTo>
                    <a:lnTo>
                      <a:pt x="80" y="32"/>
                    </a:lnTo>
                    <a:lnTo>
                      <a:pt x="104" y="40"/>
                    </a:lnTo>
                    <a:lnTo>
                      <a:pt x="96" y="8"/>
                    </a:lnTo>
                    <a:lnTo>
                      <a:pt x="112" y="0"/>
                    </a:lnTo>
                    <a:lnTo>
                      <a:pt x="152" y="16"/>
                    </a:lnTo>
                    <a:lnTo>
                      <a:pt x="184" y="16"/>
                    </a:lnTo>
                    <a:lnTo>
                      <a:pt x="208" y="40"/>
                    </a:lnTo>
                    <a:lnTo>
                      <a:pt x="248" y="40"/>
                    </a:lnTo>
                    <a:lnTo>
                      <a:pt x="256" y="48"/>
                    </a:lnTo>
                    <a:lnTo>
                      <a:pt x="288" y="32"/>
                    </a:lnTo>
                    <a:lnTo>
                      <a:pt x="304" y="32"/>
                    </a:lnTo>
                    <a:lnTo>
                      <a:pt x="304" y="80"/>
                    </a:lnTo>
                    <a:lnTo>
                      <a:pt x="320" y="80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28"/>
              <p:cNvSpPr/>
              <p:nvPr/>
            </p:nvSpPr>
            <p:spPr bwMode="gray">
              <a:xfrm>
                <a:off x="2831230" y="2737371"/>
                <a:ext cx="581713" cy="296984"/>
              </a:xfrm>
              <a:custGeom>
                <a:avLst/>
                <a:gdLst>
                  <a:gd name="T0" fmla="*/ 488 w 489"/>
                  <a:gd name="T1" fmla="*/ 248 h 321"/>
                  <a:gd name="T2" fmla="*/ 448 w 489"/>
                  <a:gd name="T3" fmla="*/ 264 h 321"/>
                  <a:gd name="T4" fmla="*/ 392 w 489"/>
                  <a:gd name="T5" fmla="*/ 296 h 321"/>
                  <a:gd name="T6" fmla="*/ 368 w 489"/>
                  <a:gd name="T7" fmla="*/ 304 h 321"/>
                  <a:gd name="T8" fmla="*/ 352 w 489"/>
                  <a:gd name="T9" fmla="*/ 320 h 321"/>
                  <a:gd name="T10" fmla="*/ 328 w 489"/>
                  <a:gd name="T11" fmla="*/ 320 h 321"/>
                  <a:gd name="T12" fmla="*/ 336 w 489"/>
                  <a:gd name="T13" fmla="*/ 272 h 321"/>
                  <a:gd name="T14" fmla="*/ 320 w 489"/>
                  <a:gd name="T15" fmla="*/ 272 h 321"/>
                  <a:gd name="T16" fmla="*/ 288 w 489"/>
                  <a:gd name="T17" fmla="*/ 288 h 321"/>
                  <a:gd name="T18" fmla="*/ 280 w 489"/>
                  <a:gd name="T19" fmla="*/ 280 h 321"/>
                  <a:gd name="T20" fmla="*/ 240 w 489"/>
                  <a:gd name="T21" fmla="*/ 280 h 321"/>
                  <a:gd name="T22" fmla="*/ 224 w 489"/>
                  <a:gd name="T23" fmla="*/ 256 h 321"/>
                  <a:gd name="T24" fmla="*/ 184 w 489"/>
                  <a:gd name="T25" fmla="*/ 256 h 321"/>
                  <a:gd name="T26" fmla="*/ 144 w 489"/>
                  <a:gd name="T27" fmla="*/ 240 h 321"/>
                  <a:gd name="T28" fmla="*/ 128 w 489"/>
                  <a:gd name="T29" fmla="*/ 248 h 321"/>
                  <a:gd name="T30" fmla="*/ 136 w 489"/>
                  <a:gd name="T31" fmla="*/ 280 h 321"/>
                  <a:gd name="T32" fmla="*/ 112 w 489"/>
                  <a:gd name="T33" fmla="*/ 272 h 321"/>
                  <a:gd name="T34" fmla="*/ 80 w 489"/>
                  <a:gd name="T35" fmla="*/ 272 h 321"/>
                  <a:gd name="T36" fmla="*/ 48 w 489"/>
                  <a:gd name="T37" fmla="*/ 320 h 321"/>
                  <a:gd name="T38" fmla="*/ 8 w 489"/>
                  <a:gd name="T39" fmla="*/ 272 h 321"/>
                  <a:gd name="T40" fmla="*/ 0 w 489"/>
                  <a:gd name="T41" fmla="*/ 272 h 321"/>
                  <a:gd name="T42" fmla="*/ 8 w 489"/>
                  <a:gd name="T43" fmla="*/ 256 h 321"/>
                  <a:gd name="T44" fmla="*/ 16 w 489"/>
                  <a:gd name="T45" fmla="*/ 248 h 321"/>
                  <a:gd name="T46" fmla="*/ 0 w 489"/>
                  <a:gd name="T47" fmla="*/ 232 h 321"/>
                  <a:gd name="T48" fmla="*/ 0 w 489"/>
                  <a:gd name="T49" fmla="*/ 224 h 321"/>
                  <a:gd name="T50" fmla="*/ 16 w 489"/>
                  <a:gd name="T51" fmla="*/ 208 h 321"/>
                  <a:gd name="T52" fmla="*/ 72 w 489"/>
                  <a:gd name="T53" fmla="*/ 208 h 321"/>
                  <a:gd name="T54" fmla="*/ 96 w 489"/>
                  <a:gd name="T55" fmla="*/ 192 h 321"/>
                  <a:gd name="T56" fmla="*/ 112 w 489"/>
                  <a:gd name="T57" fmla="*/ 184 h 321"/>
                  <a:gd name="T58" fmla="*/ 112 w 489"/>
                  <a:gd name="T59" fmla="*/ 160 h 321"/>
                  <a:gd name="T60" fmla="*/ 80 w 489"/>
                  <a:gd name="T61" fmla="*/ 120 h 321"/>
                  <a:gd name="T62" fmla="*/ 72 w 489"/>
                  <a:gd name="T63" fmla="*/ 80 h 321"/>
                  <a:gd name="T64" fmla="*/ 88 w 489"/>
                  <a:gd name="T65" fmla="*/ 56 h 321"/>
                  <a:gd name="T66" fmla="*/ 88 w 489"/>
                  <a:gd name="T67" fmla="*/ 40 h 321"/>
                  <a:gd name="T68" fmla="*/ 72 w 489"/>
                  <a:gd name="T69" fmla="*/ 8 h 321"/>
                  <a:gd name="T70" fmla="*/ 128 w 489"/>
                  <a:gd name="T71" fmla="*/ 8 h 321"/>
                  <a:gd name="T72" fmla="*/ 144 w 489"/>
                  <a:gd name="T73" fmla="*/ 16 h 321"/>
                  <a:gd name="T74" fmla="*/ 168 w 489"/>
                  <a:gd name="T75" fmla="*/ 0 h 321"/>
                  <a:gd name="T76" fmla="*/ 208 w 489"/>
                  <a:gd name="T77" fmla="*/ 72 h 321"/>
                  <a:gd name="T78" fmla="*/ 280 w 489"/>
                  <a:gd name="T79" fmla="*/ 72 h 321"/>
                  <a:gd name="T80" fmla="*/ 296 w 489"/>
                  <a:gd name="T81" fmla="*/ 80 h 321"/>
                  <a:gd name="T82" fmla="*/ 312 w 489"/>
                  <a:gd name="T83" fmla="*/ 72 h 321"/>
                  <a:gd name="T84" fmla="*/ 336 w 489"/>
                  <a:gd name="T85" fmla="*/ 88 h 321"/>
                  <a:gd name="T86" fmla="*/ 336 w 489"/>
                  <a:gd name="T87" fmla="*/ 112 h 321"/>
                  <a:gd name="T88" fmla="*/ 352 w 489"/>
                  <a:gd name="T89" fmla="*/ 128 h 321"/>
                  <a:gd name="T90" fmla="*/ 360 w 489"/>
                  <a:gd name="T91" fmla="*/ 112 h 321"/>
                  <a:gd name="T92" fmla="*/ 376 w 489"/>
                  <a:gd name="T93" fmla="*/ 128 h 321"/>
                  <a:gd name="T94" fmla="*/ 408 w 489"/>
                  <a:gd name="T95" fmla="*/ 128 h 321"/>
                  <a:gd name="T96" fmla="*/ 416 w 489"/>
                  <a:gd name="T97" fmla="*/ 120 h 321"/>
                  <a:gd name="T98" fmla="*/ 464 w 489"/>
                  <a:gd name="T99" fmla="*/ 152 h 321"/>
                  <a:gd name="T100" fmla="*/ 472 w 489"/>
                  <a:gd name="T101" fmla="*/ 192 h 321"/>
                  <a:gd name="T102" fmla="*/ 472 w 489"/>
                  <a:gd name="T103" fmla="*/ 216 h 321"/>
                  <a:gd name="T104" fmla="*/ 488 w 489"/>
                  <a:gd name="T105" fmla="*/ 248 h 32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89"/>
                  <a:gd name="T160" fmla="*/ 0 h 321"/>
                  <a:gd name="T161" fmla="*/ 489 w 489"/>
                  <a:gd name="T162" fmla="*/ 321 h 32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89" h="321">
                    <a:moveTo>
                      <a:pt x="488" y="248"/>
                    </a:moveTo>
                    <a:lnTo>
                      <a:pt x="448" y="264"/>
                    </a:lnTo>
                    <a:lnTo>
                      <a:pt x="392" y="296"/>
                    </a:lnTo>
                    <a:lnTo>
                      <a:pt x="368" y="304"/>
                    </a:lnTo>
                    <a:lnTo>
                      <a:pt x="352" y="320"/>
                    </a:lnTo>
                    <a:lnTo>
                      <a:pt x="328" y="320"/>
                    </a:lnTo>
                    <a:lnTo>
                      <a:pt x="336" y="272"/>
                    </a:lnTo>
                    <a:lnTo>
                      <a:pt x="320" y="272"/>
                    </a:lnTo>
                    <a:lnTo>
                      <a:pt x="288" y="288"/>
                    </a:lnTo>
                    <a:lnTo>
                      <a:pt x="280" y="280"/>
                    </a:lnTo>
                    <a:lnTo>
                      <a:pt x="240" y="280"/>
                    </a:lnTo>
                    <a:lnTo>
                      <a:pt x="224" y="256"/>
                    </a:lnTo>
                    <a:lnTo>
                      <a:pt x="184" y="256"/>
                    </a:lnTo>
                    <a:lnTo>
                      <a:pt x="144" y="240"/>
                    </a:lnTo>
                    <a:lnTo>
                      <a:pt x="128" y="248"/>
                    </a:lnTo>
                    <a:lnTo>
                      <a:pt x="136" y="280"/>
                    </a:lnTo>
                    <a:lnTo>
                      <a:pt x="112" y="272"/>
                    </a:lnTo>
                    <a:lnTo>
                      <a:pt x="80" y="272"/>
                    </a:lnTo>
                    <a:lnTo>
                      <a:pt x="48" y="320"/>
                    </a:lnTo>
                    <a:lnTo>
                      <a:pt x="8" y="272"/>
                    </a:lnTo>
                    <a:lnTo>
                      <a:pt x="0" y="272"/>
                    </a:lnTo>
                    <a:lnTo>
                      <a:pt x="8" y="256"/>
                    </a:lnTo>
                    <a:lnTo>
                      <a:pt x="16" y="248"/>
                    </a:lnTo>
                    <a:lnTo>
                      <a:pt x="0" y="232"/>
                    </a:lnTo>
                    <a:lnTo>
                      <a:pt x="0" y="224"/>
                    </a:lnTo>
                    <a:lnTo>
                      <a:pt x="16" y="208"/>
                    </a:lnTo>
                    <a:lnTo>
                      <a:pt x="72" y="208"/>
                    </a:lnTo>
                    <a:lnTo>
                      <a:pt x="96" y="192"/>
                    </a:lnTo>
                    <a:lnTo>
                      <a:pt x="112" y="184"/>
                    </a:lnTo>
                    <a:lnTo>
                      <a:pt x="112" y="160"/>
                    </a:lnTo>
                    <a:lnTo>
                      <a:pt x="80" y="120"/>
                    </a:lnTo>
                    <a:lnTo>
                      <a:pt x="72" y="80"/>
                    </a:lnTo>
                    <a:lnTo>
                      <a:pt x="88" y="56"/>
                    </a:lnTo>
                    <a:lnTo>
                      <a:pt x="88" y="40"/>
                    </a:lnTo>
                    <a:lnTo>
                      <a:pt x="72" y="8"/>
                    </a:lnTo>
                    <a:lnTo>
                      <a:pt x="128" y="8"/>
                    </a:lnTo>
                    <a:lnTo>
                      <a:pt x="144" y="16"/>
                    </a:lnTo>
                    <a:lnTo>
                      <a:pt x="168" y="0"/>
                    </a:lnTo>
                    <a:lnTo>
                      <a:pt x="208" y="72"/>
                    </a:lnTo>
                    <a:lnTo>
                      <a:pt x="280" y="72"/>
                    </a:lnTo>
                    <a:lnTo>
                      <a:pt x="296" y="80"/>
                    </a:lnTo>
                    <a:lnTo>
                      <a:pt x="312" y="72"/>
                    </a:lnTo>
                    <a:lnTo>
                      <a:pt x="336" y="88"/>
                    </a:lnTo>
                    <a:lnTo>
                      <a:pt x="336" y="112"/>
                    </a:lnTo>
                    <a:lnTo>
                      <a:pt x="352" y="128"/>
                    </a:lnTo>
                    <a:lnTo>
                      <a:pt x="360" y="112"/>
                    </a:lnTo>
                    <a:lnTo>
                      <a:pt x="376" y="128"/>
                    </a:lnTo>
                    <a:lnTo>
                      <a:pt x="408" y="128"/>
                    </a:lnTo>
                    <a:lnTo>
                      <a:pt x="416" y="120"/>
                    </a:lnTo>
                    <a:lnTo>
                      <a:pt x="464" y="152"/>
                    </a:lnTo>
                    <a:lnTo>
                      <a:pt x="472" y="192"/>
                    </a:lnTo>
                    <a:lnTo>
                      <a:pt x="472" y="216"/>
                    </a:lnTo>
                    <a:lnTo>
                      <a:pt x="488" y="248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29"/>
              <p:cNvSpPr/>
              <p:nvPr/>
            </p:nvSpPr>
            <p:spPr bwMode="gray">
              <a:xfrm>
                <a:off x="3296997" y="2632505"/>
                <a:ext cx="362703" cy="358226"/>
              </a:xfrm>
              <a:custGeom>
                <a:avLst/>
                <a:gdLst>
                  <a:gd name="T0" fmla="*/ 88 w 305"/>
                  <a:gd name="T1" fmla="*/ 0 h 385"/>
                  <a:gd name="T2" fmla="*/ 128 w 305"/>
                  <a:gd name="T3" fmla="*/ 32 h 385"/>
                  <a:gd name="T4" fmla="*/ 176 w 305"/>
                  <a:gd name="T5" fmla="*/ 64 h 385"/>
                  <a:gd name="T6" fmla="*/ 200 w 305"/>
                  <a:gd name="T7" fmla="*/ 96 h 385"/>
                  <a:gd name="T8" fmla="*/ 240 w 305"/>
                  <a:gd name="T9" fmla="*/ 136 h 385"/>
                  <a:gd name="T10" fmla="*/ 272 w 305"/>
                  <a:gd name="T11" fmla="*/ 144 h 385"/>
                  <a:gd name="T12" fmla="*/ 248 w 305"/>
                  <a:gd name="T13" fmla="*/ 144 h 385"/>
                  <a:gd name="T14" fmla="*/ 232 w 305"/>
                  <a:gd name="T15" fmla="*/ 176 h 385"/>
                  <a:gd name="T16" fmla="*/ 248 w 305"/>
                  <a:gd name="T17" fmla="*/ 224 h 385"/>
                  <a:gd name="T18" fmla="*/ 288 w 305"/>
                  <a:gd name="T19" fmla="*/ 248 h 385"/>
                  <a:gd name="T20" fmla="*/ 288 w 305"/>
                  <a:gd name="T21" fmla="*/ 296 h 385"/>
                  <a:gd name="T22" fmla="*/ 280 w 305"/>
                  <a:gd name="T23" fmla="*/ 320 h 385"/>
                  <a:gd name="T24" fmla="*/ 264 w 305"/>
                  <a:gd name="T25" fmla="*/ 312 h 385"/>
                  <a:gd name="T26" fmla="*/ 272 w 305"/>
                  <a:gd name="T27" fmla="*/ 344 h 385"/>
                  <a:gd name="T28" fmla="*/ 264 w 305"/>
                  <a:gd name="T29" fmla="*/ 360 h 385"/>
                  <a:gd name="T30" fmla="*/ 224 w 305"/>
                  <a:gd name="T31" fmla="*/ 384 h 385"/>
                  <a:gd name="T32" fmla="*/ 184 w 305"/>
                  <a:gd name="T33" fmla="*/ 384 h 385"/>
                  <a:gd name="T34" fmla="*/ 152 w 305"/>
                  <a:gd name="T35" fmla="*/ 368 h 385"/>
                  <a:gd name="T36" fmla="*/ 128 w 305"/>
                  <a:gd name="T37" fmla="*/ 384 h 385"/>
                  <a:gd name="T38" fmla="*/ 136 w 305"/>
                  <a:gd name="T39" fmla="*/ 360 h 385"/>
                  <a:gd name="T40" fmla="*/ 120 w 305"/>
                  <a:gd name="T41" fmla="*/ 368 h 385"/>
                  <a:gd name="T42" fmla="*/ 80 w 305"/>
                  <a:gd name="T43" fmla="*/ 312 h 385"/>
                  <a:gd name="T44" fmla="*/ 72 w 305"/>
                  <a:gd name="T45" fmla="*/ 264 h 385"/>
                  <a:gd name="T46" fmla="*/ 72 w 305"/>
                  <a:gd name="T47" fmla="*/ 216 h 385"/>
                  <a:gd name="T48" fmla="*/ 72 w 305"/>
                  <a:gd name="T49" fmla="*/ 160 h 385"/>
                  <a:gd name="T50" fmla="*/ 24 w 305"/>
                  <a:gd name="T51" fmla="*/ 152 h 385"/>
                  <a:gd name="T52" fmla="*/ 0 w 305"/>
                  <a:gd name="T53" fmla="*/ 136 h 385"/>
                  <a:gd name="T54" fmla="*/ 32 w 305"/>
                  <a:gd name="T55" fmla="*/ 120 h 385"/>
                  <a:gd name="T56" fmla="*/ 40 w 305"/>
                  <a:gd name="T57" fmla="*/ 40 h 385"/>
                  <a:gd name="T58" fmla="*/ 72 w 305"/>
                  <a:gd name="T59" fmla="*/ 56 h 385"/>
                  <a:gd name="T60" fmla="*/ 104 w 305"/>
                  <a:gd name="T61" fmla="*/ 48 h 385"/>
                  <a:gd name="T62" fmla="*/ 80 w 305"/>
                  <a:gd name="T63" fmla="*/ 16 h 3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5"/>
                  <a:gd name="T97" fmla="*/ 0 h 385"/>
                  <a:gd name="T98" fmla="*/ 305 w 305"/>
                  <a:gd name="T99" fmla="*/ 385 h 3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5" h="385">
                    <a:moveTo>
                      <a:pt x="80" y="8"/>
                    </a:moveTo>
                    <a:lnTo>
                      <a:pt x="88" y="0"/>
                    </a:lnTo>
                    <a:lnTo>
                      <a:pt x="120" y="8"/>
                    </a:lnTo>
                    <a:lnTo>
                      <a:pt x="128" y="32"/>
                    </a:lnTo>
                    <a:lnTo>
                      <a:pt x="152" y="32"/>
                    </a:lnTo>
                    <a:lnTo>
                      <a:pt x="176" y="64"/>
                    </a:lnTo>
                    <a:lnTo>
                      <a:pt x="184" y="56"/>
                    </a:lnTo>
                    <a:lnTo>
                      <a:pt x="200" y="96"/>
                    </a:lnTo>
                    <a:lnTo>
                      <a:pt x="224" y="136"/>
                    </a:lnTo>
                    <a:lnTo>
                      <a:pt x="240" y="136"/>
                    </a:lnTo>
                    <a:lnTo>
                      <a:pt x="256" y="120"/>
                    </a:lnTo>
                    <a:lnTo>
                      <a:pt x="272" y="144"/>
                    </a:lnTo>
                    <a:lnTo>
                      <a:pt x="256" y="160"/>
                    </a:lnTo>
                    <a:lnTo>
                      <a:pt x="248" y="144"/>
                    </a:lnTo>
                    <a:lnTo>
                      <a:pt x="232" y="144"/>
                    </a:lnTo>
                    <a:lnTo>
                      <a:pt x="232" y="176"/>
                    </a:lnTo>
                    <a:lnTo>
                      <a:pt x="224" y="192"/>
                    </a:lnTo>
                    <a:lnTo>
                      <a:pt x="248" y="224"/>
                    </a:lnTo>
                    <a:lnTo>
                      <a:pt x="248" y="248"/>
                    </a:lnTo>
                    <a:lnTo>
                      <a:pt x="288" y="248"/>
                    </a:lnTo>
                    <a:lnTo>
                      <a:pt x="304" y="264"/>
                    </a:lnTo>
                    <a:lnTo>
                      <a:pt x="288" y="296"/>
                    </a:lnTo>
                    <a:lnTo>
                      <a:pt x="296" y="320"/>
                    </a:lnTo>
                    <a:lnTo>
                      <a:pt x="280" y="320"/>
                    </a:lnTo>
                    <a:lnTo>
                      <a:pt x="280" y="312"/>
                    </a:lnTo>
                    <a:lnTo>
                      <a:pt x="264" y="312"/>
                    </a:lnTo>
                    <a:lnTo>
                      <a:pt x="264" y="328"/>
                    </a:lnTo>
                    <a:lnTo>
                      <a:pt x="272" y="344"/>
                    </a:lnTo>
                    <a:lnTo>
                      <a:pt x="264" y="344"/>
                    </a:lnTo>
                    <a:lnTo>
                      <a:pt x="264" y="360"/>
                    </a:lnTo>
                    <a:lnTo>
                      <a:pt x="232" y="384"/>
                    </a:lnTo>
                    <a:lnTo>
                      <a:pt x="224" y="384"/>
                    </a:lnTo>
                    <a:lnTo>
                      <a:pt x="216" y="376"/>
                    </a:lnTo>
                    <a:lnTo>
                      <a:pt x="184" y="384"/>
                    </a:lnTo>
                    <a:lnTo>
                      <a:pt x="168" y="352"/>
                    </a:lnTo>
                    <a:lnTo>
                      <a:pt x="152" y="368"/>
                    </a:lnTo>
                    <a:lnTo>
                      <a:pt x="152" y="384"/>
                    </a:lnTo>
                    <a:lnTo>
                      <a:pt x="128" y="384"/>
                    </a:lnTo>
                    <a:lnTo>
                      <a:pt x="128" y="368"/>
                    </a:lnTo>
                    <a:lnTo>
                      <a:pt x="136" y="360"/>
                    </a:lnTo>
                    <a:lnTo>
                      <a:pt x="128" y="352"/>
                    </a:lnTo>
                    <a:lnTo>
                      <a:pt x="120" y="368"/>
                    </a:lnTo>
                    <a:lnTo>
                      <a:pt x="88" y="360"/>
                    </a:lnTo>
                    <a:lnTo>
                      <a:pt x="80" y="312"/>
                    </a:lnTo>
                    <a:lnTo>
                      <a:pt x="80" y="296"/>
                    </a:lnTo>
                    <a:lnTo>
                      <a:pt x="72" y="264"/>
                    </a:lnTo>
                    <a:lnTo>
                      <a:pt x="32" y="240"/>
                    </a:lnTo>
                    <a:lnTo>
                      <a:pt x="72" y="216"/>
                    </a:lnTo>
                    <a:lnTo>
                      <a:pt x="80" y="216"/>
                    </a:lnTo>
                    <a:lnTo>
                      <a:pt x="72" y="160"/>
                    </a:lnTo>
                    <a:lnTo>
                      <a:pt x="48" y="168"/>
                    </a:lnTo>
                    <a:lnTo>
                      <a:pt x="24" y="152"/>
                    </a:lnTo>
                    <a:lnTo>
                      <a:pt x="16" y="136"/>
                    </a:lnTo>
                    <a:lnTo>
                      <a:pt x="0" y="136"/>
                    </a:lnTo>
                    <a:lnTo>
                      <a:pt x="8" y="120"/>
                    </a:lnTo>
                    <a:lnTo>
                      <a:pt x="32" y="120"/>
                    </a:lnTo>
                    <a:lnTo>
                      <a:pt x="40" y="88"/>
                    </a:lnTo>
                    <a:lnTo>
                      <a:pt x="40" y="40"/>
                    </a:lnTo>
                    <a:lnTo>
                      <a:pt x="48" y="40"/>
                    </a:lnTo>
                    <a:lnTo>
                      <a:pt x="72" y="56"/>
                    </a:lnTo>
                    <a:lnTo>
                      <a:pt x="80" y="72"/>
                    </a:lnTo>
                    <a:lnTo>
                      <a:pt x="104" y="48"/>
                    </a:lnTo>
                    <a:lnTo>
                      <a:pt x="104" y="32"/>
                    </a:lnTo>
                    <a:lnTo>
                      <a:pt x="80" y="16"/>
                    </a:lnTo>
                    <a:lnTo>
                      <a:pt x="80" y="8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8" name="Freeform 30"/>
              <p:cNvSpPr/>
              <p:nvPr/>
            </p:nvSpPr>
            <p:spPr bwMode="gray">
              <a:xfrm>
                <a:off x="2973932" y="2520926"/>
                <a:ext cx="448921" cy="334736"/>
              </a:xfrm>
              <a:custGeom>
                <a:avLst/>
                <a:gdLst>
                  <a:gd name="T0" fmla="*/ 200 w 377"/>
                  <a:gd name="T1" fmla="*/ 8 h 361"/>
                  <a:gd name="T2" fmla="*/ 248 w 377"/>
                  <a:gd name="T3" fmla="*/ 0 h 361"/>
                  <a:gd name="T4" fmla="*/ 264 w 377"/>
                  <a:gd name="T5" fmla="*/ 16 h 361"/>
                  <a:gd name="T6" fmla="*/ 304 w 377"/>
                  <a:gd name="T7" fmla="*/ 24 h 361"/>
                  <a:gd name="T8" fmla="*/ 320 w 377"/>
                  <a:gd name="T9" fmla="*/ 16 h 361"/>
                  <a:gd name="T10" fmla="*/ 336 w 377"/>
                  <a:gd name="T11" fmla="*/ 16 h 361"/>
                  <a:gd name="T12" fmla="*/ 280 w 377"/>
                  <a:gd name="T13" fmla="*/ 64 h 361"/>
                  <a:gd name="T14" fmla="*/ 272 w 377"/>
                  <a:gd name="T15" fmla="*/ 88 h 361"/>
                  <a:gd name="T16" fmla="*/ 280 w 377"/>
                  <a:gd name="T17" fmla="*/ 96 h 361"/>
                  <a:gd name="T18" fmla="*/ 288 w 377"/>
                  <a:gd name="T19" fmla="*/ 96 h 361"/>
                  <a:gd name="T20" fmla="*/ 320 w 377"/>
                  <a:gd name="T21" fmla="*/ 128 h 361"/>
                  <a:gd name="T22" fmla="*/ 352 w 377"/>
                  <a:gd name="T23" fmla="*/ 128 h 361"/>
                  <a:gd name="T24" fmla="*/ 352 w 377"/>
                  <a:gd name="T25" fmla="*/ 144 h 361"/>
                  <a:gd name="T26" fmla="*/ 376 w 377"/>
                  <a:gd name="T27" fmla="*/ 152 h 361"/>
                  <a:gd name="T28" fmla="*/ 376 w 377"/>
                  <a:gd name="T29" fmla="*/ 168 h 361"/>
                  <a:gd name="T30" fmla="*/ 352 w 377"/>
                  <a:gd name="T31" fmla="*/ 192 h 361"/>
                  <a:gd name="T32" fmla="*/ 352 w 377"/>
                  <a:gd name="T33" fmla="*/ 176 h 361"/>
                  <a:gd name="T34" fmla="*/ 328 w 377"/>
                  <a:gd name="T35" fmla="*/ 160 h 361"/>
                  <a:gd name="T36" fmla="*/ 312 w 377"/>
                  <a:gd name="T37" fmla="*/ 160 h 361"/>
                  <a:gd name="T38" fmla="*/ 312 w 377"/>
                  <a:gd name="T39" fmla="*/ 208 h 361"/>
                  <a:gd name="T40" fmla="*/ 304 w 377"/>
                  <a:gd name="T41" fmla="*/ 240 h 361"/>
                  <a:gd name="T42" fmla="*/ 280 w 377"/>
                  <a:gd name="T43" fmla="*/ 240 h 361"/>
                  <a:gd name="T44" fmla="*/ 272 w 377"/>
                  <a:gd name="T45" fmla="*/ 248 h 361"/>
                  <a:gd name="T46" fmla="*/ 288 w 377"/>
                  <a:gd name="T47" fmla="*/ 256 h 361"/>
                  <a:gd name="T48" fmla="*/ 296 w 377"/>
                  <a:gd name="T49" fmla="*/ 272 h 361"/>
                  <a:gd name="T50" fmla="*/ 320 w 377"/>
                  <a:gd name="T51" fmla="*/ 288 h 361"/>
                  <a:gd name="T52" fmla="*/ 344 w 377"/>
                  <a:gd name="T53" fmla="*/ 280 h 361"/>
                  <a:gd name="T54" fmla="*/ 352 w 377"/>
                  <a:gd name="T55" fmla="*/ 336 h 361"/>
                  <a:gd name="T56" fmla="*/ 304 w 377"/>
                  <a:gd name="T57" fmla="*/ 360 h 361"/>
                  <a:gd name="T58" fmla="*/ 296 w 377"/>
                  <a:gd name="T59" fmla="*/ 352 h 361"/>
                  <a:gd name="T60" fmla="*/ 288 w 377"/>
                  <a:gd name="T61" fmla="*/ 360 h 361"/>
                  <a:gd name="T62" fmla="*/ 256 w 377"/>
                  <a:gd name="T63" fmla="*/ 360 h 361"/>
                  <a:gd name="T64" fmla="*/ 240 w 377"/>
                  <a:gd name="T65" fmla="*/ 344 h 361"/>
                  <a:gd name="T66" fmla="*/ 232 w 377"/>
                  <a:gd name="T67" fmla="*/ 360 h 361"/>
                  <a:gd name="T68" fmla="*/ 216 w 377"/>
                  <a:gd name="T69" fmla="*/ 344 h 361"/>
                  <a:gd name="T70" fmla="*/ 216 w 377"/>
                  <a:gd name="T71" fmla="*/ 320 h 361"/>
                  <a:gd name="T72" fmla="*/ 192 w 377"/>
                  <a:gd name="T73" fmla="*/ 304 h 361"/>
                  <a:gd name="T74" fmla="*/ 176 w 377"/>
                  <a:gd name="T75" fmla="*/ 312 h 361"/>
                  <a:gd name="T76" fmla="*/ 160 w 377"/>
                  <a:gd name="T77" fmla="*/ 304 h 361"/>
                  <a:gd name="T78" fmla="*/ 88 w 377"/>
                  <a:gd name="T79" fmla="*/ 296 h 361"/>
                  <a:gd name="T80" fmla="*/ 48 w 377"/>
                  <a:gd name="T81" fmla="*/ 232 h 361"/>
                  <a:gd name="T82" fmla="*/ 16 w 377"/>
                  <a:gd name="T83" fmla="*/ 184 h 361"/>
                  <a:gd name="T84" fmla="*/ 0 w 377"/>
                  <a:gd name="T85" fmla="*/ 128 h 361"/>
                  <a:gd name="T86" fmla="*/ 32 w 377"/>
                  <a:gd name="T87" fmla="*/ 128 h 361"/>
                  <a:gd name="T88" fmla="*/ 112 w 377"/>
                  <a:gd name="T89" fmla="*/ 80 h 361"/>
                  <a:gd name="T90" fmla="*/ 136 w 377"/>
                  <a:gd name="T91" fmla="*/ 80 h 361"/>
                  <a:gd name="T92" fmla="*/ 168 w 377"/>
                  <a:gd name="T93" fmla="*/ 80 h 361"/>
                  <a:gd name="T94" fmla="*/ 192 w 377"/>
                  <a:gd name="T95" fmla="*/ 48 h 361"/>
                  <a:gd name="T96" fmla="*/ 200 w 377"/>
                  <a:gd name="T97" fmla="*/ 8 h 3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7"/>
                  <a:gd name="T148" fmla="*/ 0 h 361"/>
                  <a:gd name="T149" fmla="*/ 377 w 377"/>
                  <a:gd name="T150" fmla="*/ 361 h 36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7" h="361">
                    <a:moveTo>
                      <a:pt x="200" y="8"/>
                    </a:moveTo>
                    <a:lnTo>
                      <a:pt x="248" y="0"/>
                    </a:lnTo>
                    <a:lnTo>
                      <a:pt x="264" y="16"/>
                    </a:lnTo>
                    <a:lnTo>
                      <a:pt x="304" y="24"/>
                    </a:lnTo>
                    <a:lnTo>
                      <a:pt x="320" y="16"/>
                    </a:lnTo>
                    <a:lnTo>
                      <a:pt x="336" y="16"/>
                    </a:lnTo>
                    <a:lnTo>
                      <a:pt x="280" y="64"/>
                    </a:lnTo>
                    <a:lnTo>
                      <a:pt x="272" y="88"/>
                    </a:lnTo>
                    <a:lnTo>
                      <a:pt x="280" y="96"/>
                    </a:lnTo>
                    <a:lnTo>
                      <a:pt x="288" y="96"/>
                    </a:lnTo>
                    <a:lnTo>
                      <a:pt x="320" y="128"/>
                    </a:lnTo>
                    <a:lnTo>
                      <a:pt x="352" y="128"/>
                    </a:lnTo>
                    <a:lnTo>
                      <a:pt x="352" y="144"/>
                    </a:lnTo>
                    <a:lnTo>
                      <a:pt x="376" y="152"/>
                    </a:lnTo>
                    <a:lnTo>
                      <a:pt x="376" y="168"/>
                    </a:lnTo>
                    <a:lnTo>
                      <a:pt x="352" y="192"/>
                    </a:lnTo>
                    <a:lnTo>
                      <a:pt x="352" y="176"/>
                    </a:lnTo>
                    <a:lnTo>
                      <a:pt x="328" y="160"/>
                    </a:lnTo>
                    <a:lnTo>
                      <a:pt x="312" y="160"/>
                    </a:lnTo>
                    <a:lnTo>
                      <a:pt x="312" y="208"/>
                    </a:lnTo>
                    <a:lnTo>
                      <a:pt x="304" y="240"/>
                    </a:lnTo>
                    <a:lnTo>
                      <a:pt x="280" y="240"/>
                    </a:lnTo>
                    <a:lnTo>
                      <a:pt x="272" y="248"/>
                    </a:lnTo>
                    <a:lnTo>
                      <a:pt x="288" y="256"/>
                    </a:lnTo>
                    <a:lnTo>
                      <a:pt x="296" y="272"/>
                    </a:lnTo>
                    <a:lnTo>
                      <a:pt x="320" y="288"/>
                    </a:lnTo>
                    <a:lnTo>
                      <a:pt x="344" y="280"/>
                    </a:lnTo>
                    <a:lnTo>
                      <a:pt x="352" y="336"/>
                    </a:lnTo>
                    <a:lnTo>
                      <a:pt x="304" y="360"/>
                    </a:lnTo>
                    <a:lnTo>
                      <a:pt x="296" y="352"/>
                    </a:lnTo>
                    <a:lnTo>
                      <a:pt x="288" y="360"/>
                    </a:lnTo>
                    <a:lnTo>
                      <a:pt x="256" y="360"/>
                    </a:lnTo>
                    <a:lnTo>
                      <a:pt x="240" y="344"/>
                    </a:lnTo>
                    <a:lnTo>
                      <a:pt x="232" y="360"/>
                    </a:lnTo>
                    <a:lnTo>
                      <a:pt x="216" y="344"/>
                    </a:lnTo>
                    <a:lnTo>
                      <a:pt x="216" y="320"/>
                    </a:lnTo>
                    <a:lnTo>
                      <a:pt x="192" y="304"/>
                    </a:lnTo>
                    <a:lnTo>
                      <a:pt x="176" y="312"/>
                    </a:lnTo>
                    <a:lnTo>
                      <a:pt x="160" y="304"/>
                    </a:lnTo>
                    <a:lnTo>
                      <a:pt x="88" y="296"/>
                    </a:lnTo>
                    <a:lnTo>
                      <a:pt x="48" y="232"/>
                    </a:lnTo>
                    <a:lnTo>
                      <a:pt x="16" y="184"/>
                    </a:lnTo>
                    <a:lnTo>
                      <a:pt x="0" y="128"/>
                    </a:lnTo>
                    <a:lnTo>
                      <a:pt x="32" y="128"/>
                    </a:lnTo>
                    <a:lnTo>
                      <a:pt x="112" y="80"/>
                    </a:lnTo>
                    <a:lnTo>
                      <a:pt x="136" y="80"/>
                    </a:lnTo>
                    <a:lnTo>
                      <a:pt x="168" y="80"/>
                    </a:lnTo>
                    <a:lnTo>
                      <a:pt x="192" y="48"/>
                    </a:lnTo>
                    <a:lnTo>
                      <a:pt x="200" y="8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31"/>
              <p:cNvSpPr/>
              <p:nvPr/>
            </p:nvSpPr>
            <p:spPr bwMode="invGray">
              <a:xfrm>
                <a:off x="2965015" y="2216392"/>
                <a:ext cx="296306" cy="425341"/>
              </a:xfrm>
              <a:custGeom>
                <a:avLst/>
                <a:gdLst>
                  <a:gd name="T0" fmla="*/ 208 w 249"/>
                  <a:gd name="T1" fmla="*/ 336 h 457"/>
                  <a:gd name="T2" fmla="*/ 200 w 249"/>
                  <a:gd name="T3" fmla="*/ 376 h 457"/>
                  <a:gd name="T4" fmla="*/ 176 w 249"/>
                  <a:gd name="T5" fmla="*/ 408 h 457"/>
                  <a:gd name="T6" fmla="*/ 136 w 249"/>
                  <a:gd name="T7" fmla="*/ 400 h 457"/>
                  <a:gd name="T8" fmla="*/ 80 w 249"/>
                  <a:gd name="T9" fmla="*/ 432 h 457"/>
                  <a:gd name="T10" fmla="*/ 40 w 249"/>
                  <a:gd name="T11" fmla="*/ 456 h 457"/>
                  <a:gd name="T12" fmla="*/ 8 w 249"/>
                  <a:gd name="T13" fmla="*/ 456 h 457"/>
                  <a:gd name="T14" fmla="*/ 0 w 249"/>
                  <a:gd name="T15" fmla="*/ 448 h 457"/>
                  <a:gd name="T16" fmla="*/ 16 w 249"/>
                  <a:gd name="T17" fmla="*/ 384 h 457"/>
                  <a:gd name="T18" fmla="*/ 24 w 249"/>
                  <a:gd name="T19" fmla="*/ 368 h 457"/>
                  <a:gd name="T20" fmla="*/ 8 w 249"/>
                  <a:gd name="T21" fmla="*/ 328 h 457"/>
                  <a:gd name="T22" fmla="*/ 16 w 249"/>
                  <a:gd name="T23" fmla="*/ 264 h 457"/>
                  <a:gd name="T24" fmla="*/ 24 w 249"/>
                  <a:gd name="T25" fmla="*/ 224 h 457"/>
                  <a:gd name="T26" fmla="*/ 32 w 249"/>
                  <a:gd name="T27" fmla="*/ 208 h 457"/>
                  <a:gd name="T28" fmla="*/ 16 w 249"/>
                  <a:gd name="T29" fmla="*/ 192 h 457"/>
                  <a:gd name="T30" fmla="*/ 32 w 249"/>
                  <a:gd name="T31" fmla="*/ 160 h 457"/>
                  <a:gd name="T32" fmla="*/ 56 w 249"/>
                  <a:gd name="T33" fmla="*/ 112 h 457"/>
                  <a:gd name="T34" fmla="*/ 56 w 249"/>
                  <a:gd name="T35" fmla="*/ 80 h 457"/>
                  <a:gd name="T36" fmla="*/ 72 w 249"/>
                  <a:gd name="T37" fmla="*/ 80 h 457"/>
                  <a:gd name="T38" fmla="*/ 120 w 249"/>
                  <a:gd name="T39" fmla="*/ 24 h 457"/>
                  <a:gd name="T40" fmla="*/ 144 w 249"/>
                  <a:gd name="T41" fmla="*/ 16 h 457"/>
                  <a:gd name="T42" fmla="*/ 168 w 249"/>
                  <a:gd name="T43" fmla="*/ 0 h 457"/>
                  <a:gd name="T44" fmla="*/ 176 w 249"/>
                  <a:gd name="T45" fmla="*/ 8 h 457"/>
                  <a:gd name="T46" fmla="*/ 216 w 249"/>
                  <a:gd name="T47" fmla="*/ 0 h 457"/>
                  <a:gd name="T48" fmla="*/ 240 w 249"/>
                  <a:gd name="T49" fmla="*/ 24 h 457"/>
                  <a:gd name="T50" fmla="*/ 216 w 249"/>
                  <a:gd name="T51" fmla="*/ 32 h 457"/>
                  <a:gd name="T52" fmla="*/ 208 w 249"/>
                  <a:gd name="T53" fmla="*/ 48 h 457"/>
                  <a:gd name="T54" fmla="*/ 240 w 249"/>
                  <a:gd name="T55" fmla="*/ 48 h 457"/>
                  <a:gd name="T56" fmla="*/ 248 w 249"/>
                  <a:gd name="T57" fmla="*/ 88 h 457"/>
                  <a:gd name="T58" fmla="*/ 232 w 249"/>
                  <a:gd name="T59" fmla="*/ 120 h 457"/>
                  <a:gd name="T60" fmla="*/ 216 w 249"/>
                  <a:gd name="T61" fmla="*/ 104 h 457"/>
                  <a:gd name="T62" fmla="*/ 192 w 249"/>
                  <a:gd name="T63" fmla="*/ 120 h 457"/>
                  <a:gd name="T64" fmla="*/ 200 w 249"/>
                  <a:gd name="T65" fmla="*/ 136 h 457"/>
                  <a:gd name="T66" fmla="*/ 184 w 249"/>
                  <a:gd name="T67" fmla="*/ 160 h 457"/>
                  <a:gd name="T68" fmla="*/ 224 w 249"/>
                  <a:gd name="T69" fmla="*/ 216 h 457"/>
                  <a:gd name="T70" fmla="*/ 192 w 249"/>
                  <a:gd name="T71" fmla="*/ 304 h 457"/>
                  <a:gd name="T72" fmla="*/ 208 w 249"/>
                  <a:gd name="T73" fmla="*/ 336 h 4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9"/>
                  <a:gd name="T112" fmla="*/ 0 h 457"/>
                  <a:gd name="T113" fmla="*/ 249 w 249"/>
                  <a:gd name="T114" fmla="*/ 457 h 4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9" h="457">
                    <a:moveTo>
                      <a:pt x="208" y="336"/>
                    </a:moveTo>
                    <a:lnTo>
                      <a:pt x="200" y="376"/>
                    </a:lnTo>
                    <a:lnTo>
                      <a:pt x="176" y="408"/>
                    </a:lnTo>
                    <a:lnTo>
                      <a:pt x="136" y="400"/>
                    </a:lnTo>
                    <a:lnTo>
                      <a:pt x="80" y="432"/>
                    </a:lnTo>
                    <a:lnTo>
                      <a:pt x="40" y="456"/>
                    </a:lnTo>
                    <a:lnTo>
                      <a:pt x="8" y="456"/>
                    </a:lnTo>
                    <a:lnTo>
                      <a:pt x="0" y="448"/>
                    </a:lnTo>
                    <a:lnTo>
                      <a:pt x="16" y="384"/>
                    </a:lnTo>
                    <a:lnTo>
                      <a:pt x="24" y="368"/>
                    </a:lnTo>
                    <a:lnTo>
                      <a:pt x="8" y="328"/>
                    </a:lnTo>
                    <a:lnTo>
                      <a:pt x="16" y="264"/>
                    </a:lnTo>
                    <a:lnTo>
                      <a:pt x="24" y="224"/>
                    </a:lnTo>
                    <a:lnTo>
                      <a:pt x="32" y="208"/>
                    </a:lnTo>
                    <a:lnTo>
                      <a:pt x="16" y="192"/>
                    </a:lnTo>
                    <a:lnTo>
                      <a:pt x="32" y="160"/>
                    </a:lnTo>
                    <a:lnTo>
                      <a:pt x="56" y="112"/>
                    </a:lnTo>
                    <a:lnTo>
                      <a:pt x="56" y="80"/>
                    </a:lnTo>
                    <a:lnTo>
                      <a:pt x="72" y="80"/>
                    </a:lnTo>
                    <a:lnTo>
                      <a:pt x="120" y="24"/>
                    </a:lnTo>
                    <a:lnTo>
                      <a:pt x="144" y="16"/>
                    </a:lnTo>
                    <a:lnTo>
                      <a:pt x="168" y="0"/>
                    </a:lnTo>
                    <a:lnTo>
                      <a:pt x="176" y="8"/>
                    </a:lnTo>
                    <a:lnTo>
                      <a:pt x="216" y="0"/>
                    </a:lnTo>
                    <a:lnTo>
                      <a:pt x="240" y="24"/>
                    </a:lnTo>
                    <a:lnTo>
                      <a:pt x="216" y="32"/>
                    </a:lnTo>
                    <a:lnTo>
                      <a:pt x="208" y="48"/>
                    </a:lnTo>
                    <a:lnTo>
                      <a:pt x="240" y="48"/>
                    </a:lnTo>
                    <a:lnTo>
                      <a:pt x="248" y="88"/>
                    </a:lnTo>
                    <a:lnTo>
                      <a:pt x="232" y="120"/>
                    </a:lnTo>
                    <a:lnTo>
                      <a:pt x="216" y="104"/>
                    </a:lnTo>
                    <a:lnTo>
                      <a:pt x="192" y="120"/>
                    </a:lnTo>
                    <a:lnTo>
                      <a:pt x="200" y="136"/>
                    </a:lnTo>
                    <a:lnTo>
                      <a:pt x="184" y="160"/>
                    </a:lnTo>
                    <a:lnTo>
                      <a:pt x="224" y="216"/>
                    </a:lnTo>
                    <a:lnTo>
                      <a:pt x="192" y="304"/>
                    </a:lnTo>
                    <a:lnTo>
                      <a:pt x="208" y="336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32"/>
              <p:cNvSpPr/>
              <p:nvPr/>
            </p:nvSpPr>
            <p:spPr bwMode="gray">
              <a:xfrm>
                <a:off x="2649879" y="2290219"/>
                <a:ext cx="382524" cy="565443"/>
              </a:xfrm>
              <a:custGeom>
                <a:avLst/>
                <a:gdLst>
                  <a:gd name="T0" fmla="*/ 320 w 321"/>
                  <a:gd name="T1" fmla="*/ 480 h 609"/>
                  <a:gd name="T2" fmla="*/ 296 w 321"/>
                  <a:gd name="T3" fmla="*/ 496 h 609"/>
                  <a:gd name="T4" fmla="*/ 280 w 321"/>
                  <a:gd name="T5" fmla="*/ 488 h 609"/>
                  <a:gd name="T6" fmla="*/ 224 w 321"/>
                  <a:gd name="T7" fmla="*/ 488 h 609"/>
                  <a:gd name="T8" fmla="*/ 240 w 321"/>
                  <a:gd name="T9" fmla="*/ 520 h 609"/>
                  <a:gd name="T10" fmla="*/ 224 w 321"/>
                  <a:gd name="T11" fmla="*/ 560 h 609"/>
                  <a:gd name="T12" fmla="*/ 232 w 321"/>
                  <a:gd name="T13" fmla="*/ 608 h 609"/>
                  <a:gd name="T14" fmla="*/ 200 w 321"/>
                  <a:gd name="T15" fmla="*/ 600 h 609"/>
                  <a:gd name="T16" fmla="*/ 152 w 321"/>
                  <a:gd name="T17" fmla="*/ 568 h 609"/>
                  <a:gd name="T18" fmla="*/ 96 w 321"/>
                  <a:gd name="T19" fmla="*/ 552 h 609"/>
                  <a:gd name="T20" fmla="*/ 56 w 321"/>
                  <a:gd name="T21" fmla="*/ 520 h 609"/>
                  <a:gd name="T22" fmla="*/ 16 w 321"/>
                  <a:gd name="T23" fmla="*/ 520 h 609"/>
                  <a:gd name="T24" fmla="*/ 16 w 321"/>
                  <a:gd name="T25" fmla="*/ 512 h 609"/>
                  <a:gd name="T26" fmla="*/ 0 w 321"/>
                  <a:gd name="T27" fmla="*/ 504 h 609"/>
                  <a:gd name="T28" fmla="*/ 8 w 321"/>
                  <a:gd name="T29" fmla="*/ 496 h 609"/>
                  <a:gd name="T30" fmla="*/ 8 w 321"/>
                  <a:gd name="T31" fmla="*/ 472 h 609"/>
                  <a:gd name="T32" fmla="*/ 0 w 321"/>
                  <a:gd name="T33" fmla="*/ 464 h 609"/>
                  <a:gd name="T34" fmla="*/ 16 w 321"/>
                  <a:gd name="T35" fmla="*/ 456 h 609"/>
                  <a:gd name="T36" fmla="*/ 48 w 321"/>
                  <a:gd name="T37" fmla="*/ 456 h 609"/>
                  <a:gd name="T38" fmla="*/ 48 w 321"/>
                  <a:gd name="T39" fmla="*/ 344 h 609"/>
                  <a:gd name="T40" fmla="*/ 88 w 321"/>
                  <a:gd name="T41" fmla="*/ 344 h 609"/>
                  <a:gd name="T42" fmla="*/ 88 w 321"/>
                  <a:gd name="T43" fmla="*/ 360 h 609"/>
                  <a:gd name="T44" fmla="*/ 112 w 321"/>
                  <a:gd name="T45" fmla="*/ 360 h 609"/>
                  <a:gd name="T46" fmla="*/ 112 w 321"/>
                  <a:gd name="T47" fmla="*/ 328 h 609"/>
                  <a:gd name="T48" fmla="*/ 160 w 321"/>
                  <a:gd name="T49" fmla="*/ 328 h 609"/>
                  <a:gd name="T50" fmla="*/ 168 w 321"/>
                  <a:gd name="T51" fmla="*/ 280 h 609"/>
                  <a:gd name="T52" fmla="*/ 168 w 321"/>
                  <a:gd name="T53" fmla="*/ 248 h 609"/>
                  <a:gd name="T54" fmla="*/ 144 w 321"/>
                  <a:gd name="T55" fmla="*/ 232 h 609"/>
                  <a:gd name="T56" fmla="*/ 112 w 321"/>
                  <a:gd name="T57" fmla="*/ 208 h 609"/>
                  <a:gd name="T58" fmla="*/ 96 w 321"/>
                  <a:gd name="T59" fmla="*/ 184 h 609"/>
                  <a:gd name="T60" fmla="*/ 104 w 321"/>
                  <a:gd name="T61" fmla="*/ 144 h 609"/>
                  <a:gd name="T62" fmla="*/ 120 w 321"/>
                  <a:gd name="T63" fmla="*/ 128 h 609"/>
                  <a:gd name="T64" fmla="*/ 144 w 321"/>
                  <a:gd name="T65" fmla="*/ 144 h 609"/>
                  <a:gd name="T66" fmla="*/ 176 w 321"/>
                  <a:gd name="T67" fmla="*/ 144 h 609"/>
                  <a:gd name="T68" fmla="*/ 184 w 321"/>
                  <a:gd name="T69" fmla="*/ 120 h 609"/>
                  <a:gd name="T70" fmla="*/ 200 w 321"/>
                  <a:gd name="T71" fmla="*/ 120 h 609"/>
                  <a:gd name="T72" fmla="*/ 192 w 321"/>
                  <a:gd name="T73" fmla="*/ 88 h 609"/>
                  <a:gd name="T74" fmla="*/ 248 w 321"/>
                  <a:gd name="T75" fmla="*/ 32 h 609"/>
                  <a:gd name="T76" fmla="*/ 248 w 321"/>
                  <a:gd name="T77" fmla="*/ 16 h 609"/>
                  <a:gd name="T78" fmla="*/ 280 w 321"/>
                  <a:gd name="T79" fmla="*/ 16 h 609"/>
                  <a:gd name="T80" fmla="*/ 288 w 321"/>
                  <a:gd name="T81" fmla="*/ 24 h 609"/>
                  <a:gd name="T82" fmla="*/ 296 w 321"/>
                  <a:gd name="T83" fmla="*/ 8 h 609"/>
                  <a:gd name="T84" fmla="*/ 304 w 321"/>
                  <a:gd name="T85" fmla="*/ 0 h 609"/>
                  <a:gd name="T86" fmla="*/ 320 w 321"/>
                  <a:gd name="T87" fmla="*/ 24 h 609"/>
                  <a:gd name="T88" fmla="*/ 320 w 321"/>
                  <a:gd name="T89" fmla="*/ 32 h 609"/>
                  <a:gd name="T90" fmla="*/ 280 w 321"/>
                  <a:gd name="T91" fmla="*/ 112 h 609"/>
                  <a:gd name="T92" fmla="*/ 296 w 321"/>
                  <a:gd name="T93" fmla="*/ 128 h 609"/>
                  <a:gd name="T94" fmla="*/ 280 w 321"/>
                  <a:gd name="T95" fmla="*/ 184 h 609"/>
                  <a:gd name="T96" fmla="*/ 272 w 321"/>
                  <a:gd name="T97" fmla="*/ 248 h 609"/>
                  <a:gd name="T98" fmla="*/ 288 w 321"/>
                  <a:gd name="T99" fmla="*/ 288 h 609"/>
                  <a:gd name="T100" fmla="*/ 264 w 321"/>
                  <a:gd name="T101" fmla="*/ 360 h 609"/>
                  <a:gd name="T102" fmla="*/ 272 w 321"/>
                  <a:gd name="T103" fmla="*/ 376 h 609"/>
                  <a:gd name="T104" fmla="*/ 288 w 321"/>
                  <a:gd name="T105" fmla="*/ 432 h 609"/>
                  <a:gd name="T106" fmla="*/ 320 w 321"/>
                  <a:gd name="T107" fmla="*/ 480 h 6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1"/>
                  <a:gd name="T163" fmla="*/ 0 h 609"/>
                  <a:gd name="T164" fmla="*/ 321 w 321"/>
                  <a:gd name="T165" fmla="*/ 609 h 60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1" h="609">
                    <a:moveTo>
                      <a:pt x="320" y="480"/>
                    </a:moveTo>
                    <a:lnTo>
                      <a:pt x="296" y="496"/>
                    </a:lnTo>
                    <a:lnTo>
                      <a:pt x="280" y="488"/>
                    </a:lnTo>
                    <a:lnTo>
                      <a:pt x="224" y="488"/>
                    </a:lnTo>
                    <a:lnTo>
                      <a:pt x="240" y="520"/>
                    </a:lnTo>
                    <a:lnTo>
                      <a:pt x="224" y="560"/>
                    </a:lnTo>
                    <a:lnTo>
                      <a:pt x="232" y="608"/>
                    </a:lnTo>
                    <a:lnTo>
                      <a:pt x="200" y="600"/>
                    </a:lnTo>
                    <a:lnTo>
                      <a:pt x="152" y="568"/>
                    </a:lnTo>
                    <a:lnTo>
                      <a:pt x="96" y="552"/>
                    </a:lnTo>
                    <a:lnTo>
                      <a:pt x="56" y="520"/>
                    </a:lnTo>
                    <a:lnTo>
                      <a:pt x="16" y="520"/>
                    </a:lnTo>
                    <a:lnTo>
                      <a:pt x="16" y="512"/>
                    </a:lnTo>
                    <a:lnTo>
                      <a:pt x="0" y="504"/>
                    </a:lnTo>
                    <a:lnTo>
                      <a:pt x="8" y="496"/>
                    </a:lnTo>
                    <a:lnTo>
                      <a:pt x="8" y="472"/>
                    </a:lnTo>
                    <a:lnTo>
                      <a:pt x="0" y="464"/>
                    </a:lnTo>
                    <a:lnTo>
                      <a:pt x="16" y="456"/>
                    </a:lnTo>
                    <a:lnTo>
                      <a:pt x="48" y="456"/>
                    </a:lnTo>
                    <a:lnTo>
                      <a:pt x="48" y="344"/>
                    </a:lnTo>
                    <a:lnTo>
                      <a:pt x="88" y="344"/>
                    </a:lnTo>
                    <a:lnTo>
                      <a:pt x="88" y="360"/>
                    </a:lnTo>
                    <a:lnTo>
                      <a:pt x="112" y="360"/>
                    </a:lnTo>
                    <a:lnTo>
                      <a:pt x="112" y="328"/>
                    </a:lnTo>
                    <a:lnTo>
                      <a:pt x="160" y="328"/>
                    </a:lnTo>
                    <a:lnTo>
                      <a:pt x="168" y="280"/>
                    </a:lnTo>
                    <a:lnTo>
                      <a:pt x="168" y="248"/>
                    </a:lnTo>
                    <a:lnTo>
                      <a:pt x="144" y="232"/>
                    </a:lnTo>
                    <a:lnTo>
                      <a:pt x="112" y="208"/>
                    </a:lnTo>
                    <a:lnTo>
                      <a:pt x="96" y="184"/>
                    </a:lnTo>
                    <a:lnTo>
                      <a:pt x="104" y="144"/>
                    </a:lnTo>
                    <a:lnTo>
                      <a:pt x="120" y="128"/>
                    </a:lnTo>
                    <a:lnTo>
                      <a:pt x="144" y="144"/>
                    </a:lnTo>
                    <a:lnTo>
                      <a:pt x="176" y="144"/>
                    </a:lnTo>
                    <a:lnTo>
                      <a:pt x="184" y="120"/>
                    </a:lnTo>
                    <a:lnTo>
                      <a:pt x="200" y="120"/>
                    </a:lnTo>
                    <a:lnTo>
                      <a:pt x="192" y="88"/>
                    </a:lnTo>
                    <a:lnTo>
                      <a:pt x="248" y="32"/>
                    </a:lnTo>
                    <a:lnTo>
                      <a:pt x="248" y="16"/>
                    </a:lnTo>
                    <a:lnTo>
                      <a:pt x="280" y="16"/>
                    </a:lnTo>
                    <a:lnTo>
                      <a:pt x="288" y="24"/>
                    </a:lnTo>
                    <a:lnTo>
                      <a:pt x="296" y="8"/>
                    </a:lnTo>
                    <a:lnTo>
                      <a:pt x="304" y="0"/>
                    </a:lnTo>
                    <a:lnTo>
                      <a:pt x="320" y="24"/>
                    </a:lnTo>
                    <a:lnTo>
                      <a:pt x="320" y="32"/>
                    </a:lnTo>
                    <a:lnTo>
                      <a:pt x="280" y="112"/>
                    </a:lnTo>
                    <a:lnTo>
                      <a:pt x="296" y="128"/>
                    </a:lnTo>
                    <a:lnTo>
                      <a:pt x="280" y="184"/>
                    </a:lnTo>
                    <a:lnTo>
                      <a:pt x="272" y="248"/>
                    </a:lnTo>
                    <a:lnTo>
                      <a:pt x="288" y="288"/>
                    </a:lnTo>
                    <a:lnTo>
                      <a:pt x="264" y="360"/>
                    </a:lnTo>
                    <a:lnTo>
                      <a:pt x="272" y="376"/>
                    </a:lnTo>
                    <a:lnTo>
                      <a:pt x="288" y="432"/>
                    </a:lnTo>
                    <a:lnTo>
                      <a:pt x="320" y="480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33"/>
              <p:cNvSpPr/>
              <p:nvPr/>
            </p:nvSpPr>
            <p:spPr bwMode="invGray">
              <a:xfrm>
                <a:off x="2578526" y="2297769"/>
                <a:ext cx="209099" cy="291112"/>
              </a:xfrm>
              <a:custGeom>
                <a:avLst/>
                <a:gdLst>
                  <a:gd name="T0" fmla="*/ 176 w 177"/>
                  <a:gd name="T1" fmla="*/ 120 h 313"/>
                  <a:gd name="T2" fmla="*/ 160 w 177"/>
                  <a:gd name="T3" fmla="*/ 104 h 313"/>
                  <a:gd name="T4" fmla="*/ 120 w 177"/>
                  <a:gd name="T5" fmla="*/ 88 h 313"/>
                  <a:gd name="T6" fmla="*/ 136 w 177"/>
                  <a:gd name="T7" fmla="*/ 32 h 313"/>
                  <a:gd name="T8" fmla="*/ 128 w 177"/>
                  <a:gd name="T9" fmla="*/ 0 h 313"/>
                  <a:gd name="T10" fmla="*/ 72 w 177"/>
                  <a:gd name="T11" fmla="*/ 56 h 313"/>
                  <a:gd name="T12" fmla="*/ 64 w 177"/>
                  <a:gd name="T13" fmla="*/ 112 h 313"/>
                  <a:gd name="T14" fmla="*/ 40 w 177"/>
                  <a:gd name="T15" fmla="*/ 120 h 313"/>
                  <a:gd name="T16" fmla="*/ 8 w 177"/>
                  <a:gd name="T17" fmla="*/ 144 h 313"/>
                  <a:gd name="T18" fmla="*/ 0 w 177"/>
                  <a:gd name="T19" fmla="*/ 168 h 313"/>
                  <a:gd name="T20" fmla="*/ 40 w 177"/>
                  <a:gd name="T21" fmla="*/ 192 h 313"/>
                  <a:gd name="T22" fmla="*/ 40 w 177"/>
                  <a:gd name="T23" fmla="*/ 224 h 313"/>
                  <a:gd name="T24" fmla="*/ 48 w 177"/>
                  <a:gd name="T25" fmla="*/ 240 h 313"/>
                  <a:gd name="T26" fmla="*/ 40 w 177"/>
                  <a:gd name="T27" fmla="*/ 264 h 313"/>
                  <a:gd name="T28" fmla="*/ 48 w 177"/>
                  <a:gd name="T29" fmla="*/ 280 h 313"/>
                  <a:gd name="T30" fmla="*/ 96 w 177"/>
                  <a:gd name="T31" fmla="*/ 312 h 313"/>
                  <a:gd name="T32" fmla="*/ 112 w 177"/>
                  <a:gd name="T33" fmla="*/ 312 h 313"/>
                  <a:gd name="T34" fmla="*/ 112 w 177"/>
                  <a:gd name="T35" fmla="*/ 296 h 313"/>
                  <a:gd name="T36" fmla="*/ 128 w 177"/>
                  <a:gd name="T37" fmla="*/ 272 h 313"/>
                  <a:gd name="T38" fmla="*/ 120 w 177"/>
                  <a:gd name="T39" fmla="*/ 240 h 313"/>
                  <a:gd name="T40" fmla="*/ 112 w 177"/>
                  <a:gd name="T41" fmla="*/ 240 h 313"/>
                  <a:gd name="T42" fmla="*/ 104 w 177"/>
                  <a:gd name="T43" fmla="*/ 208 h 313"/>
                  <a:gd name="T44" fmla="*/ 120 w 177"/>
                  <a:gd name="T45" fmla="*/ 208 h 313"/>
                  <a:gd name="T46" fmla="*/ 120 w 177"/>
                  <a:gd name="T47" fmla="*/ 176 h 313"/>
                  <a:gd name="T48" fmla="*/ 136 w 177"/>
                  <a:gd name="T49" fmla="*/ 176 h 313"/>
                  <a:gd name="T50" fmla="*/ 152 w 177"/>
                  <a:gd name="T51" fmla="*/ 184 h 313"/>
                  <a:gd name="T52" fmla="*/ 160 w 177"/>
                  <a:gd name="T53" fmla="*/ 136 h 313"/>
                  <a:gd name="T54" fmla="*/ 176 w 177"/>
                  <a:gd name="T55" fmla="*/ 120 h 3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7"/>
                  <a:gd name="T85" fmla="*/ 0 h 313"/>
                  <a:gd name="T86" fmla="*/ 177 w 177"/>
                  <a:gd name="T87" fmla="*/ 313 h 31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7" h="313">
                    <a:moveTo>
                      <a:pt x="176" y="120"/>
                    </a:moveTo>
                    <a:lnTo>
                      <a:pt x="160" y="104"/>
                    </a:lnTo>
                    <a:lnTo>
                      <a:pt x="120" y="88"/>
                    </a:lnTo>
                    <a:lnTo>
                      <a:pt x="136" y="32"/>
                    </a:lnTo>
                    <a:lnTo>
                      <a:pt x="128" y="0"/>
                    </a:lnTo>
                    <a:lnTo>
                      <a:pt x="72" y="56"/>
                    </a:lnTo>
                    <a:lnTo>
                      <a:pt x="64" y="112"/>
                    </a:lnTo>
                    <a:lnTo>
                      <a:pt x="40" y="120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40" y="192"/>
                    </a:lnTo>
                    <a:lnTo>
                      <a:pt x="40" y="224"/>
                    </a:lnTo>
                    <a:lnTo>
                      <a:pt x="48" y="240"/>
                    </a:lnTo>
                    <a:lnTo>
                      <a:pt x="40" y="264"/>
                    </a:lnTo>
                    <a:lnTo>
                      <a:pt x="48" y="280"/>
                    </a:lnTo>
                    <a:lnTo>
                      <a:pt x="96" y="312"/>
                    </a:lnTo>
                    <a:lnTo>
                      <a:pt x="112" y="312"/>
                    </a:lnTo>
                    <a:lnTo>
                      <a:pt x="112" y="296"/>
                    </a:lnTo>
                    <a:lnTo>
                      <a:pt x="128" y="272"/>
                    </a:lnTo>
                    <a:lnTo>
                      <a:pt x="120" y="240"/>
                    </a:lnTo>
                    <a:lnTo>
                      <a:pt x="112" y="240"/>
                    </a:lnTo>
                    <a:lnTo>
                      <a:pt x="104" y="208"/>
                    </a:lnTo>
                    <a:lnTo>
                      <a:pt x="120" y="208"/>
                    </a:lnTo>
                    <a:lnTo>
                      <a:pt x="120" y="176"/>
                    </a:lnTo>
                    <a:lnTo>
                      <a:pt x="136" y="176"/>
                    </a:lnTo>
                    <a:lnTo>
                      <a:pt x="152" y="184"/>
                    </a:lnTo>
                    <a:lnTo>
                      <a:pt x="160" y="136"/>
                    </a:lnTo>
                    <a:lnTo>
                      <a:pt x="176" y="120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2" name="Freeform 34"/>
              <p:cNvSpPr/>
              <p:nvPr/>
            </p:nvSpPr>
            <p:spPr bwMode="invGray">
              <a:xfrm>
                <a:off x="1830327" y="2008335"/>
                <a:ext cx="1020723" cy="781051"/>
              </a:xfrm>
              <a:custGeom>
                <a:avLst/>
                <a:gdLst>
                  <a:gd name="T0" fmla="*/ 632 w 857"/>
                  <a:gd name="T1" fmla="*/ 480 h 841"/>
                  <a:gd name="T2" fmla="*/ 672 w 857"/>
                  <a:gd name="T3" fmla="*/ 536 h 841"/>
                  <a:gd name="T4" fmla="*/ 672 w 857"/>
                  <a:gd name="T5" fmla="*/ 568 h 841"/>
                  <a:gd name="T6" fmla="*/ 736 w 857"/>
                  <a:gd name="T7" fmla="*/ 624 h 841"/>
                  <a:gd name="T8" fmla="*/ 744 w 857"/>
                  <a:gd name="T9" fmla="*/ 600 h 841"/>
                  <a:gd name="T10" fmla="*/ 752 w 857"/>
                  <a:gd name="T11" fmla="*/ 552 h 841"/>
                  <a:gd name="T12" fmla="*/ 736 w 857"/>
                  <a:gd name="T13" fmla="*/ 520 h 841"/>
                  <a:gd name="T14" fmla="*/ 752 w 857"/>
                  <a:gd name="T15" fmla="*/ 488 h 841"/>
                  <a:gd name="T16" fmla="*/ 800 w 857"/>
                  <a:gd name="T17" fmla="*/ 512 h 841"/>
                  <a:gd name="T18" fmla="*/ 856 w 857"/>
                  <a:gd name="T19" fmla="*/ 552 h 841"/>
                  <a:gd name="T20" fmla="*/ 800 w 857"/>
                  <a:gd name="T21" fmla="*/ 632 h 841"/>
                  <a:gd name="T22" fmla="*/ 776 w 857"/>
                  <a:gd name="T23" fmla="*/ 664 h 841"/>
                  <a:gd name="T24" fmla="*/ 736 w 857"/>
                  <a:gd name="T25" fmla="*/ 648 h 841"/>
                  <a:gd name="T26" fmla="*/ 704 w 857"/>
                  <a:gd name="T27" fmla="*/ 752 h 841"/>
                  <a:gd name="T28" fmla="*/ 696 w 857"/>
                  <a:gd name="T29" fmla="*/ 776 h 841"/>
                  <a:gd name="T30" fmla="*/ 688 w 857"/>
                  <a:gd name="T31" fmla="*/ 808 h 841"/>
                  <a:gd name="T32" fmla="*/ 632 w 857"/>
                  <a:gd name="T33" fmla="*/ 840 h 841"/>
                  <a:gd name="T34" fmla="*/ 592 w 857"/>
                  <a:gd name="T35" fmla="*/ 760 h 841"/>
                  <a:gd name="T36" fmla="*/ 576 w 857"/>
                  <a:gd name="T37" fmla="*/ 752 h 841"/>
                  <a:gd name="T38" fmla="*/ 528 w 857"/>
                  <a:gd name="T39" fmla="*/ 696 h 841"/>
                  <a:gd name="T40" fmla="*/ 496 w 857"/>
                  <a:gd name="T41" fmla="*/ 712 h 841"/>
                  <a:gd name="T42" fmla="*/ 488 w 857"/>
                  <a:gd name="T43" fmla="*/ 728 h 841"/>
                  <a:gd name="T44" fmla="*/ 480 w 857"/>
                  <a:gd name="T45" fmla="*/ 776 h 841"/>
                  <a:gd name="T46" fmla="*/ 464 w 857"/>
                  <a:gd name="T47" fmla="*/ 744 h 841"/>
                  <a:gd name="T48" fmla="*/ 416 w 857"/>
                  <a:gd name="T49" fmla="*/ 728 h 841"/>
                  <a:gd name="T50" fmla="*/ 408 w 857"/>
                  <a:gd name="T51" fmla="*/ 688 h 841"/>
                  <a:gd name="T52" fmla="*/ 456 w 857"/>
                  <a:gd name="T53" fmla="*/ 696 h 841"/>
                  <a:gd name="T54" fmla="*/ 488 w 857"/>
                  <a:gd name="T55" fmla="*/ 672 h 841"/>
                  <a:gd name="T56" fmla="*/ 464 w 857"/>
                  <a:gd name="T57" fmla="*/ 640 h 841"/>
                  <a:gd name="T58" fmla="*/ 504 w 857"/>
                  <a:gd name="T59" fmla="*/ 600 h 841"/>
                  <a:gd name="T60" fmla="*/ 536 w 857"/>
                  <a:gd name="T61" fmla="*/ 568 h 841"/>
                  <a:gd name="T62" fmla="*/ 480 w 857"/>
                  <a:gd name="T63" fmla="*/ 408 h 841"/>
                  <a:gd name="T64" fmla="*/ 408 w 857"/>
                  <a:gd name="T65" fmla="*/ 360 h 841"/>
                  <a:gd name="T66" fmla="*/ 344 w 857"/>
                  <a:gd name="T67" fmla="*/ 336 h 841"/>
                  <a:gd name="T68" fmla="*/ 280 w 857"/>
                  <a:gd name="T69" fmla="*/ 312 h 841"/>
                  <a:gd name="T70" fmla="*/ 208 w 857"/>
                  <a:gd name="T71" fmla="*/ 336 h 841"/>
                  <a:gd name="T72" fmla="*/ 48 w 857"/>
                  <a:gd name="T73" fmla="*/ 240 h 841"/>
                  <a:gd name="T74" fmla="*/ 8 w 857"/>
                  <a:gd name="T75" fmla="*/ 160 h 841"/>
                  <a:gd name="T76" fmla="*/ 48 w 857"/>
                  <a:gd name="T77" fmla="*/ 152 h 841"/>
                  <a:gd name="T78" fmla="*/ 112 w 857"/>
                  <a:gd name="T79" fmla="*/ 96 h 841"/>
                  <a:gd name="T80" fmla="*/ 136 w 857"/>
                  <a:gd name="T81" fmla="*/ 64 h 841"/>
                  <a:gd name="T82" fmla="*/ 216 w 857"/>
                  <a:gd name="T83" fmla="*/ 32 h 841"/>
                  <a:gd name="T84" fmla="*/ 232 w 857"/>
                  <a:gd name="T85" fmla="*/ 0 h 841"/>
                  <a:gd name="T86" fmla="*/ 288 w 857"/>
                  <a:gd name="T87" fmla="*/ 72 h 841"/>
                  <a:gd name="T88" fmla="*/ 296 w 857"/>
                  <a:gd name="T89" fmla="*/ 128 h 841"/>
                  <a:gd name="T90" fmla="*/ 312 w 857"/>
                  <a:gd name="T91" fmla="*/ 176 h 841"/>
                  <a:gd name="T92" fmla="*/ 336 w 857"/>
                  <a:gd name="T93" fmla="*/ 192 h 841"/>
                  <a:gd name="T94" fmla="*/ 408 w 857"/>
                  <a:gd name="T95" fmla="*/ 176 h 841"/>
                  <a:gd name="T96" fmla="*/ 408 w 857"/>
                  <a:gd name="T97" fmla="*/ 216 h 841"/>
                  <a:gd name="T98" fmla="*/ 384 w 857"/>
                  <a:gd name="T99" fmla="*/ 256 h 841"/>
                  <a:gd name="T100" fmla="*/ 432 w 857"/>
                  <a:gd name="T101" fmla="*/ 328 h 841"/>
                  <a:gd name="T102" fmla="*/ 496 w 857"/>
                  <a:gd name="T103" fmla="*/ 344 h 841"/>
                  <a:gd name="T104" fmla="*/ 528 w 857"/>
                  <a:gd name="T105" fmla="*/ 320 h 841"/>
                  <a:gd name="T106" fmla="*/ 584 w 857"/>
                  <a:gd name="T107" fmla="*/ 320 h 841"/>
                  <a:gd name="T108" fmla="*/ 624 w 857"/>
                  <a:gd name="T109" fmla="*/ 336 h 841"/>
                  <a:gd name="T110" fmla="*/ 576 w 857"/>
                  <a:gd name="T111" fmla="*/ 392 h 841"/>
                  <a:gd name="T112" fmla="*/ 600 w 857"/>
                  <a:gd name="T113" fmla="*/ 456 h 8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57"/>
                  <a:gd name="T172" fmla="*/ 0 h 841"/>
                  <a:gd name="T173" fmla="*/ 857 w 857"/>
                  <a:gd name="T174" fmla="*/ 841 h 8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57" h="841">
                    <a:moveTo>
                      <a:pt x="640" y="456"/>
                    </a:moveTo>
                    <a:lnTo>
                      <a:pt x="632" y="480"/>
                    </a:lnTo>
                    <a:lnTo>
                      <a:pt x="680" y="504"/>
                    </a:lnTo>
                    <a:lnTo>
                      <a:pt x="672" y="536"/>
                    </a:lnTo>
                    <a:lnTo>
                      <a:pt x="680" y="544"/>
                    </a:lnTo>
                    <a:lnTo>
                      <a:pt x="672" y="568"/>
                    </a:lnTo>
                    <a:lnTo>
                      <a:pt x="680" y="592"/>
                    </a:lnTo>
                    <a:lnTo>
                      <a:pt x="736" y="624"/>
                    </a:lnTo>
                    <a:lnTo>
                      <a:pt x="744" y="624"/>
                    </a:lnTo>
                    <a:lnTo>
                      <a:pt x="744" y="600"/>
                    </a:lnTo>
                    <a:lnTo>
                      <a:pt x="760" y="584"/>
                    </a:lnTo>
                    <a:lnTo>
                      <a:pt x="752" y="552"/>
                    </a:lnTo>
                    <a:lnTo>
                      <a:pt x="736" y="544"/>
                    </a:lnTo>
                    <a:lnTo>
                      <a:pt x="736" y="520"/>
                    </a:lnTo>
                    <a:lnTo>
                      <a:pt x="752" y="520"/>
                    </a:lnTo>
                    <a:lnTo>
                      <a:pt x="752" y="488"/>
                    </a:lnTo>
                    <a:lnTo>
                      <a:pt x="784" y="496"/>
                    </a:lnTo>
                    <a:lnTo>
                      <a:pt x="800" y="512"/>
                    </a:lnTo>
                    <a:lnTo>
                      <a:pt x="840" y="536"/>
                    </a:lnTo>
                    <a:lnTo>
                      <a:pt x="856" y="552"/>
                    </a:lnTo>
                    <a:lnTo>
                      <a:pt x="848" y="632"/>
                    </a:lnTo>
                    <a:lnTo>
                      <a:pt x="800" y="632"/>
                    </a:lnTo>
                    <a:lnTo>
                      <a:pt x="800" y="664"/>
                    </a:lnTo>
                    <a:lnTo>
                      <a:pt x="776" y="664"/>
                    </a:lnTo>
                    <a:lnTo>
                      <a:pt x="776" y="648"/>
                    </a:lnTo>
                    <a:lnTo>
                      <a:pt x="736" y="648"/>
                    </a:lnTo>
                    <a:lnTo>
                      <a:pt x="736" y="760"/>
                    </a:lnTo>
                    <a:lnTo>
                      <a:pt x="704" y="752"/>
                    </a:lnTo>
                    <a:lnTo>
                      <a:pt x="688" y="768"/>
                    </a:lnTo>
                    <a:lnTo>
                      <a:pt x="696" y="776"/>
                    </a:lnTo>
                    <a:lnTo>
                      <a:pt x="704" y="800"/>
                    </a:lnTo>
                    <a:lnTo>
                      <a:pt x="688" y="808"/>
                    </a:lnTo>
                    <a:lnTo>
                      <a:pt x="664" y="840"/>
                    </a:lnTo>
                    <a:lnTo>
                      <a:pt x="632" y="840"/>
                    </a:lnTo>
                    <a:lnTo>
                      <a:pt x="608" y="816"/>
                    </a:lnTo>
                    <a:lnTo>
                      <a:pt x="592" y="760"/>
                    </a:lnTo>
                    <a:lnTo>
                      <a:pt x="592" y="752"/>
                    </a:lnTo>
                    <a:lnTo>
                      <a:pt x="576" y="752"/>
                    </a:lnTo>
                    <a:lnTo>
                      <a:pt x="544" y="736"/>
                    </a:lnTo>
                    <a:lnTo>
                      <a:pt x="528" y="696"/>
                    </a:lnTo>
                    <a:lnTo>
                      <a:pt x="512" y="704"/>
                    </a:lnTo>
                    <a:lnTo>
                      <a:pt x="496" y="712"/>
                    </a:lnTo>
                    <a:lnTo>
                      <a:pt x="488" y="712"/>
                    </a:lnTo>
                    <a:lnTo>
                      <a:pt x="488" y="728"/>
                    </a:lnTo>
                    <a:lnTo>
                      <a:pt x="496" y="752"/>
                    </a:lnTo>
                    <a:lnTo>
                      <a:pt x="480" y="776"/>
                    </a:lnTo>
                    <a:lnTo>
                      <a:pt x="448" y="768"/>
                    </a:lnTo>
                    <a:lnTo>
                      <a:pt x="464" y="744"/>
                    </a:lnTo>
                    <a:lnTo>
                      <a:pt x="448" y="736"/>
                    </a:lnTo>
                    <a:lnTo>
                      <a:pt x="416" y="728"/>
                    </a:lnTo>
                    <a:lnTo>
                      <a:pt x="400" y="704"/>
                    </a:lnTo>
                    <a:lnTo>
                      <a:pt x="408" y="688"/>
                    </a:lnTo>
                    <a:lnTo>
                      <a:pt x="424" y="688"/>
                    </a:lnTo>
                    <a:lnTo>
                      <a:pt x="456" y="696"/>
                    </a:lnTo>
                    <a:lnTo>
                      <a:pt x="480" y="680"/>
                    </a:lnTo>
                    <a:lnTo>
                      <a:pt x="488" y="672"/>
                    </a:lnTo>
                    <a:lnTo>
                      <a:pt x="464" y="664"/>
                    </a:lnTo>
                    <a:lnTo>
                      <a:pt x="464" y="640"/>
                    </a:lnTo>
                    <a:lnTo>
                      <a:pt x="496" y="632"/>
                    </a:lnTo>
                    <a:lnTo>
                      <a:pt x="504" y="600"/>
                    </a:lnTo>
                    <a:lnTo>
                      <a:pt x="528" y="600"/>
                    </a:lnTo>
                    <a:lnTo>
                      <a:pt x="536" y="568"/>
                    </a:lnTo>
                    <a:lnTo>
                      <a:pt x="520" y="480"/>
                    </a:lnTo>
                    <a:lnTo>
                      <a:pt x="480" y="408"/>
                    </a:lnTo>
                    <a:lnTo>
                      <a:pt x="480" y="432"/>
                    </a:lnTo>
                    <a:lnTo>
                      <a:pt x="408" y="360"/>
                    </a:lnTo>
                    <a:lnTo>
                      <a:pt x="392" y="368"/>
                    </a:lnTo>
                    <a:lnTo>
                      <a:pt x="344" y="336"/>
                    </a:lnTo>
                    <a:lnTo>
                      <a:pt x="336" y="304"/>
                    </a:lnTo>
                    <a:lnTo>
                      <a:pt x="280" y="312"/>
                    </a:lnTo>
                    <a:lnTo>
                      <a:pt x="224" y="288"/>
                    </a:lnTo>
                    <a:lnTo>
                      <a:pt x="208" y="336"/>
                    </a:lnTo>
                    <a:lnTo>
                      <a:pt x="136" y="280"/>
                    </a:lnTo>
                    <a:lnTo>
                      <a:pt x="48" y="240"/>
                    </a:lnTo>
                    <a:lnTo>
                      <a:pt x="0" y="248"/>
                    </a:lnTo>
                    <a:lnTo>
                      <a:pt x="8" y="160"/>
                    </a:lnTo>
                    <a:lnTo>
                      <a:pt x="24" y="144"/>
                    </a:lnTo>
                    <a:lnTo>
                      <a:pt x="48" y="152"/>
                    </a:lnTo>
                    <a:lnTo>
                      <a:pt x="72" y="112"/>
                    </a:lnTo>
                    <a:lnTo>
                      <a:pt x="112" y="96"/>
                    </a:lnTo>
                    <a:lnTo>
                      <a:pt x="136" y="80"/>
                    </a:lnTo>
                    <a:lnTo>
                      <a:pt x="136" y="64"/>
                    </a:lnTo>
                    <a:lnTo>
                      <a:pt x="200" y="64"/>
                    </a:lnTo>
                    <a:lnTo>
                      <a:pt x="216" y="32"/>
                    </a:lnTo>
                    <a:lnTo>
                      <a:pt x="216" y="8"/>
                    </a:lnTo>
                    <a:lnTo>
                      <a:pt x="232" y="0"/>
                    </a:lnTo>
                    <a:lnTo>
                      <a:pt x="272" y="8"/>
                    </a:lnTo>
                    <a:lnTo>
                      <a:pt x="288" y="72"/>
                    </a:lnTo>
                    <a:lnTo>
                      <a:pt x="288" y="104"/>
                    </a:lnTo>
                    <a:lnTo>
                      <a:pt x="296" y="128"/>
                    </a:lnTo>
                    <a:lnTo>
                      <a:pt x="312" y="152"/>
                    </a:lnTo>
                    <a:lnTo>
                      <a:pt x="312" y="176"/>
                    </a:lnTo>
                    <a:lnTo>
                      <a:pt x="320" y="192"/>
                    </a:lnTo>
                    <a:lnTo>
                      <a:pt x="336" y="192"/>
                    </a:lnTo>
                    <a:lnTo>
                      <a:pt x="336" y="168"/>
                    </a:lnTo>
                    <a:lnTo>
                      <a:pt x="408" y="176"/>
                    </a:lnTo>
                    <a:lnTo>
                      <a:pt x="408" y="200"/>
                    </a:lnTo>
                    <a:lnTo>
                      <a:pt x="408" y="216"/>
                    </a:lnTo>
                    <a:lnTo>
                      <a:pt x="384" y="240"/>
                    </a:lnTo>
                    <a:lnTo>
                      <a:pt x="384" y="256"/>
                    </a:lnTo>
                    <a:lnTo>
                      <a:pt x="432" y="304"/>
                    </a:lnTo>
                    <a:lnTo>
                      <a:pt x="432" y="328"/>
                    </a:lnTo>
                    <a:lnTo>
                      <a:pt x="488" y="352"/>
                    </a:lnTo>
                    <a:lnTo>
                      <a:pt x="496" y="344"/>
                    </a:lnTo>
                    <a:lnTo>
                      <a:pt x="488" y="312"/>
                    </a:lnTo>
                    <a:lnTo>
                      <a:pt x="528" y="320"/>
                    </a:lnTo>
                    <a:lnTo>
                      <a:pt x="536" y="320"/>
                    </a:lnTo>
                    <a:lnTo>
                      <a:pt x="584" y="320"/>
                    </a:lnTo>
                    <a:lnTo>
                      <a:pt x="608" y="312"/>
                    </a:lnTo>
                    <a:lnTo>
                      <a:pt x="624" y="336"/>
                    </a:lnTo>
                    <a:lnTo>
                      <a:pt x="584" y="368"/>
                    </a:lnTo>
                    <a:lnTo>
                      <a:pt x="576" y="392"/>
                    </a:lnTo>
                    <a:lnTo>
                      <a:pt x="568" y="416"/>
                    </a:lnTo>
                    <a:lnTo>
                      <a:pt x="600" y="456"/>
                    </a:lnTo>
                    <a:lnTo>
                      <a:pt x="640" y="456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35"/>
              <p:cNvSpPr/>
              <p:nvPr/>
            </p:nvSpPr>
            <p:spPr bwMode="invGray">
              <a:xfrm>
                <a:off x="2154381" y="1286850"/>
                <a:ext cx="1695589" cy="1153538"/>
              </a:xfrm>
              <a:custGeom>
                <a:avLst/>
                <a:gdLst>
                  <a:gd name="T0" fmla="*/ 16 w 1425"/>
                  <a:gd name="T1" fmla="*/ 896 h 1241"/>
                  <a:gd name="T2" fmla="*/ 64 w 1425"/>
                  <a:gd name="T3" fmla="*/ 968 h 1241"/>
                  <a:gd name="T4" fmla="*/ 136 w 1425"/>
                  <a:gd name="T5" fmla="*/ 976 h 1241"/>
                  <a:gd name="T6" fmla="*/ 112 w 1425"/>
                  <a:gd name="T7" fmla="*/ 1032 h 1241"/>
                  <a:gd name="T8" fmla="*/ 216 w 1425"/>
                  <a:gd name="T9" fmla="*/ 1128 h 1241"/>
                  <a:gd name="T10" fmla="*/ 256 w 1425"/>
                  <a:gd name="T11" fmla="*/ 1096 h 1241"/>
                  <a:gd name="T12" fmla="*/ 352 w 1425"/>
                  <a:gd name="T13" fmla="*/ 1104 h 1241"/>
                  <a:gd name="T14" fmla="*/ 328 w 1425"/>
                  <a:gd name="T15" fmla="*/ 1240 h 1241"/>
                  <a:gd name="T16" fmla="*/ 424 w 1425"/>
                  <a:gd name="T17" fmla="*/ 1200 h 1241"/>
                  <a:gd name="T18" fmla="*/ 496 w 1425"/>
                  <a:gd name="T19" fmla="*/ 1112 h 1241"/>
                  <a:gd name="T20" fmla="*/ 560 w 1425"/>
                  <a:gd name="T21" fmla="*/ 1224 h 1241"/>
                  <a:gd name="T22" fmla="*/ 600 w 1425"/>
                  <a:gd name="T23" fmla="*/ 1200 h 1241"/>
                  <a:gd name="T24" fmla="*/ 664 w 1425"/>
                  <a:gd name="T25" fmla="*/ 1112 h 1241"/>
                  <a:gd name="T26" fmla="*/ 704 w 1425"/>
                  <a:gd name="T27" fmla="*/ 1096 h 1241"/>
                  <a:gd name="T28" fmla="*/ 736 w 1425"/>
                  <a:gd name="T29" fmla="*/ 1096 h 1241"/>
                  <a:gd name="T30" fmla="*/ 800 w 1425"/>
                  <a:gd name="T31" fmla="*/ 1024 h 1241"/>
                  <a:gd name="T32" fmla="*/ 864 w 1425"/>
                  <a:gd name="T33" fmla="*/ 1008 h 1241"/>
                  <a:gd name="T34" fmla="*/ 896 w 1425"/>
                  <a:gd name="T35" fmla="*/ 920 h 1241"/>
                  <a:gd name="T36" fmla="*/ 944 w 1425"/>
                  <a:gd name="T37" fmla="*/ 912 h 1241"/>
                  <a:gd name="T38" fmla="*/ 1008 w 1425"/>
                  <a:gd name="T39" fmla="*/ 872 h 1241"/>
                  <a:gd name="T40" fmla="*/ 1088 w 1425"/>
                  <a:gd name="T41" fmla="*/ 824 h 1241"/>
                  <a:gd name="T42" fmla="*/ 1128 w 1425"/>
                  <a:gd name="T43" fmla="*/ 920 h 1241"/>
                  <a:gd name="T44" fmla="*/ 1176 w 1425"/>
                  <a:gd name="T45" fmla="*/ 888 h 1241"/>
                  <a:gd name="T46" fmla="*/ 1176 w 1425"/>
                  <a:gd name="T47" fmla="*/ 840 h 1241"/>
                  <a:gd name="T48" fmla="*/ 1352 w 1425"/>
                  <a:gd name="T49" fmla="*/ 784 h 1241"/>
                  <a:gd name="T50" fmla="*/ 1376 w 1425"/>
                  <a:gd name="T51" fmla="*/ 728 h 1241"/>
                  <a:gd name="T52" fmla="*/ 1312 w 1425"/>
                  <a:gd name="T53" fmla="*/ 672 h 1241"/>
                  <a:gd name="T54" fmla="*/ 1264 w 1425"/>
                  <a:gd name="T55" fmla="*/ 560 h 1241"/>
                  <a:gd name="T56" fmla="*/ 1336 w 1425"/>
                  <a:gd name="T57" fmla="*/ 560 h 1241"/>
                  <a:gd name="T58" fmla="*/ 1352 w 1425"/>
                  <a:gd name="T59" fmla="*/ 472 h 1241"/>
                  <a:gd name="T60" fmla="*/ 1296 w 1425"/>
                  <a:gd name="T61" fmla="*/ 432 h 1241"/>
                  <a:gd name="T62" fmla="*/ 1392 w 1425"/>
                  <a:gd name="T63" fmla="*/ 296 h 1241"/>
                  <a:gd name="T64" fmla="*/ 1424 w 1425"/>
                  <a:gd name="T65" fmla="*/ 128 h 1241"/>
                  <a:gd name="T66" fmla="*/ 1344 w 1425"/>
                  <a:gd name="T67" fmla="*/ 128 h 1241"/>
                  <a:gd name="T68" fmla="*/ 1264 w 1425"/>
                  <a:gd name="T69" fmla="*/ 72 h 1241"/>
                  <a:gd name="T70" fmla="*/ 1192 w 1425"/>
                  <a:gd name="T71" fmla="*/ 64 h 1241"/>
                  <a:gd name="T72" fmla="*/ 1168 w 1425"/>
                  <a:gd name="T73" fmla="*/ 0 h 1241"/>
                  <a:gd name="T74" fmla="*/ 1160 w 1425"/>
                  <a:gd name="T75" fmla="*/ 64 h 1241"/>
                  <a:gd name="T76" fmla="*/ 1128 w 1425"/>
                  <a:gd name="T77" fmla="*/ 168 h 1241"/>
                  <a:gd name="T78" fmla="*/ 1120 w 1425"/>
                  <a:gd name="T79" fmla="*/ 240 h 1241"/>
                  <a:gd name="T80" fmla="*/ 992 w 1425"/>
                  <a:gd name="T81" fmla="*/ 280 h 1241"/>
                  <a:gd name="T82" fmla="*/ 992 w 1425"/>
                  <a:gd name="T83" fmla="*/ 432 h 1241"/>
                  <a:gd name="T84" fmla="*/ 1056 w 1425"/>
                  <a:gd name="T85" fmla="*/ 416 h 1241"/>
                  <a:gd name="T86" fmla="*/ 1136 w 1425"/>
                  <a:gd name="T87" fmla="*/ 448 h 1241"/>
                  <a:gd name="T88" fmla="*/ 1136 w 1425"/>
                  <a:gd name="T89" fmla="*/ 504 h 1241"/>
                  <a:gd name="T90" fmla="*/ 1040 w 1425"/>
                  <a:gd name="T91" fmla="*/ 536 h 1241"/>
                  <a:gd name="T92" fmla="*/ 992 w 1425"/>
                  <a:gd name="T93" fmla="*/ 592 h 1241"/>
                  <a:gd name="T94" fmla="*/ 864 w 1425"/>
                  <a:gd name="T95" fmla="*/ 664 h 1241"/>
                  <a:gd name="T96" fmla="*/ 760 w 1425"/>
                  <a:gd name="T97" fmla="*/ 648 h 1241"/>
                  <a:gd name="T98" fmla="*/ 768 w 1425"/>
                  <a:gd name="T99" fmla="*/ 752 h 1241"/>
                  <a:gd name="T100" fmla="*/ 640 w 1425"/>
                  <a:gd name="T101" fmla="*/ 848 h 1241"/>
                  <a:gd name="T102" fmla="*/ 456 w 1425"/>
                  <a:gd name="T103" fmla="*/ 880 h 1241"/>
                  <a:gd name="T104" fmla="*/ 352 w 1425"/>
                  <a:gd name="T105" fmla="*/ 888 h 1241"/>
                  <a:gd name="T106" fmla="*/ 248 w 1425"/>
                  <a:gd name="T107" fmla="*/ 864 h 1241"/>
                  <a:gd name="T108" fmla="*/ 96 w 1425"/>
                  <a:gd name="T109" fmla="*/ 816 h 12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25"/>
                  <a:gd name="T166" fmla="*/ 0 h 1241"/>
                  <a:gd name="T167" fmla="*/ 1425 w 1425"/>
                  <a:gd name="T168" fmla="*/ 1241 h 12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25" h="1241">
                    <a:moveTo>
                      <a:pt x="0" y="784"/>
                    </a:moveTo>
                    <a:lnTo>
                      <a:pt x="16" y="848"/>
                    </a:lnTo>
                    <a:lnTo>
                      <a:pt x="16" y="896"/>
                    </a:lnTo>
                    <a:lnTo>
                      <a:pt x="40" y="928"/>
                    </a:lnTo>
                    <a:lnTo>
                      <a:pt x="48" y="968"/>
                    </a:lnTo>
                    <a:lnTo>
                      <a:pt x="64" y="968"/>
                    </a:lnTo>
                    <a:lnTo>
                      <a:pt x="64" y="944"/>
                    </a:lnTo>
                    <a:lnTo>
                      <a:pt x="136" y="952"/>
                    </a:lnTo>
                    <a:lnTo>
                      <a:pt x="136" y="976"/>
                    </a:lnTo>
                    <a:lnTo>
                      <a:pt x="136" y="992"/>
                    </a:lnTo>
                    <a:lnTo>
                      <a:pt x="112" y="1016"/>
                    </a:lnTo>
                    <a:lnTo>
                      <a:pt x="112" y="1032"/>
                    </a:lnTo>
                    <a:lnTo>
                      <a:pt x="160" y="1080"/>
                    </a:lnTo>
                    <a:lnTo>
                      <a:pt x="160" y="1104"/>
                    </a:lnTo>
                    <a:lnTo>
                      <a:pt x="216" y="1128"/>
                    </a:lnTo>
                    <a:lnTo>
                      <a:pt x="224" y="1120"/>
                    </a:lnTo>
                    <a:lnTo>
                      <a:pt x="216" y="1088"/>
                    </a:lnTo>
                    <a:lnTo>
                      <a:pt x="256" y="1096"/>
                    </a:lnTo>
                    <a:lnTo>
                      <a:pt x="264" y="1096"/>
                    </a:lnTo>
                    <a:lnTo>
                      <a:pt x="336" y="1088"/>
                    </a:lnTo>
                    <a:lnTo>
                      <a:pt x="352" y="1104"/>
                    </a:lnTo>
                    <a:lnTo>
                      <a:pt x="312" y="1144"/>
                    </a:lnTo>
                    <a:lnTo>
                      <a:pt x="296" y="1192"/>
                    </a:lnTo>
                    <a:lnTo>
                      <a:pt x="328" y="1240"/>
                    </a:lnTo>
                    <a:lnTo>
                      <a:pt x="376" y="1232"/>
                    </a:lnTo>
                    <a:lnTo>
                      <a:pt x="400" y="1208"/>
                    </a:lnTo>
                    <a:lnTo>
                      <a:pt x="424" y="1200"/>
                    </a:lnTo>
                    <a:lnTo>
                      <a:pt x="432" y="1136"/>
                    </a:lnTo>
                    <a:lnTo>
                      <a:pt x="488" y="1088"/>
                    </a:lnTo>
                    <a:lnTo>
                      <a:pt x="496" y="1112"/>
                    </a:lnTo>
                    <a:lnTo>
                      <a:pt x="480" y="1176"/>
                    </a:lnTo>
                    <a:lnTo>
                      <a:pt x="520" y="1192"/>
                    </a:lnTo>
                    <a:lnTo>
                      <a:pt x="560" y="1224"/>
                    </a:lnTo>
                    <a:lnTo>
                      <a:pt x="576" y="1224"/>
                    </a:lnTo>
                    <a:lnTo>
                      <a:pt x="592" y="1224"/>
                    </a:lnTo>
                    <a:lnTo>
                      <a:pt x="600" y="1200"/>
                    </a:lnTo>
                    <a:lnTo>
                      <a:pt x="616" y="1200"/>
                    </a:lnTo>
                    <a:lnTo>
                      <a:pt x="608" y="1168"/>
                    </a:lnTo>
                    <a:lnTo>
                      <a:pt x="664" y="1112"/>
                    </a:lnTo>
                    <a:lnTo>
                      <a:pt x="664" y="1096"/>
                    </a:lnTo>
                    <a:lnTo>
                      <a:pt x="696" y="1096"/>
                    </a:lnTo>
                    <a:lnTo>
                      <a:pt x="704" y="1096"/>
                    </a:lnTo>
                    <a:lnTo>
                      <a:pt x="712" y="1080"/>
                    </a:lnTo>
                    <a:lnTo>
                      <a:pt x="720" y="1080"/>
                    </a:lnTo>
                    <a:lnTo>
                      <a:pt x="736" y="1096"/>
                    </a:lnTo>
                    <a:lnTo>
                      <a:pt x="736" y="1072"/>
                    </a:lnTo>
                    <a:lnTo>
                      <a:pt x="760" y="1080"/>
                    </a:lnTo>
                    <a:lnTo>
                      <a:pt x="800" y="1024"/>
                    </a:lnTo>
                    <a:lnTo>
                      <a:pt x="832" y="1016"/>
                    </a:lnTo>
                    <a:lnTo>
                      <a:pt x="848" y="1000"/>
                    </a:lnTo>
                    <a:lnTo>
                      <a:pt x="864" y="1008"/>
                    </a:lnTo>
                    <a:lnTo>
                      <a:pt x="896" y="1000"/>
                    </a:lnTo>
                    <a:lnTo>
                      <a:pt x="872" y="928"/>
                    </a:lnTo>
                    <a:lnTo>
                      <a:pt x="896" y="920"/>
                    </a:lnTo>
                    <a:lnTo>
                      <a:pt x="896" y="888"/>
                    </a:lnTo>
                    <a:lnTo>
                      <a:pt x="928" y="872"/>
                    </a:lnTo>
                    <a:lnTo>
                      <a:pt x="944" y="912"/>
                    </a:lnTo>
                    <a:lnTo>
                      <a:pt x="984" y="888"/>
                    </a:lnTo>
                    <a:lnTo>
                      <a:pt x="1000" y="896"/>
                    </a:lnTo>
                    <a:lnTo>
                      <a:pt x="1008" y="872"/>
                    </a:lnTo>
                    <a:lnTo>
                      <a:pt x="1040" y="880"/>
                    </a:lnTo>
                    <a:lnTo>
                      <a:pt x="1040" y="840"/>
                    </a:lnTo>
                    <a:lnTo>
                      <a:pt x="1088" y="824"/>
                    </a:lnTo>
                    <a:lnTo>
                      <a:pt x="1112" y="864"/>
                    </a:lnTo>
                    <a:lnTo>
                      <a:pt x="1112" y="904"/>
                    </a:lnTo>
                    <a:lnTo>
                      <a:pt x="1128" y="920"/>
                    </a:lnTo>
                    <a:lnTo>
                      <a:pt x="1160" y="912"/>
                    </a:lnTo>
                    <a:lnTo>
                      <a:pt x="1176" y="912"/>
                    </a:lnTo>
                    <a:lnTo>
                      <a:pt x="1176" y="888"/>
                    </a:lnTo>
                    <a:lnTo>
                      <a:pt x="1176" y="864"/>
                    </a:lnTo>
                    <a:lnTo>
                      <a:pt x="1160" y="832"/>
                    </a:lnTo>
                    <a:lnTo>
                      <a:pt x="1176" y="840"/>
                    </a:lnTo>
                    <a:lnTo>
                      <a:pt x="1200" y="872"/>
                    </a:lnTo>
                    <a:lnTo>
                      <a:pt x="1328" y="776"/>
                    </a:lnTo>
                    <a:lnTo>
                      <a:pt x="1352" y="784"/>
                    </a:lnTo>
                    <a:lnTo>
                      <a:pt x="1392" y="752"/>
                    </a:lnTo>
                    <a:lnTo>
                      <a:pt x="1392" y="728"/>
                    </a:lnTo>
                    <a:lnTo>
                      <a:pt x="1376" y="728"/>
                    </a:lnTo>
                    <a:lnTo>
                      <a:pt x="1376" y="688"/>
                    </a:lnTo>
                    <a:lnTo>
                      <a:pt x="1352" y="640"/>
                    </a:lnTo>
                    <a:lnTo>
                      <a:pt x="1312" y="672"/>
                    </a:lnTo>
                    <a:lnTo>
                      <a:pt x="1288" y="616"/>
                    </a:lnTo>
                    <a:lnTo>
                      <a:pt x="1296" y="592"/>
                    </a:lnTo>
                    <a:lnTo>
                      <a:pt x="1264" y="560"/>
                    </a:lnTo>
                    <a:lnTo>
                      <a:pt x="1272" y="536"/>
                    </a:lnTo>
                    <a:lnTo>
                      <a:pt x="1312" y="560"/>
                    </a:lnTo>
                    <a:lnTo>
                      <a:pt x="1336" y="560"/>
                    </a:lnTo>
                    <a:lnTo>
                      <a:pt x="1328" y="512"/>
                    </a:lnTo>
                    <a:lnTo>
                      <a:pt x="1328" y="488"/>
                    </a:lnTo>
                    <a:lnTo>
                      <a:pt x="1352" y="472"/>
                    </a:lnTo>
                    <a:lnTo>
                      <a:pt x="1352" y="456"/>
                    </a:lnTo>
                    <a:lnTo>
                      <a:pt x="1320" y="472"/>
                    </a:lnTo>
                    <a:lnTo>
                      <a:pt x="1296" y="432"/>
                    </a:lnTo>
                    <a:lnTo>
                      <a:pt x="1368" y="336"/>
                    </a:lnTo>
                    <a:lnTo>
                      <a:pt x="1384" y="360"/>
                    </a:lnTo>
                    <a:lnTo>
                      <a:pt x="1392" y="296"/>
                    </a:lnTo>
                    <a:lnTo>
                      <a:pt x="1408" y="272"/>
                    </a:lnTo>
                    <a:lnTo>
                      <a:pt x="1400" y="216"/>
                    </a:lnTo>
                    <a:lnTo>
                      <a:pt x="1424" y="128"/>
                    </a:lnTo>
                    <a:lnTo>
                      <a:pt x="1384" y="88"/>
                    </a:lnTo>
                    <a:lnTo>
                      <a:pt x="1360" y="120"/>
                    </a:lnTo>
                    <a:lnTo>
                      <a:pt x="1344" y="128"/>
                    </a:lnTo>
                    <a:lnTo>
                      <a:pt x="1296" y="144"/>
                    </a:lnTo>
                    <a:lnTo>
                      <a:pt x="1280" y="120"/>
                    </a:lnTo>
                    <a:lnTo>
                      <a:pt x="1264" y="72"/>
                    </a:lnTo>
                    <a:lnTo>
                      <a:pt x="1240" y="56"/>
                    </a:lnTo>
                    <a:lnTo>
                      <a:pt x="1224" y="72"/>
                    </a:lnTo>
                    <a:lnTo>
                      <a:pt x="1192" y="64"/>
                    </a:lnTo>
                    <a:lnTo>
                      <a:pt x="1208" y="32"/>
                    </a:lnTo>
                    <a:lnTo>
                      <a:pt x="1200" y="0"/>
                    </a:lnTo>
                    <a:lnTo>
                      <a:pt x="1168" y="0"/>
                    </a:lnTo>
                    <a:lnTo>
                      <a:pt x="1128" y="40"/>
                    </a:lnTo>
                    <a:lnTo>
                      <a:pt x="1128" y="56"/>
                    </a:lnTo>
                    <a:lnTo>
                      <a:pt x="1160" y="64"/>
                    </a:lnTo>
                    <a:lnTo>
                      <a:pt x="1168" y="88"/>
                    </a:lnTo>
                    <a:lnTo>
                      <a:pt x="1136" y="136"/>
                    </a:lnTo>
                    <a:lnTo>
                      <a:pt x="1128" y="168"/>
                    </a:lnTo>
                    <a:lnTo>
                      <a:pt x="1112" y="200"/>
                    </a:lnTo>
                    <a:lnTo>
                      <a:pt x="1112" y="232"/>
                    </a:lnTo>
                    <a:lnTo>
                      <a:pt x="1120" y="240"/>
                    </a:lnTo>
                    <a:lnTo>
                      <a:pt x="1056" y="288"/>
                    </a:lnTo>
                    <a:lnTo>
                      <a:pt x="1016" y="280"/>
                    </a:lnTo>
                    <a:lnTo>
                      <a:pt x="992" y="280"/>
                    </a:lnTo>
                    <a:lnTo>
                      <a:pt x="944" y="416"/>
                    </a:lnTo>
                    <a:lnTo>
                      <a:pt x="960" y="432"/>
                    </a:lnTo>
                    <a:lnTo>
                      <a:pt x="992" y="432"/>
                    </a:lnTo>
                    <a:lnTo>
                      <a:pt x="1032" y="432"/>
                    </a:lnTo>
                    <a:lnTo>
                      <a:pt x="1040" y="440"/>
                    </a:lnTo>
                    <a:lnTo>
                      <a:pt x="1056" y="416"/>
                    </a:lnTo>
                    <a:lnTo>
                      <a:pt x="1080" y="408"/>
                    </a:lnTo>
                    <a:lnTo>
                      <a:pt x="1104" y="416"/>
                    </a:lnTo>
                    <a:lnTo>
                      <a:pt x="1136" y="448"/>
                    </a:lnTo>
                    <a:lnTo>
                      <a:pt x="1160" y="480"/>
                    </a:lnTo>
                    <a:lnTo>
                      <a:pt x="1160" y="512"/>
                    </a:lnTo>
                    <a:lnTo>
                      <a:pt x="1136" y="504"/>
                    </a:lnTo>
                    <a:lnTo>
                      <a:pt x="1088" y="520"/>
                    </a:lnTo>
                    <a:lnTo>
                      <a:pt x="1048" y="520"/>
                    </a:lnTo>
                    <a:lnTo>
                      <a:pt x="1040" y="536"/>
                    </a:lnTo>
                    <a:lnTo>
                      <a:pt x="1016" y="536"/>
                    </a:lnTo>
                    <a:lnTo>
                      <a:pt x="992" y="560"/>
                    </a:lnTo>
                    <a:lnTo>
                      <a:pt x="992" y="592"/>
                    </a:lnTo>
                    <a:lnTo>
                      <a:pt x="968" y="608"/>
                    </a:lnTo>
                    <a:lnTo>
                      <a:pt x="912" y="616"/>
                    </a:lnTo>
                    <a:lnTo>
                      <a:pt x="864" y="664"/>
                    </a:lnTo>
                    <a:lnTo>
                      <a:pt x="800" y="664"/>
                    </a:lnTo>
                    <a:lnTo>
                      <a:pt x="784" y="648"/>
                    </a:lnTo>
                    <a:lnTo>
                      <a:pt x="760" y="648"/>
                    </a:lnTo>
                    <a:lnTo>
                      <a:pt x="752" y="680"/>
                    </a:lnTo>
                    <a:lnTo>
                      <a:pt x="728" y="704"/>
                    </a:lnTo>
                    <a:lnTo>
                      <a:pt x="768" y="752"/>
                    </a:lnTo>
                    <a:lnTo>
                      <a:pt x="720" y="784"/>
                    </a:lnTo>
                    <a:lnTo>
                      <a:pt x="696" y="824"/>
                    </a:lnTo>
                    <a:lnTo>
                      <a:pt x="640" y="848"/>
                    </a:lnTo>
                    <a:lnTo>
                      <a:pt x="560" y="856"/>
                    </a:lnTo>
                    <a:lnTo>
                      <a:pt x="496" y="864"/>
                    </a:lnTo>
                    <a:lnTo>
                      <a:pt x="456" y="880"/>
                    </a:lnTo>
                    <a:lnTo>
                      <a:pt x="408" y="912"/>
                    </a:lnTo>
                    <a:lnTo>
                      <a:pt x="384" y="912"/>
                    </a:lnTo>
                    <a:lnTo>
                      <a:pt x="352" y="888"/>
                    </a:lnTo>
                    <a:lnTo>
                      <a:pt x="312" y="888"/>
                    </a:lnTo>
                    <a:lnTo>
                      <a:pt x="280" y="864"/>
                    </a:lnTo>
                    <a:lnTo>
                      <a:pt x="248" y="864"/>
                    </a:lnTo>
                    <a:lnTo>
                      <a:pt x="224" y="824"/>
                    </a:lnTo>
                    <a:lnTo>
                      <a:pt x="160" y="816"/>
                    </a:lnTo>
                    <a:lnTo>
                      <a:pt x="96" y="816"/>
                    </a:lnTo>
                    <a:lnTo>
                      <a:pt x="64" y="792"/>
                    </a:lnTo>
                    <a:lnTo>
                      <a:pt x="0" y="784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36"/>
              <p:cNvSpPr/>
              <p:nvPr/>
            </p:nvSpPr>
            <p:spPr bwMode="invGray">
              <a:xfrm>
                <a:off x="592577" y="1480644"/>
                <a:ext cx="1515229" cy="959744"/>
              </a:xfrm>
              <a:custGeom>
                <a:avLst/>
                <a:gdLst>
                  <a:gd name="T0" fmla="*/ 1256 w 1273"/>
                  <a:gd name="T1" fmla="*/ 576 h 1033"/>
                  <a:gd name="T2" fmla="*/ 1240 w 1273"/>
                  <a:gd name="T3" fmla="*/ 632 h 1033"/>
                  <a:gd name="T4" fmla="*/ 1176 w 1273"/>
                  <a:gd name="T5" fmla="*/ 632 h 1033"/>
                  <a:gd name="T6" fmla="*/ 1152 w 1273"/>
                  <a:gd name="T7" fmla="*/ 664 h 1033"/>
                  <a:gd name="T8" fmla="*/ 1080 w 1273"/>
                  <a:gd name="T9" fmla="*/ 720 h 1033"/>
                  <a:gd name="T10" fmla="*/ 1048 w 1273"/>
                  <a:gd name="T11" fmla="*/ 728 h 1033"/>
                  <a:gd name="T12" fmla="*/ 936 w 1273"/>
                  <a:gd name="T13" fmla="*/ 824 h 1033"/>
                  <a:gd name="T14" fmla="*/ 880 w 1273"/>
                  <a:gd name="T15" fmla="*/ 880 h 1033"/>
                  <a:gd name="T16" fmla="*/ 920 w 1273"/>
                  <a:gd name="T17" fmla="*/ 944 h 1033"/>
                  <a:gd name="T18" fmla="*/ 888 w 1273"/>
                  <a:gd name="T19" fmla="*/ 992 h 1033"/>
                  <a:gd name="T20" fmla="*/ 896 w 1273"/>
                  <a:gd name="T21" fmla="*/ 1032 h 1033"/>
                  <a:gd name="T22" fmla="*/ 840 w 1273"/>
                  <a:gd name="T23" fmla="*/ 1016 h 1033"/>
                  <a:gd name="T24" fmla="*/ 808 w 1273"/>
                  <a:gd name="T25" fmla="*/ 1000 h 1033"/>
                  <a:gd name="T26" fmla="*/ 736 w 1273"/>
                  <a:gd name="T27" fmla="*/ 960 h 1033"/>
                  <a:gd name="T28" fmla="*/ 600 w 1273"/>
                  <a:gd name="T29" fmla="*/ 984 h 1033"/>
                  <a:gd name="T30" fmla="*/ 512 w 1273"/>
                  <a:gd name="T31" fmla="*/ 992 h 1033"/>
                  <a:gd name="T32" fmla="*/ 432 w 1273"/>
                  <a:gd name="T33" fmla="*/ 952 h 1033"/>
                  <a:gd name="T34" fmla="*/ 368 w 1273"/>
                  <a:gd name="T35" fmla="*/ 960 h 1033"/>
                  <a:gd name="T36" fmla="*/ 272 w 1273"/>
                  <a:gd name="T37" fmla="*/ 928 h 1033"/>
                  <a:gd name="T38" fmla="*/ 216 w 1273"/>
                  <a:gd name="T39" fmla="*/ 984 h 1033"/>
                  <a:gd name="T40" fmla="*/ 152 w 1273"/>
                  <a:gd name="T41" fmla="*/ 944 h 1033"/>
                  <a:gd name="T42" fmla="*/ 104 w 1273"/>
                  <a:gd name="T43" fmla="*/ 864 h 1033"/>
                  <a:gd name="T44" fmla="*/ 56 w 1273"/>
                  <a:gd name="T45" fmla="*/ 800 h 1033"/>
                  <a:gd name="T46" fmla="*/ 64 w 1273"/>
                  <a:gd name="T47" fmla="*/ 776 h 1033"/>
                  <a:gd name="T48" fmla="*/ 40 w 1273"/>
                  <a:gd name="T49" fmla="*/ 712 h 1033"/>
                  <a:gd name="T50" fmla="*/ 0 w 1273"/>
                  <a:gd name="T51" fmla="*/ 688 h 1033"/>
                  <a:gd name="T52" fmla="*/ 32 w 1273"/>
                  <a:gd name="T53" fmla="*/ 688 h 1033"/>
                  <a:gd name="T54" fmla="*/ 32 w 1273"/>
                  <a:gd name="T55" fmla="*/ 616 h 1033"/>
                  <a:gd name="T56" fmla="*/ 24 w 1273"/>
                  <a:gd name="T57" fmla="*/ 568 h 1033"/>
                  <a:gd name="T58" fmla="*/ 0 w 1273"/>
                  <a:gd name="T59" fmla="*/ 520 h 1033"/>
                  <a:gd name="T60" fmla="*/ 88 w 1273"/>
                  <a:gd name="T61" fmla="*/ 464 h 1033"/>
                  <a:gd name="T62" fmla="*/ 136 w 1273"/>
                  <a:gd name="T63" fmla="*/ 456 h 1033"/>
                  <a:gd name="T64" fmla="*/ 152 w 1273"/>
                  <a:gd name="T65" fmla="*/ 480 h 1033"/>
                  <a:gd name="T66" fmla="*/ 200 w 1273"/>
                  <a:gd name="T67" fmla="*/ 480 h 1033"/>
                  <a:gd name="T68" fmla="*/ 304 w 1273"/>
                  <a:gd name="T69" fmla="*/ 456 h 1033"/>
                  <a:gd name="T70" fmla="*/ 416 w 1273"/>
                  <a:gd name="T71" fmla="*/ 424 h 1033"/>
                  <a:gd name="T72" fmla="*/ 424 w 1273"/>
                  <a:gd name="T73" fmla="*/ 376 h 1033"/>
                  <a:gd name="T74" fmla="*/ 472 w 1273"/>
                  <a:gd name="T75" fmla="*/ 232 h 1033"/>
                  <a:gd name="T76" fmla="*/ 456 w 1273"/>
                  <a:gd name="T77" fmla="*/ 200 h 1033"/>
                  <a:gd name="T78" fmla="*/ 592 w 1273"/>
                  <a:gd name="T79" fmla="*/ 224 h 1033"/>
                  <a:gd name="T80" fmla="*/ 664 w 1273"/>
                  <a:gd name="T81" fmla="*/ 96 h 1033"/>
                  <a:gd name="T82" fmla="*/ 784 w 1273"/>
                  <a:gd name="T83" fmla="*/ 128 h 1033"/>
                  <a:gd name="T84" fmla="*/ 784 w 1273"/>
                  <a:gd name="T85" fmla="*/ 80 h 1033"/>
                  <a:gd name="T86" fmla="*/ 840 w 1273"/>
                  <a:gd name="T87" fmla="*/ 40 h 1033"/>
                  <a:gd name="T88" fmla="*/ 880 w 1273"/>
                  <a:gd name="T89" fmla="*/ 0 h 1033"/>
                  <a:gd name="T90" fmla="*/ 928 w 1273"/>
                  <a:gd name="T91" fmla="*/ 16 h 1033"/>
                  <a:gd name="T92" fmla="*/ 928 w 1273"/>
                  <a:gd name="T93" fmla="*/ 48 h 1033"/>
                  <a:gd name="T94" fmla="*/ 960 w 1273"/>
                  <a:gd name="T95" fmla="*/ 112 h 1033"/>
                  <a:gd name="T96" fmla="*/ 1024 w 1273"/>
                  <a:gd name="T97" fmla="*/ 144 h 1033"/>
                  <a:gd name="T98" fmla="*/ 1040 w 1273"/>
                  <a:gd name="T99" fmla="*/ 248 h 1033"/>
                  <a:gd name="T100" fmla="*/ 1016 w 1273"/>
                  <a:gd name="T101" fmla="*/ 336 h 1033"/>
                  <a:gd name="T102" fmla="*/ 1112 w 1273"/>
                  <a:gd name="T103" fmla="*/ 368 h 1033"/>
                  <a:gd name="T104" fmla="*/ 1208 w 1273"/>
                  <a:gd name="T105" fmla="*/ 440 h 1033"/>
                  <a:gd name="T106" fmla="*/ 1232 w 1273"/>
                  <a:gd name="T107" fmla="*/ 480 h 1033"/>
                  <a:gd name="T108" fmla="*/ 1272 w 1273"/>
                  <a:gd name="T109" fmla="*/ 568 h 10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73"/>
                  <a:gd name="T166" fmla="*/ 0 h 1033"/>
                  <a:gd name="T167" fmla="*/ 1273 w 1273"/>
                  <a:gd name="T168" fmla="*/ 1033 h 10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73" h="1033">
                    <a:moveTo>
                      <a:pt x="1272" y="568"/>
                    </a:moveTo>
                    <a:lnTo>
                      <a:pt x="1256" y="576"/>
                    </a:lnTo>
                    <a:lnTo>
                      <a:pt x="1256" y="600"/>
                    </a:lnTo>
                    <a:lnTo>
                      <a:pt x="1240" y="632"/>
                    </a:lnTo>
                    <a:lnTo>
                      <a:pt x="1208" y="632"/>
                    </a:lnTo>
                    <a:lnTo>
                      <a:pt x="1176" y="632"/>
                    </a:lnTo>
                    <a:lnTo>
                      <a:pt x="1176" y="648"/>
                    </a:lnTo>
                    <a:lnTo>
                      <a:pt x="1152" y="664"/>
                    </a:lnTo>
                    <a:lnTo>
                      <a:pt x="1112" y="680"/>
                    </a:lnTo>
                    <a:lnTo>
                      <a:pt x="1080" y="720"/>
                    </a:lnTo>
                    <a:lnTo>
                      <a:pt x="1064" y="712"/>
                    </a:lnTo>
                    <a:lnTo>
                      <a:pt x="1048" y="728"/>
                    </a:lnTo>
                    <a:lnTo>
                      <a:pt x="1040" y="816"/>
                    </a:lnTo>
                    <a:lnTo>
                      <a:pt x="936" y="824"/>
                    </a:lnTo>
                    <a:lnTo>
                      <a:pt x="888" y="840"/>
                    </a:lnTo>
                    <a:lnTo>
                      <a:pt x="880" y="880"/>
                    </a:lnTo>
                    <a:lnTo>
                      <a:pt x="920" y="928"/>
                    </a:lnTo>
                    <a:lnTo>
                      <a:pt x="920" y="944"/>
                    </a:lnTo>
                    <a:lnTo>
                      <a:pt x="888" y="968"/>
                    </a:lnTo>
                    <a:lnTo>
                      <a:pt x="888" y="992"/>
                    </a:lnTo>
                    <a:lnTo>
                      <a:pt x="896" y="1000"/>
                    </a:lnTo>
                    <a:lnTo>
                      <a:pt x="896" y="1032"/>
                    </a:lnTo>
                    <a:lnTo>
                      <a:pt x="840" y="1008"/>
                    </a:lnTo>
                    <a:lnTo>
                      <a:pt x="840" y="1016"/>
                    </a:lnTo>
                    <a:lnTo>
                      <a:pt x="816" y="1016"/>
                    </a:lnTo>
                    <a:lnTo>
                      <a:pt x="808" y="1000"/>
                    </a:lnTo>
                    <a:lnTo>
                      <a:pt x="760" y="976"/>
                    </a:lnTo>
                    <a:lnTo>
                      <a:pt x="736" y="960"/>
                    </a:lnTo>
                    <a:lnTo>
                      <a:pt x="624" y="968"/>
                    </a:lnTo>
                    <a:lnTo>
                      <a:pt x="600" y="984"/>
                    </a:lnTo>
                    <a:lnTo>
                      <a:pt x="528" y="984"/>
                    </a:lnTo>
                    <a:lnTo>
                      <a:pt x="512" y="992"/>
                    </a:lnTo>
                    <a:lnTo>
                      <a:pt x="440" y="984"/>
                    </a:lnTo>
                    <a:lnTo>
                      <a:pt x="432" y="952"/>
                    </a:lnTo>
                    <a:lnTo>
                      <a:pt x="384" y="944"/>
                    </a:lnTo>
                    <a:lnTo>
                      <a:pt x="368" y="960"/>
                    </a:lnTo>
                    <a:lnTo>
                      <a:pt x="296" y="928"/>
                    </a:lnTo>
                    <a:lnTo>
                      <a:pt x="272" y="928"/>
                    </a:lnTo>
                    <a:lnTo>
                      <a:pt x="248" y="968"/>
                    </a:lnTo>
                    <a:lnTo>
                      <a:pt x="216" y="984"/>
                    </a:lnTo>
                    <a:lnTo>
                      <a:pt x="176" y="976"/>
                    </a:lnTo>
                    <a:lnTo>
                      <a:pt x="152" y="944"/>
                    </a:lnTo>
                    <a:lnTo>
                      <a:pt x="152" y="872"/>
                    </a:lnTo>
                    <a:lnTo>
                      <a:pt x="104" y="864"/>
                    </a:lnTo>
                    <a:lnTo>
                      <a:pt x="72" y="816"/>
                    </a:lnTo>
                    <a:lnTo>
                      <a:pt x="56" y="800"/>
                    </a:lnTo>
                    <a:lnTo>
                      <a:pt x="48" y="784"/>
                    </a:lnTo>
                    <a:lnTo>
                      <a:pt x="64" y="776"/>
                    </a:lnTo>
                    <a:lnTo>
                      <a:pt x="64" y="752"/>
                    </a:lnTo>
                    <a:lnTo>
                      <a:pt x="40" y="712"/>
                    </a:lnTo>
                    <a:lnTo>
                      <a:pt x="16" y="704"/>
                    </a:lnTo>
                    <a:lnTo>
                      <a:pt x="0" y="688"/>
                    </a:lnTo>
                    <a:lnTo>
                      <a:pt x="16" y="680"/>
                    </a:lnTo>
                    <a:lnTo>
                      <a:pt x="32" y="688"/>
                    </a:lnTo>
                    <a:lnTo>
                      <a:pt x="40" y="672"/>
                    </a:lnTo>
                    <a:lnTo>
                      <a:pt x="32" y="616"/>
                    </a:lnTo>
                    <a:lnTo>
                      <a:pt x="48" y="592"/>
                    </a:lnTo>
                    <a:lnTo>
                      <a:pt x="24" y="568"/>
                    </a:lnTo>
                    <a:lnTo>
                      <a:pt x="0" y="568"/>
                    </a:lnTo>
                    <a:lnTo>
                      <a:pt x="0" y="520"/>
                    </a:lnTo>
                    <a:lnTo>
                      <a:pt x="48" y="464"/>
                    </a:lnTo>
                    <a:lnTo>
                      <a:pt x="88" y="464"/>
                    </a:lnTo>
                    <a:lnTo>
                      <a:pt x="112" y="448"/>
                    </a:lnTo>
                    <a:lnTo>
                      <a:pt x="136" y="456"/>
                    </a:lnTo>
                    <a:lnTo>
                      <a:pt x="144" y="448"/>
                    </a:lnTo>
                    <a:lnTo>
                      <a:pt x="152" y="480"/>
                    </a:lnTo>
                    <a:lnTo>
                      <a:pt x="168" y="472"/>
                    </a:lnTo>
                    <a:lnTo>
                      <a:pt x="200" y="480"/>
                    </a:lnTo>
                    <a:lnTo>
                      <a:pt x="208" y="456"/>
                    </a:lnTo>
                    <a:lnTo>
                      <a:pt x="304" y="456"/>
                    </a:lnTo>
                    <a:lnTo>
                      <a:pt x="320" y="432"/>
                    </a:lnTo>
                    <a:lnTo>
                      <a:pt x="416" y="424"/>
                    </a:lnTo>
                    <a:lnTo>
                      <a:pt x="424" y="408"/>
                    </a:lnTo>
                    <a:lnTo>
                      <a:pt x="424" y="376"/>
                    </a:lnTo>
                    <a:lnTo>
                      <a:pt x="464" y="352"/>
                    </a:lnTo>
                    <a:lnTo>
                      <a:pt x="472" y="232"/>
                    </a:lnTo>
                    <a:lnTo>
                      <a:pt x="456" y="224"/>
                    </a:lnTo>
                    <a:lnTo>
                      <a:pt x="456" y="200"/>
                    </a:lnTo>
                    <a:lnTo>
                      <a:pt x="576" y="208"/>
                    </a:lnTo>
                    <a:lnTo>
                      <a:pt x="592" y="224"/>
                    </a:lnTo>
                    <a:lnTo>
                      <a:pt x="608" y="176"/>
                    </a:lnTo>
                    <a:lnTo>
                      <a:pt x="664" y="96"/>
                    </a:lnTo>
                    <a:lnTo>
                      <a:pt x="744" y="136"/>
                    </a:lnTo>
                    <a:lnTo>
                      <a:pt x="784" y="128"/>
                    </a:lnTo>
                    <a:lnTo>
                      <a:pt x="792" y="104"/>
                    </a:lnTo>
                    <a:lnTo>
                      <a:pt x="784" y="80"/>
                    </a:lnTo>
                    <a:lnTo>
                      <a:pt x="816" y="48"/>
                    </a:lnTo>
                    <a:lnTo>
                      <a:pt x="840" y="40"/>
                    </a:lnTo>
                    <a:lnTo>
                      <a:pt x="872" y="24"/>
                    </a:lnTo>
                    <a:lnTo>
                      <a:pt x="880" y="0"/>
                    </a:lnTo>
                    <a:lnTo>
                      <a:pt x="928" y="8"/>
                    </a:lnTo>
                    <a:lnTo>
                      <a:pt x="928" y="16"/>
                    </a:lnTo>
                    <a:lnTo>
                      <a:pt x="912" y="32"/>
                    </a:lnTo>
                    <a:lnTo>
                      <a:pt x="928" y="48"/>
                    </a:lnTo>
                    <a:lnTo>
                      <a:pt x="936" y="72"/>
                    </a:lnTo>
                    <a:lnTo>
                      <a:pt x="960" y="112"/>
                    </a:lnTo>
                    <a:lnTo>
                      <a:pt x="984" y="120"/>
                    </a:lnTo>
                    <a:lnTo>
                      <a:pt x="1024" y="144"/>
                    </a:lnTo>
                    <a:lnTo>
                      <a:pt x="1024" y="200"/>
                    </a:lnTo>
                    <a:lnTo>
                      <a:pt x="1040" y="248"/>
                    </a:lnTo>
                    <a:lnTo>
                      <a:pt x="1008" y="304"/>
                    </a:lnTo>
                    <a:lnTo>
                      <a:pt x="1016" y="336"/>
                    </a:lnTo>
                    <a:lnTo>
                      <a:pt x="1048" y="360"/>
                    </a:lnTo>
                    <a:lnTo>
                      <a:pt x="1112" y="368"/>
                    </a:lnTo>
                    <a:lnTo>
                      <a:pt x="1160" y="392"/>
                    </a:lnTo>
                    <a:lnTo>
                      <a:pt x="1208" y="440"/>
                    </a:lnTo>
                    <a:lnTo>
                      <a:pt x="1232" y="440"/>
                    </a:lnTo>
                    <a:lnTo>
                      <a:pt x="1232" y="480"/>
                    </a:lnTo>
                    <a:lnTo>
                      <a:pt x="1248" y="520"/>
                    </a:lnTo>
                    <a:lnTo>
                      <a:pt x="1272" y="568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37"/>
              <p:cNvSpPr/>
              <p:nvPr/>
            </p:nvSpPr>
            <p:spPr bwMode="invGray">
              <a:xfrm>
                <a:off x="3745917" y="3242412"/>
                <a:ext cx="151621" cy="239936"/>
              </a:xfrm>
              <a:custGeom>
                <a:avLst/>
                <a:gdLst>
                  <a:gd name="T0" fmla="*/ 24 w 129"/>
                  <a:gd name="T1" fmla="*/ 232 h 257"/>
                  <a:gd name="T2" fmla="*/ 32 w 129"/>
                  <a:gd name="T3" fmla="*/ 248 h 257"/>
                  <a:gd name="T4" fmla="*/ 56 w 129"/>
                  <a:gd name="T5" fmla="*/ 256 h 257"/>
                  <a:gd name="T6" fmla="*/ 64 w 129"/>
                  <a:gd name="T7" fmla="*/ 224 h 257"/>
                  <a:gd name="T8" fmla="*/ 104 w 129"/>
                  <a:gd name="T9" fmla="*/ 184 h 257"/>
                  <a:gd name="T10" fmla="*/ 104 w 129"/>
                  <a:gd name="T11" fmla="*/ 128 h 257"/>
                  <a:gd name="T12" fmla="*/ 120 w 129"/>
                  <a:gd name="T13" fmla="*/ 96 h 257"/>
                  <a:gd name="T14" fmla="*/ 128 w 129"/>
                  <a:gd name="T15" fmla="*/ 72 h 257"/>
                  <a:gd name="T16" fmla="*/ 112 w 129"/>
                  <a:gd name="T17" fmla="*/ 56 h 257"/>
                  <a:gd name="T18" fmla="*/ 104 w 129"/>
                  <a:gd name="T19" fmla="*/ 0 h 257"/>
                  <a:gd name="T20" fmla="*/ 64 w 129"/>
                  <a:gd name="T21" fmla="*/ 24 h 257"/>
                  <a:gd name="T22" fmla="*/ 48 w 129"/>
                  <a:gd name="T23" fmla="*/ 24 h 257"/>
                  <a:gd name="T24" fmla="*/ 56 w 129"/>
                  <a:gd name="T25" fmla="*/ 40 h 257"/>
                  <a:gd name="T26" fmla="*/ 24 w 129"/>
                  <a:gd name="T27" fmla="*/ 72 h 257"/>
                  <a:gd name="T28" fmla="*/ 24 w 129"/>
                  <a:gd name="T29" fmla="*/ 112 h 257"/>
                  <a:gd name="T30" fmla="*/ 0 w 129"/>
                  <a:gd name="T31" fmla="*/ 136 h 257"/>
                  <a:gd name="T32" fmla="*/ 8 w 129"/>
                  <a:gd name="T33" fmla="*/ 168 h 257"/>
                  <a:gd name="T34" fmla="*/ 16 w 129"/>
                  <a:gd name="T35" fmla="*/ 224 h 257"/>
                  <a:gd name="T36" fmla="*/ 24 w 129"/>
                  <a:gd name="T37" fmla="*/ 232 h 2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257"/>
                  <a:gd name="T59" fmla="*/ 129 w 129"/>
                  <a:gd name="T60" fmla="*/ 257 h 2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257">
                    <a:moveTo>
                      <a:pt x="24" y="232"/>
                    </a:moveTo>
                    <a:lnTo>
                      <a:pt x="32" y="248"/>
                    </a:lnTo>
                    <a:lnTo>
                      <a:pt x="56" y="256"/>
                    </a:lnTo>
                    <a:lnTo>
                      <a:pt x="64" y="224"/>
                    </a:lnTo>
                    <a:lnTo>
                      <a:pt x="104" y="184"/>
                    </a:lnTo>
                    <a:lnTo>
                      <a:pt x="104" y="128"/>
                    </a:lnTo>
                    <a:lnTo>
                      <a:pt x="120" y="96"/>
                    </a:lnTo>
                    <a:lnTo>
                      <a:pt x="128" y="72"/>
                    </a:lnTo>
                    <a:lnTo>
                      <a:pt x="112" y="56"/>
                    </a:lnTo>
                    <a:lnTo>
                      <a:pt x="104" y="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56" y="40"/>
                    </a:lnTo>
                    <a:lnTo>
                      <a:pt x="24" y="72"/>
                    </a:lnTo>
                    <a:lnTo>
                      <a:pt x="24" y="112"/>
                    </a:lnTo>
                    <a:lnTo>
                      <a:pt x="0" y="136"/>
                    </a:lnTo>
                    <a:lnTo>
                      <a:pt x="8" y="168"/>
                    </a:lnTo>
                    <a:lnTo>
                      <a:pt x="16" y="224"/>
                    </a:lnTo>
                    <a:lnTo>
                      <a:pt x="24" y="232"/>
                    </a:lnTo>
                  </a:path>
                </a:pathLst>
              </a:custGeom>
              <a:noFill/>
              <a:ln w="9525" cap="rnd" cmpd="sng">
                <a:solidFill>
                  <a:srgbClr val="6B7D59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8" name="Freeform 15"/>
            <p:cNvSpPr/>
            <p:nvPr/>
          </p:nvSpPr>
          <p:spPr bwMode="gray">
            <a:xfrm>
              <a:off x="3133995" y="2730680"/>
              <a:ext cx="428109" cy="297823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6B7D59"/>
            </a:solidFill>
            <a:ln w="9525" cap="rnd" cmpd="sng">
              <a:solidFill>
                <a:srgbClr val="6B7D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3257634" y="2107419"/>
              <a:ext cx="448920" cy="366616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6B7D59"/>
            </a:solidFill>
            <a:ln w="9525" cap="rnd" cmpd="sng">
              <a:solidFill>
                <a:srgbClr val="6B7D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9"/>
            <p:cNvSpPr/>
            <p:nvPr/>
          </p:nvSpPr>
          <p:spPr bwMode="gray">
            <a:xfrm>
              <a:off x="2664626" y="3434828"/>
              <a:ext cx="601533" cy="357387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6B7D59"/>
            </a:solidFill>
            <a:ln w="9525" cap="rnd" cmpd="sng">
              <a:solidFill>
                <a:srgbClr val="6B7D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512986" y="2395200"/>
              <a:ext cx="1354968" cy="96076"/>
              <a:chOff x="3782035" y="2261593"/>
              <a:chExt cx="1354968" cy="96076"/>
            </a:xfrm>
          </p:grpSpPr>
          <p:cxnSp>
            <p:nvCxnSpPr>
              <p:cNvPr id="22" name="MH_Other_3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4072097" y="2357669"/>
                <a:ext cx="1064906" cy="0"/>
              </a:xfrm>
              <a:prstGeom prst="line">
                <a:avLst/>
              </a:prstGeom>
              <a:ln w="6350">
                <a:solidFill>
                  <a:srgbClr val="6B7D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MH_Other_3"/>
              <p:cNvCxnSpPr/>
              <p:nvPr>
                <p:custDataLst>
                  <p:tags r:id="rId8"/>
                </p:custDataLst>
              </p:nvPr>
            </p:nvCxnSpPr>
            <p:spPr>
              <a:xfrm flipH="1" flipV="1">
                <a:off x="3782035" y="2261593"/>
                <a:ext cx="288032" cy="92820"/>
              </a:xfrm>
              <a:prstGeom prst="line">
                <a:avLst/>
              </a:prstGeom>
              <a:ln w="6350">
                <a:solidFill>
                  <a:srgbClr val="6B7D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/>
          </p:nvGrpSpPr>
          <p:grpSpPr>
            <a:xfrm>
              <a:off x="2961552" y="3673287"/>
              <a:ext cx="1874062" cy="96076"/>
              <a:chOff x="3782035" y="2261593"/>
              <a:chExt cx="1874062" cy="96076"/>
            </a:xfrm>
          </p:grpSpPr>
          <p:cxnSp>
            <p:nvCxnSpPr>
              <p:cNvPr id="20" name="MH_Other_3"/>
              <p:cNvCxnSpPr/>
              <p:nvPr>
                <p:custDataLst>
                  <p:tags r:id="rId5"/>
                </p:custDataLst>
              </p:nvPr>
            </p:nvCxnSpPr>
            <p:spPr>
              <a:xfrm flipH="1">
                <a:off x="4072097" y="2357669"/>
                <a:ext cx="1584000" cy="0"/>
              </a:xfrm>
              <a:prstGeom prst="line">
                <a:avLst/>
              </a:prstGeom>
              <a:ln w="6350">
                <a:solidFill>
                  <a:srgbClr val="6B7D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MH_Other_3"/>
              <p:cNvCxnSpPr/>
              <p:nvPr>
                <p:custDataLst>
                  <p:tags r:id="rId6"/>
                </p:custDataLst>
              </p:nvPr>
            </p:nvCxnSpPr>
            <p:spPr>
              <a:xfrm flipH="1" flipV="1">
                <a:off x="3782035" y="2261593"/>
                <a:ext cx="288032" cy="92820"/>
              </a:xfrm>
              <a:prstGeom prst="line">
                <a:avLst/>
              </a:prstGeom>
              <a:ln w="6350">
                <a:solidFill>
                  <a:srgbClr val="6B7D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>
              <a:off x="3423729" y="2885526"/>
              <a:ext cx="1442062" cy="96076"/>
              <a:chOff x="3782035" y="2261593"/>
              <a:chExt cx="1442062" cy="96076"/>
            </a:xfrm>
          </p:grpSpPr>
          <p:cxnSp>
            <p:nvCxnSpPr>
              <p:cNvPr id="18" name="MH_Other_3"/>
              <p:cNvCxnSpPr/>
              <p:nvPr>
                <p:custDataLst>
                  <p:tags r:id="rId3"/>
                </p:custDataLst>
              </p:nvPr>
            </p:nvCxnSpPr>
            <p:spPr>
              <a:xfrm flipH="1">
                <a:off x="4072097" y="2357669"/>
                <a:ext cx="1152000" cy="0"/>
              </a:xfrm>
              <a:prstGeom prst="line">
                <a:avLst/>
              </a:prstGeom>
              <a:ln w="6350">
                <a:solidFill>
                  <a:srgbClr val="6B7D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MH_Other_3"/>
              <p:cNvCxnSpPr/>
              <p:nvPr>
                <p:custDataLst>
                  <p:tags r:id="rId4"/>
                </p:custDataLst>
              </p:nvPr>
            </p:nvCxnSpPr>
            <p:spPr>
              <a:xfrm flipH="1" flipV="1">
                <a:off x="3782035" y="2261593"/>
                <a:ext cx="288032" cy="92820"/>
              </a:xfrm>
              <a:prstGeom prst="line">
                <a:avLst/>
              </a:prstGeom>
              <a:ln w="6350">
                <a:solidFill>
                  <a:srgbClr val="6B7D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MH_Other_9"/>
            <p:cNvCxnSpPr/>
            <p:nvPr>
              <p:custDataLst>
                <p:tags r:id="rId1"/>
              </p:custDataLst>
            </p:nvPr>
          </p:nvCxnSpPr>
          <p:spPr>
            <a:xfrm>
              <a:off x="5292080" y="1275767"/>
              <a:ext cx="0" cy="1440000"/>
            </a:xfrm>
            <a:prstGeom prst="line">
              <a:avLst/>
            </a:prstGeom>
            <a:ln w="25400">
              <a:solidFill>
                <a:srgbClr val="6B7D59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MH_Other_10"/>
            <p:cNvCxnSpPr/>
            <p:nvPr>
              <p:custDataLst>
                <p:tags r:id="rId2"/>
              </p:custDataLst>
            </p:nvPr>
          </p:nvCxnSpPr>
          <p:spPr>
            <a:xfrm>
              <a:off x="5292080" y="3075966"/>
              <a:ext cx="0" cy="1440000"/>
            </a:xfrm>
            <a:prstGeom prst="line">
              <a:avLst/>
            </a:prstGeom>
            <a:ln w="25400">
              <a:solidFill>
                <a:srgbClr val="6B7D59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17"/>
          <p:cNvSpPr txBox="1">
            <a:spLocks noChangeArrowheads="1"/>
          </p:cNvSpPr>
          <p:nvPr/>
        </p:nvSpPr>
        <p:spPr bwMode="auto">
          <a:xfrm>
            <a:off x="5767543" y="2948498"/>
            <a:ext cx="20675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content</a:t>
            </a:r>
          </a:p>
        </p:txBody>
      </p:sp>
      <p:sp>
        <p:nvSpPr>
          <p:cNvPr id="57" name="文本框 18"/>
          <p:cNvSpPr txBox="1">
            <a:spLocks noChangeArrowheads="1"/>
          </p:cNvSpPr>
          <p:nvPr/>
        </p:nvSpPr>
        <p:spPr bwMode="auto">
          <a:xfrm>
            <a:off x="8149463" y="1463101"/>
            <a:ext cx="342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58" name="文本框 17"/>
          <p:cNvSpPr txBox="1">
            <a:spLocks noChangeArrowheads="1"/>
          </p:cNvSpPr>
          <p:nvPr/>
        </p:nvSpPr>
        <p:spPr bwMode="auto">
          <a:xfrm>
            <a:off x="5606412" y="3684534"/>
            <a:ext cx="20675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content</a:t>
            </a:r>
          </a:p>
        </p:txBody>
      </p:sp>
      <p:sp>
        <p:nvSpPr>
          <p:cNvPr id="59" name="文本框 17"/>
          <p:cNvSpPr txBox="1">
            <a:spLocks noChangeArrowheads="1"/>
          </p:cNvSpPr>
          <p:nvPr/>
        </p:nvSpPr>
        <p:spPr bwMode="auto">
          <a:xfrm>
            <a:off x="5423921" y="4948257"/>
            <a:ext cx="20675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content</a:t>
            </a:r>
          </a:p>
        </p:txBody>
      </p:sp>
      <p:sp>
        <p:nvSpPr>
          <p:cNvPr id="61" name="文本框 18"/>
          <p:cNvSpPr txBox="1">
            <a:spLocks noChangeArrowheads="1"/>
          </p:cNvSpPr>
          <p:nvPr/>
        </p:nvSpPr>
        <p:spPr bwMode="auto">
          <a:xfrm>
            <a:off x="8204836" y="3389417"/>
            <a:ext cx="342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62" name="文本框 18"/>
          <p:cNvSpPr txBox="1">
            <a:spLocks noChangeArrowheads="1"/>
          </p:cNvSpPr>
          <p:nvPr/>
        </p:nvSpPr>
        <p:spPr bwMode="auto">
          <a:xfrm>
            <a:off x="8240468" y="5314145"/>
            <a:ext cx="342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84425" y="265270"/>
            <a:ext cx="3023149" cy="494596"/>
            <a:chOff x="20318" y="20320"/>
            <a:chExt cx="3023149" cy="494596"/>
          </a:xfrm>
        </p:grpSpPr>
        <p:sp>
          <p:nvSpPr>
            <p:cNvPr id="3" name="矩形 2"/>
            <p:cNvSpPr/>
            <p:nvPr/>
          </p:nvSpPr>
          <p:spPr>
            <a:xfrm rot="10800000">
              <a:off x="20318" y="20320"/>
              <a:ext cx="3023149" cy="494596"/>
            </a:xfrm>
            <a:prstGeom prst="rect">
              <a:avLst/>
            </a:prstGeom>
            <a:noFill/>
            <a:ln w="44450">
              <a:solidFill>
                <a:srgbClr val="6B7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162148" y="67563"/>
              <a:ext cx="2739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Title</a:t>
              </a:r>
            </a:p>
          </p:txBody>
        </p:sp>
      </p:grpSp>
      <p:sp>
        <p:nvSpPr>
          <p:cNvPr id="5" name="直接连接符 16"/>
          <p:cNvSpPr>
            <a:spLocks noChangeShapeType="1"/>
          </p:cNvSpPr>
          <p:nvPr/>
        </p:nvSpPr>
        <p:spPr bwMode="auto">
          <a:xfrm flipH="1">
            <a:off x="8004175" y="4500563"/>
            <a:ext cx="612775" cy="0"/>
          </a:xfrm>
          <a:prstGeom prst="line">
            <a:avLst/>
          </a:prstGeom>
          <a:noFill/>
          <a:ln w="12700">
            <a:solidFill>
              <a:srgbClr val="4056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19"/>
          <p:cNvGrpSpPr/>
          <p:nvPr/>
        </p:nvGrpSpPr>
        <p:grpSpPr bwMode="auto">
          <a:xfrm flipH="1" flipV="1">
            <a:off x="6437313" y="5705475"/>
            <a:ext cx="1028700" cy="193675"/>
            <a:chOff x="0" y="0"/>
            <a:chExt cx="1505426" cy="262890"/>
          </a:xfrm>
        </p:grpSpPr>
        <p:sp>
          <p:nvSpPr>
            <p:cNvPr id="7" name="直接连接符 20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4056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直接连接符 21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4056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" name="直接连接符 17"/>
          <p:cNvSpPr>
            <a:spLocks noChangeShapeType="1"/>
          </p:cNvSpPr>
          <p:nvPr/>
        </p:nvSpPr>
        <p:spPr bwMode="auto">
          <a:xfrm flipH="1" flipV="1">
            <a:off x="3568700" y="4500563"/>
            <a:ext cx="625475" cy="1587"/>
          </a:xfrm>
          <a:prstGeom prst="line">
            <a:avLst/>
          </a:prstGeom>
          <a:noFill/>
          <a:ln w="12700">
            <a:solidFill>
              <a:srgbClr val="4056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直接连接符 14"/>
          <p:cNvSpPr>
            <a:spLocks noChangeShapeType="1"/>
          </p:cNvSpPr>
          <p:nvPr/>
        </p:nvSpPr>
        <p:spPr bwMode="auto">
          <a:xfrm flipH="1">
            <a:off x="3568700" y="3146425"/>
            <a:ext cx="611188" cy="0"/>
          </a:xfrm>
          <a:prstGeom prst="line">
            <a:avLst/>
          </a:prstGeom>
          <a:noFill/>
          <a:ln w="12700">
            <a:solidFill>
              <a:srgbClr val="4056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3"/>
          <p:cNvGrpSpPr/>
          <p:nvPr/>
        </p:nvGrpSpPr>
        <p:grpSpPr bwMode="auto">
          <a:xfrm>
            <a:off x="4549775" y="1611313"/>
            <a:ext cx="1216025" cy="261937"/>
            <a:chOff x="0" y="0"/>
            <a:chExt cx="1505426" cy="262890"/>
          </a:xfrm>
        </p:grpSpPr>
        <p:sp>
          <p:nvSpPr>
            <p:cNvPr id="12" name="直接连接符 9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4056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直接连接符 12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4056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1"/>
          <p:cNvGrpSpPr/>
          <p:nvPr/>
        </p:nvGrpSpPr>
        <p:grpSpPr bwMode="auto">
          <a:xfrm>
            <a:off x="6816725" y="2619375"/>
            <a:ext cx="1203325" cy="1050925"/>
            <a:chOff x="0" y="0"/>
            <a:chExt cx="1203960" cy="1051560"/>
          </a:xfrm>
        </p:grpSpPr>
        <p:sp>
          <p:nvSpPr>
            <p:cNvPr id="15" name="六边形 1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6B7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文本框 43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02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0"/>
          <p:cNvGrpSpPr/>
          <p:nvPr/>
        </p:nvGrpSpPr>
        <p:grpSpPr bwMode="auto">
          <a:xfrm>
            <a:off x="5499100" y="1860550"/>
            <a:ext cx="1204913" cy="1050925"/>
            <a:chOff x="0" y="0"/>
            <a:chExt cx="1203960" cy="1051560"/>
          </a:xfrm>
        </p:grpSpPr>
        <p:sp>
          <p:nvSpPr>
            <p:cNvPr id="18" name="六边形 7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6B7D59"/>
            </a:solidFill>
            <a:ln w="12700">
              <a:noFill/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文本框 44"/>
            <p:cNvSpPr>
              <a:spLocks noChangeArrowheads="1"/>
            </p:cNvSpPr>
            <p:nvPr/>
          </p:nvSpPr>
          <p:spPr bwMode="auto">
            <a:xfrm>
              <a:off x="160817" y="110282"/>
              <a:ext cx="882327" cy="76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01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8"/>
          <p:cNvGrpSpPr/>
          <p:nvPr/>
        </p:nvGrpSpPr>
        <p:grpSpPr bwMode="auto">
          <a:xfrm>
            <a:off x="6800850" y="3975100"/>
            <a:ext cx="1203325" cy="1050925"/>
            <a:chOff x="0" y="0"/>
            <a:chExt cx="1203960" cy="1051560"/>
          </a:xfrm>
        </p:grpSpPr>
        <p:sp>
          <p:nvSpPr>
            <p:cNvPr id="21" name="六边形 5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6B7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文本框 45"/>
            <p:cNvSpPr>
              <a:spLocks noChangeArrowheads="1"/>
            </p:cNvSpPr>
            <p:nvPr/>
          </p:nvSpPr>
          <p:spPr bwMode="auto">
            <a:xfrm>
              <a:off x="138875" y="110282"/>
              <a:ext cx="926211" cy="76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03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41"/>
          <p:cNvGrpSpPr/>
          <p:nvPr/>
        </p:nvGrpSpPr>
        <p:grpSpPr bwMode="auto">
          <a:xfrm>
            <a:off x="4194175" y="3976688"/>
            <a:ext cx="1203325" cy="1050925"/>
            <a:chOff x="0" y="0"/>
            <a:chExt cx="1203960" cy="1051560"/>
          </a:xfrm>
        </p:grpSpPr>
        <p:sp>
          <p:nvSpPr>
            <p:cNvPr id="24" name="六边形 4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6B7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文本框 46"/>
            <p:cNvSpPr>
              <a:spLocks noChangeArrowheads="1"/>
            </p:cNvSpPr>
            <p:nvPr/>
          </p:nvSpPr>
          <p:spPr bwMode="auto">
            <a:xfrm>
              <a:off x="191617" y="110282"/>
              <a:ext cx="820725" cy="76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05</a:t>
              </a:r>
              <a:endParaRPr lang="zh-CN" altLang="en-US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4179888" y="2619375"/>
            <a:ext cx="1204912" cy="1050925"/>
            <a:chOff x="0" y="0"/>
            <a:chExt cx="1203960" cy="1051560"/>
          </a:xfrm>
        </p:grpSpPr>
        <p:sp>
          <p:nvSpPr>
            <p:cNvPr id="27" name="六边形 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6B7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文本框 47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06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66"/>
          <p:cNvGrpSpPr/>
          <p:nvPr/>
        </p:nvGrpSpPr>
        <p:grpSpPr bwMode="auto">
          <a:xfrm>
            <a:off x="5499100" y="4679950"/>
            <a:ext cx="1204913" cy="1052513"/>
            <a:chOff x="0" y="0"/>
            <a:chExt cx="1203960" cy="1051560"/>
          </a:xfrm>
        </p:grpSpPr>
        <p:sp>
          <p:nvSpPr>
            <p:cNvPr id="30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6B7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文本框 48"/>
            <p:cNvSpPr>
              <a:spLocks noChangeArrowheads="1"/>
            </p:cNvSpPr>
            <p:nvPr/>
          </p:nvSpPr>
          <p:spPr bwMode="auto">
            <a:xfrm>
              <a:off x="167429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04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2"/>
          <p:cNvGrpSpPr/>
          <p:nvPr/>
        </p:nvGrpSpPr>
        <p:grpSpPr bwMode="auto">
          <a:xfrm>
            <a:off x="5157788" y="3006725"/>
            <a:ext cx="1887537" cy="1592263"/>
            <a:chOff x="0" y="0"/>
            <a:chExt cx="1887055" cy="1592580"/>
          </a:xfrm>
        </p:grpSpPr>
        <p:sp>
          <p:nvSpPr>
            <p:cNvPr id="33" name="六边形 6"/>
            <p:cNvSpPr>
              <a:spLocks noChangeArrowheads="1"/>
            </p:cNvSpPr>
            <p:nvPr/>
          </p:nvSpPr>
          <p:spPr bwMode="auto">
            <a:xfrm>
              <a:off x="0" y="0"/>
              <a:ext cx="1887055" cy="159258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6B7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4" name="组合 49"/>
            <p:cNvGrpSpPr/>
            <p:nvPr/>
          </p:nvGrpSpPr>
          <p:grpSpPr bwMode="auto">
            <a:xfrm>
              <a:off x="445971" y="443715"/>
              <a:ext cx="966085" cy="648000"/>
              <a:chOff x="0" y="0"/>
              <a:chExt cx="935038" cy="568325"/>
            </a:xfrm>
          </p:grpSpPr>
          <p:sp>
            <p:nvSpPr>
              <p:cNvPr id="35" name="Freeform 8"/>
              <p:cNvSpPr>
                <a:spLocks noChangeArrowheads="1"/>
              </p:cNvSpPr>
              <p:nvPr/>
            </p:nvSpPr>
            <p:spPr bwMode="auto">
              <a:xfrm>
                <a:off x="87313" y="485775"/>
                <a:ext cx="112713" cy="82550"/>
              </a:xfrm>
              <a:custGeom>
                <a:avLst/>
                <a:gdLst>
                  <a:gd name="T0" fmla="*/ 423474012 w 30"/>
                  <a:gd name="T1" fmla="*/ 267510780 h 22"/>
                  <a:gd name="T2" fmla="*/ 423474012 w 30"/>
                  <a:gd name="T3" fmla="*/ 0 h 22"/>
                  <a:gd name="T4" fmla="*/ 14115425 w 30"/>
                  <a:gd name="T5" fmla="*/ 309750114 h 22"/>
                  <a:gd name="T6" fmla="*/ 381127738 w 30"/>
                  <a:gd name="T7" fmla="*/ 309750114 h 22"/>
                  <a:gd name="T8" fmla="*/ 423474012 w 30"/>
                  <a:gd name="T9" fmla="*/ 26751078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"/>
                  <a:gd name="T17" fmla="*/ 30 w 3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Freeform 9"/>
              <p:cNvSpPr>
                <a:spLocks noChangeArrowheads="1"/>
              </p:cNvSpPr>
              <p:nvPr/>
            </p:nvSpPr>
            <p:spPr bwMode="auto">
              <a:xfrm>
                <a:off x="235744" y="368300"/>
                <a:ext cx="120650" cy="200025"/>
              </a:xfrm>
              <a:custGeom>
                <a:avLst/>
                <a:gdLst>
                  <a:gd name="T0" fmla="*/ 412242198 w 32"/>
                  <a:gd name="T1" fmla="*/ 754905672 h 53"/>
                  <a:gd name="T2" fmla="*/ 454888203 w 32"/>
                  <a:gd name="T3" fmla="*/ 712175803 h 53"/>
                  <a:gd name="T4" fmla="*/ 454888203 w 32"/>
                  <a:gd name="T5" fmla="*/ 0 h 53"/>
                  <a:gd name="T6" fmla="*/ 0 w 32"/>
                  <a:gd name="T7" fmla="*/ 327599435 h 53"/>
                  <a:gd name="T8" fmla="*/ 0 w 32"/>
                  <a:gd name="T9" fmla="*/ 341842725 h 53"/>
                  <a:gd name="T10" fmla="*/ 0 w 32"/>
                  <a:gd name="T11" fmla="*/ 712175803 h 53"/>
                  <a:gd name="T12" fmla="*/ 28431927 w 32"/>
                  <a:gd name="T13" fmla="*/ 754905672 h 53"/>
                  <a:gd name="T14" fmla="*/ 412242198 w 32"/>
                  <a:gd name="T15" fmla="*/ 754905672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3"/>
                  <a:gd name="T26" fmla="*/ 32 w 32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Freeform 10"/>
              <p:cNvSpPr>
                <a:spLocks noChangeArrowheads="1"/>
              </p:cNvSpPr>
              <p:nvPr/>
            </p:nvSpPr>
            <p:spPr bwMode="auto">
              <a:xfrm>
                <a:off x="392112" y="274637"/>
                <a:ext cx="120650" cy="293688"/>
              </a:xfrm>
              <a:custGeom>
                <a:avLst/>
                <a:gdLst>
                  <a:gd name="T0" fmla="*/ 412242198 w 32"/>
                  <a:gd name="T1" fmla="*/ 1105803094 h 78"/>
                  <a:gd name="T2" fmla="*/ 454888203 w 32"/>
                  <a:gd name="T3" fmla="*/ 1063271047 h 78"/>
                  <a:gd name="T4" fmla="*/ 454888203 w 32"/>
                  <a:gd name="T5" fmla="*/ 127592375 h 78"/>
                  <a:gd name="T6" fmla="*/ 326950189 w 32"/>
                  <a:gd name="T7" fmla="*/ 0 h 78"/>
                  <a:gd name="T8" fmla="*/ 142152092 w 32"/>
                  <a:gd name="T9" fmla="*/ 141768469 h 78"/>
                  <a:gd name="T10" fmla="*/ 0 w 32"/>
                  <a:gd name="T11" fmla="*/ 241008656 h 78"/>
                  <a:gd name="T12" fmla="*/ 0 w 32"/>
                  <a:gd name="T13" fmla="*/ 1063271047 h 78"/>
                  <a:gd name="T14" fmla="*/ 42646005 w 32"/>
                  <a:gd name="T15" fmla="*/ 1105803094 h 78"/>
                  <a:gd name="T16" fmla="*/ 412242198 w 32"/>
                  <a:gd name="T17" fmla="*/ 1105803094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78"/>
                  <a:gd name="T29" fmla="*/ 32 w 32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Freeform 11"/>
              <p:cNvSpPr>
                <a:spLocks noChangeArrowheads="1"/>
              </p:cNvSpPr>
              <p:nvPr/>
            </p:nvSpPr>
            <p:spPr bwMode="auto">
              <a:xfrm>
                <a:off x="548481" y="315912"/>
                <a:ext cx="120650" cy="252413"/>
              </a:xfrm>
              <a:custGeom>
                <a:avLst/>
                <a:gdLst>
                  <a:gd name="T0" fmla="*/ 426456277 w 32"/>
                  <a:gd name="T1" fmla="*/ 950930188 h 67"/>
                  <a:gd name="T2" fmla="*/ 454888203 w 32"/>
                  <a:gd name="T3" fmla="*/ 908351505 h 67"/>
                  <a:gd name="T4" fmla="*/ 454888203 w 32"/>
                  <a:gd name="T5" fmla="*/ 0 h 67"/>
                  <a:gd name="T6" fmla="*/ 284304184 w 32"/>
                  <a:gd name="T7" fmla="*/ 141931453 h 67"/>
                  <a:gd name="T8" fmla="*/ 227444102 w 32"/>
                  <a:gd name="T9" fmla="*/ 184510136 h 67"/>
                  <a:gd name="T10" fmla="*/ 71077931 w 32"/>
                  <a:gd name="T11" fmla="*/ 170314730 h 67"/>
                  <a:gd name="T12" fmla="*/ 56860083 w 32"/>
                  <a:gd name="T13" fmla="*/ 156123092 h 67"/>
                  <a:gd name="T14" fmla="*/ 0 w 32"/>
                  <a:gd name="T15" fmla="*/ 99352771 h 67"/>
                  <a:gd name="T16" fmla="*/ 0 w 32"/>
                  <a:gd name="T17" fmla="*/ 908351505 h 67"/>
                  <a:gd name="T18" fmla="*/ 42646005 w 32"/>
                  <a:gd name="T19" fmla="*/ 950930188 h 67"/>
                  <a:gd name="T20" fmla="*/ 426456277 w 32"/>
                  <a:gd name="T21" fmla="*/ 950930188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67"/>
                  <a:gd name="T35" fmla="*/ 32 w 32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Freeform 12"/>
              <p:cNvSpPr>
                <a:spLocks noChangeArrowheads="1"/>
              </p:cNvSpPr>
              <p:nvPr/>
            </p:nvSpPr>
            <p:spPr bwMode="auto">
              <a:xfrm>
                <a:off x="704850" y="195262"/>
                <a:ext cx="120650" cy="373063"/>
              </a:xfrm>
              <a:custGeom>
                <a:avLst/>
                <a:gdLst>
                  <a:gd name="T0" fmla="*/ 412242198 w 32"/>
                  <a:gd name="T1" fmla="*/ 1405818202 h 99"/>
                  <a:gd name="T2" fmla="*/ 454888203 w 32"/>
                  <a:gd name="T3" fmla="*/ 1363217422 h 99"/>
                  <a:gd name="T4" fmla="*/ 454888203 w 32"/>
                  <a:gd name="T5" fmla="*/ 0 h 99"/>
                  <a:gd name="T6" fmla="*/ 184798097 w 32"/>
                  <a:gd name="T7" fmla="*/ 213003900 h 99"/>
                  <a:gd name="T8" fmla="*/ 0 w 32"/>
                  <a:gd name="T9" fmla="*/ 355005243 h 99"/>
                  <a:gd name="T10" fmla="*/ 0 w 32"/>
                  <a:gd name="T11" fmla="*/ 1363217422 h 99"/>
                  <a:gd name="T12" fmla="*/ 42646005 w 32"/>
                  <a:gd name="T13" fmla="*/ 1405818202 h 99"/>
                  <a:gd name="T14" fmla="*/ 412242198 w 32"/>
                  <a:gd name="T15" fmla="*/ 1405818202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99"/>
                  <a:gd name="T26" fmla="*/ 32 w 32"/>
                  <a:gd name="T27" fmla="*/ 99 h 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Freeform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5038" cy="541338"/>
              </a:xfrm>
              <a:custGeom>
                <a:avLst/>
                <a:gdLst>
                  <a:gd name="T0" fmla="*/ 2147483647 w 248"/>
                  <a:gd name="T1" fmla="*/ 113056938 h 144"/>
                  <a:gd name="T2" fmla="*/ 2147483647 w 248"/>
                  <a:gd name="T3" fmla="*/ 28266114 h 144"/>
                  <a:gd name="T4" fmla="*/ 2147483647 w 248"/>
                  <a:gd name="T5" fmla="*/ 0 h 144"/>
                  <a:gd name="T6" fmla="*/ 2147483647 w 248"/>
                  <a:gd name="T7" fmla="*/ 0 h 144"/>
                  <a:gd name="T8" fmla="*/ 2147483647 w 248"/>
                  <a:gd name="T9" fmla="*/ 0 h 144"/>
                  <a:gd name="T10" fmla="*/ 2147483647 w 248"/>
                  <a:gd name="T11" fmla="*/ 14131177 h 144"/>
                  <a:gd name="T12" fmla="*/ 2147483647 w 248"/>
                  <a:gd name="T13" fmla="*/ 14131177 h 144"/>
                  <a:gd name="T14" fmla="*/ 2147483647 w 248"/>
                  <a:gd name="T15" fmla="*/ 113056938 h 144"/>
                  <a:gd name="T16" fmla="*/ 2147483647 w 248"/>
                  <a:gd name="T17" fmla="*/ 226117634 h 144"/>
                  <a:gd name="T18" fmla="*/ 2147483647 w 248"/>
                  <a:gd name="T19" fmla="*/ 240248812 h 144"/>
                  <a:gd name="T20" fmla="*/ 2147483647 w 248"/>
                  <a:gd name="T21" fmla="*/ 240248812 h 144"/>
                  <a:gd name="T22" fmla="*/ 2147483647 w 248"/>
                  <a:gd name="T23" fmla="*/ 240248812 h 144"/>
                  <a:gd name="T24" fmla="*/ 2147483647 w 248"/>
                  <a:gd name="T25" fmla="*/ 339174572 h 144"/>
                  <a:gd name="T26" fmla="*/ 2147483647 w 248"/>
                  <a:gd name="T27" fmla="*/ 551157270 h 144"/>
                  <a:gd name="T28" fmla="*/ 2147483647 w 248"/>
                  <a:gd name="T29" fmla="*/ 664217967 h 144"/>
                  <a:gd name="T30" fmla="*/ 2147483647 w 248"/>
                  <a:gd name="T31" fmla="*/ 805541018 h 144"/>
                  <a:gd name="T32" fmla="*/ 2147483647 w 248"/>
                  <a:gd name="T33" fmla="*/ 890331842 h 144"/>
                  <a:gd name="T34" fmla="*/ 2132290064 w 248"/>
                  <a:gd name="T35" fmla="*/ 777274904 h 144"/>
                  <a:gd name="T36" fmla="*/ 2075429950 w 248"/>
                  <a:gd name="T37" fmla="*/ 734877613 h 144"/>
                  <a:gd name="T38" fmla="*/ 1933277782 w 248"/>
                  <a:gd name="T39" fmla="*/ 593554561 h 144"/>
                  <a:gd name="T40" fmla="*/ 1904845840 w 248"/>
                  <a:gd name="T41" fmla="*/ 565292207 h 144"/>
                  <a:gd name="T42" fmla="*/ 1748479587 w 248"/>
                  <a:gd name="T43" fmla="*/ 551157270 h 144"/>
                  <a:gd name="T44" fmla="*/ 1620541504 w 248"/>
                  <a:gd name="T45" fmla="*/ 650083030 h 144"/>
                  <a:gd name="T46" fmla="*/ 1478389336 w 248"/>
                  <a:gd name="T47" fmla="*/ 763143727 h 144"/>
                  <a:gd name="T48" fmla="*/ 1378883195 w 248"/>
                  <a:gd name="T49" fmla="*/ 819672196 h 144"/>
                  <a:gd name="T50" fmla="*/ 1336237168 w 248"/>
                  <a:gd name="T51" fmla="*/ 862069487 h 144"/>
                  <a:gd name="T52" fmla="*/ 881348721 w 248"/>
                  <a:gd name="T53" fmla="*/ 1201244059 h 144"/>
                  <a:gd name="T54" fmla="*/ 867130865 w 248"/>
                  <a:gd name="T55" fmla="*/ 1215375237 h 144"/>
                  <a:gd name="T56" fmla="*/ 724978697 w 248"/>
                  <a:gd name="T57" fmla="*/ 1314300997 h 144"/>
                  <a:gd name="T58" fmla="*/ 127938082 w 248"/>
                  <a:gd name="T59" fmla="*/ 1752401329 h 144"/>
                  <a:gd name="T60" fmla="*/ 56860113 w 248"/>
                  <a:gd name="T61" fmla="*/ 1808929798 h 144"/>
                  <a:gd name="T62" fmla="*/ 42646027 w 248"/>
                  <a:gd name="T63" fmla="*/ 1978518963 h 144"/>
                  <a:gd name="T64" fmla="*/ 156366254 w 248"/>
                  <a:gd name="T65" fmla="*/ 2020916255 h 144"/>
                  <a:gd name="T66" fmla="*/ 213230137 w 248"/>
                  <a:gd name="T67" fmla="*/ 2006781318 h 144"/>
                  <a:gd name="T68" fmla="*/ 724978697 w 248"/>
                  <a:gd name="T69" fmla="*/ 1611078277 h 144"/>
                  <a:gd name="T70" fmla="*/ 867130865 w 248"/>
                  <a:gd name="T71" fmla="*/ 1512152517 h 144"/>
                  <a:gd name="T72" fmla="*/ 881348721 w 248"/>
                  <a:gd name="T73" fmla="*/ 1512152517 h 144"/>
                  <a:gd name="T74" fmla="*/ 1336237168 w 248"/>
                  <a:gd name="T75" fmla="*/ 1158846768 h 144"/>
                  <a:gd name="T76" fmla="*/ 1393097281 w 248"/>
                  <a:gd name="T77" fmla="*/ 1130580654 h 144"/>
                  <a:gd name="T78" fmla="*/ 1478389336 w 248"/>
                  <a:gd name="T79" fmla="*/ 1059921008 h 144"/>
                  <a:gd name="T80" fmla="*/ 1620541504 w 248"/>
                  <a:gd name="T81" fmla="*/ 946864070 h 144"/>
                  <a:gd name="T82" fmla="*/ 1805339700 w 248"/>
                  <a:gd name="T83" fmla="*/ 805541018 h 144"/>
                  <a:gd name="T84" fmla="*/ 1933277782 w 248"/>
                  <a:gd name="T85" fmla="*/ 932729133 h 144"/>
                  <a:gd name="T86" fmla="*/ 2075429950 w 248"/>
                  <a:gd name="T87" fmla="*/ 1074052185 h 144"/>
                  <a:gd name="T88" fmla="*/ 2132290064 w 248"/>
                  <a:gd name="T89" fmla="*/ 1116449476 h 144"/>
                  <a:gd name="T90" fmla="*/ 2146507920 w 248"/>
                  <a:gd name="T91" fmla="*/ 1144715590 h 144"/>
                  <a:gd name="T92" fmla="*/ 2147483647 w 248"/>
                  <a:gd name="T93" fmla="*/ 1158846768 h 144"/>
                  <a:gd name="T94" fmla="*/ 2147483647 w 248"/>
                  <a:gd name="T95" fmla="*/ 1116449476 h 144"/>
                  <a:gd name="T96" fmla="*/ 2147483647 w 248"/>
                  <a:gd name="T97" fmla="*/ 975126425 h 144"/>
                  <a:gd name="T98" fmla="*/ 2147483647 w 248"/>
                  <a:gd name="T99" fmla="*/ 862069487 h 144"/>
                  <a:gd name="T100" fmla="*/ 2147483647 w 248"/>
                  <a:gd name="T101" fmla="*/ 720746436 h 144"/>
                  <a:gd name="T102" fmla="*/ 2147483647 w 248"/>
                  <a:gd name="T103" fmla="*/ 381571863 h 144"/>
                  <a:gd name="T104" fmla="*/ 2147483647 w 248"/>
                  <a:gd name="T105" fmla="*/ 367440686 h 144"/>
                  <a:gd name="T106" fmla="*/ 2147483647 w 248"/>
                  <a:gd name="T107" fmla="*/ 650083030 h 144"/>
                  <a:gd name="T108" fmla="*/ 2147483647 w 248"/>
                  <a:gd name="T109" fmla="*/ 763143727 h 144"/>
                  <a:gd name="T110" fmla="*/ 2147483647 w 248"/>
                  <a:gd name="T111" fmla="*/ 650083030 h 144"/>
                  <a:gd name="T112" fmla="*/ 2147483647 w 248"/>
                  <a:gd name="T113" fmla="*/ 113056938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144"/>
                  <a:gd name="T173" fmla="*/ 248 w 248"/>
                  <a:gd name="T174" fmla="*/ 144 h 1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3" name="组合 61"/>
          <p:cNvGrpSpPr/>
          <p:nvPr/>
        </p:nvGrpSpPr>
        <p:grpSpPr bwMode="auto">
          <a:xfrm flipH="1">
            <a:off x="7748588" y="2370138"/>
            <a:ext cx="884237" cy="261937"/>
            <a:chOff x="0" y="0"/>
            <a:chExt cx="1505426" cy="262890"/>
          </a:xfrm>
        </p:grpSpPr>
        <p:sp>
          <p:nvSpPr>
            <p:cNvPr id="54" name="直接连接符 62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4056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直接连接符 63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4056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6" name="文本框 17"/>
          <p:cNvSpPr txBox="1">
            <a:spLocks noChangeArrowheads="1"/>
          </p:cNvSpPr>
          <p:nvPr/>
        </p:nvSpPr>
        <p:spPr bwMode="auto">
          <a:xfrm>
            <a:off x="2022819" y="1366299"/>
            <a:ext cx="2588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content</a:t>
            </a:r>
          </a:p>
        </p:txBody>
      </p:sp>
      <p:sp>
        <p:nvSpPr>
          <p:cNvPr id="57" name="文本框 18"/>
          <p:cNvSpPr txBox="1">
            <a:spLocks noChangeArrowheads="1"/>
          </p:cNvSpPr>
          <p:nvPr/>
        </p:nvSpPr>
        <p:spPr bwMode="auto">
          <a:xfrm>
            <a:off x="1625059" y="1811386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58" name="文本框 17"/>
          <p:cNvSpPr txBox="1">
            <a:spLocks noChangeArrowheads="1"/>
          </p:cNvSpPr>
          <p:nvPr/>
        </p:nvSpPr>
        <p:spPr bwMode="auto">
          <a:xfrm>
            <a:off x="1013860" y="2902047"/>
            <a:ext cx="2588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content</a:t>
            </a:r>
          </a:p>
        </p:txBody>
      </p:sp>
      <p:sp>
        <p:nvSpPr>
          <p:cNvPr id="59" name="文本框 18"/>
          <p:cNvSpPr txBox="1">
            <a:spLocks noChangeArrowheads="1"/>
          </p:cNvSpPr>
          <p:nvPr/>
        </p:nvSpPr>
        <p:spPr bwMode="auto">
          <a:xfrm>
            <a:off x="616100" y="3347134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60" name="文本框 17"/>
          <p:cNvSpPr txBox="1">
            <a:spLocks noChangeArrowheads="1"/>
          </p:cNvSpPr>
          <p:nvPr/>
        </p:nvSpPr>
        <p:spPr bwMode="auto">
          <a:xfrm>
            <a:off x="1052571" y="4288252"/>
            <a:ext cx="2588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content</a:t>
            </a:r>
          </a:p>
        </p:txBody>
      </p:sp>
      <p:sp>
        <p:nvSpPr>
          <p:cNvPr id="61" name="文本框 18"/>
          <p:cNvSpPr txBox="1">
            <a:spLocks noChangeArrowheads="1"/>
          </p:cNvSpPr>
          <p:nvPr/>
        </p:nvSpPr>
        <p:spPr bwMode="auto">
          <a:xfrm>
            <a:off x="654811" y="4733339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62" name="文本框 17"/>
          <p:cNvSpPr txBox="1">
            <a:spLocks noChangeArrowheads="1"/>
          </p:cNvSpPr>
          <p:nvPr/>
        </p:nvSpPr>
        <p:spPr bwMode="auto">
          <a:xfrm>
            <a:off x="7666731" y="5564599"/>
            <a:ext cx="2588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content</a:t>
            </a:r>
          </a:p>
        </p:txBody>
      </p:sp>
      <p:sp>
        <p:nvSpPr>
          <p:cNvPr id="63" name="文本框 18"/>
          <p:cNvSpPr txBox="1">
            <a:spLocks noChangeArrowheads="1"/>
          </p:cNvSpPr>
          <p:nvPr/>
        </p:nvSpPr>
        <p:spPr bwMode="auto">
          <a:xfrm>
            <a:off x="7268971" y="6009686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64" name="文本框 17"/>
          <p:cNvSpPr txBox="1">
            <a:spLocks noChangeArrowheads="1"/>
          </p:cNvSpPr>
          <p:nvPr/>
        </p:nvSpPr>
        <p:spPr bwMode="auto">
          <a:xfrm>
            <a:off x="8745784" y="4153901"/>
            <a:ext cx="2588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content</a:t>
            </a:r>
          </a:p>
        </p:txBody>
      </p:sp>
      <p:sp>
        <p:nvSpPr>
          <p:cNvPr id="65" name="文本框 18"/>
          <p:cNvSpPr txBox="1">
            <a:spLocks noChangeArrowheads="1"/>
          </p:cNvSpPr>
          <p:nvPr/>
        </p:nvSpPr>
        <p:spPr bwMode="auto">
          <a:xfrm>
            <a:off x="8348024" y="4598988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66" name="文本框 17"/>
          <p:cNvSpPr txBox="1">
            <a:spLocks noChangeArrowheads="1"/>
          </p:cNvSpPr>
          <p:nvPr/>
        </p:nvSpPr>
        <p:spPr bwMode="auto">
          <a:xfrm>
            <a:off x="8745784" y="2099079"/>
            <a:ext cx="2588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content</a:t>
            </a:r>
          </a:p>
        </p:txBody>
      </p:sp>
      <p:sp>
        <p:nvSpPr>
          <p:cNvPr id="67" name="文本框 18"/>
          <p:cNvSpPr txBox="1">
            <a:spLocks noChangeArrowheads="1"/>
          </p:cNvSpPr>
          <p:nvPr/>
        </p:nvSpPr>
        <p:spPr bwMode="auto">
          <a:xfrm>
            <a:off x="8348024" y="2544166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84425" y="265270"/>
            <a:ext cx="3023149" cy="494596"/>
            <a:chOff x="20318" y="20320"/>
            <a:chExt cx="3023149" cy="494596"/>
          </a:xfrm>
        </p:grpSpPr>
        <p:sp>
          <p:nvSpPr>
            <p:cNvPr id="3" name="矩形 2"/>
            <p:cNvSpPr/>
            <p:nvPr/>
          </p:nvSpPr>
          <p:spPr>
            <a:xfrm rot="10800000">
              <a:off x="20318" y="20320"/>
              <a:ext cx="3023149" cy="494596"/>
            </a:xfrm>
            <a:prstGeom prst="rect">
              <a:avLst/>
            </a:prstGeom>
            <a:noFill/>
            <a:ln w="44450">
              <a:solidFill>
                <a:srgbClr val="6B7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162148" y="67563"/>
              <a:ext cx="2739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Title</a:t>
              </a:r>
            </a:p>
          </p:txBody>
        </p:sp>
      </p:grpSp>
      <p:sp>
        <p:nvSpPr>
          <p:cNvPr id="5" name="五边形 3"/>
          <p:cNvSpPr>
            <a:spLocks noChangeArrowheads="1"/>
          </p:cNvSpPr>
          <p:nvPr/>
        </p:nvSpPr>
        <p:spPr bwMode="auto">
          <a:xfrm>
            <a:off x="-63500" y="3270250"/>
            <a:ext cx="7102475" cy="1166813"/>
          </a:xfrm>
          <a:prstGeom prst="homePlate">
            <a:avLst>
              <a:gd name="adj" fmla="val 47936"/>
            </a:avLst>
          </a:prstGeom>
          <a:noFill/>
          <a:ln w="12700">
            <a:solidFill>
              <a:srgbClr val="40563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燕尾形 2"/>
          <p:cNvSpPr>
            <a:spLocks noChangeArrowheads="1"/>
          </p:cNvSpPr>
          <p:nvPr/>
        </p:nvSpPr>
        <p:spPr bwMode="auto">
          <a:xfrm>
            <a:off x="95726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6B7D59"/>
          </a:solidFill>
          <a:ln>
            <a:noFill/>
          </a:ln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燕尾形 4"/>
          <p:cNvSpPr>
            <a:spLocks noChangeArrowheads="1"/>
          </p:cNvSpPr>
          <p:nvPr/>
        </p:nvSpPr>
        <p:spPr bwMode="auto">
          <a:xfrm>
            <a:off x="170021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6B7D59"/>
          </a:solidFill>
          <a:ln>
            <a:noFill/>
          </a:ln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5"/>
          <p:cNvSpPr>
            <a:spLocks noChangeArrowheads="1"/>
          </p:cNvSpPr>
          <p:nvPr/>
        </p:nvSpPr>
        <p:spPr bwMode="auto">
          <a:xfrm>
            <a:off x="244316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6B7D59"/>
          </a:solidFill>
          <a:ln>
            <a:noFill/>
          </a:ln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燕尾形 6"/>
          <p:cNvSpPr>
            <a:spLocks noChangeArrowheads="1"/>
          </p:cNvSpPr>
          <p:nvPr/>
        </p:nvSpPr>
        <p:spPr bwMode="auto">
          <a:xfrm>
            <a:off x="318611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6B7D59"/>
          </a:solidFill>
          <a:ln>
            <a:noFill/>
          </a:ln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0" name="组合 30"/>
          <p:cNvGrpSpPr/>
          <p:nvPr/>
        </p:nvGrpSpPr>
        <p:grpSpPr bwMode="auto">
          <a:xfrm>
            <a:off x="4210050" y="2894013"/>
            <a:ext cx="2370138" cy="2260600"/>
            <a:chOff x="0" y="0"/>
            <a:chExt cx="533400" cy="487363"/>
          </a:xfrm>
          <a:solidFill>
            <a:srgbClr val="6B7D59"/>
          </a:solidFill>
        </p:grpSpPr>
        <p:sp>
          <p:nvSpPr>
            <p:cNvPr id="11" name="Oval 312"/>
            <p:cNvSpPr>
              <a:spLocks noChangeArrowheads="1"/>
            </p:cNvSpPr>
            <p:nvPr/>
          </p:nvSpPr>
          <p:spPr bwMode="auto">
            <a:xfrm>
              <a:off x="371475" y="0"/>
              <a:ext cx="93663" cy="88900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Freeform 313"/>
            <p:cNvSpPr>
              <a:spLocks noChangeArrowheads="1"/>
            </p:cNvSpPr>
            <p:nvPr/>
          </p:nvSpPr>
          <p:spPr bwMode="auto">
            <a:xfrm>
              <a:off x="0" y="55563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2"/>
                <a:gd name="T106" fmla="*/ 0 h 115"/>
                <a:gd name="T107" fmla="*/ 142 w 14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" name="直接连接符 31"/>
          <p:cNvSpPr>
            <a:spLocks noChangeShapeType="1"/>
          </p:cNvSpPr>
          <p:nvPr/>
        </p:nvSpPr>
        <p:spPr bwMode="auto">
          <a:xfrm rot="5400000">
            <a:off x="5377657" y="3829844"/>
            <a:ext cx="4248150" cy="1587"/>
          </a:xfrm>
          <a:prstGeom prst="line">
            <a:avLst/>
          </a:prstGeom>
          <a:noFill/>
          <a:ln w="12700">
            <a:solidFill>
              <a:srgbClr val="4056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直接连接符 24"/>
          <p:cNvSpPr>
            <a:spLocks noChangeShapeType="1"/>
          </p:cNvSpPr>
          <p:nvPr/>
        </p:nvSpPr>
        <p:spPr bwMode="auto">
          <a:xfrm rot="5400000">
            <a:off x="2067719" y="2893219"/>
            <a:ext cx="757238" cy="0"/>
          </a:xfrm>
          <a:prstGeom prst="line">
            <a:avLst/>
          </a:prstGeom>
          <a:noFill/>
          <a:ln w="12700">
            <a:solidFill>
              <a:srgbClr val="405630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直接连接符 32"/>
          <p:cNvSpPr>
            <a:spLocks noChangeShapeType="1"/>
          </p:cNvSpPr>
          <p:nvPr/>
        </p:nvSpPr>
        <p:spPr bwMode="auto">
          <a:xfrm rot="5400000">
            <a:off x="584994" y="2894806"/>
            <a:ext cx="755650" cy="1588"/>
          </a:xfrm>
          <a:prstGeom prst="line">
            <a:avLst/>
          </a:prstGeom>
          <a:noFill/>
          <a:ln w="12700">
            <a:solidFill>
              <a:srgbClr val="405630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直接连接符 34"/>
          <p:cNvSpPr>
            <a:spLocks noChangeShapeType="1"/>
          </p:cNvSpPr>
          <p:nvPr/>
        </p:nvSpPr>
        <p:spPr bwMode="auto">
          <a:xfrm rot="16200000" flipV="1">
            <a:off x="2808288" y="4838700"/>
            <a:ext cx="755650" cy="0"/>
          </a:xfrm>
          <a:prstGeom prst="line">
            <a:avLst/>
          </a:prstGeom>
          <a:noFill/>
          <a:ln w="12700">
            <a:solidFill>
              <a:srgbClr val="405630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直接连接符 33"/>
          <p:cNvSpPr>
            <a:spLocks noChangeShapeType="1"/>
          </p:cNvSpPr>
          <p:nvPr/>
        </p:nvSpPr>
        <p:spPr bwMode="auto">
          <a:xfrm rot="16200000" flipV="1">
            <a:off x="1323182" y="4837906"/>
            <a:ext cx="755650" cy="1587"/>
          </a:xfrm>
          <a:prstGeom prst="line">
            <a:avLst/>
          </a:prstGeom>
          <a:noFill/>
          <a:ln w="12700">
            <a:solidFill>
              <a:srgbClr val="405630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直接连接符 9"/>
          <p:cNvSpPr>
            <a:spLocks noChangeShapeType="1"/>
          </p:cNvSpPr>
          <p:nvPr/>
        </p:nvSpPr>
        <p:spPr bwMode="auto">
          <a:xfrm>
            <a:off x="7842250" y="2635250"/>
            <a:ext cx="2557463" cy="0"/>
          </a:xfrm>
          <a:prstGeom prst="line">
            <a:avLst/>
          </a:prstGeom>
          <a:noFill/>
          <a:ln w="12700">
            <a:solidFill>
              <a:srgbClr val="4056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直接连接符 20"/>
          <p:cNvSpPr>
            <a:spLocks noChangeShapeType="1"/>
          </p:cNvSpPr>
          <p:nvPr/>
        </p:nvSpPr>
        <p:spPr bwMode="auto">
          <a:xfrm>
            <a:off x="7842250" y="3952875"/>
            <a:ext cx="2557463" cy="0"/>
          </a:xfrm>
          <a:prstGeom prst="line">
            <a:avLst/>
          </a:prstGeom>
          <a:noFill/>
          <a:ln w="12700">
            <a:solidFill>
              <a:srgbClr val="4056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>
            <a:off x="7842250" y="5032375"/>
            <a:ext cx="2557463" cy="0"/>
          </a:xfrm>
          <a:prstGeom prst="line">
            <a:avLst/>
          </a:prstGeom>
          <a:noFill/>
          <a:ln w="12700">
            <a:solidFill>
              <a:srgbClr val="4056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850900" y="2130425"/>
            <a:ext cx="120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sym typeface="方正兰亭黑_GBK" panose="02000000000000000000" pitchFamily="2" charset="-122"/>
              </a:rPr>
              <a:t>Add title One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0" name="矩形 54"/>
          <p:cNvSpPr>
            <a:spLocks noChangeArrowheads="1"/>
          </p:cNvSpPr>
          <p:nvPr/>
        </p:nvSpPr>
        <p:spPr bwMode="auto">
          <a:xfrm>
            <a:off x="2319338" y="2130425"/>
            <a:ext cx="120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方正兰亭黑_GBK" panose="02000000000000000000" pitchFamily="2" charset="-122"/>
              </a:rPr>
              <a:t>Add title Three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1" name="矩形 55"/>
          <p:cNvSpPr>
            <a:spLocks noChangeArrowheads="1"/>
          </p:cNvSpPr>
          <p:nvPr/>
        </p:nvSpPr>
        <p:spPr bwMode="auto">
          <a:xfrm>
            <a:off x="1568450" y="5270500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sym typeface="方正兰亭黑_GBK" panose="02000000000000000000" pitchFamily="2" charset="-122"/>
              </a:rPr>
              <a:t>Add Title II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2" name="矩形 56"/>
          <p:cNvSpPr>
            <a:spLocks noChangeArrowheads="1"/>
          </p:cNvSpPr>
          <p:nvPr/>
        </p:nvSpPr>
        <p:spPr bwMode="auto">
          <a:xfrm>
            <a:off x="3036888" y="5270500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sym typeface="方正兰亭黑_GBK" panose="02000000000000000000" pitchFamily="2" charset="-122"/>
              </a:rPr>
              <a:t>Add title Four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3" name="文本框 17"/>
          <p:cNvSpPr txBox="1">
            <a:spLocks noChangeArrowheads="1"/>
          </p:cNvSpPr>
          <p:nvPr/>
        </p:nvSpPr>
        <p:spPr bwMode="auto">
          <a:xfrm>
            <a:off x="7776376" y="1306452"/>
            <a:ext cx="3852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34" name="文本框 18"/>
          <p:cNvSpPr txBox="1">
            <a:spLocks noChangeArrowheads="1"/>
          </p:cNvSpPr>
          <p:nvPr/>
        </p:nvSpPr>
        <p:spPr bwMode="auto">
          <a:xfrm>
            <a:off x="7636249" y="1751539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35" name="文本框 17"/>
          <p:cNvSpPr txBox="1">
            <a:spLocks noChangeArrowheads="1"/>
          </p:cNvSpPr>
          <p:nvPr/>
        </p:nvSpPr>
        <p:spPr bwMode="auto">
          <a:xfrm>
            <a:off x="7776376" y="2724326"/>
            <a:ext cx="3936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36" name="文本框 18"/>
          <p:cNvSpPr txBox="1">
            <a:spLocks noChangeArrowheads="1"/>
          </p:cNvSpPr>
          <p:nvPr/>
        </p:nvSpPr>
        <p:spPr bwMode="auto">
          <a:xfrm>
            <a:off x="7636249" y="3169413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37" name="文本框 17"/>
          <p:cNvSpPr txBox="1">
            <a:spLocks noChangeArrowheads="1"/>
          </p:cNvSpPr>
          <p:nvPr/>
        </p:nvSpPr>
        <p:spPr bwMode="auto">
          <a:xfrm>
            <a:off x="7737474" y="3958801"/>
            <a:ext cx="3890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38" name="文本框 18"/>
          <p:cNvSpPr txBox="1">
            <a:spLocks noChangeArrowheads="1"/>
          </p:cNvSpPr>
          <p:nvPr/>
        </p:nvSpPr>
        <p:spPr bwMode="auto">
          <a:xfrm>
            <a:off x="7636249" y="4349906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39" name="文本框 17"/>
          <p:cNvSpPr txBox="1">
            <a:spLocks noChangeArrowheads="1"/>
          </p:cNvSpPr>
          <p:nvPr/>
        </p:nvSpPr>
        <p:spPr bwMode="auto">
          <a:xfrm>
            <a:off x="7776376" y="5233410"/>
            <a:ext cx="4037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40" name="文本框 18"/>
          <p:cNvSpPr txBox="1">
            <a:spLocks noChangeArrowheads="1"/>
          </p:cNvSpPr>
          <p:nvPr/>
        </p:nvSpPr>
        <p:spPr bwMode="auto">
          <a:xfrm>
            <a:off x="7636249" y="5678497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471057" y="2030928"/>
            <a:ext cx="7249885" cy="3475248"/>
            <a:chOff x="2471057" y="2030928"/>
            <a:chExt cx="7249885" cy="347524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84" b="64089"/>
            <a:stretch>
              <a:fillRect/>
            </a:stretch>
          </p:blipFill>
          <p:spPr>
            <a:xfrm>
              <a:off x="6226698" y="2041088"/>
              <a:ext cx="3484880" cy="87664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333" b="55689"/>
            <a:stretch>
              <a:fillRect/>
            </a:stretch>
          </p:blipFill>
          <p:spPr>
            <a:xfrm>
              <a:off x="2489199" y="2030928"/>
              <a:ext cx="1440822" cy="1081702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2471057" y="2043665"/>
              <a:ext cx="7249885" cy="3462511"/>
              <a:chOff x="2471057" y="1911585"/>
              <a:chExt cx="7249885" cy="3462511"/>
            </a:xfrm>
          </p:grpSpPr>
          <p:sp>
            <p:nvSpPr>
              <p:cNvPr id="10" name="文本框 12"/>
              <p:cNvSpPr txBox="1">
                <a:spLocks noChangeArrowheads="1"/>
              </p:cNvSpPr>
              <p:nvPr/>
            </p:nvSpPr>
            <p:spPr bwMode="auto">
              <a:xfrm>
                <a:off x="3716090" y="3441002"/>
                <a:ext cx="475981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Title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471057" y="1911585"/>
                <a:ext cx="7249885" cy="3452351"/>
              </a:xfrm>
              <a:prstGeom prst="rect">
                <a:avLst/>
              </a:prstGeom>
              <a:noFill/>
              <a:ln w="25400">
                <a:solidFill>
                  <a:srgbClr val="6B7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83" t="60622"/>
              <a:stretch>
                <a:fillRect/>
              </a:stretch>
            </p:blipFill>
            <p:spPr>
              <a:xfrm>
                <a:off x="6321637" y="4044063"/>
                <a:ext cx="3399305" cy="1309471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" t="60622" r="40500" b="-625"/>
              <a:stretch>
                <a:fillRect/>
              </a:stretch>
            </p:blipFill>
            <p:spPr>
              <a:xfrm>
                <a:off x="2471057" y="4043823"/>
                <a:ext cx="4215138" cy="1330273"/>
              </a:xfrm>
              <a:prstGeom prst="rect">
                <a:avLst/>
              </a:prstGeom>
            </p:spPr>
          </p:pic>
        </p:grpSp>
      </p:grpSp>
      <p:sp>
        <p:nvSpPr>
          <p:cNvPr id="19" name="文本框 12"/>
          <p:cNvSpPr txBox="1">
            <a:spLocks noChangeArrowheads="1"/>
          </p:cNvSpPr>
          <p:nvPr/>
        </p:nvSpPr>
        <p:spPr bwMode="auto">
          <a:xfrm>
            <a:off x="5063975" y="2570544"/>
            <a:ext cx="17702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04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84425" y="265270"/>
            <a:ext cx="3023149" cy="494596"/>
            <a:chOff x="20318" y="20320"/>
            <a:chExt cx="3023149" cy="494596"/>
          </a:xfrm>
        </p:grpSpPr>
        <p:sp>
          <p:nvSpPr>
            <p:cNvPr id="3" name="矩形 2"/>
            <p:cNvSpPr/>
            <p:nvPr/>
          </p:nvSpPr>
          <p:spPr>
            <a:xfrm rot="10800000">
              <a:off x="20318" y="20320"/>
              <a:ext cx="3023149" cy="494596"/>
            </a:xfrm>
            <a:prstGeom prst="rect">
              <a:avLst/>
            </a:prstGeom>
            <a:noFill/>
            <a:ln w="44450">
              <a:solidFill>
                <a:srgbClr val="6B7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162148" y="67563"/>
              <a:ext cx="2739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Title</a:t>
              </a:r>
            </a:p>
          </p:txBody>
        </p:sp>
      </p:grpSp>
      <p:sp>
        <p:nvSpPr>
          <p:cNvPr id="40" name="Freeform 32"/>
          <p:cNvSpPr/>
          <p:nvPr/>
        </p:nvSpPr>
        <p:spPr bwMode="auto">
          <a:xfrm>
            <a:off x="5469331" y="5270152"/>
            <a:ext cx="1253337" cy="158784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rgbClr val="6B7D59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Freeform 33"/>
          <p:cNvSpPr/>
          <p:nvPr/>
        </p:nvSpPr>
        <p:spPr bwMode="auto">
          <a:xfrm>
            <a:off x="6642922" y="4603407"/>
            <a:ext cx="1409816" cy="1226631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rgbClr val="6B7D59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Freeform 34"/>
          <p:cNvSpPr/>
          <p:nvPr/>
        </p:nvSpPr>
        <p:spPr bwMode="auto">
          <a:xfrm>
            <a:off x="5959831" y="3226267"/>
            <a:ext cx="1196162" cy="2144724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rgbClr val="ECAEB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Freeform 35"/>
          <p:cNvSpPr/>
          <p:nvPr/>
        </p:nvSpPr>
        <p:spPr bwMode="auto">
          <a:xfrm>
            <a:off x="4807303" y="3336137"/>
            <a:ext cx="1342108" cy="1959601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rgbClr val="6B7D59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Freeform 36"/>
          <p:cNvSpPr/>
          <p:nvPr/>
        </p:nvSpPr>
        <p:spPr bwMode="auto">
          <a:xfrm>
            <a:off x="3984285" y="4671135"/>
            <a:ext cx="1488055" cy="101742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rgbClr val="ECAEB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17"/>
          <p:cNvSpPr txBox="1">
            <a:spLocks noChangeArrowheads="1"/>
          </p:cNvSpPr>
          <p:nvPr/>
        </p:nvSpPr>
        <p:spPr bwMode="auto">
          <a:xfrm>
            <a:off x="888951" y="4403352"/>
            <a:ext cx="2588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</a:t>
            </a:r>
          </a:p>
        </p:txBody>
      </p:sp>
      <p:sp>
        <p:nvSpPr>
          <p:cNvPr id="46" name="文本框 18"/>
          <p:cNvSpPr txBox="1">
            <a:spLocks noChangeArrowheads="1"/>
          </p:cNvSpPr>
          <p:nvPr/>
        </p:nvSpPr>
        <p:spPr bwMode="auto">
          <a:xfrm>
            <a:off x="491191" y="4848439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47" name="文本框 17"/>
          <p:cNvSpPr txBox="1">
            <a:spLocks noChangeArrowheads="1"/>
          </p:cNvSpPr>
          <p:nvPr/>
        </p:nvSpPr>
        <p:spPr bwMode="auto">
          <a:xfrm>
            <a:off x="1854842" y="2347125"/>
            <a:ext cx="2588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</a:t>
            </a:r>
          </a:p>
        </p:txBody>
      </p:sp>
      <p:sp>
        <p:nvSpPr>
          <p:cNvPr id="48" name="文本框 18"/>
          <p:cNvSpPr txBox="1">
            <a:spLocks noChangeArrowheads="1"/>
          </p:cNvSpPr>
          <p:nvPr/>
        </p:nvSpPr>
        <p:spPr bwMode="auto">
          <a:xfrm>
            <a:off x="1457082" y="2792212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49" name="文本框 17"/>
          <p:cNvSpPr txBox="1">
            <a:spLocks noChangeArrowheads="1"/>
          </p:cNvSpPr>
          <p:nvPr/>
        </p:nvSpPr>
        <p:spPr bwMode="auto">
          <a:xfrm>
            <a:off x="7297699" y="2337582"/>
            <a:ext cx="2588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</a:t>
            </a:r>
          </a:p>
        </p:txBody>
      </p:sp>
      <p:sp>
        <p:nvSpPr>
          <p:cNvPr id="50" name="文本框 18"/>
          <p:cNvSpPr txBox="1">
            <a:spLocks noChangeArrowheads="1"/>
          </p:cNvSpPr>
          <p:nvPr/>
        </p:nvSpPr>
        <p:spPr bwMode="auto">
          <a:xfrm>
            <a:off x="6899939" y="2782669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53" name="文本框 17"/>
          <p:cNvSpPr txBox="1">
            <a:spLocks noChangeArrowheads="1"/>
          </p:cNvSpPr>
          <p:nvPr/>
        </p:nvSpPr>
        <p:spPr bwMode="auto">
          <a:xfrm>
            <a:off x="8586543" y="4362447"/>
            <a:ext cx="2588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</a:t>
            </a:r>
          </a:p>
        </p:txBody>
      </p:sp>
      <p:sp>
        <p:nvSpPr>
          <p:cNvPr id="54" name="文本框 18"/>
          <p:cNvSpPr txBox="1">
            <a:spLocks noChangeArrowheads="1"/>
          </p:cNvSpPr>
          <p:nvPr/>
        </p:nvSpPr>
        <p:spPr bwMode="auto">
          <a:xfrm>
            <a:off x="8188783" y="4807534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84425" y="265270"/>
            <a:ext cx="3023149" cy="494596"/>
            <a:chOff x="20318" y="20320"/>
            <a:chExt cx="3023149" cy="494596"/>
          </a:xfrm>
        </p:grpSpPr>
        <p:sp>
          <p:nvSpPr>
            <p:cNvPr id="3" name="矩形 2"/>
            <p:cNvSpPr/>
            <p:nvPr/>
          </p:nvSpPr>
          <p:spPr>
            <a:xfrm rot="10800000">
              <a:off x="20318" y="20320"/>
              <a:ext cx="3023149" cy="494596"/>
            </a:xfrm>
            <a:prstGeom prst="rect">
              <a:avLst/>
            </a:prstGeom>
            <a:noFill/>
            <a:ln w="44450">
              <a:solidFill>
                <a:srgbClr val="6B7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162148" y="67563"/>
              <a:ext cx="2739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Title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91427" y="4430211"/>
            <a:ext cx="4309225" cy="662789"/>
            <a:chOff x="3585720" y="5137719"/>
            <a:chExt cx="6985673" cy="1079499"/>
          </a:xfrm>
          <a:noFill/>
        </p:grpSpPr>
        <p:grpSp>
          <p:nvGrpSpPr>
            <p:cNvPr id="6" name="Group 8"/>
            <p:cNvGrpSpPr/>
            <p:nvPr/>
          </p:nvGrpSpPr>
          <p:grpSpPr bwMode="auto">
            <a:xfrm>
              <a:off x="3585720" y="5525746"/>
              <a:ext cx="532885" cy="139071"/>
              <a:chOff x="0" y="0"/>
              <a:chExt cx="438150" cy="114300"/>
            </a:xfrm>
            <a:grpFill/>
          </p:grpSpPr>
          <p:sp>
            <p:nvSpPr>
              <p:cNvPr id="33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6B7D59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34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6B7D59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"/>
            <p:cNvGrpSpPr/>
            <p:nvPr/>
          </p:nvGrpSpPr>
          <p:grpSpPr bwMode="auto">
            <a:xfrm>
              <a:off x="5010608" y="5478111"/>
              <a:ext cx="532885" cy="139071"/>
              <a:chOff x="0" y="0"/>
              <a:chExt cx="438150" cy="114300"/>
            </a:xfrm>
            <a:grpFill/>
          </p:grpSpPr>
          <p:sp>
            <p:nvSpPr>
              <p:cNvPr id="31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6B7D59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32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6B7D59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4"/>
            <p:cNvGrpSpPr/>
            <p:nvPr/>
          </p:nvGrpSpPr>
          <p:grpSpPr bwMode="auto">
            <a:xfrm>
              <a:off x="5867856" y="5792301"/>
              <a:ext cx="621704" cy="162251"/>
              <a:chOff x="0" y="0"/>
              <a:chExt cx="438150" cy="114300"/>
            </a:xfrm>
            <a:grpFill/>
          </p:grpSpPr>
          <p:sp>
            <p:nvSpPr>
              <p:cNvPr id="29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6B7D59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30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6B7D59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17"/>
            <p:cNvGrpSpPr/>
            <p:nvPr/>
          </p:nvGrpSpPr>
          <p:grpSpPr bwMode="auto">
            <a:xfrm>
              <a:off x="6993624" y="5565671"/>
              <a:ext cx="532885" cy="139071"/>
              <a:chOff x="0" y="0"/>
              <a:chExt cx="438150" cy="114300"/>
            </a:xfrm>
            <a:grpFill/>
          </p:grpSpPr>
          <p:sp>
            <p:nvSpPr>
              <p:cNvPr id="27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6B7D59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28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6B7D59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20"/>
            <p:cNvGrpSpPr/>
            <p:nvPr/>
          </p:nvGrpSpPr>
          <p:grpSpPr bwMode="auto">
            <a:xfrm>
              <a:off x="7972156" y="6007329"/>
              <a:ext cx="804241" cy="209889"/>
              <a:chOff x="0" y="0"/>
              <a:chExt cx="438150" cy="114300"/>
            </a:xfrm>
            <a:grpFill/>
          </p:grpSpPr>
          <p:sp>
            <p:nvSpPr>
              <p:cNvPr id="25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6B7D59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26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6B7D59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23"/>
            <p:cNvGrpSpPr/>
            <p:nvPr/>
          </p:nvGrpSpPr>
          <p:grpSpPr bwMode="auto">
            <a:xfrm>
              <a:off x="9024869" y="5137719"/>
              <a:ext cx="532885" cy="139071"/>
              <a:chOff x="0" y="0"/>
              <a:chExt cx="438150" cy="114300"/>
            </a:xfrm>
            <a:grpFill/>
          </p:grpSpPr>
          <p:sp>
            <p:nvSpPr>
              <p:cNvPr id="23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6B7D59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24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6B7D59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 26"/>
            <p:cNvGrpSpPr/>
            <p:nvPr/>
          </p:nvGrpSpPr>
          <p:grpSpPr bwMode="auto">
            <a:xfrm>
              <a:off x="10038508" y="5402990"/>
              <a:ext cx="532885" cy="139071"/>
              <a:chOff x="0" y="0"/>
              <a:chExt cx="438150" cy="114300"/>
            </a:xfrm>
            <a:grpFill/>
          </p:grpSpPr>
          <p:sp>
            <p:nvSpPr>
              <p:cNvPr id="21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6B7D59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22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6B7D59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3" name="直接连接符 15"/>
            <p:cNvCxnSpPr>
              <a:cxnSpLocks noChangeShapeType="1"/>
              <a:stCxn id="33" idx="6"/>
              <a:endCxn id="31" idx="2"/>
            </p:cNvCxnSpPr>
            <p:nvPr/>
          </p:nvCxnSpPr>
          <p:spPr bwMode="auto">
            <a:xfrm flipV="1">
              <a:off x="4118605" y="5547647"/>
              <a:ext cx="892003" cy="47635"/>
            </a:xfrm>
            <a:prstGeom prst="line">
              <a:avLst/>
            </a:prstGeom>
            <a:grpFill/>
            <a:ln w="12700" cap="flat" cmpd="sng">
              <a:solidFill>
                <a:srgbClr val="6B7D59"/>
              </a:solidFill>
              <a:bevel/>
            </a:ln>
          </p:spPr>
        </p:cxnSp>
        <p:cxnSp>
          <p:nvCxnSpPr>
            <p:cNvPr id="14" name="直接连接符 19"/>
            <p:cNvCxnSpPr>
              <a:cxnSpLocks noChangeShapeType="1"/>
              <a:stCxn id="31" idx="5"/>
              <a:endCxn id="29" idx="1"/>
            </p:cNvCxnSpPr>
            <p:nvPr/>
          </p:nvCxnSpPr>
          <p:spPr bwMode="auto">
            <a:xfrm>
              <a:off x="5465453" y="5596816"/>
              <a:ext cx="493449" cy="219247"/>
            </a:xfrm>
            <a:prstGeom prst="line">
              <a:avLst/>
            </a:prstGeom>
            <a:grpFill/>
            <a:ln w="12700" cap="flat" cmpd="sng">
              <a:solidFill>
                <a:srgbClr val="6B7D59"/>
              </a:solidFill>
              <a:bevel/>
            </a:ln>
          </p:spPr>
        </p:cxnSp>
        <p:sp>
          <p:nvSpPr>
            <p:cNvPr id="15" name="直接连接符 24"/>
            <p:cNvSpPr>
              <a:spLocks noChangeShapeType="1"/>
            </p:cNvSpPr>
            <p:nvPr/>
          </p:nvSpPr>
          <p:spPr bwMode="auto">
            <a:xfrm flipV="1">
              <a:off x="6394951" y="5684376"/>
              <a:ext cx="676713" cy="131687"/>
            </a:xfrm>
            <a:prstGeom prst="line">
              <a:avLst/>
            </a:prstGeom>
            <a:grpFill/>
            <a:ln w="12700" cap="flat" cmpd="sng">
              <a:solidFill>
                <a:srgbClr val="6B7D59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26"/>
            <p:cNvSpPr>
              <a:spLocks noChangeShapeType="1"/>
            </p:cNvSpPr>
            <p:nvPr/>
          </p:nvSpPr>
          <p:spPr bwMode="auto">
            <a:xfrm>
              <a:off x="7448469" y="5684376"/>
              <a:ext cx="776661" cy="373629"/>
            </a:xfrm>
            <a:prstGeom prst="line">
              <a:avLst/>
            </a:prstGeom>
            <a:grpFill/>
            <a:ln w="12700" cap="flat" cmpd="sng">
              <a:solidFill>
                <a:srgbClr val="6B7D59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7" name="直接连接符 29"/>
            <p:cNvCxnSpPr>
              <a:cxnSpLocks noChangeShapeType="1"/>
              <a:stCxn id="25" idx="7"/>
              <a:endCxn id="21" idx="3"/>
            </p:cNvCxnSpPr>
            <p:nvPr/>
          </p:nvCxnSpPr>
          <p:spPr bwMode="auto">
            <a:xfrm flipV="1">
              <a:off x="8658618" y="5521694"/>
              <a:ext cx="1457930" cy="516372"/>
            </a:xfrm>
            <a:prstGeom prst="line">
              <a:avLst/>
            </a:prstGeom>
            <a:grpFill/>
            <a:ln w="12700" cap="flat" cmpd="sng">
              <a:solidFill>
                <a:srgbClr val="6B7D59"/>
              </a:solidFill>
              <a:bevel/>
            </a:ln>
          </p:spPr>
        </p:cxnSp>
        <p:cxnSp>
          <p:nvCxnSpPr>
            <p:cNvPr id="18" name="直接连接符 32"/>
            <p:cNvCxnSpPr>
              <a:cxnSpLocks noChangeShapeType="1"/>
              <a:stCxn id="21" idx="1"/>
              <a:endCxn id="23" idx="5"/>
            </p:cNvCxnSpPr>
            <p:nvPr/>
          </p:nvCxnSpPr>
          <p:spPr bwMode="auto">
            <a:xfrm flipH="1" flipV="1">
              <a:off x="9479715" y="5256424"/>
              <a:ext cx="636834" cy="166933"/>
            </a:xfrm>
            <a:prstGeom prst="line">
              <a:avLst/>
            </a:prstGeom>
            <a:grpFill/>
            <a:ln w="12700" cap="flat" cmpd="sng">
              <a:solidFill>
                <a:srgbClr val="6B7D59"/>
              </a:solidFill>
              <a:bevel/>
            </a:ln>
          </p:spPr>
        </p:cxnSp>
        <p:cxnSp>
          <p:nvCxnSpPr>
            <p:cNvPr id="19" name="直接连接符 34"/>
            <p:cNvCxnSpPr>
              <a:cxnSpLocks noChangeShapeType="1"/>
              <a:stCxn id="27" idx="6"/>
              <a:endCxn id="21" idx="2"/>
            </p:cNvCxnSpPr>
            <p:nvPr/>
          </p:nvCxnSpPr>
          <p:spPr bwMode="auto">
            <a:xfrm flipV="1">
              <a:off x="7526509" y="5472525"/>
              <a:ext cx="2511999" cy="162682"/>
            </a:xfrm>
            <a:prstGeom prst="line">
              <a:avLst/>
            </a:prstGeom>
            <a:grpFill/>
            <a:ln w="12700" cap="flat" cmpd="sng">
              <a:solidFill>
                <a:srgbClr val="6B7D59"/>
              </a:solidFill>
              <a:bevel/>
            </a:ln>
          </p:spPr>
        </p:cxnSp>
        <p:sp>
          <p:nvSpPr>
            <p:cNvPr id="20" name="直接连接符 43"/>
            <p:cNvSpPr>
              <a:spLocks noChangeShapeType="1"/>
            </p:cNvSpPr>
            <p:nvPr/>
          </p:nvSpPr>
          <p:spPr bwMode="auto">
            <a:xfrm flipV="1">
              <a:off x="8506282" y="5270066"/>
              <a:ext cx="728632" cy="750905"/>
            </a:xfrm>
            <a:prstGeom prst="line">
              <a:avLst/>
            </a:prstGeom>
            <a:grpFill/>
            <a:ln w="12700" cap="flat" cmpd="sng">
              <a:solidFill>
                <a:srgbClr val="6B7D59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374948" y="3464029"/>
            <a:ext cx="717062" cy="1205711"/>
            <a:chOff x="4693779" y="3564074"/>
            <a:chExt cx="1162426" cy="1963768"/>
          </a:xfrm>
        </p:grpSpPr>
        <p:sp>
          <p:nvSpPr>
            <p:cNvPr id="36" name="直接连接符 84"/>
            <p:cNvSpPr>
              <a:spLocks noChangeShapeType="1"/>
            </p:cNvSpPr>
            <p:nvPr/>
          </p:nvSpPr>
          <p:spPr bwMode="auto">
            <a:xfrm flipV="1">
              <a:off x="5276037" y="4083684"/>
              <a:ext cx="1" cy="1444158"/>
            </a:xfrm>
            <a:prstGeom prst="line">
              <a:avLst/>
            </a:prstGeom>
            <a:ln>
              <a:solidFill>
                <a:srgbClr val="6B7D5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37" name="椭圆 90"/>
            <p:cNvSpPr>
              <a:spLocks noChangeArrowheads="1"/>
            </p:cNvSpPr>
            <p:nvPr/>
          </p:nvSpPr>
          <p:spPr bwMode="auto">
            <a:xfrm>
              <a:off x="4693779" y="3564074"/>
              <a:ext cx="1162426" cy="1162083"/>
            </a:xfrm>
            <a:prstGeom prst="ellipse">
              <a:avLst/>
            </a:prstGeom>
            <a:solidFill>
              <a:srgbClr val="6B7D59"/>
            </a:solidFill>
            <a:ln w="38100" cap="flat" cmpd="sng">
              <a:noFill/>
              <a:beve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507805" y="3226917"/>
            <a:ext cx="698003" cy="1515141"/>
            <a:chOff x="3288054" y="3177886"/>
            <a:chExt cx="1131530" cy="2467743"/>
          </a:xfrm>
        </p:grpSpPr>
        <p:sp>
          <p:nvSpPr>
            <p:cNvPr id="40" name="直接连接符 12"/>
            <p:cNvSpPr>
              <a:spLocks noChangeShapeType="1"/>
            </p:cNvSpPr>
            <p:nvPr/>
          </p:nvSpPr>
          <p:spPr bwMode="auto">
            <a:xfrm flipV="1">
              <a:off x="3852195" y="4200238"/>
              <a:ext cx="1" cy="1445391"/>
            </a:xfrm>
            <a:prstGeom prst="line">
              <a:avLst/>
            </a:prstGeom>
            <a:ln>
              <a:solidFill>
                <a:srgbClr val="6B7D5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41" name="椭圆 95"/>
            <p:cNvSpPr>
              <a:spLocks noChangeArrowheads="1"/>
            </p:cNvSpPr>
            <p:nvPr/>
          </p:nvSpPr>
          <p:spPr bwMode="auto">
            <a:xfrm>
              <a:off x="3288054" y="3177886"/>
              <a:ext cx="1131530" cy="1130204"/>
            </a:xfrm>
            <a:prstGeom prst="ellipse">
              <a:avLst/>
            </a:prstGeom>
            <a:solidFill>
              <a:srgbClr val="6B7D59"/>
            </a:solidFill>
            <a:ln w="38100" cap="flat" cmpd="sng">
              <a:noFill/>
              <a:beve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</p:grpSp>
      <p:sp>
        <p:nvSpPr>
          <p:cNvPr id="42" name="矩形 112"/>
          <p:cNvSpPr>
            <a:spLocks noChangeArrowheads="1"/>
          </p:cNvSpPr>
          <p:nvPr/>
        </p:nvSpPr>
        <p:spPr bwMode="auto">
          <a:xfrm>
            <a:off x="1510172" y="3460813"/>
            <a:ext cx="677957" cy="2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00" tIns="28150" rIns="56300" bIns="2815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Enter a title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593477" y="3120217"/>
            <a:ext cx="717062" cy="1595758"/>
            <a:chOff x="6669132" y="3004102"/>
            <a:chExt cx="1162426" cy="2599047"/>
          </a:xfrm>
        </p:grpSpPr>
        <p:sp>
          <p:nvSpPr>
            <p:cNvPr id="44" name="直接连接符 86"/>
            <p:cNvSpPr>
              <a:spLocks noChangeShapeType="1"/>
            </p:cNvSpPr>
            <p:nvPr/>
          </p:nvSpPr>
          <p:spPr bwMode="auto">
            <a:xfrm flipV="1">
              <a:off x="7255965" y="3457411"/>
              <a:ext cx="1" cy="2145738"/>
            </a:xfrm>
            <a:prstGeom prst="line">
              <a:avLst/>
            </a:prstGeom>
            <a:ln>
              <a:solidFill>
                <a:srgbClr val="6B7D5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45" name="椭圆 91"/>
            <p:cNvSpPr>
              <a:spLocks noChangeArrowheads="1"/>
            </p:cNvSpPr>
            <p:nvPr/>
          </p:nvSpPr>
          <p:spPr bwMode="auto">
            <a:xfrm>
              <a:off x="6669132" y="3004102"/>
              <a:ext cx="1162426" cy="1162832"/>
            </a:xfrm>
            <a:prstGeom prst="ellipse">
              <a:avLst/>
            </a:prstGeom>
            <a:solidFill>
              <a:srgbClr val="6B7D59"/>
            </a:solidFill>
            <a:ln w="38100" cap="flat" cmpd="sng">
              <a:noFill/>
              <a:beve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464745" y="2616356"/>
            <a:ext cx="717062" cy="2015445"/>
            <a:chOff x="9702639" y="2183452"/>
            <a:chExt cx="1162426" cy="3282600"/>
          </a:xfrm>
        </p:grpSpPr>
        <p:sp>
          <p:nvSpPr>
            <p:cNvPr id="48" name="直接连接符 89"/>
            <p:cNvSpPr>
              <a:spLocks noChangeShapeType="1"/>
            </p:cNvSpPr>
            <p:nvPr/>
          </p:nvSpPr>
          <p:spPr bwMode="auto">
            <a:xfrm flipV="1">
              <a:off x="10305417" y="3145995"/>
              <a:ext cx="1" cy="2320057"/>
            </a:xfrm>
            <a:prstGeom prst="line">
              <a:avLst/>
            </a:prstGeom>
            <a:ln>
              <a:solidFill>
                <a:srgbClr val="6B7D5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49" name="椭圆 94"/>
            <p:cNvSpPr>
              <a:spLocks noChangeArrowheads="1"/>
            </p:cNvSpPr>
            <p:nvPr/>
          </p:nvSpPr>
          <p:spPr bwMode="auto">
            <a:xfrm>
              <a:off x="9702639" y="2183452"/>
              <a:ext cx="1162426" cy="1162409"/>
            </a:xfrm>
            <a:prstGeom prst="ellipse">
              <a:avLst/>
            </a:prstGeom>
            <a:solidFill>
              <a:srgbClr val="6B7D59"/>
            </a:solidFill>
            <a:ln w="38100" cap="flat" cmpd="sng">
              <a:noFill/>
              <a:beve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216439" y="2099454"/>
            <a:ext cx="830219" cy="2929508"/>
            <a:chOff x="7679013" y="1341562"/>
            <a:chExt cx="1345866" cy="4771355"/>
          </a:xfrm>
        </p:grpSpPr>
        <p:sp>
          <p:nvSpPr>
            <p:cNvPr id="52" name="直接连接符 87"/>
            <p:cNvSpPr>
              <a:spLocks noChangeShapeType="1"/>
            </p:cNvSpPr>
            <p:nvPr/>
          </p:nvSpPr>
          <p:spPr bwMode="auto">
            <a:xfrm flipV="1">
              <a:off x="8361211" y="2567202"/>
              <a:ext cx="1" cy="3545715"/>
            </a:xfrm>
            <a:prstGeom prst="line">
              <a:avLst/>
            </a:prstGeom>
            <a:ln>
              <a:solidFill>
                <a:srgbClr val="6B7D5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3" name="椭圆 13"/>
            <p:cNvSpPr>
              <a:spLocks noChangeArrowheads="1"/>
            </p:cNvSpPr>
            <p:nvPr/>
          </p:nvSpPr>
          <p:spPr bwMode="auto">
            <a:xfrm>
              <a:off x="7679013" y="1341562"/>
              <a:ext cx="1345866" cy="1346173"/>
            </a:xfrm>
            <a:prstGeom prst="ellipse">
              <a:avLst/>
            </a:prstGeom>
            <a:solidFill>
              <a:srgbClr val="6B7D59"/>
            </a:solidFill>
            <a:ln w="38100" cap="flat" cmpd="sng">
              <a:noFill/>
              <a:beve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940736" y="2608058"/>
            <a:ext cx="717062" cy="2262040"/>
            <a:chOff x="5610976" y="2169935"/>
            <a:chExt cx="1162426" cy="3684235"/>
          </a:xfrm>
        </p:grpSpPr>
        <p:sp>
          <p:nvSpPr>
            <p:cNvPr id="56" name="直接连接符 85"/>
            <p:cNvSpPr>
              <a:spLocks noChangeShapeType="1"/>
            </p:cNvSpPr>
            <p:nvPr/>
          </p:nvSpPr>
          <p:spPr bwMode="auto">
            <a:xfrm flipV="1">
              <a:off x="6178962" y="2352496"/>
              <a:ext cx="1" cy="3501674"/>
            </a:xfrm>
            <a:prstGeom prst="line">
              <a:avLst/>
            </a:prstGeom>
            <a:ln>
              <a:solidFill>
                <a:srgbClr val="6B7D5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57" name="椭圆 93"/>
            <p:cNvSpPr>
              <a:spLocks noChangeArrowheads="1"/>
            </p:cNvSpPr>
            <p:nvPr/>
          </p:nvSpPr>
          <p:spPr bwMode="auto">
            <a:xfrm>
              <a:off x="5610976" y="2169935"/>
              <a:ext cx="1162426" cy="1162310"/>
            </a:xfrm>
            <a:prstGeom prst="ellipse">
              <a:avLst/>
            </a:prstGeom>
            <a:solidFill>
              <a:srgbClr val="6B7D59"/>
            </a:solidFill>
            <a:ln w="38100" cap="flat" cmpd="sng">
              <a:noFill/>
              <a:beve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810814" y="3254185"/>
            <a:ext cx="784956" cy="1214010"/>
            <a:chOff x="8642553" y="3222299"/>
            <a:chExt cx="1272489" cy="1977284"/>
          </a:xfrm>
        </p:grpSpPr>
        <p:sp>
          <p:nvSpPr>
            <p:cNvPr id="60" name="直接连接符 88"/>
            <p:cNvSpPr>
              <a:spLocks noChangeShapeType="1"/>
            </p:cNvSpPr>
            <p:nvPr/>
          </p:nvSpPr>
          <p:spPr bwMode="auto">
            <a:xfrm flipV="1">
              <a:off x="9285939" y="4017097"/>
              <a:ext cx="1" cy="1182486"/>
            </a:xfrm>
            <a:prstGeom prst="line">
              <a:avLst/>
            </a:prstGeom>
            <a:ln>
              <a:solidFill>
                <a:srgbClr val="6B7D5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椭圆 92"/>
            <p:cNvSpPr>
              <a:spLocks noChangeArrowheads="1"/>
            </p:cNvSpPr>
            <p:nvPr/>
          </p:nvSpPr>
          <p:spPr bwMode="auto">
            <a:xfrm>
              <a:off x="8642553" y="3222299"/>
              <a:ext cx="1272489" cy="1271587"/>
            </a:xfrm>
            <a:prstGeom prst="ellipse">
              <a:avLst/>
            </a:prstGeom>
            <a:solidFill>
              <a:srgbClr val="6B7D59"/>
            </a:solidFill>
            <a:ln w="38100" cap="flat" cmpd="sng">
              <a:noFill/>
              <a:beve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7583079" y="1933169"/>
            <a:ext cx="1741427" cy="332570"/>
          </a:xfrm>
          <a:prstGeom prst="rect">
            <a:avLst/>
          </a:prstGeom>
          <a:solidFill>
            <a:srgbClr val="6B7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00" tIns="28150" rIns="56300" bIns="28150" rtlCol="0" anchor="ctr"/>
          <a:lstStyle/>
          <a:p>
            <a:pPr algn="ctr"/>
            <a:endParaRPr lang="zh-CN" altLang="en-US"/>
          </a:p>
        </p:txBody>
      </p:sp>
      <p:sp>
        <p:nvSpPr>
          <p:cNvPr id="66" name="矩形 112"/>
          <p:cNvSpPr>
            <a:spLocks noChangeArrowheads="1"/>
          </p:cNvSpPr>
          <p:nvPr/>
        </p:nvSpPr>
        <p:spPr bwMode="auto">
          <a:xfrm>
            <a:off x="2381017" y="3695104"/>
            <a:ext cx="677957" cy="2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00" tIns="28150" rIns="56300" bIns="2815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Enter a title</a:t>
            </a:r>
          </a:p>
        </p:txBody>
      </p:sp>
      <p:sp>
        <p:nvSpPr>
          <p:cNvPr id="67" name="矩形 112"/>
          <p:cNvSpPr>
            <a:spLocks noChangeArrowheads="1"/>
          </p:cNvSpPr>
          <p:nvPr/>
        </p:nvSpPr>
        <p:spPr bwMode="auto">
          <a:xfrm>
            <a:off x="2965815" y="2839249"/>
            <a:ext cx="677957" cy="2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00" tIns="28150" rIns="56300" bIns="2815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Enter a title</a:t>
            </a:r>
          </a:p>
        </p:txBody>
      </p:sp>
      <p:sp>
        <p:nvSpPr>
          <p:cNvPr id="68" name="矩形 112"/>
          <p:cNvSpPr>
            <a:spLocks noChangeArrowheads="1"/>
          </p:cNvSpPr>
          <p:nvPr/>
        </p:nvSpPr>
        <p:spPr bwMode="auto">
          <a:xfrm>
            <a:off x="3599798" y="3358798"/>
            <a:ext cx="677957" cy="2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00" tIns="28150" rIns="56300" bIns="2815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Enter a title</a:t>
            </a:r>
          </a:p>
        </p:txBody>
      </p:sp>
      <p:sp>
        <p:nvSpPr>
          <p:cNvPr id="69" name="矩形 112"/>
          <p:cNvSpPr>
            <a:spLocks noChangeArrowheads="1"/>
          </p:cNvSpPr>
          <p:nvPr/>
        </p:nvSpPr>
        <p:spPr bwMode="auto">
          <a:xfrm>
            <a:off x="4292569" y="2367934"/>
            <a:ext cx="677957" cy="2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00" tIns="28150" rIns="56300" bIns="2815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Enter a title</a:t>
            </a:r>
          </a:p>
        </p:txBody>
      </p:sp>
      <p:sp>
        <p:nvSpPr>
          <p:cNvPr id="70" name="矩形 112"/>
          <p:cNvSpPr>
            <a:spLocks noChangeArrowheads="1"/>
          </p:cNvSpPr>
          <p:nvPr/>
        </p:nvSpPr>
        <p:spPr bwMode="auto">
          <a:xfrm>
            <a:off x="4864313" y="3515899"/>
            <a:ext cx="677957" cy="2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00" tIns="28150" rIns="56300" bIns="2815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Enter a title</a:t>
            </a:r>
          </a:p>
        </p:txBody>
      </p:sp>
      <p:sp>
        <p:nvSpPr>
          <p:cNvPr id="71" name="矩形 112"/>
          <p:cNvSpPr>
            <a:spLocks noChangeArrowheads="1"/>
          </p:cNvSpPr>
          <p:nvPr/>
        </p:nvSpPr>
        <p:spPr bwMode="auto">
          <a:xfrm>
            <a:off x="5455651" y="2847908"/>
            <a:ext cx="677957" cy="2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00" tIns="28150" rIns="56300" bIns="2815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Enter a title</a:t>
            </a:r>
          </a:p>
        </p:txBody>
      </p:sp>
      <p:sp>
        <p:nvSpPr>
          <p:cNvPr id="72" name="文本框 17"/>
          <p:cNvSpPr txBox="1">
            <a:spLocks noChangeArrowheads="1"/>
          </p:cNvSpPr>
          <p:nvPr/>
        </p:nvSpPr>
        <p:spPr bwMode="auto">
          <a:xfrm>
            <a:off x="7827092" y="1899399"/>
            <a:ext cx="125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Enter a title</a:t>
            </a:r>
          </a:p>
        </p:txBody>
      </p:sp>
      <p:sp>
        <p:nvSpPr>
          <p:cNvPr id="73" name="文本框 18"/>
          <p:cNvSpPr txBox="1">
            <a:spLocks noChangeArrowheads="1"/>
          </p:cNvSpPr>
          <p:nvPr/>
        </p:nvSpPr>
        <p:spPr bwMode="auto">
          <a:xfrm>
            <a:off x="6787539" y="2469363"/>
            <a:ext cx="34107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 Click Enter Details. Click Enter details to add the content of your paper.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84425" y="265270"/>
            <a:ext cx="3023149" cy="494596"/>
            <a:chOff x="20318" y="20320"/>
            <a:chExt cx="3023149" cy="494596"/>
          </a:xfrm>
        </p:grpSpPr>
        <p:sp>
          <p:nvSpPr>
            <p:cNvPr id="3" name="矩形 2"/>
            <p:cNvSpPr/>
            <p:nvPr/>
          </p:nvSpPr>
          <p:spPr>
            <a:xfrm rot="10800000">
              <a:off x="20318" y="20320"/>
              <a:ext cx="3023149" cy="494596"/>
            </a:xfrm>
            <a:prstGeom prst="rect">
              <a:avLst/>
            </a:prstGeom>
            <a:noFill/>
            <a:ln w="44450">
              <a:solidFill>
                <a:srgbClr val="6B7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162148" y="67563"/>
              <a:ext cx="2739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Title</a:t>
              </a:r>
            </a:p>
          </p:txBody>
        </p:sp>
      </p:grpSp>
      <p:sp>
        <p:nvSpPr>
          <p:cNvPr id="5" name="矩形 42"/>
          <p:cNvSpPr>
            <a:spLocks noChangeArrowheads="1"/>
          </p:cNvSpPr>
          <p:nvPr/>
        </p:nvSpPr>
        <p:spPr bwMode="auto">
          <a:xfrm>
            <a:off x="9785350" y="3838575"/>
            <a:ext cx="923925" cy="2260600"/>
          </a:xfrm>
          <a:prstGeom prst="rect">
            <a:avLst/>
          </a:prstGeom>
          <a:solidFill>
            <a:srgbClr val="6B7D59"/>
          </a:solidFill>
          <a:ln>
            <a:noFill/>
          </a:ln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6" name="矩形 37"/>
          <p:cNvSpPr>
            <a:spLocks noChangeArrowheads="1"/>
          </p:cNvSpPr>
          <p:nvPr/>
        </p:nvSpPr>
        <p:spPr bwMode="auto">
          <a:xfrm>
            <a:off x="4986338" y="3838575"/>
            <a:ext cx="4667250" cy="2260600"/>
          </a:xfrm>
          <a:prstGeom prst="rect">
            <a:avLst/>
          </a:prstGeom>
          <a:solidFill>
            <a:srgbClr val="6B7D59"/>
          </a:solidFill>
          <a:ln>
            <a:noFill/>
          </a:ln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7" name="矩形 46"/>
          <p:cNvSpPr>
            <a:spLocks noChangeAspect="1" noChangeArrowheads="1"/>
          </p:cNvSpPr>
          <p:nvPr/>
        </p:nvSpPr>
        <p:spPr bwMode="auto">
          <a:xfrm>
            <a:off x="1485900" y="3838575"/>
            <a:ext cx="3389313" cy="2260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8" name="矩形 47"/>
          <p:cNvSpPr>
            <a:spLocks noChangeAspect="1" noChangeArrowheads="1"/>
          </p:cNvSpPr>
          <p:nvPr/>
        </p:nvSpPr>
        <p:spPr bwMode="auto">
          <a:xfrm>
            <a:off x="3840163" y="1485900"/>
            <a:ext cx="3386137" cy="22590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485900" y="1484313"/>
            <a:ext cx="2260600" cy="2260600"/>
          </a:xfrm>
          <a:prstGeom prst="rect">
            <a:avLst/>
          </a:prstGeom>
          <a:solidFill>
            <a:srgbClr val="6B7D59"/>
          </a:solidFill>
          <a:ln>
            <a:noFill/>
          </a:ln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8607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0" name="矩形 59"/>
          <p:cNvSpPr>
            <a:spLocks noChangeAspect="1" noChangeArrowheads="1"/>
          </p:cNvSpPr>
          <p:nvPr/>
        </p:nvSpPr>
        <p:spPr bwMode="auto">
          <a:xfrm>
            <a:off x="7319963" y="1484313"/>
            <a:ext cx="3389312" cy="2260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5" name="燕尾形 1"/>
          <p:cNvSpPr>
            <a:spLocks noChangeArrowheads="1"/>
          </p:cNvSpPr>
          <p:nvPr/>
        </p:nvSpPr>
        <p:spPr bwMode="auto">
          <a:xfrm>
            <a:off x="11085513" y="3487738"/>
            <a:ext cx="512762" cy="512762"/>
          </a:xfrm>
          <a:prstGeom prst="chevron">
            <a:avLst>
              <a:gd name="adj" fmla="val 50000"/>
            </a:avLst>
          </a:prstGeom>
          <a:solidFill>
            <a:srgbClr val="6B7D59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文本框 17"/>
          <p:cNvSpPr txBox="1">
            <a:spLocks noChangeArrowheads="1"/>
          </p:cNvSpPr>
          <p:nvPr/>
        </p:nvSpPr>
        <p:spPr bwMode="auto">
          <a:xfrm>
            <a:off x="5932159" y="4000500"/>
            <a:ext cx="2588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17" name="文本框 18"/>
          <p:cNvSpPr txBox="1">
            <a:spLocks noChangeArrowheads="1"/>
          </p:cNvSpPr>
          <p:nvPr/>
        </p:nvSpPr>
        <p:spPr bwMode="auto">
          <a:xfrm>
            <a:off x="5520938" y="4493231"/>
            <a:ext cx="3410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873879" y="1824038"/>
            <a:ext cx="1565921" cy="39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557020" y="2356148"/>
            <a:ext cx="2027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t="60622"/>
          <a:stretch>
            <a:fillRect/>
          </a:stretch>
        </p:blipFill>
        <p:spPr>
          <a:xfrm>
            <a:off x="6350000" y="4607560"/>
            <a:ext cx="5842000" cy="22504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3" t="60622" r="40500" b="-60622"/>
          <a:stretch>
            <a:fillRect/>
          </a:stretch>
        </p:blipFill>
        <p:spPr>
          <a:xfrm>
            <a:off x="-497840" y="4607560"/>
            <a:ext cx="7752080" cy="571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4" b="64089"/>
          <a:stretch>
            <a:fillRect/>
          </a:stretch>
        </p:blipFill>
        <p:spPr>
          <a:xfrm>
            <a:off x="4033520" y="0"/>
            <a:ext cx="8158480" cy="2052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33" b="55689"/>
          <a:stretch>
            <a:fillRect/>
          </a:stretch>
        </p:blipFill>
        <p:spPr>
          <a:xfrm>
            <a:off x="0" y="17780"/>
            <a:ext cx="3373120" cy="25323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23723" y="3995503"/>
            <a:ext cx="302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Respondent Student: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87442" y="2639191"/>
            <a:ext cx="7001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ECAEB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Thank 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Your listening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75207" y="3584570"/>
            <a:ext cx="302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Instructor: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: 圆顶角 51"/>
          <p:cNvSpPr/>
          <p:nvPr/>
        </p:nvSpPr>
        <p:spPr>
          <a:xfrm rot="10800000">
            <a:off x="8803090" y="0"/>
            <a:ext cx="3023149" cy="1880189"/>
          </a:xfrm>
          <a:prstGeom prst="round2SameRect">
            <a:avLst/>
          </a:prstGeom>
          <a:noFill/>
          <a:ln w="44450">
            <a:solidFill>
              <a:srgbClr val="6B7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167853" y="1046079"/>
            <a:ext cx="2417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6B7D5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Directory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285672" y="1628985"/>
            <a:ext cx="5323500" cy="938084"/>
            <a:chOff x="342514" y="1199746"/>
            <a:chExt cx="5323500" cy="93808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333" b="55689"/>
            <a:stretch>
              <a:fillRect/>
            </a:stretch>
          </p:blipFill>
          <p:spPr>
            <a:xfrm>
              <a:off x="342514" y="1199747"/>
              <a:ext cx="1249522" cy="938083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342514" y="1199746"/>
              <a:ext cx="5323500" cy="865817"/>
              <a:chOff x="3804325" y="2400299"/>
              <a:chExt cx="3183523" cy="51777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804325" y="2400299"/>
                <a:ext cx="3183523" cy="517770"/>
              </a:xfrm>
              <a:prstGeom prst="rect">
                <a:avLst/>
              </a:prstGeom>
              <a:noFill/>
              <a:ln w="25400">
                <a:solidFill>
                  <a:srgbClr val="6B7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8" name="文本框 12"/>
              <p:cNvSpPr txBox="1">
                <a:spLocks noChangeArrowheads="1"/>
              </p:cNvSpPr>
              <p:nvPr/>
            </p:nvSpPr>
            <p:spPr bwMode="auto">
              <a:xfrm>
                <a:off x="4588175" y="2505510"/>
                <a:ext cx="2262218" cy="312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634021" y="2798672"/>
            <a:ext cx="5323500" cy="938084"/>
            <a:chOff x="342514" y="1199746"/>
            <a:chExt cx="5323500" cy="938084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333" b="55689"/>
            <a:stretch>
              <a:fillRect/>
            </a:stretch>
          </p:blipFill>
          <p:spPr>
            <a:xfrm>
              <a:off x="342514" y="1199747"/>
              <a:ext cx="1249522" cy="938083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342514" y="1199746"/>
              <a:ext cx="5323500" cy="865817"/>
              <a:chOff x="3804325" y="2400299"/>
              <a:chExt cx="3183523" cy="51777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04325" y="2400299"/>
                <a:ext cx="3183523" cy="517770"/>
              </a:xfrm>
              <a:prstGeom prst="rect">
                <a:avLst/>
              </a:prstGeom>
              <a:noFill/>
              <a:ln w="25400">
                <a:solidFill>
                  <a:srgbClr val="6B7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40" name="文本框 12"/>
              <p:cNvSpPr txBox="1">
                <a:spLocks noChangeArrowheads="1"/>
              </p:cNvSpPr>
              <p:nvPr/>
            </p:nvSpPr>
            <p:spPr bwMode="auto">
              <a:xfrm>
                <a:off x="4588175" y="2505510"/>
                <a:ext cx="2262218" cy="312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2013829" y="3912690"/>
            <a:ext cx="5323500" cy="938084"/>
            <a:chOff x="342514" y="1199746"/>
            <a:chExt cx="5323500" cy="938084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333" b="55689"/>
            <a:stretch>
              <a:fillRect/>
            </a:stretch>
          </p:blipFill>
          <p:spPr>
            <a:xfrm>
              <a:off x="342514" y="1199747"/>
              <a:ext cx="1249522" cy="938083"/>
            </a:xfrm>
            <a:prstGeom prst="rect">
              <a:avLst/>
            </a:prstGeom>
          </p:spPr>
        </p:pic>
        <p:grpSp>
          <p:nvGrpSpPr>
            <p:cNvPr id="42" name="组合 41"/>
            <p:cNvGrpSpPr/>
            <p:nvPr/>
          </p:nvGrpSpPr>
          <p:grpSpPr>
            <a:xfrm>
              <a:off x="342514" y="1199746"/>
              <a:ext cx="5323500" cy="865817"/>
              <a:chOff x="3804325" y="2400299"/>
              <a:chExt cx="3183523" cy="517770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3804325" y="2400299"/>
                <a:ext cx="3183523" cy="517770"/>
              </a:xfrm>
              <a:prstGeom prst="rect">
                <a:avLst/>
              </a:prstGeom>
              <a:noFill/>
              <a:ln w="25400">
                <a:solidFill>
                  <a:srgbClr val="6B7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45" name="文本框 12"/>
              <p:cNvSpPr txBox="1">
                <a:spLocks noChangeArrowheads="1"/>
              </p:cNvSpPr>
              <p:nvPr/>
            </p:nvSpPr>
            <p:spPr bwMode="auto">
              <a:xfrm>
                <a:off x="4588175" y="2505510"/>
                <a:ext cx="2262218" cy="312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2535194" y="5026549"/>
            <a:ext cx="5323500" cy="938084"/>
            <a:chOff x="342514" y="1199746"/>
            <a:chExt cx="5323500" cy="93808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333" b="55689"/>
            <a:stretch>
              <a:fillRect/>
            </a:stretch>
          </p:blipFill>
          <p:spPr>
            <a:xfrm>
              <a:off x="342514" y="1199747"/>
              <a:ext cx="1249522" cy="938083"/>
            </a:xfrm>
            <a:prstGeom prst="rect">
              <a:avLst/>
            </a:prstGeom>
          </p:spPr>
        </p:pic>
        <p:grpSp>
          <p:nvGrpSpPr>
            <p:cNvPr id="47" name="组合 46"/>
            <p:cNvGrpSpPr/>
            <p:nvPr/>
          </p:nvGrpSpPr>
          <p:grpSpPr>
            <a:xfrm>
              <a:off x="342514" y="1199746"/>
              <a:ext cx="5323500" cy="865817"/>
              <a:chOff x="3804325" y="2400299"/>
              <a:chExt cx="3183523" cy="517770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3804325" y="2400299"/>
                <a:ext cx="3183523" cy="517770"/>
              </a:xfrm>
              <a:prstGeom prst="rect">
                <a:avLst/>
              </a:prstGeom>
              <a:noFill/>
              <a:ln w="25400">
                <a:solidFill>
                  <a:srgbClr val="6B7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50" name="文本框 12"/>
              <p:cNvSpPr txBox="1">
                <a:spLocks noChangeArrowheads="1"/>
              </p:cNvSpPr>
              <p:nvPr/>
            </p:nvSpPr>
            <p:spPr bwMode="auto">
              <a:xfrm>
                <a:off x="4588175" y="2505510"/>
                <a:ext cx="2262218" cy="312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Title</a:t>
                </a:r>
              </a:p>
            </p:txBody>
          </p:sp>
        </p:grpSp>
      </p:grp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4" b="64089"/>
          <a:stretch>
            <a:fillRect/>
          </a:stretch>
        </p:blipFill>
        <p:spPr>
          <a:xfrm>
            <a:off x="6433473" y="-45057"/>
            <a:ext cx="5744545" cy="144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471057" y="2030928"/>
            <a:ext cx="7249885" cy="3475248"/>
            <a:chOff x="2471057" y="2030928"/>
            <a:chExt cx="7249885" cy="347524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84" b="64089"/>
            <a:stretch>
              <a:fillRect/>
            </a:stretch>
          </p:blipFill>
          <p:spPr>
            <a:xfrm>
              <a:off x="6226698" y="2041088"/>
              <a:ext cx="3484880" cy="87664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333" b="55689"/>
            <a:stretch>
              <a:fillRect/>
            </a:stretch>
          </p:blipFill>
          <p:spPr>
            <a:xfrm>
              <a:off x="2489199" y="2030928"/>
              <a:ext cx="1440822" cy="1081702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2471057" y="2043665"/>
              <a:ext cx="7249885" cy="3462511"/>
              <a:chOff x="2471057" y="1911585"/>
              <a:chExt cx="7249885" cy="3462511"/>
            </a:xfrm>
          </p:grpSpPr>
          <p:sp>
            <p:nvSpPr>
              <p:cNvPr id="10" name="文本框 12"/>
              <p:cNvSpPr txBox="1">
                <a:spLocks noChangeArrowheads="1"/>
              </p:cNvSpPr>
              <p:nvPr/>
            </p:nvSpPr>
            <p:spPr bwMode="auto">
              <a:xfrm>
                <a:off x="3716090" y="3441002"/>
                <a:ext cx="475981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Title</a:t>
                </a:r>
              </a:p>
            </p:txBody>
          </p:sp>
          <p:sp>
            <p:nvSpPr>
              <p:cNvPr id="11" name="文本框 12"/>
              <p:cNvSpPr txBox="1">
                <a:spLocks noChangeArrowheads="1"/>
              </p:cNvSpPr>
              <p:nvPr/>
            </p:nvSpPr>
            <p:spPr bwMode="auto">
              <a:xfrm>
                <a:off x="5063975" y="2438464"/>
                <a:ext cx="1770205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7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01</a:t>
                </a:r>
                <a:endParaRPr lang="zh-CN" altLang="en-US" sz="7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471057" y="1911585"/>
                <a:ext cx="7249885" cy="3452351"/>
              </a:xfrm>
              <a:prstGeom prst="rect">
                <a:avLst/>
              </a:prstGeom>
              <a:noFill/>
              <a:ln w="25400">
                <a:solidFill>
                  <a:srgbClr val="6B7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83" t="60622"/>
              <a:stretch>
                <a:fillRect/>
              </a:stretch>
            </p:blipFill>
            <p:spPr>
              <a:xfrm>
                <a:off x="6321637" y="4044063"/>
                <a:ext cx="3399305" cy="1309471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" t="60622" r="40500" b="-625"/>
              <a:stretch>
                <a:fillRect/>
              </a:stretch>
            </p:blipFill>
            <p:spPr>
              <a:xfrm>
                <a:off x="2471057" y="4043823"/>
                <a:ext cx="4215138" cy="133027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275840" y="1616694"/>
            <a:ext cx="7640320" cy="4315492"/>
            <a:chOff x="2275840" y="1616694"/>
            <a:chExt cx="7640320" cy="4315492"/>
          </a:xfrm>
        </p:grpSpPr>
        <p:grpSp>
          <p:nvGrpSpPr>
            <p:cNvPr id="5" name="组合 4"/>
            <p:cNvGrpSpPr/>
            <p:nvPr/>
          </p:nvGrpSpPr>
          <p:grpSpPr>
            <a:xfrm>
              <a:off x="2275840" y="1616694"/>
              <a:ext cx="7640320" cy="4315492"/>
              <a:chOff x="467360" y="2092960"/>
              <a:chExt cx="5720080" cy="323088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83" t="60622"/>
              <a:stretch>
                <a:fillRect/>
              </a:stretch>
            </p:blipFill>
            <p:spPr>
              <a:xfrm>
                <a:off x="2777975" y="3994049"/>
                <a:ext cx="3399305" cy="1309471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333" b="55689"/>
              <a:stretch>
                <a:fillRect/>
              </a:stretch>
            </p:blipFill>
            <p:spPr>
              <a:xfrm>
                <a:off x="467360" y="2092960"/>
                <a:ext cx="1440822" cy="1081702"/>
              </a:xfrm>
              <a:prstGeom prst="rect">
                <a:avLst/>
              </a:prstGeom>
            </p:spPr>
          </p:pic>
          <p:sp>
            <p:nvSpPr>
              <p:cNvPr id="2" name="矩形: 剪去对角 1"/>
              <p:cNvSpPr/>
              <p:nvPr/>
            </p:nvSpPr>
            <p:spPr>
              <a:xfrm>
                <a:off x="467360" y="2092960"/>
                <a:ext cx="5720080" cy="3230880"/>
              </a:xfrm>
              <a:prstGeom prst="snip2DiagRect">
                <a:avLst/>
              </a:prstGeom>
              <a:noFill/>
              <a:ln w="25400">
                <a:solidFill>
                  <a:srgbClr val="6B7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35"/>
            <p:cNvSpPr txBox="1">
              <a:spLocks noChangeArrowheads="1"/>
            </p:cNvSpPr>
            <p:nvPr/>
          </p:nvSpPr>
          <p:spPr bwMode="auto">
            <a:xfrm>
              <a:off x="3378325" y="2835755"/>
              <a:ext cx="543535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rgbClr val="40563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Click Enter details to add the content of your paper. For example, identify the main target consumer groups and conduct consumer analysis of them.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84425" y="265270"/>
            <a:ext cx="3023149" cy="494596"/>
            <a:chOff x="20318" y="20320"/>
            <a:chExt cx="3023149" cy="494596"/>
          </a:xfrm>
        </p:grpSpPr>
        <p:sp>
          <p:nvSpPr>
            <p:cNvPr id="8" name="矩形 7"/>
            <p:cNvSpPr/>
            <p:nvPr/>
          </p:nvSpPr>
          <p:spPr>
            <a:xfrm rot="10800000">
              <a:off x="20318" y="20320"/>
              <a:ext cx="3023149" cy="494596"/>
            </a:xfrm>
            <a:prstGeom prst="rect">
              <a:avLst/>
            </a:prstGeom>
            <a:noFill/>
            <a:ln w="44450">
              <a:solidFill>
                <a:srgbClr val="6B7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162148" y="67563"/>
              <a:ext cx="2739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Title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84425" y="265270"/>
            <a:ext cx="3023149" cy="494596"/>
            <a:chOff x="20318" y="20320"/>
            <a:chExt cx="3023149" cy="494596"/>
          </a:xfrm>
        </p:grpSpPr>
        <p:sp>
          <p:nvSpPr>
            <p:cNvPr id="3" name="矩形 2"/>
            <p:cNvSpPr/>
            <p:nvPr/>
          </p:nvSpPr>
          <p:spPr>
            <a:xfrm rot="10800000">
              <a:off x="20318" y="20320"/>
              <a:ext cx="3023149" cy="494596"/>
            </a:xfrm>
            <a:prstGeom prst="rect">
              <a:avLst/>
            </a:prstGeom>
            <a:noFill/>
            <a:ln w="44450">
              <a:solidFill>
                <a:srgbClr val="6B7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162148" y="67563"/>
              <a:ext cx="2739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Title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1896" y="2057648"/>
            <a:ext cx="4312689" cy="3855773"/>
            <a:chOff x="1475656" y="1203598"/>
            <a:chExt cx="3410291" cy="3048981"/>
          </a:xfrm>
        </p:grpSpPr>
        <p:sp>
          <p:nvSpPr>
            <p:cNvPr id="11" name="Oval 22"/>
            <p:cNvSpPr>
              <a:spLocks noChangeArrowheads="1"/>
            </p:cNvSpPr>
            <p:nvPr/>
          </p:nvSpPr>
          <p:spPr bwMode="auto">
            <a:xfrm>
              <a:off x="3847863" y="1203598"/>
              <a:ext cx="977235" cy="976606"/>
            </a:xfrm>
            <a:prstGeom prst="ellipse">
              <a:avLst/>
            </a:prstGeom>
            <a:solidFill>
              <a:srgbClr val="6B7D59"/>
            </a:solidFill>
            <a:ln>
              <a:noFill/>
            </a:ln>
          </p:spPr>
          <p:txBody>
            <a:bodyPr vert="horz" wrap="square" lIns="56618" tIns="28310" rIns="56618" bIns="28310" numCol="1" anchor="ctr" anchorCtr="0" compatLnSpc="1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Content</a:t>
              </a:r>
              <a:endParaRPr lang="zh-CN" altLang="en-US" sz="3200" b="1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H="1">
              <a:off x="1475656" y="1693137"/>
              <a:ext cx="2372206" cy="0"/>
            </a:xfrm>
            <a:prstGeom prst="line">
              <a:avLst/>
            </a:prstGeom>
            <a:noFill/>
            <a:ln w="22225" cap="flat">
              <a:solidFill>
                <a:srgbClr val="6B7D59"/>
              </a:solidFill>
              <a:prstDash val="dash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6618" tIns="28310" rIns="56618" bIns="2831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4"/>
            <p:cNvSpPr>
              <a:spLocks noEditPoints="1"/>
            </p:cNvSpPr>
            <p:nvPr/>
          </p:nvSpPr>
          <p:spPr bwMode="auto">
            <a:xfrm>
              <a:off x="3131058" y="1559628"/>
              <a:ext cx="275313" cy="274439"/>
            </a:xfrm>
            <a:custGeom>
              <a:avLst/>
              <a:gdLst>
                <a:gd name="T0" fmla="*/ 23 w 47"/>
                <a:gd name="T1" fmla="*/ 0 h 47"/>
                <a:gd name="T2" fmla="*/ 47 w 47"/>
                <a:gd name="T3" fmla="*/ 24 h 47"/>
                <a:gd name="T4" fmla="*/ 23 w 47"/>
                <a:gd name="T5" fmla="*/ 47 h 47"/>
                <a:gd name="T6" fmla="*/ 0 w 47"/>
                <a:gd name="T7" fmla="*/ 24 h 47"/>
                <a:gd name="T8" fmla="*/ 23 w 47"/>
                <a:gd name="T9" fmla="*/ 0 h 47"/>
                <a:gd name="T10" fmla="*/ 23 w 47"/>
                <a:gd name="T11" fmla="*/ 15 h 47"/>
                <a:gd name="T12" fmla="*/ 15 w 47"/>
                <a:gd name="T13" fmla="*/ 24 h 47"/>
                <a:gd name="T14" fmla="*/ 23 w 47"/>
                <a:gd name="T15" fmla="*/ 32 h 47"/>
                <a:gd name="T16" fmla="*/ 32 w 47"/>
                <a:gd name="T17" fmla="*/ 24 h 47"/>
                <a:gd name="T18" fmla="*/ 23 w 47"/>
                <a:gd name="T1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36" y="0"/>
                    <a:pt x="47" y="11"/>
                    <a:pt x="47" y="24"/>
                  </a:cubicBezTo>
                  <a:cubicBezTo>
                    <a:pt x="47" y="37"/>
                    <a:pt x="36" y="47"/>
                    <a:pt x="23" y="47"/>
                  </a:cubicBezTo>
                  <a:cubicBezTo>
                    <a:pt x="10" y="47"/>
                    <a:pt x="0" y="37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lose/>
                  <a:moveTo>
                    <a:pt x="23" y="15"/>
                  </a:moveTo>
                  <a:cubicBezTo>
                    <a:pt x="19" y="15"/>
                    <a:pt x="15" y="19"/>
                    <a:pt x="15" y="24"/>
                  </a:cubicBezTo>
                  <a:cubicBezTo>
                    <a:pt x="15" y="28"/>
                    <a:pt x="19" y="32"/>
                    <a:pt x="23" y="32"/>
                  </a:cubicBezTo>
                  <a:cubicBezTo>
                    <a:pt x="28" y="32"/>
                    <a:pt x="32" y="28"/>
                    <a:pt x="32" y="24"/>
                  </a:cubicBezTo>
                  <a:cubicBezTo>
                    <a:pt x="32" y="19"/>
                    <a:pt x="28" y="15"/>
                    <a:pt x="23" y="15"/>
                  </a:cubicBezTo>
                  <a:close/>
                </a:path>
              </a:pathLst>
            </a:custGeom>
            <a:solidFill>
              <a:srgbClr val="6B7D59"/>
            </a:solidFill>
            <a:ln>
              <a:noFill/>
            </a:ln>
          </p:spPr>
          <p:txBody>
            <a:bodyPr vert="horz" wrap="square" lIns="56618" tIns="28310" rIns="56618" bIns="2831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5"/>
            <p:cNvSpPr>
              <a:spLocks noEditPoints="1"/>
            </p:cNvSpPr>
            <p:nvPr/>
          </p:nvSpPr>
          <p:spPr bwMode="auto">
            <a:xfrm>
              <a:off x="2486182" y="1559628"/>
              <a:ext cx="277793" cy="274439"/>
            </a:xfrm>
            <a:custGeom>
              <a:avLst/>
              <a:gdLst>
                <a:gd name="T0" fmla="*/ 24 w 47"/>
                <a:gd name="T1" fmla="*/ 0 h 47"/>
                <a:gd name="T2" fmla="*/ 47 w 47"/>
                <a:gd name="T3" fmla="*/ 24 h 47"/>
                <a:gd name="T4" fmla="*/ 24 w 47"/>
                <a:gd name="T5" fmla="*/ 47 h 47"/>
                <a:gd name="T6" fmla="*/ 0 w 47"/>
                <a:gd name="T7" fmla="*/ 24 h 47"/>
                <a:gd name="T8" fmla="*/ 24 w 47"/>
                <a:gd name="T9" fmla="*/ 0 h 47"/>
                <a:gd name="T10" fmla="*/ 24 w 47"/>
                <a:gd name="T11" fmla="*/ 15 h 47"/>
                <a:gd name="T12" fmla="*/ 15 w 47"/>
                <a:gd name="T13" fmla="*/ 24 h 47"/>
                <a:gd name="T14" fmla="*/ 24 w 47"/>
                <a:gd name="T15" fmla="*/ 32 h 47"/>
                <a:gd name="T16" fmla="*/ 32 w 47"/>
                <a:gd name="T17" fmla="*/ 24 h 47"/>
                <a:gd name="T18" fmla="*/ 24 w 47"/>
                <a:gd name="T1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37" y="0"/>
                    <a:pt x="47" y="11"/>
                    <a:pt x="47" y="24"/>
                  </a:cubicBezTo>
                  <a:cubicBezTo>
                    <a:pt x="47" y="37"/>
                    <a:pt x="37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  <a:moveTo>
                    <a:pt x="24" y="15"/>
                  </a:moveTo>
                  <a:cubicBezTo>
                    <a:pt x="19" y="15"/>
                    <a:pt x="15" y="19"/>
                    <a:pt x="15" y="24"/>
                  </a:cubicBezTo>
                  <a:cubicBezTo>
                    <a:pt x="15" y="28"/>
                    <a:pt x="19" y="32"/>
                    <a:pt x="24" y="32"/>
                  </a:cubicBezTo>
                  <a:cubicBezTo>
                    <a:pt x="28" y="32"/>
                    <a:pt x="32" y="28"/>
                    <a:pt x="32" y="24"/>
                  </a:cubicBezTo>
                  <a:cubicBezTo>
                    <a:pt x="32" y="19"/>
                    <a:pt x="28" y="15"/>
                    <a:pt x="24" y="15"/>
                  </a:cubicBezTo>
                  <a:close/>
                </a:path>
              </a:pathLst>
            </a:custGeom>
            <a:solidFill>
              <a:srgbClr val="6B7D59"/>
            </a:solidFill>
            <a:ln>
              <a:noFill/>
            </a:ln>
          </p:spPr>
          <p:txBody>
            <a:bodyPr vert="horz" wrap="square" lIns="56618" tIns="28310" rIns="56618" bIns="2831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6"/>
            <p:cNvSpPr>
              <a:spLocks noEditPoints="1"/>
            </p:cNvSpPr>
            <p:nvPr/>
          </p:nvSpPr>
          <p:spPr bwMode="auto">
            <a:xfrm>
              <a:off x="1843787" y="1559628"/>
              <a:ext cx="280273" cy="274439"/>
            </a:xfrm>
            <a:custGeom>
              <a:avLst/>
              <a:gdLst>
                <a:gd name="T0" fmla="*/ 24 w 48"/>
                <a:gd name="T1" fmla="*/ 0 h 47"/>
                <a:gd name="T2" fmla="*/ 48 w 48"/>
                <a:gd name="T3" fmla="*/ 24 h 47"/>
                <a:gd name="T4" fmla="*/ 24 w 48"/>
                <a:gd name="T5" fmla="*/ 47 h 47"/>
                <a:gd name="T6" fmla="*/ 0 w 48"/>
                <a:gd name="T7" fmla="*/ 24 h 47"/>
                <a:gd name="T8" fmla="*/ 24 w 48"/>
                <a:gd name="T9" fmla="*/ 0 h 47"/>
                <a:gd name="T10" fmla="*/ 24 w 48"/>
                <a:gd name="T11" fmla="*/ 15 h 47"/>
                <a:gd name="T12" fmla="*/ 15 w 48"/>
                <a:gd name="T13" fmla="*/ 24 h 47"/>
                <a:gd name="T14" fmla="*/ 24 w 48"/>
                <a:gd name="T15" fmla="*/ 32 h 47"/>
                <a:gd name="T16" fmla="*/ 32 w 48"/>
                <a:gd name="T17" fmla="*/ 24 h 47"/>
                <a:gd name="T18" fmla="*/ 24 w 48"/>
                <a:gd name="T1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  <a:moveTo>
                    <a:pt x="24" y="15"/>
                  </a:moveTo>
                  <a:cubicBezTo>
                    <a:pt x="19" y="15"/>
                    <a:pt x="15" y="19"/>
                    <a:pt x="15" y="24"/>
                  </a:cubicBezTo>
                  <a:cubicBezTo>
                    <a:pt x="15" y="28"/>
                    <a:pt x="19" y="32"/>
                    <a:pt x="24" y="32"/>
                  </a:cubicBezTo>
                  <a:cubicBezTo>
                    <a:pt x="29" y="32"/>
                    <a:pt x="32" y="28"/>
                    <a:pt x="32" y="24"/>
                  </a:cubicBezTo>
                  <a:cubicBezTo>
                    <a:pt x="32" y="19"/>
                    <a:pt x="29" y="15"/>
                    <a:pt x="24" y="15"/>
                  </a:cubicBezTo>
                  <a:close/>
                </a:path>
              </a:pathLst>
            </a:custGeom>
            <a:solidFill>
              <a:srgbClr val="6B7D59"/>
            </a:solidFill>
            <a:ln>
              <a:noFill/>
            </a:ln>
          </p:spPr>
          <p:txBody>
            <a:bodyPr vert="horz" wrap="square" lIns="56618" tIns="28310" rIns="56618" bIns="2831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3212906" y="1769783"/>
              <a:ext cx="1307114" cy="1110116"/>
            </a:xfrm>
            <a:custGeom>
              <a:avLst/>
              <a:gdLst>
                <a:gd name="T0" fmla="*/ 172 w 223"/>
                <a:gd name="T1" fmla="*/ 172 h 190"/>
                <a:gd name="T2" fmla="*/ 50 w 223"/>
                <a:gd name="T3" fmla="*/ 122 h 190"/>
                <a:gd name="T4" fmla="*/ 0 w 223"/>
                <a:gd name="T5" fmla="*/ 0 h 190"/>
                <a:gd name="T6" fmla="*/ 22 w 223"/>
                <a:gd name="T7" fmla="*/ 0 h 190"/>
                <a:gd name="T8" fmla="*/ 66 w 223"/>
                <a:gd name="T9" fmla="*/ 106 h 190"/>
                <a:gd name="T10" fmla="*/ 172 w 223"/>
                <a:gd name="T11" fmla="*/ 150 h 190"/>
                <a:gd name="T12" fmla="*/ 172 w 223"/>
                <a:gd name="T13" fmla="*/ 132 h 190"/>
                <a:gd name="T14" fmla="*/ 223 w 223"/>
                <a:gd name="T15" fmla="*/ 163 h 190"/>
                <a:gd name="T16" fmla="*/ 172 w 223"/>
                <a:gd name="T17" fmla="*/ 190 h 190"/>
                <a:gd name="T18" fmla="*/ 172 w 223"/>
                <a:gd name="T19" fmla="*/ 17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190">
                  <a:moveTo>
                    <a:pt x="172" y="172"/>
                  </a:moveTo>
                  <a:cubicBezTo>
                    <a:pt x="124" y="172"/>
                    <a:pt x="81" y="153"/>
                    <a:pt x="50" y="122"/>
                  </a:cubicBezTo>
                  <a:cubicBezTo>
                    <a:pt x="19" y="91"/>
                    <a:pt x="0" y="48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1"/>
                    <a:pt x="39" y="79"/>
                    <a:pt x="66" y="106"/>
                  </a:cubicBezTo>
                  <a:cubicBezTo>
                    <a:pt x="93" y="133"/>
                    <a:pt x="131" y="150"/>
                    <a:pt x="172" y="150"/>
                  </a:cubicBezTo>
                  <a:cubicBezTo>
                    <a:pt x="172" y="132"/>
                    <a:pt x="172" y="132"/>
                    <a:pt x="172" y="132"/>
                  </a:cubicBezTo>
                  <a:cubicBezTo>
                    <a:pt x="223" y="163"/>
                    <a:pt x="223" y="163"/>
                    <a:pt x="223" y="163"/>
                  </a:cubicBezTo>
                  <a:cubicBezTo>
                    <a:pt x="172" y="190"/>
                    <a:pt x="172" y="190"/>
                    <a:pt x="172" y="190"/>
                  </a:cubicBezTo>
                  <a:lnTo>
                    <a:pt x="172" y="172"/>
                  </a:lnTo>
                  <a:close/>
                </a:path>
              </a:pathLst>
            </a:custGeom>
            <a:solidFill>
              <a:srgbClr val="6B7D59"/>
            </a:solidFill>
            <a:ln>
              <a:noFill/>
            </a:ln>
          </p:spPr>
          <p:txBody>
            <a:bodyPr vert="horz" wrap="square" lIns="56618" tIns="28310" rIns="56618" bIns="2831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8"/>
            <p:cNvSpPr/>
            <p:nvPr/>
          </p:nvSpPr>
          <p:spPr bwMode="auto">
            <a:xfrm>
              <a:off x="2550670" y="1769783"/>
              <a:ext cx="1969352" cy="1770252"/>
            </a:xfrm>
            <a:custGeom>
              <a:avLst/>
              <a:gdLst>
                <a:gd name="T0" fmla="*/ 285 w 336"/>
                <a:gd name="T1" fmla="*/ 285 h 303"/>
                <a:gd name="T2" fmla="*/ 84 w 336"/>
                <a:gd name="T3" fmla="*/ 202 h 303"/>
                <a:gd name="T4" fmla="*/ 0 w 336"/>
                <a:gd name="T5" fmla="*/ 0 h 303"/>
                <a:gd name="T6" fmla="*/ 23 w 336"/>
                <a:gd name="T7" fmla="*/ 0 h 303"/>
                <a:gd name="T8" fmla="*/ 100 w 336"/>
                <a:gd name="T9" fmla="*/ 186 h 303"/>
                <a:gd name="T10" fmla="*/ 285 w 336"/>
                <a:gd name="T11" fmla="*/ 262 h 303"/>
                <a:gd name="T12" fmla="*/ 285 w 336"/>
                <a:gd name="T13" fmla="*/ 245 h 303"/>
                <a:gd name="T14" fmla="*/ 336 w 336"/>
                <a:gd name="T15" fmla="*/ 275 h 303"/>
                <a:gd name="T16" fmla="*/ 285 w 336"/>
                <a:gd name="T17" fmla="*/ 303 h 303"/>
                <a:gd name="T18" fmla="*/ 285 w 336"/>
                <a:gd name="T19" fmla="*/ 2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303">
                  <a:moveTo>
                    <a:pt x="285" y="285"/>
                  </a:moveTo>
                  <a:cubicBezTo>
                    <a:pt x="206" y="285"/>
                    <a:pt x="135" y="253"/>
                    <a:pt x="84" y="202"/>
                  </a:cubicBezTo>
                  <a:cubicBezTo>
                    <a:pt x="32" y="150"/>
                    <a:pt x="0" y="79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2"/>
                    <a:pt x="52" y="138"/>
                    <a:pt x="100" y="186"/>
                  </a:cubicBezTo>
                  <a:cubicBezTo>
                    <a:pt x="147" y="233"/>
                    <a:pt x="213" y="262"/>
                    <a:pt x="285" y="262"/>
                  </a:cubicBezTo>
                  <a:cubicBezTo>
                    <a:pt x="285" y="245"/>
                    <a:pt x="285" y="245"/>
                    <a:pt x="285" y="245"/>
                  </a:cubicBezTo>
                  <a:cubicBezTo>
                    <a:pt x="336" y="275"/>
                    <a:pt x="336" y="275"/>
                    <a:pt x="336" y="275"/>
                  </a:cubicBezTo>
                  <a:cubicBezTo>
                    <a:pt x="285" y="303"/>
                    <a:pt x="285" y="303"/>
                    <a:pt x="285" y="303"/>
                  </a:cubicBezTo>
                  <a:lnTo>
                    <a:pt x="285" y="285"/>
                  </a:lnTo>
                  <a:close/>
                </a:path>
              </a:pathLst>
            </a:custGeom>
            <a:solidFill>
              <a:srgbClr val="6B7D59"/>
            </a:solidFill>
            <a:ln>
              <a:noFill/>
            </a:ln>
          </p:spPr>
          <p:txBody>
            <a:bodyPr vert="horz" wrap="square" lIns="56618" tIns="28310" rIns="56618" bIns="2831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1908275" y="1769783"/>
              <a:ext cx="2611748" cy="2413081"/>
            </a:xfrm>
            <a:custGeom>
              <a:avLst/>
              <a:gdLst>
                <a:gd name="T0" fmla="*/ 395 w 446"/>
                <a:gd name="T1" fmla="*/ 395 h 413"/>
                <a:gd name="T2" fmla="*/ 116 w 446"/>
                <a:gd name="T3" fmla="*/ 279 h 413"/>
                <a:gd name="T4" fmla="*/ 0 w 446"/>
                <a:gd name="T5" fmla="*/ 0 h 413"/>
                <a:gd name="T6" fmla="*/ 23 w 446"/>
                <a:gd name="T7" fmla="*/ 0 h 413"/>
                <a:gd name="T8" fmla="*/ 132 w 446"/>
                <a:gd name="T9" fmla="*/ 263 h 413"/>
                <a:gd name="T10" fmla="*/ 395 w 446"/>
                <a:gd name="T11" fmla="*/ 373 h 413"/>
                <a:gd name="T12" fmla="*/ 395 w 446"/>
                <a:gd name="T13" fmla="*/ 355 h 413"/>
                <a:gd name="T14" fmla="*/ 446 w 446"/>
                <a:gd name="T15" fmla="*/ 385 h 413"/>
                <a:gd name="T16" fmla="*/ 395 w 446"/>
                <a:gd name="T17" fmla="*/ 413 h 413"/>
                <a:gd name="T18" fmla="*/ 395 w 446"/>
                <a:gd name="T19" fmla="*/ 39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413">
                  <a:moveTo>
                    <a:pt x="395" y="395"/>
                  </a:moveTo>
                  <a:cubicBezTo>
                    <a:pt x="286" y="395"/>
                    <a:pt x="187" y="351"/>
                    <a:pt x="116" y="279"/>
                  </a:cubicBezTo>
                  <a:cubicBezTo>
                    <a:pt x="44" y="208"/>
                    <a:pt x="0" y="109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03"/>
                    <a:pt x="64" y="196"/>
                    <a:pt x="132" y="263"/>
                  </a:cubicBezTo>
                  <a:cubicBezTo>
                    <a:pt x="199" y="331"/>
                    <a:pt x="292" y="372"/>
                    <a:pt x="395" y="373"/>
                  </a:cubicBezTo>
                  <a:cubicBezTo>
                    <a:pt x="395" y="355"/>
                    <a:pt x="395" y="355"/>
                    <a:pt x="395" y="355"/>
                  </a:cubicBezTo>
                  <a:cubicBezTo>
                    <a:pt x="446" y="385"/>
                    <a:pt x="446" y="385"/>
                    <a:pt x="446" y="385"/>
                  </a:cubicBezTo>
                  <a:cubicBezTo>
                    <a:pt x="395" y="413"/>
                    <a:pt x="395" y="413"/>
                    <a:pt x="395" y="413"/>
                  </a:cubicBezTo>
                  <a:lnTo>
                    <a:pt x="395" y="395"/>
                  </a:lnTo>
                  <a:close/>
                </a:path>
              </a:pathLst>
            </a:custGeom>
            <a:solidFill>
              <a:srgbClr val="6B7D59"/>
            </a:solidFill>
            <a:ln>
              <a:noFill/>
            </a:ln>
          </p:spPr>
          <p:txBody>
            <a:bodyPr vert="horz" wrap="square" lIns="56618" tIns="28310" rIns="56618" bIns="2831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TextBox 10"/>
            <p:cNvSpPr txBox="1"/>
            <p:nvPr/>
          </p:nvSpPr>
          <p:spPr>
            <a:xfrm>
              <a:off x="4566097" y="2479176"/>
              <a:ext cx="319850" cy="458950"/>
            </a:xfrm>
            <a:prstGeom prst="rect">
              <a:avLst/>
            </a:prstGeom>
            <a:noFill/>
          </p:spPr>
          <p:txBody>
            <a:bodyPr wrap="none" lIns="56618" tIns="28310" rIns="56618" bIns="28310" rtlCol="0" anchor="ctr">
              <a:spAutoFit/>
            </a:bodyPr>
            <a:lstStyle/>
            <a:p>
              <a:r>
                <a:rPr lang="en-US" altLang="zh-CN" sz="34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</a:t>
              </a:r>
              <a:endParaRPr lang="zh-CN" altLang="en-US" sz="3400" b="1" dirty="0">
                <a:solidFill>
                  <a:srgbClr val="6B7D59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0" name="TextBox 12"/>
            <p:cNvSpPr txBox="1"/>
            <p:nvPr/>
          </p:nvSpPr>
          <p:spPr>
            <a:xfrm>
              <a:off x="4566098" y="3125868"/>
              <a:ext cx="293230" cy="458950"/>
            </a:xfrm>
            <a:prstGeom prst="rect">
              <a:avLst/>
            </a:prstGeom>
            <a:noFill/>
          </p:spPr>
          <p:txBody>
            <a:bodyPr wrap="none" lIns="56618" tIns="28310" rIns="56618" bIns="28310" rtlCol="0" anchor="ctr">
              <a:spAutoFit/>
            </a:bodyPr>
            <a:lstStyle/>
            <a:p>
              <a:r>
                <a:rPr lang="en-US" altLang="zh-CN" sz="34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B</a:t>
              </a:r>
              <a:endParaRPr lang="zh-CN" altLang="en-US" sz="3400" b="1" dirty="0">
                <a:solidFill>
                  <a:srgbClr val="6B7D59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4566097" y="3793629"/>
              <a:ext cx="317315" cy="458950"/>
            </a:xfrm>
            <a:prstGeom prst="rect">
              <a:avLst/>
            </a:prstGeom>
            <a:noFill/>
          </p:spPr>
          <p:txBody>
            <a:bodyPr wrap="none" lIns="56618" tIns="28310" rIns="56618" bIns="28310" rtlCol="0" anchor="ctr">
              <a:spAutoFit/>
            </a:bodyPr>
            <a:lstStyle/>
            <a:p>
              <a:r>
                <a:rPr lang="en-US" altLang="zh-CN" sz="34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</a:t>
              </a:r>
              <a:endParaRPr lang="zh-CN" altLang="en-US" sz="3400" b="1" dirty="0">
                <a:solidFill>
                  <a:srgbClr val="6B7D59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23" name="文本框 35"/>
          <p:cNvSpPr txBox="1">
            <a:spLocks noChangeArrowheads="1"/>
          </p:cNvSpPr>
          <p:nvPr/>
        </p:nvSpPr>
        <p:spPr bwMode="auto">
          <a:xfrm>
            <a:off x="4972851" y="3545454"/>
            <a:ext cx="5435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 For example, identify the main target consumer groups and conduct consumer analysis of them.</a:t>
            </a:r>
          </a:p>
        </p:txBody>
      </p:sp>
      <p:sp>
        <p:nvSpPr>
          <p:cNvPr id="24" name="文本框 35"/>
          <p:cNvSpPr txBox="1">
            <a:spLocks noChangeArrowheads="1"/>
          </p:cNvSpPr>
          <p:nvPr/>
        </p:nvSpPr>
        <p:spPr bwMode="auto">
          <a:xfrm>
            <a:off x="4972851" y="4472243"/>
            <a:ext cx="5435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 For example, identify the main target consumer groups and conduct consumer analysis of them.</a:t>
            </a:r>
          </a:p>
        </p:txBody>
      </p:sp>
      <p:sp>
        <p:nvSpPr>
          <p:cNvPr id="25" name="文本框 35"/>
          <p:cNvSpPr txBox="1">
            <a:spLocks noChangeArrowheads="1"/>
          </p:cNvSpPr>
          <p:nvPr/>
        </p:nvSpPr>
        <p:spPr bwMode="auto">
          <a:xfrm>
            <a:off x="4969645" y="5333028"/>
            <a:ext cx="5435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 For example, identify the main target consumer groups and conduct consumer analysis of them.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84425" y="265270"/>
            <a:ext cx="3023149" cy="494596"/>
            <a:chOff x="20318" y="20320"/>
            <a:chExt cx="3023149" cy="494596"/>
          </a:xfrm>
        </p:grpSpPr>
        <p:sp>
          <p:nvSpPr>
            <p:cNvPr id="3" name="矩形 2"/>
            <p:cNvSpPr/>
            <p:nvPr/>
          </p:nvSpPr>
          <p:spPr>
            <a:xfrm rot="10800000">
              <a:off x="20318" y="20320"/>
              <a:ext cx="3023149" cy="494596"/>
            </a:xfrm>
            <a:prstGeom prst="rect">
              <a:avLst/>
            </a:prstGeom>
            <a:noFill/>
            <a:ln w="44450">
              <a:solidFill>
                <a:srgbClr val="6B7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162148" y="67563"/>
              <a:ext cx="2739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Title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347" y="1417338"/>
            <a:ext cx="12167982" cy="3987918"/>
            <a:chOff x="-27545" y="1131594"/>
            <a:chExt cx="9280065" cy="3041436"/>
          </a:xfrm>
        </p:grpSpPr>
        <p:sp>
          <p:nvSpPr>
            <p:cNvPr id="6" name="Freeform 14"/>
            <p:cNvSpPr/>
            <p:nvPr/>
          </p:nvSpPr>
          <p:spPr bwMode="auto">
            <a:xfrm rot="13500000">
              <a:off x="2702963" y="1885035"/>
              <a:ext cx="920055" cy="1512602"/>
            </a:xfrm>
            <a:custGeom>
              <a:avLst/>
              <a:gdLst>
                <a:gd name="T0" fmla="*/ 329 w 486"/>
                <a:gd name="T1" fmla="*/ 0 h 799"/>
                <a:gd name="T2" fmla="*/ 378 w 486"/>
                <a:gd name="T3" fmla="*/ 1 h 799"/>
                <a:gd name="T4" fmla="*/ 430 w 486"/>
                <a:gd name="T5" fmla="*/ 7 h 799"/>
                <a:gd name="T6" fmla="*/ 486 w 486"/>
                <a:gd name="T7" fmla="*/ 19 h 799"/>
                <a:gd name="T8" fmla="*/ 483 w 486"/>
                <a:gd name="T9" fmla="*/ 30 h 799"/>
                <a:gd name="T10" fmla="*/ 428 w 486"/>
                <a:gd name="T11" fmla="*/ 19 h 799"/>
                <a:gd name="T12" fmla="*/ 376 w 486"/>
                <a:gd name="T13" fmla="*/ 13 h 799"/>
                <a:gd name="T14" fmla="*/ 329 w 486"/>
                <a:gd name="T15" fmla="*/ 12 h 799"/>
                <a:gd name="T16" fmla="*/ 278 w 486"/>
                <a:gd name="T17" fmla="*/ 15 h 799"/>
                <a:gd name="T18" fmla="*/ 231 w 486"/>
                <a:gd name="T19" fmla="*/ 22 h 799"/>
                <a:gd name="T20" fmla="*/ 191 w 486"/>
                <a:gd name="T21" fmla="*/ 36 h 799"/>
                <a:gd name="T22" fmla="*/ 153 w 486"/>
                <a:gd name="T23" fmla="*/ 53 h 799"/>
                <a:gd name="T24" fmla="*/ 122 w 486"/>
                <a:gd name="T25" fmla="*/ 74 h 799"/>
                <a:gd name="T26" fmla="*/ 94 w 486"/>
                <a:gd name="T27" fmla="*/ 101 h 799"/>
                <a:gd name="T28" fmla="*/ 72 w 486"/>
                <a:gd name="T29" fmla="*/ 129 h 799"/>
                <a:gd name="T30" fmla="*/ 52 w 486"/>
                <a:gd name="T31" fmla="*/ 162 h 799"/>
                <a:gd name="T32" fmla="*/ 38 w 486"/>
                <a:gd name="T33" fmla="*/ 198 h 799"/>
                <a:gd name="T34" fmla="*/ 27 w 486"/>
                <a:gd name="T35" fmla="*/ 235 h 799"/>
                <a:gd name="T36" fmla="*/ 18 w 486"/>
                <a:gd name="T37" fmla="*/ 275 h 799"/>
                <a:gd name="T38" fmla="*/ 14 w 486"/>
                <a:gd name="T39" fmla="*/ 317 h 799"/>
                <a:gd name="T40" fmla="*/ 12 w 486"/>
                <a:gd name="T41" fmla="*/ 361 h 799"/>
                <a:gd name="T42" fmla="*/ 17 w 486"/>
                <a:gd name="T43" fmla="*/ 434 h 799"/>
                <a:gd name="T44" fmla="*/ 27 w 486"/>
                <a:gd name="T45" fmla="*/ 510 h 799"/>
                <a:gd name="T46" fmla="*/ 45 w 486"/>
                <a:gd name="T47" fmla="*/ 584 h 799"/>
                <a:gd name="T48" fmla="*/ 67 w 486"/>
                <a:gd name="T49" fmla="*/ 657 h 799"/>
                <a:gd name="T50" fmla="*/ 95 w 486"/>
                <a:gd name="T51" fmla="*/ 727 h 799"/>
                <a:gd name="T52" fmla="*/ 127 w 486"/>
                <a:gd name="T53" fmla="*/ 793 h 799"/>
                <a:gd name="T54" fmla="*/ 127 w 486"/>
                <a:gd name="T55" fmla="*/ 793 h 799"/>
                <a:gd name="T56" fmla="*/ 115 w 486"/>
                <a:gd name="T57" fmla="*/ 799 h 799"/>
                <a:gd name="T58" fmla="*/ 84 w 486"/>
                <a:gd name="T59" fmla="*/ 733 h 799"/>
                <a:gd name="T60" fmla="*/ 55 w 486"/>
                <a:gd name="T61" fmla="*/ 662 h 799"/>
                <a:gd name="T62" fmla="*/ 33 w 486"/>
                <a:gd name="T63" fmla="*/ 587 h 799"/>
                <a:gd name="T64" fmla="*/ 15 w 486"/>
                <a:gd name="T65" fmla="*/ 512 h 799"/>
                <a:gd name="T66" fmla="*/ 5 w 486"/>
                <a:gd name="T67" fmla="*/ 436 h 799"/>
                <a:gd name="T68" fmla="*/ 0 w 486"/>
                <a:gd name="T69" fmla="*/ 361 h 799"/>
                <a:gd name="T70" fmla="*/ 2 w 486"/>
                <a:gd name="T71" fmla="*/ 312 h 799"/>
                <a:gd name="T72" fmla="*/ 8 w 486"/>
                <a:gd name="T73" fmla="*/ 266 h 799"/>
                <a:gd name="T74" fmla="*/ 17 w 486"/>
                <a:gd name="T75" fmla="*/ 222 h 799"/>
                <a:gd name="T76" fmla="*/ 32 w 486"/>
                <a:gd name="T77" fmla="*/ 180 h 799"/>
                <a:gd name="T78" fmla="*/ 49 w 486"/>
                <a:gd name="T79" fmla="*/ 143 h 799"/>
                <a:gd name="T80" fmla="*/ 73 w 486"/>
                <a:gd name="T81" fmla="*/ 107 h 799"/>
                <a:gd name="T82" fmla="*/ 97 w 486"/>
                <a:gd name="T83" fmla="*/ 80 h 799"/>
                <a:gd name="T84" fmla="*/ 125 w 486"/>
                <a:gd name="T85" fmla="*/ 56 h 799"/>
                <a:gd name="T86" fmla="*/ 158 w 486"/>
                <a:gd name="T87" fmla="*/ 37 h 799"/>
                <a:gd name="T88" fmla="*/ 194 w 486"/>
                <a:gd name="T89" fmla="*/ 21 h 799"/>
                <a:gd name="T90" fmla="*/ 235 w 486"/>
                <a:gd name="T91" fmla="*/ 9 h 799"/>
                <a:gd name="T92" fmla="*/ 280 w 486"/>
                <a:gd name="T93" fmla="*/ 1 h 799"/>
                <a:gd name="T94" fmla="*/ 329 w 486"/>
                <a:gd name="T95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6" h="799">
                  <a:moveTo>
                    <a:pt x="329" y="0"/>
                  </a:moveTo>
                  <a:lnTo>
                    <a:pt x="378" y="1"/>
                  </a:lnTo>
                  <a:lnTo>
                    <a:pt x="430" y="7"/>
                  </a:lnTo>
                  <a:lnTo>
                    <a:pt x="486" y="19"/>
                  </a:lnTo>
                  <a:lnTo>
                    <a:pt x="483" y="30"/>
                  </a:lnTo>
                  <a:lnTo>
                    <a:pt x="428" y="19"/>
                  </a:lnTo>
                  <a:lnTo>
                    <a:pt x="376" y="13"/>
                  </a:lnTo>
                  <a:lnTo>
                    <a:pt x="329" y="12"/>
                  </a:lnTo>
                  <a:lnTo>
                    <a:pt x="278" y="15"/>
                  </a:lnTo>
                  <a:lnTo>
                    <a:pt x="231" y="22"/>
                  </a:lnTo>
                  <a:lnTo>
                    <a:pt x="191" y="36"/>
                  </a:lnTo>
                  <a:lnTo>
                    <a:pt x="153" y="53"/>
                  </a:lnTo>
                  <a:lnTo>
                    <a:pt x="122" y="74"/>
                  </a:lnTo>
                  <a:lnTo>
                    <a:pt x="94" y="101"/>
                  </a:lnTo>
                  <a:lnTo>
                    <a:pt x="72" y="129"/>
                  </a:lnTo>
                  <a:lnTo>
                    <a:pt x="52" y="162"/>
                  </a:lnTo>
                  <a:lnTo>
                    <a:pt x="38" y="198"/>
                  </a:lnTo>
                  <a:lnTo>
                    <a:pt x="27" y="235"/>
                  </a:lnTo>
                  <a:lnTo>
                    <a:pt x="18" y="275"/>
                  </a:lnTo>
                  <a:lnTo>
                    <a:pt x="14" y="317"/>
                  </a:lnTo>
                  <a:lnTo>
                    <a:pt x="12" y="361"/>
                  </a:lnTo>
                  <a:lnTo>
                    <a:pt x="17" y="434"/>
                  </a:lnTo>
                  <a:lnTo>
                    <a:pt x="27" y="510"/>
                  </a:lnTo>
                  <a:lnTo>
                    <a:pt x="45" y="584"/>
                  </a:lnTo>
                  <a:lnTo>
                    <a:pt x="67" y="657"/>
                  </a:lnTo>
                  <a:lnTo>
                    <a:pt x="95" y="727"/>
                  </a:lnTo>
                  <a:lnTo>
                    <a:pt x="127" y="793"/>
                  </a:lnTo>
                  <a:lnTo>
                    <a:pt x="127" y="793"/>
                  </a:lnTo>
                  <a:lnTo>
                    <a:pt x="115" y="799"/>
                  </a:lnTo>
                  <a:lnTo>
                    <a:pt x="84" y="733"/>
                  </a:lnTo>
                  <a:lnTo>
                    <a:pt x="55" y="662"/>
                  </a:lnTo>
                  <a:lnTo>
                    <a:pt x="33" y="587"/>
                  </a:lnTo>
                  <a:lnTo>
                    <a:pt x="15" y="512"/>
                  </a:lnTo>
                  <a:lnTo>
                    <a:pt x="5" y="436"/>
                  </a:lnTo>
                  <a:lnTo>
                    <a:pt x="0" y="361"/>
                  </a:lnTo>
                  <a:lnTo>
                    <a:pt x="2" y="312"/>
                  </a:lnTo>
                  <a:lnTo>
                    <a:pt x="8" y="266"/>
                  </a:lnTo>
                  <a:lnTo>
                    <a:pt x="17" y="222"/>
                  </a:lnTo>
                  <a:lnTo>
                    <a:pt x="32" y="180"/>
                  </a:lnTo>
                  <a:lnTo>
                    <a:pt x="49" y="143"/>
                  </a:lnTo>
                  <a:lnTo>
                    <a:pt x="73" y="107"/>
                  </a:lnTo>
                  <a:lnTo>
                    <a:pt x="97" y="80"/>
                  </a:lnTo>
                  <a:lnTo>
                    <a:pt x="125" y="56"/>
                  </a:lnTo>
                  <a:lnTo>
                    <a:pt x="158" y="37"/>
                  </a:lnTo>
                  <a:lnTo>
                    <a:pt x="194" y="21"/>
                  </a:lnTo>
                  <a:lnTo>
                    <a:pt x="235" y="9"/>
                  </a:lnTo>
                  <a:lnTo>
                    <a:pt x="280" y="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6B7D59"/>
            </a:solidFill>
            <a:ln w="0">
              <a:noFill/>
              <a:prstDash val="solid"/>
              <a:round/>
            </a:ln>
            <a:effectLst>
              <a:outerShdw algn="tl" rotWithShape="0">
                <a:schemeClr val="bg1"/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-27545" y="1710083"/>
              <a:ext cx="9280065" cy="2462947"/>
            </a:xfrm>
            <a:custGeom>
              <a:avLst/>
              <a:gdLst>
                <a:gd name="T0" fmla="*/ 4415 w 4902"/>
                <a:gd name="T1" fmla="*/ 13 h 1301"/>
                <a:gd name="T2" fmla="*/ 4658 w 4902"/>
                <a:gd name="T3" fmla="*/ 87 h 1301"/>
                <a:gd name="T4" fmla="*/ 4902 w 4902"/>
                <a:gd name="T5" fmla="*/ 238 h 1301"/>
                <a:gd name="T6" fmla="*/ 4734 w 4902"/>
                <a:gd name="T7" fmla="*/ 139 h 1301"/>
                <a:gd name="T8" fmla="*/ 4492 w 4902"/>
                <a:gd name="T9" fmla="*/ 41 h 1301"/>
                <a:gd name="T10" fmla="*/ 4253 w 4902"/>
                <a:gd name="T11" fmla="*/ 11 h 1301"/>
                <a:gd name="T12" fmla="*/ 3954 w 4902"/>
                <a:gd name="T13" fmla="*/ 55 h 1301"/>
                <a:gd name="T14" fmla="*/ 3670 w 4902"/>
                <a:gd name="T15" fmla="*/ 165 h 1301"/>
                <a:gd name="T16" fmla="*/ 3409 w 4902"/>
                <a:gd name="T17" fmla="*/ 321 h 1301"/>
                <a:gd name="T18" fmla="*/ 3177 w 4902"/>
                <a:gd name="T19" fmla="*/ 495 h 1301"/>
                <a:gd name="T20" fmla="*/ 2982 w 4902"/>
                <a:gd name="T21" fmla="*/ 664 h 1301"/>
                <a:gd name="T22" fmla="*/ 2820 w 4902"/>
                <a:gd name="T23" fmla="*/ 812 h 1301"/>
                <a:gd name="T24" fmla="*/ 2635 w 4902"/>
                <a:gd name="T25" fmla="*/ 977 h 1301"/>
                <a:gd name="T26" fmla="*/ 2426 w 4902"/>
                <a:gd name="T27" fmla="*/ 1134 h 1301"/>
                <a:gd name="T28" fmla="*/ 2204 w 4902"/>
                <a:gd name="T29" fmla="*/ 1255 h 1301"/>
                <a:gd name="T30" fmla="*/ 1973 w 4902"/>
                <a:gd name="T31" fmla="*/ 1301 h 1301"/>
                <a:gd name="T32" fmla="*/ 1822 w 4902"/>
                <a:gd name="T33" fmla="*/ 1277 h 1301"/>
                <a:gd name="T34" fmla="*/ 1675 w 4902"/>
                <a:gd name="T35" fmla="*/ 1198 h 1301"/>
                <a:gd name="T36" fmla="*/ 1532 w 4902"/>
                <a:gd name="T37" fmla="*/ 1056 h 1301"/>
                <a:gd name="T38" fmla="*/ 1397 w 4902"/>
                <a:gd name="T39" fmla="*/ 841 h 1301"/>
                <a:gd name="T40" fmla="*/ 1242 w 4902"/>
                <a:gd name="T41" fmla="*/ 586 h 1301"/>
                <a:gd name="T42" fmla="*/ 1083 w 4902"/>
                <a:gd name="T43" fmla="*/ 409 h 1301"/>
                <a:gd name="T44" fmla="*/ 923 w 4902"/>
                <a:gd name="T45" fmla="*/ 301 h 1301"/>
                <a:gd name="T46" fmla="*/ 762 w 4902"/>
                <a:gd name="T47" fmla="*/ 257 h 1301"/>
                <a:gd name="T48" fmla="*/ 559 w 4902"/>
                <a:gd name="T49" fmla="*/ 275 h 1301"/>
                <a:gd name="T50" fmla="*/ 342 w 4902"/>
                <a:gd name="T51" fmla="*/ 379 h 1301"/>
                <a:gd name="T52" fmla="*/ 137 w 4902"/>
                <a:gd name="T53" fmla="*/ 547 h 1301"/>
                <a:gd name="T54" fmla="*/ 0 w 4902"/>
                <a:gd name="T55" fmla="*/ 676 h 1301"/>
                <a:gd name="T56" fmla="*/ 177 w 4902"/>
                <a:gd name="T57" fmla="*/ 492 h 1301"/>
                <a:gd name="T58" fmla="*/ 367 w 4902"/>
                <a:gd name="T59" fmla="*/ 348 h 1301"/>
                <a:gd name="T60" fmla="*/ 569 w 4902"/>
                <a:gd name="T61" fmla="*/ 260 h 1301"/>
                <a:gd name="T62" fmla="*/ 764 w 4902"/>
                <a:gd name="T63" fmla="*/ 245 h 1301"/>
                <a:gd name="T64" fmla="*/ 927 w 4902"/>
                <a:gd name="T65" fmla="*/ 291 h 1301"/>
                <a:gd name="T66" fmla="*/ 1091 w 4902"/>
                <a:gd name="T67" fmla="*/ 400 h 1301"/>
                <a:gd name="T68" fmla="*/ 1251 w 4902"/>
                <a:gd name="T69" fmla="*/ 578 h 1301"/>
                <a:gd name="T70" fmla="*/ 1407 w 4902"/>
                <a:gd name="T71" fmla="*/ 835 h 1301"/>
                <a:gd name="T72" fmla="*/ 1541 w 4902"/>
                <a:gd name="T73" fmla="*/ 1048 h 1301"/>
                <a:gd name="T74" fmla="*/ 1682 w 4902"/>
                <a:gd name="T75" fmla="*/ 1188 h 1301"/>
                <a:gd name="T76" fmla="*/ 1826 w 4902"/>
                <a:gd name="T77" fmla="*/ 1265 h 1301"/>
                <a:gd name="T78" fmla="*/ 1973 w 4902"/>
                <a:gd name="T79" fmla="*/ 1289 h 1301"/>
                <a:gd name="T80" fmla="*/ 2199 w 4902"/>
                <a:gd name="T81" fmla="*/ 1243 h 1301"/>
                <a:gd name="T82" fmla="*/ 2421 w 4902"/>
                <a:gd name="T83" fmla="*/ 1125 h 1301"/>
                <a:gd name="T84" fmla="*/ 2627 w 4902"/>
                <a:gd name="T85" fmla="*/ 968 h 1301"/>
                <a:gd name="T86" fmla="*/ 2811 w 4902"/>
                <a:gd name="T87" fmla="*/ 803 h 1301"/>
                <a:gd name="T88" fmla="*/ 2975 w 4902"/>
                <a:gd name="T89" fmla="*/ 655 h 1301"/>
                <a:gd name="T90" fmla="*/ 3169 w 4902"/>
                <a:gd name="T91" fmla="*/ 486 h 1301"/>
                <a:gd name="T92" fmla="*/ 3403 w 4902"/>
                <a:gd name="T93" fmla="*/ 310 h 1301"/>
                <a:gd name="T94" fmla="*/ 3664 w 4902"/>
                <a:gd name="T95" fmla="*/ 154 h 1301"/>
                <a:gd name="T96" fmla="*/ 3951 w 4902"/>
                <a:gd name="T97" fmla="*/ 43 h 1301"/>
                <a:gd name="T98" fmla="*/ 4253 w 4902"/>
                <a:gd name="T99" fmla="*/ 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02" h="1301">
                  <a:moveTo>
                    <a:pt x="4253" y="0"/>
                  </a:moveTo>
                  <a:lnTo>
                    <a:pt x="4333" y="3"/>
                  </a:lnTo>
                  <a:lnTo>
                    <a:pt x="4415" y="13"/>
                  </a:lnTo>
                  <a:lnTo>
                    <a:pt x="4495" y="29"/>
                  </a:lnTo>
                  <a:lnTo>
                    <a:pt x="4577" y="55"/>
                  </a:lnTo>
                  <a:lnTo>
                    <a:pt x="4658" y="87"/>
                  </a:lnTo>
                  <a:lnTo>
                    <a:pt x="4740" y="129"/>
                  </a:lnTo>
                  <a:lnTo>
                    <a:pt x="4822" y="178"/>
                  </a:lnTo>
                  <a:lnTo>
                    <a:pt x="4902" y="238"/>
                  </a:lnTo>
                  <a:lnTo>
                    <a:pt x="4895" y="246"/>
                  </a:lnTo>
                  <a:lnTo>
                    <a:pt x="4814" y="188"/>
                  </a:lnTo>
                  <a:lnTo>
                    <a:pt x="4734" y="139"/>
                  </a:lnTo>
                  <a:lnTo>
                    <a:pt x="4654" y="98"/>
                  </a:lnTo>
                  <a:lnTo>
                    <a:pt x="4572" y="66"/>
                  </a:lnTo>
                  <a:lnTo>
                    <a:pt x="4492" y="41"/>
                  </a:lnTo>
                  <a:lnTo>
                    <a:pt x="4412" y="25"/>
                  </a:lnTo>
                  <a:lnTo>
                    <a:pt x="4333" y="14"/>
                  </a:lnTo>
                  <a:lnTo>
                    <a:pt x="4253" y="11"/>
                  </a:lnTo>
                  <a:lnTo>
                    <a:pt x="4152" y="16"/>
                  </a:lnTo>
                  <a:lnTo>
                    <a:pt x="4052" y="31"/>
                  </a:lnTo>
                  <a:lnTo>
                    <a:pt x="3954" y="55"/>
                  </a:lnTo>
                  <a:lnTo>
                    <a:pt x="3857" y="84"/>
                  </a:lnTo>
                  <a:lnTo>
                    <a:pt x="3762" y="121"/>
                  </a:lnTo>
                  <a:lnTo>
                    <a:pt x="3670" y="165"/>
                  </a:lnTo>
                  <a:lnTo>
                    <a:pt x="3580" y="214"/>
                  </a:lnTo>
                  <a:lnTo>
                    <a:pt x="3493" y="266"/>
                  </a:lnTo>
                  <a:lnTo>
                    <a:pt x="3409" y="321"/>
                  </a:lnTo>
                  <a:lnTo>
                    <a:pt x="3328" y="377"/>
                  </a:lnTo>
                  <a:lnTo>
                    <a:pt x="3251" y="437"/>
                  </a:lnTo>
                  <a:lnTo>
                    <a:pt x="3177" y="495"/>
                  </a:lnTo>
                  <a:lnTo>
                    <a:pt x="3109" y="553"/>
                  </a:lnTo>
                  <a:lnTo>
                    <a:pt x="3043" y="609"/>
                  </a:lnTo>
                  <a:lnTo>
                    <a:pt x="2982" y="664"/>
                  </a:lnTo>
                  <a:lnTo>
                    <a:pt x="2926" y="715"/>
                  </a:lnTo>
                  <a:lnTo>
                    <a:pt x="2875" y="761"/>
                  </a:lnTo>
                  <a:lnTo>
                    <a:pt x="2820" y="812"/>
                  </a:lnTo>
                  <a:lnTo>
                    <a:pt x="2761" y="865"/>
                  </a:lnTo>
                  <a:lnTo>
                    <a:pt x="2700" y="920"/>
                  </a:lnTo>
                  <a:lnTo>
                    <a:pt x="2635" y="977"/>
                  </a:lnTo>
                  <a:lnTo>
                    <a:pt x="2568" y="1032"/>
                  </a:lnTo>
                  <a:lnTo>
                    <a:pt x="2498" y="1085"/>
                  </a:lnTo>
                  <a:lnTo>
                    <a:pt x="2426" y="1134"/>
                  </a:lnTo>
                  <a:lnTo>
                    <a:pt x="2354" y="1181"/>
                  </a:lnTo>
                  <a:lnTo>
                    <a:pt x="2279" y="1221"/>
                  </a:lnTo>
                  <a:lnTo>
                    <a:pt x="2204" y="1255"/>
                  </a:lnTo>
                  <a:lnTo>
                    <a:pt x="2128" y="1280"/>
                  </a:lnTo>
                  <a:lnTo>
                    <a:pt x="2051" y="1297"/>
                  </a:lnTo>
                  <a:lnTo>
                    <a:pt x="1973" y="1301"/>
                  </a:lnTo>
                  <a:lnTo>
                    <a:pt x="1923" y="1300"/>
                  </a:lnTo>
                  <a:lnTo>
                    <a:pt x="1872" y="1291"/>
                  </a:lnTo>
                  <a:lnTo>
                    <a:pt x="1822" y="1277"/>
                  </a:lnTo>
                  <a:lnTo>
                    <a:pt x="1773" y="1258"/>
                  </a:lnTo>
                  <a:lnTo>
                    <a:pt x="1724" y="1231"/>
                  </a:lnTo>
                  <a:lnTo>
                    <a:pt x="1675" y="1198"/>
                  </a:lnTo>
                  <a:lnTo>
                    <a:pt x="1626" y="1158"/>
                  </a:lnTo>
                  <a:lnTo>
                    <a:pt x="1578" y="1111"/>
                  </a:lnTo>
                  <a:lnTo>
                    <a:pt x="1532" y="1056"/>
                  </a:lnTo>
                  <a:lnTo>
                    <a:pt x="1486" y="993"/>
                  </a:lnTo>
                  <a:lnTo>
                    <a:pt x="1441" y="922"/>
                  </a:lnTo>
                  <a:lnTo>
                    <a:pt x="1397" y="841"/>
                  </a:lnTo>
                  <a:lnTo>
                    <a:pt x="1346" y="746"/>
                  </a:lnTo>
                  <a:lnTo>
                    <a:pt x="1294" y="661"/>
                  </a:lnTo>
                  <a:lnTo>
                    <a:pt x="1242" y="586"/>
                  </a:lnTo>
                  <a:lnTo>
                    <a:pt x="1189" y="519"/>
                  </a:lnTo>
                  <a:lnTo>
                    <a:pt x="1137" y="461"/>
                  </a:lnTo>
                  <a:lnTo>
                    <a:pt x="1083" y="409"/>
                  </a:lnTo>
                  <a:lnTo>
                    <a:pt x="1030" y="365"/>
                  </a:lnTo>
                  <a:lnTo>
                    <a:pt x="976" y="331"/>
                  </a:lnTo>
                  <a:lnTo>
                    <a:pt x="923" y="301"/>
                  </a:lnTo>
                  <a:lnTo>
                    <a:pt x="869" y="281"/>
                  </a:lnTo>
                  <a:lnTo>
                    <a:pt x="816" y="266"/>
                  </a:lnTo>
                  <a:lnTo>
                    <a:pt x="762" y="257"/>
                  </a:lnTo>
                  <a:lnTo>
                    <a:pt x="709" y="254"/>
                  </a:lnTo>
                  <a:lnTo>
                    <a:pt x="633" y="260"/>
                  </a:lnTo>
                  <a:lnTo>
                    <a:pt x="559" y="275"/>
                  </a:lnTo>
                  <a:lnTo>
                    <a:pt x="486" y="301"/>
                  </a:lnTo>
                  <a:lnTo>
                    <a:pt x="413" y="336"/>
                  </a:lnTo>
                  <a:lnTo>
                    <a:pt x="342" y="379"/>
                  </a:lnTo>
                  <a:lnTo>
                    <a:pt x="272" y="428"/>
                  </a:lnTo>
                  <a:lnTo>
                    <a:pt x="202" y="484"/>
                  </a:lnTo>
                  <a:lnTo>
                    <a:pt x="137" y="547"/>
                  </a:lnTo>
                  <a:lnTo>
                    <a:pt x="71" y="612"/>
                  </a:lnTo>
                  <a:lnTo>
                    <a:pt x="9" y="684"/>
                  </a:lnTo>
                  <a:lnTo>
                    <a:pt x="0" y="676"/>
                  </a:lnTo>
                  <a:lnTo>
                    <a:pt x="56" y="611"/>
                  </a:lnTo>
                  <a:lnTo>
                    <a:pt x="116" y="550"/>
                  </a:lnTo>
                  <a:lnTo>
                    <a:pt x="177" y="492"/>
                  </a:lnTo>
                  <a:lnTo>
                    <a:pt x="239" y="438"/>
                  </a:lnTo>
                  <a:lnTo>
                    <a:pt x="303" y="391"/>
                  </a:lnTo>
                  <a:lnTo>
                    <a:pt x="367" y="348"/>
                  </a:lnTo>
                  <a:lnTo>
                    <a:pt x="434" y="312"/>
                  </a:lnTo>
                  <a:lnTo>
                    <a:pt x="501" y="282"/>
                  </a:lnTo>
                  <a:lnTo>
                    <a:pt x="569" y="260"/>
                  </a:lnTo>
                  <a:lnTo>
                    <a:pt x="639" y="246"/>
                  </a:lnTo>
                  <a:lnTo>
                    <a:pt x="709" y="242"/>
                  </a:lnTo>
                  <a:lnTo>
                    <a:pt x="764" y="245"/>
                  </a:lnTo>
                  <a:lnTo>
                    <a:pt x="819" y="254"/>
                  </a:lnTo>
                  <a:lnTo>
                    <a:pt x="872" y="269"/>
                  </a:lnTo>
                  <a:lnTo>
                    <a:pt x="927" y="291"/>
                  </a:lnTo>
                  <a:lnTo>
                    <a:pt x="982" y="321"/>
                  </a:lnTo>
                  <a:lnTo>
                    <a:pt x="1037" y="357"/>
                  </a:lnTo>
                  <a:lnTo>
                    <a:pt x="1091" y="400"/>
                  </a:lnTo>
                  <a:lnTo>
                    <a:pt x="1146" y="452"/>
                  </a:lnTo>
                  <a:lnTo>
                    <a:pt x="1199" y="511"/>
                  </a:lnTo>
                  <a:lnTo>
                    <a:pt x="1251" y="578"/>
                  </a:lnTo>
                  <a:lnTo>
                    <a:pt x="1305" y="655"/>
                  </a:lnTo>
                  <a:lnTo>
                    <a:pt x="1357" y="740"/>
                  </a:lnTo>
                  <a:lnTo>
                    <a:pt x="1407" y="835"/>
                  </a:lnTo>
                  <a:lnTo>
                    <a:pt x="1452" y="914"/>
                  </a:lnTo>
                  <a:lnTo>
                    <a:pt x="1496" y="986"/>
                  </a:lnTo>
                  <a:lnTo>
                    <a:pt x="1541" y="1048"/>
                  </a:lnTo>
                  <a:lnTo>
                    <a:pt x="1587" y="1103"/>
                  </a:lnTo>
                  <a:lnTo>
                    <a:pt x="1634" y="1149"/>
                  </a:lnTo>
                  <a:lnTo>
                    <a:pt x="1682" y="1188"/>
                  </a:lnTo>
                  <a:lnTo>
                    <a:pt x="1730" y="1221"/>
                  </a:lnTo>
                  <a:lnTo>
                    <a:pt x="1777" y="1246"/>
                  </a:lnTo>
                  <a:lnTo>
                    <a:pt x="1826" y="1265"/>
                  </a:lnTo>
                  <a:lnTo>
                    <a:pt x="1875" y="1279"/>
                  </a:lnTo>
                  <a:lnTo>
                    <a:pt x="1924" y="1288"/>
                  </a:lnTo>
                  <a:lnTo>
                    <a:pt x="1973" y="1289"/>
                  </a:lnTo>
                  <a:lnTo>
                    <a:pt x="2049" y="1285"/>
                  </a:lnTo>
                  <a:lnTo>
                    <a:pt x="2125" y="1268"/>
                  </a:lnTo>
                  <a:lnTo>
                    <a:pt x="2199" y="1243"/>
                  </a:lnTo>
                  <a:lnTo>
                    <a:pt x="2273" y="1210"/>
                  </a:lnTo>
                  <a:lnTo>
                    <a:pt x="2348" y="1170"/>
                  </a:lnTo>
                  <a:lnTo>
                    <a:pt x="2421" y="1125"/>
                  </a:lnTo>
                  <a:lnTo>
                    <a:pt x="2490" y="1075"/>
                  </a:lnTo>
                  <a:lnTo>
                    <a:pt x="2560" y="1023"/>
                  </a:lnTo>
                  <a:lnTo>
                    <a:pt x="2627" y="968"/>
                  </a:lnTo>
                  <a:lnTo>
                    <a:pt x="2691" y="911"/>
                  </a:lnTo>
                  <a:lnTo>
                    <a:pt x="2753" y="856"/>
                  </a:lnTo>
                  <a:lnTo>
                    <a:pt x="2811" y="803"/>
                  </a:lnTo>
                  <a:lnTo>
                    <a:pt x="2868" y="752"/>
                  </a:lnTo>
                  <a:lnTo>
                    <a:pt x="2918" y="706"/>
                  </a:lnTo>
                  <a:lnTo>
                    <a:pt x="2975" y="655"/>
                  </a:lnTo>
                  <a:lnTo>
                    <a:pt x="3034" y="600"/>
                  </a:lnTo>
                  <a:lnTo>
                    <a:pt x="3100" y="544"/>
                  </a:lnTo>
                  <a:lnTo>
                    <a:pt x="3169" y="486"/>
                  </a:lnTo>
                  <a:lnTo>
                    <a:pt x="3244" y="426"/>
                  </a:lnTo>
                  <a:lnTo>
                    <a:pt x="3321" y="368"/>
                  </a:lnTo>
                  <a:lnTo>
                    <a:pt x="3403" y="310"/>
                  </a:lnTo>
                  <a:lnTo>
                    <a:pt x="3486" y="255"/>
                  </a:lnTo>
                  <a:lnTo>
                    <a:pt x="3574" y="203"/>
                  </a:lnTo>
                  <a:lnTo>
                    <a:pt x="3664" y="154"/>
                  </a:lnTo>
                  <a:lnTo>
                    <a:pt x="3758" y="111"/>
                  </a:lnTo>
                  <a:lnTo>
                    <a:pt x="3853" y="74"/>
                  </a:lnTo>
                  <a:lnTo>
                    <a:pt x="3951" y="43"/>
                  </a:lnTo>
                  <a:lnTo>
                    <a:pt x="4049" y="19"/>
                  </a:lnTo>
                  <a:lnTo>
                    <a:pt x="4150" y="4"/>
                  </a:lnTo>
                  <a:lnTo>
                    <a:pt x="4253" y="0"/>
                  </a:lnTo>
                  <a:close/>
                </a:path>
              </a:pathLst>
            </a:custGeom>
            <a:solidFill>
              <a:srgbClr val="6B7D59"/>
            </a:solidFill>
            <a:ln w="0">
              <a:noFill/>
              <a:prstDash val="solid"/>
              <a:round/>
            </a:ln>
            <a:effectLst>
              <a:outerShdw algn="tl" rotWithShape="0">
                <a:schemeClr val="bg1"/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5479537" y="2787266"/>
              <a:ext cx="1344434" cy="346441"/>
            </a:xfrm>
            <a:custGeom>
              <a:avLst/>
              <a:gdLst>
                <a:gd name="T0" fmla="*/ 461 w 962"/>
                <a:gd name="T1" fmla="*/ 0 h 183"/>
                <a:gd name="T2" fmla="*/ 531 w 962"/>
                <a:gd name="T3" fmla="*/ 3 h 183"/>
                <a:gd name="T4" fmla="*/ 601 w 962"/>
                <a:gd name="T5" fmla="*/ 12 h 183"/>
                <a:gd name="T6" fmla="*/ 672 w 962"/>
                <a:gd name="T7" fmla="*/ 28 h 183"/>
                <a:gd name="T8" fmla="*/ 745 w 962"/>
                <a:gd name="T9" fmla="*/ 52 h 183"/>
                <a:gd name="T10" fmla="*/ 818 w 962"/>
                <a:gd name="T11" fmla="*/ 83 h 183"/>
                <a:gd name="T12" fmla="*/ 889 w 962"/>
                <a:gd name="T13" fmla="*/ 124 h 183"/>
                <a:gd name="T14" fmla="*/ 962 w 962"/>
                <a:gd name="T15" fmla="*/ 173 h 183"/>
                <a:gd name="T16" fmla="*/ 954 w 962"/>
                <a:gd name="T17" fmla="*/ 183 h 183"/>
                <a:gd name="T18" fmla="*/ 883 w 962"/>
                <a:gd name="T19" fmla="*/ 134 h 183"/>
                <a:gd name="T20" fmla="*/ 812 w 962"/>
                <a:gd name="T21" fmla="*/ 95 h 183"/>
                <a:gd name="T22" fmla="*/ 740 w 962"/>
                <a:gd name="T23" fmla="*/ 64 h 183"/>
                <a:gd name="T24" fmla="*/ 669 w 962"/>
                <a:gd name="T25" fmla="*/ 40 h 183"/>
                <a:gd name="T26" fmla="*/ 599 w 962"/>
                <a:gd name="T27" fmla="*/ 24 h 183"/>
                <a:gd name="T28" fmla="*/ 529 w 962"/>
                <a:gd name="T29" fmla="*/ 15 h 183"/>
                <a:gd name="T30" fmla="*/ 461 w 962"/>
                <a:gd name="T31" fmla="*/ 12 h 183"/>
                <a:gd name="T32" fmla="*/ 387 w 962"/>
                <a:gd name="T33" fmla="*/ 15 h 183"/>
                <a:gd name="T34" fmla="*/ 314 w 962"/>
                <a:gd name="T35" fmla="*/ 25 h 183"/>
                <a:gd name="T36" fmla="*/ 246 w 962"/>
                <a:gd name="T37" fmla="*/ 42 h 183"/>
                <a:gd name="T38" fmla="*/ 180 w 962"/>
                <a:gd name="T39" fmla="*/ 64 h 183"/>
                <a:gd name="T40" fmla="*/ 118 w 962"/>
                <a:gd name="T41" fmla="*/ 91 h 183"/>
                <a:gd name="T42" fmla="*/ 60 w 962"/>
                <a:gd name="T43" fmla="*/ 121 h 183"/>
                <a:gd name="T44" fmla="*/ 8 w 962"/>
                <a:gd name="T45" fmla="*/ 155 h 183"/>
                <a:gd name="T46" fmla="*/ 8 w 962"/>
                <a:gd name="T47" fmla="*/ 155 h 183"/>
                <a:gd name="T48" fmla="*/ 0 w 962"/>
                <a:gd name="T49" fmla="*/ 144 h 183"/>
                <a:gd name="T50" fmla="*/ 54 w 962"/>
                <a:gd name="T51" fmla="*/ 110 h 183"/>
                <a:gd name="T52" fmla="*/ 112 w 962"/>
                <a:gd name="T53" fmla="*/ 79 h 183"/>
                <a:gd name="T54" fmla="*/ 176 w 962"/>
                <a:gd name="T55" fmla="*/ 52 h 183"/>
                <a:gd name="T56" fmla="*/ 243 w 962"/>
                <a:gd name="T57" fmla="*/ 30 h 183"/>
                <a:gd name="T58" fmla="*/ 312 w 962"/>
                <a:gd name="T59" fmla="*/ 14 h 183"/>
                <a:gd name="T60" fmla="*/ 385 w 962"/>
                <a:gd name="T61" fmla="*/ 3 h 183"/>
                <a:gd name="T62" fmla="*/ 461 w 962"/>
                <a:gd name="T6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2" h="183">
                  <a:moveTo>
                    <a:pt x="461" y="0"/>
                  </a:moveTo>
                  <a:lnTo>
                    <a:pt x="531" y="3"/>
                  </a:lnTo>
                  <a:lnTo>
                    <a:pt x="601" y="12"/>
                  </a:lnTo>
                  <a:lnTo>
                    <a:pt x="672" y="28"/>
                  </a:lnTo>
                  <a:lnTo>
                    <a:pt x="745" y="52"/>
                  </a:lnTo>
                  <a:lnTo>
                    <a:pt x="818" y="83"/>
                  </a:lnTo>
                  <a:lnTo>
                    <a:pt x="889" y="124"/>
                  </a:lnTo>
                  <a:lnTo>
                    <a:pt x="962" y="173"/>
                  </a:lnTo>
                  <a:lnTo>
                    <a:pt x="954" y="183"/>
                  </a:lnTo>
                  <a:lnTo>
                    <a:pt x="883" y="134"/>
                  </a:lnTo>
                  <a:lnTo>
                    <a:pt x="812" y="95"/>
                  </a:lnTo>
                  <a:lnTo>
                    <a:pt x="740" y="64"/>
                  </a:lnTo>
                  <a:lnTo>
                    <a:pt x="669" y="40"/>
                  </a:lnTo>
                  <a:lnTo>
                    <a:pt x="599" y="24"/>
                  </a:lnTo>
                  <a:lnTo>
                    <a:pt x="529" y="15"/>
                  </a:lnTo>
                  <a:lnTo>
                    <a:pt x="461" y="12"/>
                  </a:lnTo>
                  <a:lnTo>
                    <a:pt x="387" y="15"/>
                  </a:lnTo>
                  <a:lnTo>
                    <a:pt x="314" y="25"/>
                  </a:lnTo>
                  <a:lnTo>
                    <a:pt x="246" y="42"/>
                  </a:lnTo>
                  <a:lnTo>
                    <a:pt x="180" y="64"/>
                  </a:lnTo>
                  <a:lnTo>
                    <a:pt x="118" y="91"/>
                  </a:lnTo>
                  <a:lnTo>
                    <a:pt x="60" y="121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0" y="144"/>
                  </a:lnTo>
                  <a:lnTo>
                    <a:pt x="54" y="110"/>
                  </a:lnTo>
                  <a:lnTo>
                    <a:pt x="112" y="79"/>
                  </a:lnTo>
                  <a:lnTo>
                    <a:pt x="176" y="52"/>
                  </a:lnTo>
                  <a:lnTo>
                    <a:pt x="243" y="30"/>
                  </a:lnTo>
                  <a:lnTo>
                    <a:pt x="312" y="14"/>
                  </a:lnTo>
                  <a:lnTo>
                    <a:pt x="385" y="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6B7D59"/>
            </a:solidFill>
            <a:ln w="0">
              <a:noFill/>
              <a:prstDash val="solid"/>
              <a:round/>
            </a:ln>
            <a:effectLst>
              <a:outerShdw algn="tl" rotWithShape="0">
                <a:schemeClr val="bg1"/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 rot="5910658">
              <a:off x="6060923" y="1710145"/>
              <a:ext cx="1030906" cy="346441"/>
            </a:xfrm>
            <a:custGeom>
              <a:avLst/>
              <a:gdLst>
                <a:gd name="T0" fmla="*/ 461 w 962"/>
                <a:gd name="T1" fmla="*/ 0 h 183"/>
                <a:gd name="T2" fmla="*/ 531 w 962"/>
                <a:gd name="T3" fmla="*/ 3 h 183"/>
                <a:gd name="T4" fmla="*/ 601 w 962"/>
                <a:gd name="T5" fmla="*/ 12 h 183"/>
                <a:gd name="T6" fmla="*/ 672 w 962"/>
                <a:gd name="T7" fmla="*/ 28 h 183"/>
                <a:gd name="T8" fmla="*/ 745 w 962"/>
                <a:gd name="T9" fmla="*/ 52 h 183"/>
                <a:gd name="T10" fmla="*/ 818 w 962"/>
                <a:gd name="T11" fmla="*/ 83 h 183"/>
                <a:gd name="T12" fmla="*/ 889 w 962"/>
                <a:gd name="T13" fmla="*/ 124 h 183"/>
                <a:gd name="T14" fmla="*/ 962 w 962"/>
                <a:gd name="T15" fmla="*/ 173 h 183"/>
                <a:gd name="T16" fmla="*/ 954 w 962"/>
                <a:gd name="T17" fmla="*/ 183 h 183"/>
                <a:gd name="T18" fmla="*/ 883 w 962"/>
                <a:gd name="T19" fmla="*/ 134 h 183"/>
                <a:gd name="T20" fmla="*/ 812 w 962"/>
                <a:gd name="T21" fmla="*/ 95 h 183"/>
                <a:gd name="T22" fmla="*/ 740 w 962"/>
                <a:gd name="T23" fmla="*/ 64 h 183"/>
                <a:gd name="T24" fmla="*/ 669 w 962"/>
                <a:gd name="T25" fmla="*/ 40 h 183"/>
                <a:gd name="T26" fmla="*/ 599 w 962"/>
                <a:gd name="T27" fmla="*/ 24 h 183"/>
                <a:gd name="T28" fmla="*/ 529 w 962"/>
                <a:gd name="T29" fmla="*/ 15 h 183"/>
                <a:gd name="T30" fmla="*/ 461 w 962"/>
                <a:gd name="T31" fmla="*/ 12 h 183"/>
                <a:gd name="T32" fmla="*/ 387 w 962"/>
                <a:gd name="T33" fmla="*/ 15 h 183"/>
                <a:gd name="T34" fmla="*/ 314 w 962"/>
                <a:gd name="T35" fmla="*/ 25 h 183"/>
                <a:gd name="T36" fmla="*/ 246 w 962"/>
                <a:gd name="T37" fmla="*/ 42 h 183"/>
                <a:gd name="T38" fmla="*/ 180 w 962"/>
                <a:gd name="T39" fmla="*/ 64 h 183"/>
                <a:gd name="T40" fmla="*/ 118 w 962"/>
                <a:gd name="T41" fmla="*/ 91 h 183"/>
                <a:gd name="T42" fmla="*/ 60 w 962"/>
                <a:gd name="T43" fmla="*/ 121 h 183"/>
                <a:gd name="T44" fmla="*/ 8 w 962"/>
                <a:gd name="T45" fmla="*/ 155 h 183"/>
                <a:gd name="T46" fmla="*/ 8 w 962"/>
                <a:gd name="T47" fmla="*/ 155 h 183"/>
                <a:gd name="T48" fmla="*/ 0 w 962"/>
                <a:gd name="T49" fmla="*/ 144 h 183"/>
                <a:gd name="T50" fmla="*/ 54 w 962"/>
                <a:gd name="T51" fmla="*/ 110 h 183"/>
                <a:gd name="T52" fmla="*/ 112 w 962"/>
                <a:gd name="T53" fmla="*/ 79 h 183"/>
                <a:gd name="T54" fmla="*/ 176 w 962"/>
                <a:gd name="T55" fmla="*/ 52 h 183"/>
                <a:gd name="T56" fmla="*/ 243 w 962"/>
                <a:gd name="T57" fmla="*/ 30 h 183"/>
                <a:gd name="T58" fmla="*/ 312 w 962"/>
                <a:gd name="T59" fmla="*/ 14 h 183"/>
                <a:gd name="T60" fmla="*/ 385 w 962"/>
                <a:gd name="T61" fmla="*/ 3 h 183"/>
                <a:gd name="T62" fmla="*/ 461 w 962"/>
                <a:gd name="T6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2" h="183">
                  <a:moveTo>
                    <a:pt x="461" y="0"/>
                  </a:moveTo>
                  <a:lnTo>
                    <a:pt x="531" y="3"/>
                  </a:lnTo>
                  <a:lnTo>
                    <a:pt x="601" y="12"/>
                  </a:lnTo>
                  <a:lnTo>
                    <a:pt x="672" y="28"/>
                  </a:lnTo>
                  <a:lnTo>
                    <a:pt x="745" y="52"/>
                  </a:lnTo>
                  <a:lnTo>
                    <a:pt x="818" y="83"/>
                  </a:lnTo>
                  <a:lnTo>
                    <a:pt x="889" y="124"/>
                  </a:lnTo>
                  <a:lnTo>
                    <a:pt x="962" y="173"/>
                  </a:lnTo>
                  <a:lnTo>
                    <a:pt x="954" y="183"/>
                  </a:lnTo>
                  <a:lnTo>
                    <a:pt x="883" y="134"/>
                  </a:lnTo>
                  <a:lnTo>
                    <a:pt x="812" y="95"/>
                  </a:lnTo>
                  <a:lnTo>
                    <a:pt x="740" y="64"/>
                  </a:lnTo>
                  <a:lnTo>
                    <a:pt x="669" y="40"/>
                  </a:lnTo>
                  <a:lnTo>
                    <a:pt x="599" y="24"/>
                  </a:lnTo>
                  <a:lnTo>
                    <a:pt x="529" y="15"/>
                  </a:lnTo>
                  <a:lnTo>
                    <a:pt x="461" y="12"/>
                  </a:lnTo>
                  <a:lnTo>
                    <a:pt x="387" y="15"/>
                  </a:lnTo>
                  <a:lnTo>
                    <a:pt x="314" y="25"/>
                  </a:lnTo>
                  <a:lnTo>
                    <a:pt x="246" y="42"/>
                  </a:lnTo>
                  <a:lnTo>
                    <a:pt x="180" y="64"/>
                  </a:lnTo>
                  <a:lnTo>
                    <a:pt x="118" y="91"/>
                  </a:lnTo>
                  <a:lnTo>
                    <a:pt x="60" y="121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0" y="144"/>
                  </a:lnTo>
                  <a:lnTo>
                    <a:pt x="54" y="110"/>
                  </a:lnTo>
                  <a:lnTo>
                    <a:pt x="112" y="79"/>
                  </a:lnTo>
                  <a:lnTo>
                    <a:pt x="176" y="52"/>
                  </a:lnTo>
                  <a:lnTo>
                    <a:pt x="243" y="30"/>
                  </a:lnTo>
                  <a:lnTo>
                    <a:pt x="312" y="14"/>
                  </a:lnTo>
                  <a:lnTo>
                    <a:pt x="385" y="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6B7D59"/>
            </a:solidFill>
            <a:ln w="0">
              <a:noFill/>
              <a:prstDash val="solid"/>
              <a:round/>
            </a:ln>
            <a:effectLst>
              <a:outerShdw algn="tl" rotWithShape="0">
                <a:schemeClr val="bg1"/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4" name="Group 15"/>
            <p:cNvGrpSpPr/>
            <p:nvPr/>
          </p:nvGrpSpPr>
          <p:grpSpPr>
            <a:xfrm>
              <a:off x="6590322" y="2884908"/>
              <a:ext cx="467298" cy="467298"/>
              <a:chOff x="6590322" y="2740893"/>
              <a:chExt cx="467298" cy="467298"/>
            </a:xfrm>
          </p:grpSpPr>
          <p:sp>
            <p:nvSpPr>
              <p:cNvPr id="30" name="Freeform 11"/>
              <p:cNvSpPr/>
              <p:nvPr/>
            </p:nvSpPr>
            <p:spPr bwMode="auto">
              <a:xfrm>
                <a:off x="6590322" y="2740893"/>
                <a:ext cx="467298" cy="467298"/>
              </a:xfrm>
              <a:custGeom>
                <a:avLst/>
                <a:gdLst>
                  <a:gd name="T0" fmla="*/ 103 w 204"/>
                  <a:gd name="T1" fmla="*/ 0 h 204"/>
                  <a:gd name="T2" fmla="*/ 130 w 204"/>
                  <a:gd name="T3" fmla="*/ 3 h 204"/>
                  <a:gd name="T4" fmla="*/ 153 w 204"/>
                  <a:gd name="T5" fmla="*/ 13 h 204"/>
                  <a:gd name="T6" fmla="*/ 174 w 204"/>
                  <a:gd name="T7" fmla="*/ 30 h 204"/>
                  <a:gd name="T8" fmla="*/ 191 w 204"/>
                  <a:gd name="T9" fmla="*/ 51 h 204"/>
                  <a:gd name="T10" fmla="*/ 201 w 204"/>
                  <a:gd name="T11" fmla="*/ 74 h 204"/>
                  <a:gd name="T12" fmla="*/ 204 w 204"/>
                  <a:gd name="T13" fmla="*/ 101 h 204"/>
                  <a:gd name="T14" fmla="*/ 201 w 204"/>
                  <a:gd name="T15" fmla="*/ 128 h 204"/>
                  <a:gd name="T16" fmla="*/ 191 w 204"/>
                  <a:gd name="T17" fmla="*/ 153 h 204"/>
                  <a:gd name="T18" fmla="*/ 174 w 204"/>
                  <a:gd name="T19" fmla="*/ 174 h 204"/>
                  <a:gd name="T20" fmla="*/ 153 w 204"/>
                  <a:gd name="T21" fmla="*/ 189 h 204"/>
                  <a:gd name="T22" fmla="*/ 130 w 204"/>
                  <a:gd name="T23" fmla="*/ 199 h 204"/>
                  <a:gd name="T24" fmla="*/ 103 w 204"/>
                  <a:gd name="T25" fmla="*/ 204 h 204"/>
                  <a:gd name="T26" fmla="*/ 76 w 204"/>
                  <a:gd name="T27" fmla="*/ 199 h 204"/>
                  <a:gd name="T28" fmla="*/ 51 w 204"/>
                  <a:gd name="T29" fmla="*/ 189 h 204"/>
                  <a:gd name="T30" fmla="*/ 30 w 204"/>
                  <a:gd name="T31" fmla="*/ 174 h 204"/>
                  <a:gd name="T32" fmla="*/ 15 w 204"/>
                  <a:gd name="T33" fmla="*/ 153 h 204"/>
                  <a:gd name="T34" fmla="*/ 5 w 204"/>
                  <a:gd name="T35" fmla="*/ 128 h 204"/>
                  <a:gd name="T36" fmla="*/ 0 w 204"/>
                  <a:gd name="T37" fmla="*/ 101 h 204"/>
                  <a:gd name="T38" fmla="*/ 5 w 204"/>
                  <a:gd name="T39" fmla="*/ 74 h 204"/>
                  <a:gd name="T40" fmla="*/ 15 w 204"/>
                  <a:gd name="T41" fmla="*/ 51 h 204"/>
                  <a:gd name="T42" fmla="*/ 30 w 204"/>
                  <a:gd name="T43" fmla="*/ 30 h 204"/>
                  <a:gd name="T44" fmla="*/ 51 w 204"/>
                  <a:gd name="T45" fmla="*/ 13 h 204"/>
                  <a:gd name="T46" fmla="*/ 76 w 204"/>
                  <a:gd name="T47" fmla="*/ 3 h 204"/>
                  <a:gd name="T48" fmla="*/ 103 w 204"/>
                  <a:gd name="T4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04">
                    <a:moveTo>
                      <a:pt x="103" y="0"/>
                    </a:moveTo>
                    <a:lnTo>
                      <a:pt x="130" y="3"/>
                    </a:lnTo>
                    <a:lnTo>
                      <a:pt x="153" y="13"/>
                    </a:lnTo>
                    <a:lnTo>
                      <a:pt x="174" y="30"/>
                    </a:lnTo>
                    <a:lnTo>
                      <a:pt x="191" y="51"/>
                    </a:lnTo>
                    <a:lnTo>
                      <a:pt x="201" y="74"/>
                    </a:lnTo>
                    <a:lnTo>
                      <a:pt x="204" y="101"/>
                    </a:lnTo>
                    <a:lnTo>
                      <a:pt x="201" y="128"/>
                    </a:lnTo>
                    <a:lnTo>
                      <a:pt x="191" y="153"/>
                    </a:lnTo>
                    <a:lnTo>
                      <a:pt x="174" y="174"/>
                    </a:lnTo>
                    <a:lnTo>
                      <a:pt x="153" y="189"/>
                    </a:lnTo>
                    <a:lnTo>
                      <a:pt x="130" y="199"/>
                    </a:lnTo>
                    <a:lnTo>
                      <a:pt x="103" y="204"/>
                    </a:lnTo>
                    <a:lnTo>
                      <a:pt x="76" y="199"/>
                    </a:lnTo>
                    <a:lnTo>
                      <a:pt x="51" y="189"/>
                    </a:lnTo>
                    <a:lnTo>
                      <a:pt x="30" y="174"/>
                    </a:lnTo>
                    <a:lnTo>
                      <a:pt x="15" y="153"/>
                    </a:lnTo>
                    <a:lnTo>
                      <a:pt x="5" y="128"/>
                    </a:lnTo>
                    <a:lnTo>
                      <a:pt x="0" y="101"/>
                    </a:lnTo>
                    <a:lnTo>
                      <a:pt x="5" y="74"/>
                    </a:lnTo>
                    <a:lnTo>
                      <a:pt x="15" y="51"/>
                    </a:lnTo>
                    <a:lnTo>
                      <a:pt x="30" y="30"/>
                    </a:lnTo>
                    <a:lnTo>
                      <a:pt x="51" y="13"/>
                    </a:lnTo>
                    <a:lnTo>
                      <a:pt x="76" y="3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6B7D59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6"/>
              <p:cNvSpPr>
                <a:spLocks noEditPoints="1"/>
              </p:cNvSpPr>
              <p:nvPr/>
            </p:nvSpPr>
            <p:spPr bwMode="auto">
              <a:xfrm>
                <a:off x="6661500" y="2865381"/>
                <a:ext cx="318518" cy="211972"/>
              </a:xfrm>
              <a:custGeom>
                <a:avLst/>
                <a:gdLst>
                  <a:gd name="T0" fmla="*/ 176 w 176"/>
                  <a:gd name="T1" fmla="*/ 99 h 117"/>
                  <a:gd name="T2" fmla="*/ 176 w 176"/>
                  <a:gd name="T3" fmla="*/ 108 h 117"/>
                  <a:gd name="T4" fmla="*/ 161 w 176"/>
                  <a:gd name="T5" fmla="*/ 117 h 117"/>
                  <a:gd name="T6" fmla="*/ 15 w 176"/>
                  <a:gd name="T7" fmla="*/ 117 h 117"/>
                  <a:gd name="T8" fmla="*/ 0 w 176"/>
                  <a:gd name="T9" fmla="*/ 108 h 117"/>
                  <a:gd name="T10" fmla="*/ 0 w 176"/>
                  <a:gd name="T11" fmla="*/ 99 h 117"/>
                  <a:gd name="T12" fmla="*/ 15 w 176"/>
                  <a:gd name="T13" fmla="*/ 99 h 117"/>
                  <a:gd name="T14" fmla="*/ 161 w 176"/>
                  <a:gd name="T15" fmla="*/ 99 h 117"/>
                  <a:gd name="T16" fmla="*/ 176 w 176"/>
                  <a:gd name="T17" fmla="*/ 99 h 117"/>
                  <a:gd name="T18" fmla="*/ 24 w 176"/>
                  <a:gd name="T19" fmla="*/ 79 h 117"/>
                  <a:gd name="T20" fmla="*/ 24 w 176"/>
                  <a:gd name="T21" fmla="*/ 14 h 117"/>
                  <a:gd name="T22" fmla="*/ 38 w 176"/>
                  <a:gd name="T23" fmla="*/ 0 h 117"/>
                  <a:gd name="T24" fmla="*/ 138 w 176"/>
                  <a:gd name="T25" fmla="*/ 0 h 117"/>
                  <a:gd name="T26" fmla="*/ 152 w 176"/>
                  <a:gd name="T27" fmla="*/ 14 h 117"/>
                  <a:gd name="T28" fmla="*/ 152 w 176"/>
                  <a:gd name="T29" fmla="*/ 79 h 117"/>
                  <a:gd name="T30" fmla="*/ 138 w 176"/>
                  <a:gd name="T31" fmla="*/ 93 h 117"/>
                  <a:gd name="T32" fmla="*/ 38 w 176"/>
                  <a:gd name="T33" fmla="*/ 93 h 117"/>
                  <a:gd name="T34" fmla="*/ 24 w 176"/>
                  <a:gd name="T35" fmla="*/ 79 h 117"/>
                  <a:gd name="T36" fmla="*/ 35 w 176"/>
                  <a:gd name="T37" fmla="*/ 79 h 117"/>
                  <a:gd name="T38" fmla="*/ 38 w 176"/>
                  <a:gd name="T39" fmla="*/ 82 h 117"/>
                  <a:gd name="T40" fmla="*/ 138 w 176"/>
                  <a:gd name="T41" fmla="*/ 82 h 117"/>
                  <a:gd name="T42" fmla="*/ 141 w 176"/>
                  <a:gd name="T43" fmla="*/ 79 h 117"/>
                  <a:gd name="T44" fmla="*/ 141 w 176"/>
                  <a:gd name="T45" fmla="*/ 14 h 117"/>
                  <a:gd name="T46" fmla="*/ 138 w 176"/>
                  <a:gd name="T47" fmla="*/ 11 h 117"/>
                  <a:gd name="T48" fmla="*/ 38 w 176"/>
                  <a:gd name="T49" fmla="*/ 11 h 117"/>
                  <a:gd name="T50" fmla="*/ 35 w 176"/>
                  <a:gd name="T51" fmla="*/ 14 h 117"/>
                  <a:gd name="T52" fmla="*/ 35 w 176"/>
                  <a:gd name="T53" fmla="*/ 79 h 117"/>
                  <a:gd name="T54" fmla="*/ 97 w 176"/>
                  <a:gd name="T55" fmla="*/ 107 h 117"/>
                  <a:gd name="T56" fmla="*/ 95 w 176"/>
                  <a:gd name="T57" fmla="*/ 105 h 117"/>
                  <a:gd name="T58" fmla="*/ 81 w 176"/>
                  <a:gd name="T59" fmla="*/ 105 h 117"/>
                  <a:gd name="T60" fmla="*/ 79 w 176"/>
                  <a:gd name="T61" fmla="*/ 107 h 117"/>
                  <a:gd name="T62" fmla="*/ 81 w 176"/>
                  <a:gd name="T63" fmla="*/ 108 h 117"/>
                  <a:gd name="T64" fmla="*/ 95 w 176"/>
                  <a:gd name="T65" fmla="*/ 108 h 117"/>
                  <a:gd name="T66" fmla="*/ 97 w 176"/>
                  <a:gd name="T67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17">
                    <a:moveTo>
                      <a:pt x="176" y="99"/>
                    </a:move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76" y="113"/>
                      <a:pt x="169" y="117"/>
                      <a:pt x="161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7" y="117"/>
                      <a:pt x="0" y="113"/>
                      <a:pt x="0" y="10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61" y="99"/>
                      <a:pt x="161" y="99"/>
                      <a:pt x="161" y="99"/>
                    </a:cubicBezTo>
                    <a:lnTo>
                      <a:pt x="176" y="99"/>
                    </a:lnTo>
                    <a:close/>
                    <a:moveTo>
                      <a:pt x="24" y="79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6"/>
                      <a:pt x="30" y="0"/>
                      <a:pt x="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6" y="0"/>
                      <a:pt x="152" y="6"/>
                      <a:pt x="152" y="14"/>
                    </a:cubicBezTo>
                    <a:cubicBezTo>
                      <a:pt x="152" y="79"/>
                      <a:pt x="152" y="79"/>
                      <a:pt x="152" y="79"/>
                    </a:cubicBezTo>
                    <a:cubicBezTo>
                      <a:pt x="152" y="87"/>
                      <a:pt x="146" y="93"/>
                      <a:pt x="138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0" y="93"/>
                      <a:pt x="24" y="87"/>
                      <a:pt x="24" y="79"/>
                    </a:cubicBezTo>
                    <a:close/>
                    <a:moveTo>
                      <a:pt x="35" y="79"/>
                    </a:moveTo>
                    <a:cubicBezTo>
                      <a:pt x="35" y="80"/>
                      <a:pt x="37" y="82"/>
                      <a:pt x="38" y="82"/>
                    </a:cubicBezTo>
                    <a:cubicBezTo>
                      <a:pt x="138" y="82"/>
                      <a:pt x="138" y="82"/>
                      <a:pt x="138" y="82"/>
                    </a:cubicBezTo>
                    <a:cubicBezTo>
                      <a:pt x="139" y="82"/>
                      <a:pt x="141" y="80"/>
                      <a:pt x="141" y="79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3"/>
                      <a:pt x="139" y="11"/>
                      <a:pt x="1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5" y="13"/>
                      <a:pt x="35" y="14"/>
                    </a:cubicBezTo>
                    <a:lnTo>
                      <a:pt x="35" y="79"/>
                    </a:lnTo>
                    <a:close/>
                    <a:moveTo>
                      <a:pt x="97" y="107"/>
                    </a:moveTo>
                    <a:cubicBezTo>
                      <a:pt x="97" y="106"/>
                      <a:pt x="96" y="105"/>
                      <a:pt x="95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0" y="105"/>
                      <a:pt x="79" y="106"/>
                      <a:pt x="79" y="107"/>
                    </a:cubicBezTo>
                    <a:cubicBezTo>
                      <a:pt x="79" y="107"/>
                      <a:pt x="80" y="108"/>
                      <a:pt x="81" y="108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6" y="108"/>
                      <a:pt x="97" y="107"/>
                      <a:pt x="9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"/>
            <p:cNvGrpSpPr/>
            <p:nvPr/>
          </p:nvGrpSpPr>
          <p:grpSpPr>
            <a:xfrm>
              <a:off x="1066094" y="1962683"/>
              <a:ext cx="465007" cy="467298"/>
              <a:chOff x="1066082" y="1818668"/>
              <a:chExt cx="465007" cy="467298"/>
            </a:xfrm>
          </p:grpSpPr>
          <p:sp>
            <p:nvSpPr>
              <p:cNvPr id="28" name="Freeform 7"/>
              <p:cNvSpPr/>
              <p:nvPr/>
            </p:nvSpPr>
            <p:spPr bwMode="auto">
              <a:xfrm>
                <a:off x="1066082" y="1818668"/>
                <a:ext cx="465007" cy="467298"/>
              </a:xfrm>
              <a:custGeom>
                <a:avLst/>
                <a:gdLst>
                  <a:gd name="T0" fmla="*/ 102 w 203"/>
                  <a:gd name="T1" fmla="*/ 0 h 204"/>
                  <a:gd name="T2" fmla="*/ 129 w 203"/>
                  <a:gd name="T3" fmla="*/ 3 h 204"/>
                  <a:gd name="T4" fmla="*/ 153 w 203"/>
                  <a:gd name="T5" fmla="*/ 13 h 204"/>
                  <a:gd name="T6" fmla="*/ 174 w 203"/>
                  <a:gd name="T7" fmla="*/ 30 h 204"/>
                  <a:gd name="T8" fmla="*/ 190 w 203"/>
                  <a:gd name="T9" fmla="*/ 50 h 204"/>
                  <a:gd name="T10" fmla="*/ 200 w 203"/>
                  <a:gd name="T11" fmla="*/ 74 h 204"/>
                  <a:gd name="T12" fmla="*/ 203 w 203"/>
                  <a:gd name="T13" fmla="*/ 102 h 204"/>
                  <a:gd name="T14" fmla="*/ 200 w 203"/>
                  <a:gd name="T15" fmla="*/ 129 h 204"/>
                  <a:gd name="T16" fmla="*/ 190 w 203"/>
                  <a:gd name="T17" fmla="*/ 153 h 204"/>
                  <a:gd name="T18" fmla="*/ 174 w 203"/>
                  <a:gd name="T19" fmla="*/ 174 h 204"/>
                  <a:gd name="T20" fmla="*/ 153 w 203"/>
                  <a:gd name="T21" fmla="*/ 190 h 204"/>
                  <a:gd name="T22" fmla="*/ 129 w 203"/>
                  <a:gd name="T23" fmla="*/ 201 h 204"/>
                  <a:gd name="T24" fmla="*/ 102 w 203"/>
                  <a:gd name="T25" fmla="*/ 204 h 204"/>
                  <a:gd name="T26" fmla="*/ 74 w 203"/>
                  <a:gd name="T27" fmla="*/ 201 h 204"/>
                  <a:gd name="T28" fmla="*/ 50 w 203"/>
                  <a:gd name="T29" fmla="*/ 190 h 204"/>
                  <a:gd name="T30" fmla="*/ 30 w 203"/>
                  <a:gd name="T31" fmla="*/ 174 h 204"/>
                  <a:gd name="T32" fmla="*/ 13 w 203"/>
                  <a:gd name="T33" fmla="*/ 153 h 204"/>
                  <a:gd name="T34" fmla="*/ 3 w 203"/>
                  <a:gd name="T35" fmla="*/ 129 h 204"/>
                  <a:gd name="T36" fmla="*/ 0 w 203"/>
                  <a:gd name="T37" fmla="*/ 102 h 204"/>
                  <a:gd name="T38" fmla="*/ 3 w 203"/>
                  <a:gd name="T39" fmla="*/ 74 h 204"/>
                  <a:gd name="T40" fmla="*/ 13 w 203"/>
                  <a:gd name="T41" fmla="*/ 50 h 204"/>
                  <a:gd name="T42" fmla="*/ 30 w 203"/>
                  <a:gd name="T43" fmla="*/ 30 h 204"/>
                  <a:gd name="T44" fmla="*/ 50 w 203"/>
                  <a:gd name="T45" fmla="*/ 13 h 204"/>
                  <a:gd name="T46" fmla="*/ 74 w 203"/>
                  <a:gd name="T47" fmla="*/ 3 h 204"/>
                  <a:gd name="T48" fmla="*/ 102 w 203"/>
                  <a:gd name="T4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3" h="204">
                    <a:moveTo>
                      <a:pt x="102" y="0"/>
                    </a:moveTo>
                    <a:lnTo>
                      <a:pt x="129" y="3"/>
                    </a:lnTo>
                    <a:lnTo>
                      <a:pt x="153" y="13"/>
                    </a:lnTo>
                    <a:lnTo>
                      <a:pt x="174" y="30"/>
                    </a:lnTo>
                    <a:lnTo>
                      <a:pt x="190" y="50"/>
                    </a:lnTo>
                    <a:lnTo>
                      <a:pt x="200" y="74"/>
                    </a:lnTo>
                    <a:lnTo>
                      <a:pt x="203" y="102"/>
                    </a:lnTo>
                    <a:lnTo>
                      <a:pt x="200" y="129"/>
                    </a:lnTo>
                    <a:lnTo>
                      <a:pt x="190" y="153"/>
                    </a:lnTo>
                    <a:lnTo>
                      <a:pt x="174" y="174"/>
                    </a:lnTo>
                    <a:lnTo>
                      <a:pt x="153" y="190"/>
                    </a:lnTo>
                    <a:lnTo>
                      <a:pt x="129" y="201"/>
                    </a:lnTo>
                    <a:lnTo>
                      <a:pt x="102" y="204"/>
                    </a:lnTo>
                    <a:lnTo>
                      <a:pt x="74" y="201"/>
                    </a:lnTo>
                    <a:lnTo>
                      <a:pt x="50" y="190"/>
                    </a:lnTo>
                    <a:lnTo>
                      <a:pt x="30" y="174"/>
                    </a:lnTo>
                    <a:lnTo>
                      <a:pt x="13" y="153"/>
                    </a:lnTo>
                    <a:lnTo>
                      <a:pt x="3" y="129"/>
                    </a:lnTo>
                    <a:lnTo>
                      <a:pt x="0" y="102"/>
                    </a:lnTo>
                    <a:lnTo>
                      <a:pt x="3" y="74"/>
                    </a:lnTo>
                    <a:lnTo>
                      <a:pt x="13" y="50"/>
                    </a:lnTo>
                    <a:lnTo>
                      <a:pt x="30" y="30"/>
                    </a:lnTo>
                    <a:lnTo>
                      <a:pt x="50" y="13"/>
                    </a:lnTo>
                    <a:lnTo>
                      <a:pt x="74" y="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6B7D59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7"/>
              <p:cNvSpPr>
                <a:spLocks noEditPoints="1"/>
              </p:cNvSpPr>
              <p:nvPr/>
            </p:nvSpPr>
            <p:spPr bwMode="auto">
              <a:xfrm>
                <a:off x="1145360" y="1919614"/>
                <a:ext cx="299574" cy="277578"/>
              </a:xfrm>
              <a:custGeom>
                <a:avLst/>
                <a:gdLst>
                  <a:gd name="T0" fmla="*/ 31 w 177"/>
                  <a:gd name="T1" fmla="*/ 94 h 164"/>
                  <a:gd name="T2" fmla="*/ 19 w 177"/>
                  <a:gd name="T3" fmla="*/ 94 h 164"/>
                  <a:gd name="T4" fmla="*/ 1 w 177"/>
                  <a:gd name="T5" fmla="*/ 79 h 164"/>
                  <a:gd name="T6" fmla="*/ 12 w 177"/>
                  <a:gd name="T7" fmla="*/ 47 h 164"/>
                  <a:gd name="T8" fmla="*/ 36 w 177"/>
                  <a:gd name="T9" fmla="*/ 55 h 164"/>
                  <a:gd name="T10" fmla="*/ 48 w 177"/>
                  <a:gd name="T11" fmla="*/ 52 h 164"/>
                  <a:gd name="T12" fmla="*/ 48 w 177"/>
                  <a:gd name="T13" fmla="*/ 59 h 164"/>
                  <a:gd name="T14" fmla="*/ 55 w 177"/>
                  <a:gd name="T15" fmla="*/ 82 h 164"/>
                  <a:gd name="T16" fmla="*/ 31 w 177"/>
                  <a:gd name="T17" fmla="*/ 94 h 164"/>
                  <a:gd name="T18" fmla="*/ 36 w 177"/>
                  <a:gd name="T19" fmla="*/ 47 h 164"/>
                  <a:gd name="T20" fmla="*/ 12 w 177"/>
                  <a:gd name="T21" fmla="*/ 23 h 164"/>
                  <a:gd name="T22" fmla="*/ 36 w 177"/>
                  <a:gd name="T23" fmla="*/ 0 h 164"/>
                  <a:gd name="T24" fmla="*/ 59 w 177"/>
                  <a:gd name="T25" fmla="*/ 23 h 164"/>
                  <a:gd name="T26" fmla="*/ 36 w 177"/>
                  <a:gd name="T27" fmla="*/ 47 h 164"/>
                  <a:gd name="T28" fmla="*/ 129 w 177"/>
                  <a:gd name="T29" fmla="*/ 164 h 164"/>
                  <a:gd name="T30" fmla="*/ 49 w 177"/>
                  <a:gd name="T31" fmla="*/ 164 h 164"/>
                  <a:gd name="T32" fmla="*/ 24 w 177"/>
                  <a:gd name="T33" fmla="*/ 140 h 164"/>
                  <a:gd name="T34" fmla="*/ 56 w 177"/>
                  <a:gd name="T35" fmla="*/ 88 h 164"/>
                  <a:gd name="T36" fmla="*/ 89 w 177"/>
                  <a:gd name="T37" fmla="*/ 101 h 164"/>
                  <a:gd name="T38" fmla="*/ 121 w 177"/>
                  <a:gd name="T39" fmla="*/ 88 h 164"/>
                  <a:gd name="T40" fmla="*/ 153 w 177"/>
                  <a:gd name="T41" fmla="*/ 140 h 164"/>
                  <a:gd name="T42" fmla="*/ 129 w 177"/>
                  <a:gd name="T43" fmla="*/ 164 h 164"/>
                  <a:gd name="T44" fmla="*/ 89 w 177"/>
                  <a:gd name="T45" fmla="*/ 94 h 164"/>
                  <a:gd name="T46" fmla="*/ 53 w 177"/>
                  <a:gd name="T47" fmla="*/ 59 h 164"/>
                  <a:gd name="T48" fmla="*/ 89 w 177"/>
                  <a:gd name="T49" fmla="*/ 23 h 164"/>
                  <a:gd name="T50" fmla="*/ 124 w 177"/>
                  <a:gd name="T51" fmla="*/ 59 h 164"/>
                  <a:gd name="T52" fmla="*/ 89 w 177"/>
                  <a:gd name="T53" fmla="*/ 94 h 164"/>
                  <a:gd name="T54" fmla="*/ 141 w 177"/>
                  <a:gd name="T55" fmla="*/ 47 h 164"/>
                  <a:gd name="T56" fmla="*/ 118 w 177"/>
                  <a:gd name="T57" fmla="*/ 23 h 164"/>
                  <a:gd name="T58" fmla="*/ 141 w 177"/>
                  <a:gd name="T59" fmla="*/ 0 h 164"/>
                  <a:gd name="T60" fmla="*/ 165 w 177"/>
                  <a:gd name="T61" fmla="*/ 23 h 164"/>
                  <a:gd name="T62" fmla="*/ 141 w 177"/>
                  <a:gd name="T63" fmla="*/ 47 h 164"/>
                  <a:gd name="T64" fmla="*/ 159 w 177"/>
                  <a:gd name="T65" fmla="*/ 94 h 164"/>
                  <a:gd name="T66" fmla="*/ 146 w 177"/>
                  <a:gd name="T67" fmla="*/ 94 h 164"/>
                  <a:gd name="T68" fmla="*/ 122 w 177"/>
                  <a:gd name="T69" fmla="*/ 82 h 164"/>
                  <a:gd name="T70" fmla="*/ 130 w 177"/>
                  <a:gd name="T71" fmla="*/ 59 h 164"/>
                  <a:gd name="T72" fmla="*/ 129 w 177"/>
                  <a:gd name="T73" fmla="*/ 52 h 164"/>
                  <a:gd name="T74" fmla="*/ 141 w 177"/>
                  <a:gd name="T75" fmla="*/ 55 h 164"/>
                  <a:gd name="T76" fmla="*/ 165 w 177"/>
                  <a:gd name="T77" fmla="*/ 47 h 164"/>
                  <a:gd name="T78" fmla="*/ 177 w 177"/>
                  <a:gd name="T79" fmla="*/ 79 h 164"/>
                  <a:gd name="T80" fmla="*/ 159 w 177"/>
                  <a:gd name="T81" fmla="*/ 9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7" h="164">
                    <a:moveTo>
                      <a:pt x="31" y="94"/>
                    </a:moveTo>
                    <a:cubicBezTo>
                      <a:pt x="19" y="94"/>
                      <a:pt x="19" y="94"/>
                      <a:pt x="19" y="94"/>
                    </a:cubicBezTo>
                    <a:cubicBezTo>
                      <a:pt x="9" y="94"/>
                      <a:pt x="1" y="89"/>
                      <a:pt x="1" y="79"/>
                    </a:cubicBezTo>
                    <a:cubicBezTo>
                      <a:pt x="1" y="72"/>
                      <a:pt x="0" y="47"/>
                      <a:pt x="12" y="47"/>
                    </a:cubicBezTo>
                    <a:cubicBezTo>
                      <a:pt x="14" y="47"/>
                      <a:pt x="24" y="55"/>
                      <a:pt x="36" y="55"/>
                    </a:cubicBezTo>
                    <a:cubicBezTo>
                      <a:pt x="40" y="55"/>
                      <a:pt x="44" y="54"/>
                      <a:pt x="48" y="52"/>
                    </a:cubicBezTo>
                    <a:cubicBezTo>
                      <a:pt x="48" y="54"/>
                      <a:pt x="48" y="57"/>
                      <a:pt x="48" y="59"/>
                    </a:cubicBezTo>
                    <a:cubicBezTo>
                      <a:pt x="48" y="67"/>
                      <a:pt x="50" y="75"/>
                      <a:pt x="55" y="82"/>
                    </a:cubicBezTo>
                    <a:cubicBezTo>
                      <a:pt x="46" y="82"/>
                      <a:pt x="37" y="86"/>
                      <a:pt x="31" y="94"/>
                    </a:cubicBezTo>
                    <a:close/>
                    <a:moveTo>
                      <a:pt x="36" y="47"/>
                    </a:moveTo>
                    <a:cubicBezTo>
                      <a:pt x="23" y="47"/>
                      <a:pt x="12" y="36"/>
                      <a:pt x="12" y="23"/>
                    </a:cubicBezTo>
                    <a:cubicBezTo>
                      <a:pt x="12" y="10"/>
                      <a:pt x="23" y="0"/>
                      <a:pt x="36" y="0"/>
                    </a:cubicBezTo>
                    <a:cubicBezTo>
                      <a:pt x="49" y="0"/>
                      <a:pt x="59" y="10"/>
                      <a:pt x="59" y="23"/>
                    </a:cubicBezTo>
                    <a:cubicBezTo>
                      <a:pt x="59" y="36"/>
                      <a:pt x="49" y="47"/>
                      <a:pt x="36" y="47"/>
                    </a:cubicBezTo>
                    <a:close/>
                    <a:moveTo>
                      <a:pt x="129" y="164"/>
                    </a:moveTo>
                    <a:cubicBezTo>
                      <a:pt x="49" y="164"/>
                      <a:pt x="49" y="164"/>
                      <a:pt x="49" y="164"/>
                    </a:cubicBezTo>
                    <a:cubicBezTo>
                      <a:pt x="34" y="164"/>
                      <a:pt x="24" y="155"/>
                      <a:pt x="24" y="140"/>
                    </a:cubicBezTo>
                    <a:cubicBezTo>
                      <a:pt x="24" y="120"/>
                      <a:pt x="29" y="88"/>
                      <a:pt x="56" y="88"/>
                    </a:cubicBezTo>
                    <a:cubicBezTo>
                      <a:pt x="59" y="88"/>
                      <a:pt x="70" y="101"/>
                      <a:pt x="89" y="101"/>
                    </a:cubicBezTo>
                    <a:cubicBezTo>
                      <a:pt x="107" y="101"/>
                      <a:pt x="118" y="88"/>
                      <a:pt x="121" y="88"/>
                    </a:cubicBezTo>
                    <a:cubicBezTo>
                      <a:pt x="148" y="88"/>
                      <a:pt x="153" y="120"/>
                      <a:pt x="153" y="140"/>
                    </a:cubicBezTo>
                    <a:cubicBezTo>
                      <a:pt x="153" y="155"/>
                      <a:pt x="143" y="164"/>
                      <a:pt x="129" y="164"/>
                    </a:cubicBezTo>
                    <a:close/>
                    <a:moveTo>
                      <a:pt x="89" y="94"/>
                    </a:moveTo>
                    <a:cubicBezTo>
                      <a:pt x="69" y="94"/>
                      <a:pt x="53" y="78"/>
                      <a:pt x="53" y="59"/>
                    </a:cubicBezTo>
                    <a:cubicBezTo>
                      <a:pt x="53" y="39"/>
                      <a:pt x="69" y="23"/>
                      <a:pt x="89" y="23"/>
                    </a:cubicBezTo>
                    <a:cubicBezTo>
                      <a:pt x="108" y="23"/>
                      <a:pt x="124" y="39"/>
                      <a:pt x="124" y="59"/>
                    </a:cubicBezTo>
                    <a:cubicBezTo>
                      <a:pt x="124" y="78"/>
                      <a:pt x="108" y="94"/>
                      <a:pt x="89" y="94"/>
                    </a:cubicBezTo>
                    <a:close/>
                    <a:moveTo>
                      <a:pt x="141" y="47"/>
                    </a:moveTo>
                    <a:cubicBezTo>
                      <a:pt x="128" y="47"/>
                      <a:pt x="118" y="36"/>
                      <a:pt x="118" y="23"/>
                    </a:cubicBezTo>
                    <a:cubicBezTo>
                      <a:pt x="118" y="10"/>
                      <a:pt x="128" y="0"/>
                      <a:pt x="141" y="0"/>
                    </a:cubicBezTo>
                    <a:cubicBezTo>
                      <a:pt x="154" y="0"/>
                      <a:pt x="165" y="10"/>
                      <a:pt x="165" y="23"/>
                    </a:cubicBezTo>
                    <a:cubicBezTo>
                      <a:pt x="165" y="36"/>
                      <a:pt x="154" y="47"/>
                      <a:pt x="141" y="47"/>
                    </a:cubicBezTo>
                    <a:close/>
                    <a:moveTo>
                      <a:pt x="159" y="94"/>
                    </a:moveTo>
                    <a:cubicBezTo>
                      <a:pt x="146" y="94"/>
                      <a:pt x="146" y="94"/>
                      <a:pt x="146" y="94"/>
                    </a:cubicBezTo>
                    <a:cubicBezTo>
                      <a:pt x="140" y="86"/>
                      <a:pt x="132" y="82"/>
                      <a:pt x="122" y="82"/>
                    </a:cubicBezTo>
                    <a:cubicBezTo>
                      <a:pt x="127" y="75"/>
                      <a:pt x="130" y="67"/>
                      <a:pt x="130" y="59"/>
                    </a:cubicBezTo>
                    <a:cubicBezTo>
                      <a:pt x="130" y="57"/>
                      <a:pt x="129" y="54"/>
                      <a:pt x="129" y="52"/>
                    </a:cubicBezTo>
                    <a:cubicBezTo>
                      <a:pt x="133" y="54"/>
                      <a:pt x="137" y="55"/>
                      <a:pt x="141" y="55"/>
                    </a:cubicBezTo>
                    <a:cubicBezTo>
                      <a:pt x="154" y="55"/>
                      <a:pt x="163" y="47"/>
                      <a:pt x="165" y="47"/>
                    </a:cubicBezTo>
                    <a:cubicBezTo>
                      <a:pt x="177" y="47"/>
                      <a:pt x="177" y="72"/>
                      <a:pt x="177" y="79"/>
                    </a:cubicBezTo>
                    <a:cubicBezTo>
                      <a:pt x="177" y="89"/>
                      <a:pt x="168" y="94"/>
                      <a:pt x="159" y="9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2"/>
            <p:cNvGrpSpPr/>
            <p:nvPr/>
          </p:nvGrpSpPr>
          <p:grpSpPr>
            <a:xfrm>
              <a:off x="3635908" y="1969151"/>
              <a:ext cx="465007" cy="465007"/>
              <a:chOff x="3635896" y="1825130"/>
              <a:chExt cx="465007" cy="465007"/>
            </a:xfrm>
          </p:grpSpPr>
          <p:sp>
            <p:nvSpPr>
              <p:cNvPr id="26" name="Freeform 8"/>
              <p:cNvSpPr/>
              <p:nvPr/>
            </p:nvSpPr>
            <p:spPr bwMode="auto">
              <a:xfrm>
                <a:off x="3635896" y="1825130"/>
                <a:ext cx="465007" cy="465007"/>
              </a:xfrm>
              <a:custGeom>
                <a:avLst/>
                <a:gdLst>
                  <a:gd name="T0" fmla="*/ 101 w 203"/>
                  <a:gd name="T1" fmla="*/ 0 h 203"/>
                  <a:gd name="T2" fmla="*/ 129 w 203"/>
                  <a:gd name="T3" fmla="*/ 2 h 203"/>
                  <a:gd name="T4" fmla="*/ 153 w 203"/>
                  <a:gd name="T5" fmla="*/ 13 h 203"/>
                  <a:gd name="T6" fmla="*/ 173 w 203"/>
                  <a:gd name="T7" fmla="*/ 29 h 203"/>
                  <a:gd name="T8" fmla="*/ 190 w 203"/>
                  <a:gd name="T9" fmla="*/ 50 h 203"/>
                  <a:gd name="T10" fmla="*/ 200 w 203"/>
                  <a:gd name="T11" fmla="*/ 74 h 203"/>
                  <a:gd name="T12" fmla="*/ 203 w 203"/>
                  <a:gd name="T13" fmla="*/ 101 h 203"/>
                  <a:gd name="T14" fmla="*/ 200 w 203"/>
                  <a:gd name="T15" fmla="*/ 129 h 203"/>
                  <a:gd name="T16" fmla="*/ 190 w 203"/>
                  <a:gd name="T17" fmla="*/ 153 h 203"/>
                  <a:gd name="T18" fmla="*/ 173 w 203"/>
                  <a:gd name="T19" fmla="*/ 174 h 203"/>
                  <a:gd name="T20" fmla="*/ 153 w 203"/>
                  <a:gd name="T21" fmla="*/ 190 h 203"/>
                  <a:gd name="T22" fmla="*/ 129 w 203"/>
                  <a:gd name="T23" fmla="*/ 200 h 203"/>
                  <a:gd name="T24" fmla="*/ 101 w 203"/>
                  <a:gd name="T25" fmla="*/ 203 h 203"/>
                  <a:gd name="T26" fmla="*/ 74 w 203"/>
                  <a:gd name="T27" fmla="*/ 200 h 203"/>
                  <a:gd name="T28" fmla="*/ 50 w 203"/>
                  <a:gd name="T29" fmla="*/ 190 h 203"/>
                  <a:gd name="T30" fmla="*/ 29 w 203"/>
                  <a:gd name="T31" fmla="*/ 174 h 203"/>
                  <a:gd name="T32" fmla="*/ 13 w 203"/>
                  <a:gd name="T33" fmla="*/ 153 h 203"/>
                  <a:gd name="T34" fmla="*/ 3 w 203"/>
                  <a:gd name="T35" fmla="*/ 129 h 203"/>
                  <a:gd name="T36" fmla="*/ 0 w 203"/>
                  <a:gd name="T37" fmla="*/ 101 h 203"/>
                  <a:gd name="T38" fmla="*/ 3 w 203"/>
                  <a:gd name="T39" fmla="*/ 74 h 203"/>
                  <a:gd name="T40" fmla="*/ 13 w 203"/>
                  <a:gd name="T41" fmla="*/ 50 h 203"/>
                  <a:gd name="T42" fmla="*/ 29 w 203"/>
                  <a:gd name="T43" fmla="*/ 29 h 203"/>
                  <a:gd name="T44" fmla="*/ 50 w 203"/>
                  <a:gd name="T45" fmla="*/ 13 h 203"/>
                  <a:gd name="T46" fmla="*/ 74 w 203"/>
                  <a:gd name="T47" fmla="*/ 2 h 203"/>
                  <a:gd name="T48" fmla="*/ 101 w 203"/>
                  <a:gd name="T4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3" h="203">
                    <a:moveTo>
                      <a:pt x="101" y="0"/>
                    </a:moveTo>
                    <a:lnTo>
                      <a:pt x="129" y="2"/>
                    </a:lnTo>
                    <a:lnTo>
                      <a:pt x="153" y="13"/>
                    </a:lnTo>
                    <a:lnTo>
                      <a:pt x="173" y="29"/>
                    </a:lnTo>
                    <a:lnTo>
                      <a:pt x="190" y="50"/>
                    </a:lnTo>
                    <a:lnTo>
                      <a:pt x="200" y="74"/>
                    </a:lnTo>
                    <a:lnTo>
                      <a:pt x="203" y="101"/>
                    </a:lnTo>
                    <a:lnTo>
                      <a:pt x="200" y="129"/>
                    </a:lnTo>
                    <a:lnTo>
                      <a:pt x="190" y="153"/>
                    </a:lnTo>
                    <a:lnTo>
                      <a:pt x="173" y="174"/>
                    </a:lnTo>
                    <a:lnTo>
                      <a:pt x="153" y="190"/>
                    </a:lnTo>
                    <a:lnTo>
                      <a:pt x="129" y="200"/>
                    </a:lnTo>
                    <a:lnTo>
                      <a:pt x="101" y="203"/>
                    </a:lnTo>
                    <a:lnTo>
                      <a:pt x="74" y="200"/>
                    </a:lnTo>
                    <a:lnTo>
                      <a:pt x="50" y="190"/>
                    </a:lnTo>
                    <a:lnTo>
                      <a:pt x="29" y="174"/>
                    </a:lnTo>
                    <a:lnTo>
                      <a:pt x="13" y="153"/>
                    </a:lnTo>
                    <a:lnTo>
                      <a:pt x="3" y="129"/>
                    </a:lnTo>
                    <a:lnTo>
                      <a:pt x="0" y="101"/>
                    </a:lnTo>
                    <a:lnTo>
                      <a:pt x="3" y="74"/>
                    </a:lnTo>
                    <a:lnTo>
                      <a:pt x="13" y="50"/>
                    </a:lnTo>
                    <a:lnTo>
                      <a:pt x="29" y="29"/>
                    </a:lnTo>
                    <a:lnTo>
                      <a:pt x="50" y="13"/>
                    </a:lnTo>
                    <a:lnTo>
                      <a:pt x="74" y="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6B7D59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8"/>
              <p:cNvSpPr>
                <a:spLocks noEditPoints="1"/>
              </p:cNvSpPr>
              <p:nvPr/>
            </p:nvSpPr>
            <p:spPr bwMode="auto">
              <a:xfrm>
                <a:off x="3788568" y="1901620"/>
                <a:ext cx="201914" cy="300866"/>
              </a:xfrm>
              <a:custGeom>
                <a:avLst/>
                <a:gdLst>
                  <a:gd name="T0" fmla="*/ 85 w 94"/>
                  <a:gd name="T1" fmla="*/ 44 h 140"/>
                  <a:gd name="T2" fmla="*/ 45 w 94"/>
                  <a:gd name="T3" fmla="*/ 90 h 140"/>
                  <a:gd name="T4" fmla="*/ 26 w 94"/>
                  <a:gd name="T5" fmla="*/ 105 h 140"/>
                  <a:gd name="T6" fmla="*/ 26 w 94"/>
                  <a:gd name="T7" fmla="*/ 108 h 140"/>
                  <a:gd name="T8" fmla="*/ 35 w 94"/>
                  <a:gd name="T9" fmla="*/ 123 h 140"/>
                  <a:gd name="T10" fmla="*/ 17 w 94"/>
                  <a:gd name="T11" fmla="*/ 140 h 140"/>
                  <a:gd name="T12" fmla="*/ 0 w 94"/>
                  <a:gd name="T13" fmla="*/ 123 h 140"/>
                  <a:gd name="T14" fmla="*/ 9 w 94"/>
                  <a:gd name="T15" fmla="*/ 108 h 140"/>
                  <a:gd name="T16" fmla="*/ 9 w 94"/>
                  <a:gd name="T17" fmla="*/ 33 h 140"/>
                  <a:gd name="T18" fmla="*/ 0 w 94"/>
                  <a:gd name="T19" fmla="*/ 17 h 140"/>
                  <a:gd name="T20" fmla="*/ 17 w 94"/>
                  <a:gd name="T21" fmla="*/ 0 h 140"/>
                  <a:gd name="T22" fmla="*/ 35 w 94"/>
                  <a:gd name="T23" fmla="*/ 17 h 140"/>
                  <a:gd name="T24" fmla="*/ 26 w 94"/>
                  <a:gd name="T25" fmla="*/ 33 h 140"/>
                  <a:gd name="T26" fmla="*/ 26 w 94"/>
                  <a:gd name="T27" fmla="*/ 78 h 140"/>
                  <a:gd name="T28" fmla="*/ 40 w 94"/>
                  <a:gd name="T29" fmla="*/ 73 h 140"/>
                  <a:gd name="T30" fmla="*/ 67 w 94"/>
                  <a:gd name="T31" fmla="*/ 44 h 140"/>
                  <a:gd name="T32" fmla="*/ 58 w 94"/>
                  <a:gd name="T33" fmla="*/ 29 h 140"/>
                  <a:gd name="T34" fmla="*/ 76 w 94"/>
                  <a:gd name="T35" fmla="*/ 11 h 140"/>
                  <a:gd name="T36" fmla="*/ 94 w 94"/>
                  <a:gd name="T37" fmla="*/ 29 h 140"/>
                  <a:gd name="T38" fmla="*/ 85 w 94"/>
                  <a:gd name="T39" fmla="*/ 44 h 140"/>
                  <a:gd name="T40" fmla="*/ 17 w 94"/>
                  <a:gd name="T41" fmla="*/ 9 h 140"/>
                  <a:gd name="T42" fmla="*/ 9 w 94"/>
                  <a:gd name="T43" fmla="*/ 17 h 140"/>
                  <a:gd name="T44" fmla="*/ 17 w 94"/>
                  <a:gd name="T45" fmla="*/ 26 h 140"/>
                  <a:gd name="T46" fmla="*/ 26 w 94"/>
                  <a:gd name="T47" fmla="*/ 17 h 140"/>
                  <a:gd name="T48" fmla="*/ 17 w 94"/>
                  <a:gd name="T49" fmla="*/ 9 h 140"/>
                  <a:gd name="T50" fmla="*/ 17 w 94"/>
                  <a:gd name="T51" fmla="*/ 114 h 140"/>
                  <a:gd name="T52" fmla="*/ 9 w 94"/>
                  <a:gd name="T53" fmla="*/ 123 h 140"/>
                  <a:gd name="T54" fmla="*/ 17 w 94"/>
                  <a:gd name="T55" fmla="*/ 132 h 140"/>
                  <a:gd name="T56" fmla="*/ 26 w 94"/>
                  <a:gd name="T57" fmla="*/ 123 h 140"/>
                  <a:gd name="T58" fmla="*/ 17 w 94"/>
                  <a:gd name="T59" fmla="*/ 114 h 140"/>
                  <a:gd name="T60" fmla="*/ 76 w 94"/>
                  <a:gd name="T61" fmla="*/ 20 h 140"/>
                  <a:gd name="T62" fmla="*/ 67 w 94"/>
                  <a:gd name="T63" fmla="*/ 29 h 140"/>
                  <a:gd name="T64" fmla="*/ 76 w 94"/>
                  <a:gd name="T65" fmla="*/ 38 h 140"/>
                  <a:gd name="T66" fmla="*/ 85 w 94"/>
                  <a:gd name="T67" fmla="*/ 29 h 140"/>
                  <a:gd name="T68" fmla="*/ 76 w 94"/>
                  <a:gd name="T69" fmla="*/ 2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40">
                    <a:moveTo>
                      <a:pt x="85" y="44"/>
                    </a:moveTo>
                    <a:cubicBezTo>
                      <a:pt x="84" y="77"/>
                      <a:pt x="61" y="85"/>
                      <a:pt x="45" y="90"/>
                    </a:cubicBezTo>
                    <a:cubicBezTo>
                      <a:pt x="31" y="94"/>
                      <a:pt x="26" y="96"/>
                      <a:pt x="26" y="105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1"/>
                      <a:pt x="35" y="116"/>
                      <a:pt x="35" y="123"/>
                    </a:cubicBezTo>
                    <a:cubicBezTo>
                      <a:pt x="35" y="132"/>
                      <a:pt x="27" y="140"/>
                      <a:pt x="17" y="140"/>
                    </a:cubicBezTo>
                    <a:cubicBezTo>
                      <a:pt x="8" y="140"/>
                      <a:pt x="0" y="132"/>
                      <a:pt x="0" y="123"/>
                    </a:cubicBezTo>
                    <a:cubicBezTo>
                      <a:pt x="0" y="116"/>
                      <a:pt x="3" y="111"/>
                      <a:pt x="9" y="10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29"/>
                      <a:pt x="0" y="24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ubicBezTo>
                      <a:pt x="35" y="24"/>
                      <a:pt x="31" y="29"/>
                      <a:pt x="26" y="3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31" y="76"/>
                      <a:pt x="36" y="74"/>
                      <a:pt x="40" y="73"/>
                    </a:cubicBezTo>
                    <a:cubicBezTo>
                      <a:pt x="57" y="67"/>
                      <a:pt x="67" y="63"/>
                      <a:pt x="67" y="44"/>
                    </a:cubicBezTo>
                    <a:cubicBezTo>
                      <a:pt x="62" y="41"/>
                      <a:pt x="58" y="36"/>
                      <a:pt x="58" y="29"/>
                    </a:cubicBezTo>
                    <a:cubicBezTo>
                      <a:pt x="58" y="19"/>
                      <a:pt x="66" y="11"/>
                      <a:pt x="76" y="11"/>
                    </a:cubicBezTo>
                    <a:cubicBezTo>
                      <a:pt x="86" y="11"/>
                      <a:pt x="94" y="19"/>
                      <a:pt x="94" y="29"/>
                    </a:cubicBezTo>
                    <a:cubicBezTo>
                      <a:pt x="94" y="36"/>
                      <a:pt x="90" y="41"/>
                      <a:pt x="85" y="4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  <a:moveTo>
                      <a:pt x="17" y="114"/>
                    </a:moveTo>
                    <a:cubicBezTo>
                      <a:pt x="13" y="114"/>
                      <a:pt x="9" y="118"/>
                      <a:pt x="9" y="123"/>
                    </a:cubicBezTo>
                    <a:cubicBezTo>
                      <a:pt x="9" y="128"/>
                      <a:pt x="13" y="132"/>
                      <a:pt x="17" y="132"/>
                    </a:cubicBezTo>
                    <a:cubicBezTo>
                      <a:pt x="22" y="132"/>
                      <a:pt x="26" y="128"/>
                      <a:pt x="26" y="123"/>
                    </a:cubicBezTo>
                    <a:cubicBezTo>
                      <a:pt x="26" y="118"/>
                      <a:pt x="22" y="114"/>
                      <a:pt x="17" y="114"/>
                    </a:cubicBezTo>
                    <a:close/>
                    <a:moveTo>
                      <a:pt x="76" y="20"/>
                    </a:moveTo>
                    <a:cubicBezTo>
                      <a:pt x="71" y="20"/>
                      <a:pt x="67" y="24"/>
                      <a:pt x="67" y="29"/>
                    </a:cubicBezTo>
                    <a:cubicBezTo>
                      <a:pt x="67" y="34"/>
                      <a:pt x="71" y="38"/>
                      <a:pt x="76" y="38"/>
                    </a:cubicBezTo>
                    <a:cubicBezTo>
                      <a:pt x="81" y="38"/>
                      <a:pt x="85" y="34"/>
                      <a:pt x="85" y="29"/>
                    </a:cubicBezTo>
                    <a:cubicBezTo>
                      <a:pt x="85" y="24"/>
                      <a:pt x="81" y="20"/>
                      <a:pt x="7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6365383" y="1131594"/>
              <a:ext cx="467298" cy="465007"/>
              <a:chOff x="6365383" y="987574"/>
              <a:chExt cx="467298" cy="465007"/>
            </a:xfrm>
          </p:grpSpPr>
          <p:sp>
            <p:nvSpPr>
              <p:cNvPr id="24" name="Freeform 10"/>
              <p:cNvSpPr/>
              <p:nvPr/>
            </p:nvSpPr>
            <p:spPr bwMode="auto">
              <a:xfrm>
                <a:off x="6365383" y="987574"/>
                <a:ext cx="467298" cy="465007"/>
              </a:xfrm>
              <a:custGeom>
                <a:avLst/>
                <a:gdLst>
                  <a:gd name="T0" fmla="*/ 101 w 204"/>
                  <a:gd name="T1" fmla="*/ 0 h 203"/>
                  <a:gd name="T2" fmla="*/ 130 w 204"/>
                  <a:gd name="T3" fmla="*/ 3 h 203"/>
                  <a:gd name="T4" fmla="*/ 153 w 204"/>
                  <a:gd name="T5" fmla="*/ 13 h 203"/>
                  <a:gd name="T6" fmla="*/ 174 w 204"/>
                  <a:gd name="T7" fmla="*/ 29 h 203"/>
                  <a:gd name="T8" fmla="*/ 191 w 204"/>
                  <a:gd name="T9" fmla="*/ 50 h 203"/>
                  <a:gd name="T10" fmla="*/ 201 w 204"/>
                  <a:gd name="T11" fmla="*/ 74 h 203"/>
                  <a:gd name="T12" fmla="*/ 204 w 204"/>
                  <a:gd name="T13" fmla="*/ 102 h 203"/>
                  <a:gd name="T14" fmla="*/ 201 w 204"/>
                  <a:gd name="T15" fmla="*/ 129 h 203"/>
                  <a:gd name="T16" fmla="*/ 191 w 204"/>
                  <a:gd name="T17" fmla="*/ 153 h 203"/>
                  <a:gd name="T18" fmla="*/ 174 w 204"/>
                  <a:gd name="T19" fmla="*/ 174 h 203"/>
                  <a:gd name="T20" fmla="*/ 153 w 204"/>
                  <a:gd name="T21" fmla="*/ 190 h 203"/>
                  <a:gd name="T22" fmla="*/ 130 w 204"/>
                  <a:gd name="T23" fmla="*/ 200 h 203"/>
                  <a:gd name="T24" fmla="*/ 101 w 204"/>
                  <a:gd name="T25" fmla="*/ 203 h 203"/>
                  <a:gd name="T26" fmla="*/ 75 w 204"/>
                  <a:gd name="T27" fmla="*/ 200 h 203"/>
                  <a:gd name="T28" fmla="*/ 51 w 204"/>
                  <a:gd name="T29" fmla="*/ 190 h 203"/>
                  <a:gd name="T30" fmla="*/ 30 w 204"/>
                  <a:gd name="T31" fmla="*/ 174 h 203"/>
                  <a:gd name="T32" fmla="*/ 14 w 204"/>
                  <a:gd name="T33" fmla="*/ 153 h 203"/>
                  <a:gd name="T34" fmla="*/ 3 w 204"/>
                  <a:gd name="T35" fmla="*/ 129 h 203"/>
                  <a:gd name="T36" fmla="*/ 0 w 204"/>
                  <a:gd name="T37" fmla="*/ 102 h 203"/>
                  <a:gd name="T38" fmla="*/ 3 w 204"/>
                  <a:gd name="T39" fmla="*/ 74 h 203"/>
                  <a:gd name="T40" fmla="*/ 14 w 204"/>
                  <a:gd name="T41" fmla="*/ 50 h 203"/>
                  <a:gd name="T42" fmla="*/ 30 w 204"/>
                  <a:gd name="T43" fmla="*/ 29 h 203"/>
                  <a:gd name="T44" fmla="*/ 51 w 204"/>
                  <a:gd name="T45" fmla="*/ 13 h 203"/>
                  <a:gd name="T46" fmla="*/ 75 w 204"/>
                  <a:gd name="T47" fmla="*/ 3 h 203"/>
                  <a:gd name="T48" fmla="*/ 101 w 204"/>
                  <a:gd name="T4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03">
                    <a:moveTo>
                      <a:pt x="101" y="0"/>
                    </a:moveTo>
                    <a:lnTo>
                      <a:pt x="130" y="3"/>
                    </a:lnTo>
                    <a:lnTo>
                      <a:pt x="153" y="13"/>
                    </a:lnTo>
                    <a:lnTo>
                      <a:pt x="174" y="29"/>
                    </a:lnTo>
                    <a:lnTo>
                      <a:pt x="191" y="50"/>
                    </a:lnTo>
                    <a:lnTo>
                      <a:pt x="201" y="74"/>
                    </a:lnTo>
                    <a:lnTo>
                      <a:pt x="204" y="102"/>
                    </a:lnTo>
                    <a:lnTo>
                      <a:pt x="201" y="129"/>
                    </a:lnTo>
                    <a:lnTo>
                      <a:pt x="191" y="153"/>
                    </a:lnTo>
                    <a:lnTo>
                      <a:pt x="174" y="174"/>
                    </a:lnTo>
                    <a:lnTo>
                      <a:pt x="153" y="190"/>
                    </a:lnTo>
                    <a:lnTo>
                      <a:pt x="130" y="200"/>
                    </a:lnTo>
                    <a:lnTo>
                      <a:pt x="101" y="203"/>
                    </a:lnTo>
                    <a:lnTo>
                      <a:pt x="75" y="200"/>
                    </a:lnTo>
                    <a:lnTo>
                      <a:pt x="51" y="190"/>
                    </a:lnTo>
                    <a:lnTo>
                      <a:pt x="30" y="174"/>
                    </a:lnTo>
                    <a:lnTo>
                      <a:pt x="14" y="153"/>
                    </a:lnTo>
                    <a:lnTo>
                      <a:pt x="3" y="129"/>
                    </a:lnTo>
                    <a:lnTo>
                      <a:pt x="0" y="102"/>
                    </a:lnTo>
                    <a:lnTo>
                      <a:pt x="3" y="74"/>
                    </a:lnTo>
                    <a:lnTo>
                      <a:pt x="14" y="50"/>
                    </a:lnTo>
                    <a:lnTo>
                      <a:pt x="30" y="29"/>
                    </a:lnTo>
                    <a:lnTo>
                      <a:pt x="51" y="13"/>
                    </a:lnTo>
                    <a:lnTo>
                      <a:pt x="75" y="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6B7D59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6458481" y="1121413"/>
                <a:ext cx="263683" cy="197326"/>
              </a:xfrm>
              <a:custGeom>
                <a:avLst/>
                <a:gdLst>
                  <a:gd name="T0" fmla="*/ 302 w 302"/>
                  <a:gd name="T1" fmla="*/ 226 h 226"/>
                  <a:gd name="T2" fmla="*/ 0 w 302"/>
                  <a:gd name="T3" fmla="*/ 226 h 226"/>
                  <a:gd name="T4" fmla="*/ 0 w 302"/>
                  <a:gd name="T5" fmla="*/ 0 h 226"/>
                  <a:gd name="T6" fmla="*/ 17 w 302"/>
                  <a:gd name="T7" fmla="*/ 0 h 226"/>
                  <a:gd name="T8" fmla="*/ 17 w 302"/>
                  <a:gd name="T9" fmla="*/ 206 h 226"/>
                  <a:gd name="T10" fmla="*/ 302 w 302"/>
                  <a:gd name="T11" fmla="*/ 206 h 226"/>
                  <a:gd name="T12" fmla="*/ 302 w 302"/>
                  <a:gd name="T13" fmla="*/ 226 h 226"/>
                  <a:gd name="T14" fmla="*/ 282 w 302"/>
                  <a:gd name="T15" fmla="*/ 188 h 226"/>
                  <a:gd name="T16" fmla="*/ 37 w 302"/>
                  <a:gd name="T17" fmla="*/ 188 h 226"/>
                  <a:gd name="T18" fmla="*/ 37 w 302"/>
                  <a:gd name="T19" fmla="*/ 103 h 226"/>
                  <a:gd name="T20" fmla="*/ 103 w 302"/>
                  <a:gd name="T21" fmla="*/ 17 h 226"/>
                  <a:gd name="T22" fmla="*/ 189 w 302"/>
                  <a:gd name="T23" fmla="*/ 103 h 226"/>
                  <a:gd name="T24" fmla="*/ 245 w 302"/>
                  <a:gd name="T25" fmla="*/ 56 h 226"/>
                  <a:gd name="T26" fmla="*/ 282 w 302"/>
                  <a:gd name="T27" fmla="*/ 18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2" h="226">
                    <a:moveTo>
                      <a:pt x="302" y="226"/>
                    </a:moveTo>
                    <a:lnTo>
                      <a:pt x="0" y="226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06"/>
                    </a:lnTo>
                    <a:lnTo>
                      <a:pt x="302" y="206"/>
                    </a:lnTo>
                    <a:lnTo>
                      <a:pt x="302" y="226"/>
                    </a:lnTo>
                    <a:close/>
                    <a:moveTo>
                      <a:pt x="282" y="188"/>
                    </a:moveTo>
                    <a:lnTo>
                      <a:pt x="37" y="188"/>
                    </a:lnTo>
                    <a:lnTo>
                      <a:pt x="37" y="103"/>
                    </a:lnTo>
                    <a:lnTo>
                      <a:pt x="103" y="17"/>
                    </a:lnTo>
                    <a:lnTo>
                      <a:pt x="189" y="103"/>
                    </a:lnTo>
                    <a:lnTo>
                      <a:pt x="245" y="56"/>
                    </a:lnTo>
                    <a:lnTo>
                      <a:pt x="282" y="1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3"/>
            <p:cNvGrpSpPr/>
            <p:nvPr/>
          </p:nvGrpSpPr>
          <p:grpSpPr>
            <a:xfrm>
              <a:off x="4770926" y="3234942"/>
              <a:ext cx="465007" cy="469589"/>
              <a:chOff x="4770914" y="3090921"/>
              <a:chExt cx="465007" cy="469589"/>
            </a:xfrm>
          </p:grpSpPr>
          <p:sp>
            <p:nvSpPr>
              <p:cNvPr id="22" name="Freeform 9"/>
              <p:cNvSpPr/>
              <p:nvPr/>
            </p:nvSpPr>
            <p:spPr bwMode="auto">
              <a:xfrm>
                <a:off x="4770914" y="3090921"/>
                <a:ext cx="465007" cy="469589"/>
              </a:xfrm>
              <a:custGeom>
                <a:avLst/>
                <a:gdLst>
                  <a:gd name="T0" fmla="*/ 102 w 203"/>
                  <a:gd name="T1" fmla="*/ 0 h 205"/>
                  <a:gd name="T2" fmla="*/ 129 w 203"/>
                  <a:gd name="T3" fmla="*/ 4 h 205"/>
                  <a:gd name="T4" fmla="*/ 153 w 203"/>
                  <a:gd name="T5" fmla="*/ 14 h 205"/>
                  <a:gd name="T6" fmla="*/ 174 w 203"/>
                  <a:gd name="T7" fmla="*/ 29 h 205"/>
                  <a:gd name="T8" fmla="*/ 190 w 203"/>
                  <a:gd name="T9" fmla="*/ 50 h 205"/>
                  <a:gd name="T10" fmla="*/ 200 w 203"/>
                  <a:gd name="T11" fmla="*/ 75 h 205"/>
                  <a:gd name="T12" fmla="*/ 203 w 203"/>
                  <a:gd name="T13" fmla="*/ 102 h 205"/>
                  <a:gd name="T14" fmla="*/ 200 w 203"/>
                  <a:gd name="T15" fmla="*/ 129 h 205"/>
                  <a:gd name="T16" fmla="*/ 190 w 203"/>
                  <a:gd name="T17" fmla="*/ 154 h 205"/>
                  <a:gd name="T18" fmla="*/ 174 w 203"/>
                  <a:gd name="T19" fmla="*/ 174 h 205"/>
                  <a:gd name="T20" fmla="*/ 153 w 203"/>
                  <a:gd name="T21" fmla="*/ 190 h 205"/>
                  <a:gd name="T22" fmla="*/ 129 w 203"/>
                  <a:gd name="T23" fmla="*/ 200 h 205"/>
                  <a:gd name="T24" fmla="*/ 102 w 203"/>
                  <a:gd name="T25" fmla="*/ 205 h 205"/>
                  <a:gd name="T26" fmla="*/ 76 w 203"/>
                  <a:gd name="T27" fmla="*/ 200 h 205"/>
                  <a:gd name="T28" fmla="*/ 50 w 203"/>
                  <a:gd name="T29" fmla="*/ 190 h 205"/>
                  <a:gd name="T30" fmla="*/ 29 w 203"/>
                  <a:gd name="T31" fmla="*/ 174 h 205"/>
                  <a:gd name="T32" fmla="*/ 15 w 203"/>
                  <a:gd name="T33" fmla="*/ 154 h 205"/>
                  <a:gd name="T34" fmla="*/ 4 w 203"/>
                  <a:gd name="T35" fmla="*/ 129 h 205"/>
                  <a:gd name="T36" fmla="*/ 0 w 203"/>
                  <a:gd name="T37" fmla="*/ 102 h 205"/>
                  <a:gd name="T38" fmla="*/ 4 w 203"/>
                  <a:gd name="T39" fmla="*/ 75 h 205"/>
                  <a:gd name="T40" fmla="*/ 15 w 203"/>
                  <a:gd name="T41" fmla="*/ 50 h 205"/>
                  <a:gd name="T42" fmla="*/ 29 w 203"/>
                  <a:gd name="T43" fmla="*/ 29 h 205"/>
                  <a:gd name="T44" fmla="*/ 50 w 203"/>
                  <a:gd name="T45" fmla="*/ 14 h 205"/>
                  <a:gd name="T46" fmla="*/ 76 w 203"/>
                  <a:gd name="T47" fmla="*/ 4 h 205"/>
                  <a:gd name="T48" fmla="*/ 102 w 203"/>
                  <a:gd name="T4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3" h="205">
                    <a:moveTo>
                      <a:pt x="102" y="0"/>
                    </a:moveTo>
                    <a:lnTo>
                      <a:pt x="129" y="4"/>
                    </a:lnTo>
                    <a:lnTo>
                      <a:pt x="153" y="14"/>
                    </a:lnTo>
                    <a:lnTo>
                      <a:pt x="174" y="29"/>
                    </a:lnTo>
                    <a:lnTo>
                      <a:pt x="190" y="50"/>
                    </a:lnTo>
                    <a:lnTo>
                      <a:pt x="200" y="75"/>
                    </a:lnTo>
                    <a:lnTo>
                      <a:pt x="203" y="102"/>
                    </a:lnTo>
                    <a:lnTo>
                      <a:pt x="200" y="129"/>
                    </a:lnTo>
                    <a:lnTo>
                      <a:pt x="190" y="154"/>
                    </a:lnTo>
                    <a:lnTo>
                      <a:pt x="174" y="174"/>
                    </a:lnTo>
                    <a:lnTo>
                      <a:pt x="153" y="190"/>
                    </a:lnTo>
                    <a:lnTo>
                      <a:pt x="129" y="200"/>
                    </a:lnTo>
                    <a:lnTo>
                      <a:pt x="102" y="205"/>
                    </a:lnTo>
                    <a:lnTo>
                      <a:pt x="76" y="200"/>
                    </a:lnTo>
                    <a:lnTo>
                      <a:pt x="50" y="190"/>
                    </a:lnTo>
                    <a:lnTo>
                      <a:pt x="29" y="174"/>
                    </a:lnTo>
                    <a:lnTo>
                      <a:pt x="15" y="154"/>
                    </a:lnTo>
                    <a:lnTo>
                      <a:pt x="4" y="129"/>
                    </a:lnTo>
                    <a:lnTo>
                      <a:pt x="0" y="102"/>
                    </a:lnTo>
                    <a:lnTo>
                      <a:pt x="4" y="75"/>
                    </a:lnTo>
                    <a:lnTo>
                      <a:pt x="15" y="50"/>
                    </a:lnTo>
                    <a:lnTo>
                      <a:pt x="29" y="29"/>
                    </a:lnTo>
                    <a:lnTo>
                      <a:pt x="50" y="14"/>
                    </a:lnTo>
                    <a:lnTo>
                      <a:pt x="76" y="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6B7D59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0"/>
              <p:cNvSpPr>
                <a:spLocks noEditPoints="1"/>
              </p:cNvSpPr>
              <p:nvPr/>
            </p:nvSpPr>
            <p:spPr bwMode="auto">
              <a:xfrm>
                <a:off x="4870438" y="3218381"/>
                <a:ext cx="260899" cy="203797"/>
              </a:xfrm>
              <a:custGeom>
                <a:avLst/>
                <a:gdLst>
                  <a:gd name="T0" fmla="*/ 164 w 164"/>
                  <a:gd name="T1" fmla="*/ 114 h 128"/>
                  <a:gd name="T2" fmla="*/ 149 w 164"/>
                  <a:gd name="T3" fmla="*/ 128 h 128"/>
                  <a:gd name="T4" fmla="*/ 15 w 164"/>
                  <a:gd name="T5" fmla="*/ 128 h 128"/>
                  <a:gd name="T6" fmla="*/ 0 w 164"/>
                  <a:gd name="T7" fmla="*/ 114 h 128"/>
                  <a:gd name="T8" fmla="*/ 0 w 164"/>
                  <a:gd name="T9" fmla="*/ 14 h 128"/>
                  <a:gd name="T10" fmla="*/ 15 w 164"/>
                  <a:gd name="T11" fmla="*/ 0 h 128"/>
                  <a:gd name="T12" fmla="*/ 149 w 164"/>
                  <a:gd name="T13" fmla="*/ 0 h 128"/>
                  <a:gd name="T14" fmla="*/ 164 w 164"/>
                  <a:gd name="T15" fmla="*/ 14 h 128"/>
                  <a:gd name="T16" fmla="*/ 164 w 164"/>
                  <a:gd name="T17" fmla="*/ 114 h 128"/>
                  <a:gd name="T18" fmla="*/ 149 w 164"/>
                  <a:gd name="T19" fmla="*/ 11 h 128"/>
                  <a:gd name="T20" fmla="*/ 15 w 164"/>
                  <a:gd name="T21" fmla="*/ 11 h 128"/>
                  <a:gd name="T22" fmla="*/ 12 w 164"/>
                  <a:gd name="T23" fmla="*/ 14 h 128"/>
                  <a:gd name="T24" fmla="*/ 25 w 164"/>
                  <a:gd name="T25" fmla="*/ 40 h 128"/>
                  <a:gd name="T26" fmla="*/ 62 w 164"/>
                  <a:gd name="T27" fmla="*/ 69 h 128"/>
                  <a:gd name="T28" fmla="*/ 82 w 164"/>
                  <a:gd name="T29" fmla="*/ 82 h 128"/>
                  <a:gd name="T30" fmla="*/ 82 w 164"/>
                  <a:gd name="T31" fmla="*/ 82 h 128"/>
                  <a:gd name="T32" fmla="*/ 82 w 164"/>
                  <a:gd name="T33" fmla="*/ 82 h 128"/>
                  <a:gd name="T34" fmla="*/ 102 w 164"/>
                  <a:gd name="T35" fmla="*/ 69 h 128"/>
                  <a:gd name="T36" fmla="*/ 139 w 164"/>
                  <a:gd name="T37" fmla="*/ 40 h 128"/>
                  <a:gd name="T38" fmla="*/ 152 w 164"/>
                  <a:gd name="T39" fmla="*/ 18 h 128"/>
                  <a:gd name="T40" fmla="*/ 149 w 164"/>
                  <a:gd name="T41" fmla="*/ 11 h 128"/>
                  <a:gd name="T42" fmla="*/ 152 w 164"/>
                  <a:gd name="T43" fmla="*/ 43 h 128"/>
                  <a:gd name="T44" fmla="*/ 146 w 164"/>
                  <a:gd name="T45" fmla="*/ 50 h 128"/>
                  <a:gd name="T46" fmla="*/ 107 w 164"/>
                  <a:gd name="T47" fmla="*/ 80 h 128"/>
                  <a:gd name="T48" fmla="*/ 82 w 164"/>
                  <a:gd name="T49" fmla="*/ 93 h 128"/>
                  <a:gd name="T50" fmla="*/ 82 w 164"/>
                  <a:gd name="T51" fmla="*/ 93 h 128"/>
                  <a:gd name="T52" fmla="*/ 82 w 164"/>
                  <a:gd name="T53" fmla="*/ 93 h 128"/>
                  <a:gd name="T54" fmla="*/ 57 w 164"/>
                  <a:gd name="T55" fmla="*/ 80 h 128"/>
                  <a:gd name="T56" fmla="*/ 18 w 164"/>
                  <a:gd name="T57" fmla="*/ 50 h 128"/>
                  <a:gd name="T58" fmla="*/ 12 w 164"/>
                  <a:gd name="T59" fmla="*/ 43 h 128"/>
                  <a:gd name="T60" fmla="*/ 12 w 164"/>
                  <a:gd name="T61" fmla="*/ 114 h 128"/>
                  <a:gd name="T62" fmla="*/ 15 w 164"/>
                  <a:gd name="T63" fmla="*/ 117 h 128"/>
                  <a:gd name="T64" fmla="*/ 149 w 164"/>
                  <a:gd name="T65" fmla="*/ 117 h 128"/>
                  <a:gd name="T66" fmla="*/ 152 w 164"/>
                  <a:gd name="T67" fmla="*/ 114 h 128"/>
                  <a:gd name="T68" fmla="*/ 152 w 164"/>
                  <a:gd name="T6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28">
                    <a:moveTo>
                      <a:pt x="164" y="114"/>
                    </a:moveTo>
                    <a:cubicBezTo>
                      <a:pt x="164" y="122"/>
                      <a:pt x="157" y="128"/>
                      <a:pt x="149" y="128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7" y="128"/>
                      <a:pt x="0" y="122"/>
                      <a:pt x="0" y="1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7" y="0"/>
                      <a:pt x="164" y="6"/>
                      <a:pt x="164" y="14"/>
                    </a:cubicBezTo>
                    <a:lnTo>
                      <a:pt x="164" y="114"/>
                    </a:lnTo>
                    <a:close/>
                    <a:moveTo>
                      <a:pt x="149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3" y="11"/>
                      <a:pt x="12" y="13"/>
                      <a:pt x="12" y="14"/>
                    </a:cubicBezTo>
                    <a:cubicBezTo>
                      <a:pt x="12" y="25"/>
                      <a:pt x="17" y="34"/>
                      <a:pt x="25" y="40"/>
                    </a:cubicBezTo>
                    <a:cubicBezTo>
                      <a:pt x="37" y="50"/>
                      <a:pt x="50" y="59"/>
                      <a:pt x="62" y="69"/>
                    </a:cubicBezTo>
                    <a:cubicBezTo>
                      <a:pt x="67" y="73"/>
                      <a:pt x="76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9" y="82"/>
                      <a:pt x="97" y="73"/>
                      <a:pt x="102" y="69"/>
                    </a:cubicBezTo>
                    <a:cubicBezTo>
                      <a:pt x="114" y="59"/>
                      <a:pt x="127" y="50"/>
                      <a:pt x="139" y="40"/>
                    </a:cubicBezTo>
                    <a:cubicBezTo>
                      <a:pt x="145" y="36"/>
                      <a:pt x="152" y="25"/>
                      <a:pt x="152" y="18"/>
                    </a:cubicBezTo>
                    <a:cubicBezTo>
                      <a:pt x="152" y="15"/>
                      <a:pt x="153" y="11"/>
                      <a:pt x="149" y="11"/>
                    </a:cubicBezTo>
                    <a:close/>
                    <a:moveTo>
                      <a:pt x="152" y="43"/>
                    </a:moveTo>
                    <a:cubicBezTo>
                      <a:pt x="150" y="46"/>
                      <a:pt x="148" y="48"/>
                      <a:pt x="146" y="50"/>
                    </a:cubicBezTo>
                    <a:cubicBezTo>
                      <a:pt x="133" y="60"/>
                      <a:pt x="120" y="70"/>
                      <a:pt x="107" y="80"/>
                    </a:cubicBezTo>
                    <a:cubicBezTo>
                      <a:pt x="100" y="86"/>
                      <a:pt x="9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72" y="93"/>
                      <a:pt x="64" y="86"/>
                      <a:pt x="57" y="80"/>
                    </a:cubicBezTo>
                    <a:cubicBezTo>
                      <a:pt x="44" y="70"/>
                      <a:pt x="31" y="60"/>
                      <a:pt x="18" y="50"/>
                    </a:cubicBezTo>
                    <a:cubicBezTo>
                      <a:pt x="16" y="48"/>
                      <a:pt x="14" y="46"/>
                      <a:pt x="12" y="43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5"/>
                      <a:pt x="13" y="117"/>
                      <a:pt x="15" y="117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51" y="117"/>
                      <a:pt x="152" y="115"/>
                      <a:pt x="152" y="114"/>
                    </a:cubicBezTo>
                    <a:lnTo>
                      <a:pt x="152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596336" y="1482547"/>
              <a:ext cx="467298" cy="467298"/>
              <a:chOff x="7850778" y="1338532"/>
              <a:chExt cx="467298" cy="467298"/>
            </a:xfrm>
          </p:grpSpPr>
          <p:sp>
            <p:nvSpPr>
              <p:cNvPr id="20" name="Freeform 12"/>
              <p:cNvSpPr/>
              <p:nvPr/>
            </p:nvSpPr>
            <p:spPr bwMode="auto">
              <a:xfrm>
                <a:off x="7850778" y="1338532"/>
                <a:ext cx="467298" cy="467298"/>
              </a:xfrm>
              <a:custGeom>
                <a:avLst/>
                <a:gdLst>
                  <a:gd name="T0" fmla="*/ 101 w 204"/>
                  <a:gd name="T1" fmla="*/ 0 h 204"/>
                  <a:gd name="T2" fmla="*/ 129 w 204"/>
                  <a:gd name="T3" fmla="*/ 3 h 204"/>
                  <a:gd name="T4" fmla="*/ 153 w 204"/>
                  <a:gd name="T5" fmla="*/ 13 h 204"/>
                  <a:gd name="T6" fmla="*/ 174 w 204"/>
                  <a:gd name="T7" fmla="*/ 30 h 204"/>
                  <a:gd name="T8" fmla="*/ 190 w 204"/>
                  <a:gd name="T9" fmla="*/ 51 h 204"/>
                  <a:gd name="T10" fmla="*/ 201 w 204"/>
                  <a:gd name="T11" fmla="*/ 74 h 204"/>
                  <a:gd name="T12" fmla="*/ 204 w 204"/>
                  <a:gd name="T13" fmla="*/ 101 h 204"/>
                  <a:gd name="T14" fmla="*/ 201 w 204"/>
                  <a:gd name="T15" fmla="*/ 128 h 204"/>
                  <a:gd name="T16" fmla="*/ 190 w 204"/>
                  <a:gd name="T17" fmla="*/ 153 h 204"/>
                  <a:gd name="T18" fmla="*/ 174 w 204"/>
                  <a:gd name="T19" fmla="*/ 174 h 204"/>
                  <a:gd name="T20" fmla="*/ 153 w 204"/>
                  <a:gd name="T21" fmla="*/ 189 h 204"/>
                  <a:gd name="T22" fmla="*/ 129 w 204"/>
                  <a:gd name="T23" fmla="*/ 199 h 204"/>
                  <a:gd name="T24" fmla="*/ 101 w 204"/>
                  <a:gd name="T25" fmla="*/ 204 h 204"/>
                  <a:gd name="T26" fmla="*/ 74 w 204"/>
                  <a:gd name="T27" fmla="*/ 199 h 204"/>
                  <a:gd name="T28" fmla="*/ 51 w 204"/>
                  <a:gd name="T29" fmla="*/ 189 h 204"/>
                  <a:gd name="T30" fmla="*/ 30 w 204"/>
                  <a:gd name="T31" fmla="*/ 174 h 204"/>
                  <a:gd name="T32" fmla="*/ 13 w 204"/>
                  <a:gd name="T33" fmla="*/ 153 h 204"/>
                  <a:gd name="T34" fmla="*/ 3 w 204"/>
                  <a:gd name="T35" fmla="*/ 128 h 204"/>
                  <a:gd name="T36" fmla="*/ 0 w 204"/>
                  <a:gd name="T37" fmla="*/ 101 h 204"/>
                  <a:gd name="T38" fmla="*/ 3 w 204"/>
                  <a:gd name="T39" fmla="*/ 74 h 204"/>
                  <a:gd name="T40" fmla="*/ 13 w 204"/>
                  <a:gd name="T41" fmla="*/ 51 h 204"/>
                  <a:gd name="T42" fmla="*/ 30 w 204"/>
                  <a:gd name="T43" fmla="*/ 30 h 204"/>
                  <a:gd name="T44" fmla="*/ 51 w 204"/>
                  <a:gd name="T45" fmla="*/ 13 h 204"/>
                  <a:gd name="T46" fmla="*/ 74 w 204"/>
                  <a:gd name="T47" fmla="*/ 3 h 204"/>
                  <a:gd name="T48" fmla="*/ 101 w 204"/>
                  <a:gd name="T4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04">
                    <a:moveTo>
                      <a:pt x="101" y="0"/>
                    </a:moveTo>
                    <a:lnTo>
                      <a:pt x="129" y="3"/>
                    </a:lnTo>
                    <a:lnTo>
                      <a:pt x="153" y="13"/>
                    </a:lnTo>
                    <a:lnTo>
                      <a:pt x="174" y="30"/>
                    </a:lnTo>
                    <a:lnTo>
                      <a:pt x="190" y="51"/>
                    </a:lnTo>
                    <a:lnTo>
                      <a:pt x="201" y="74"/>
                    </a:lnTo>
                    <a:lnTo>
                      <a:pt x="204" y="101"/>
                    </a:lnTo>
                    <a:lnTo>
                      <a:pt x="201" y="128"/>
                    </a:lnTo>
                    <a:lnTo>
                      <a:pt x="190" y="153"/>
                    </a:lnTo>
                    <a:lnTo>
                      <a:pt x="174" y="174"/>
                    </a:lnTo>
                    <a:lnTo>
                      <a:pt x="153" y="189"/>
                    </a:lnTo>
                    <a:lnTo>
                      <a:pt x="129" y="199"/>
                    </a:lnTo>
                    <a:lnTo>
                      <a:pt x="101" y="204"/>
                    </a:lnTo>
                    <a:lnTo>
                      <a:pt x="74" y="199"/>
                    </a:lnTo>
                    <a:lnTo>
                      <a:pt x="51" y="189"/>
                    </a:lnTo>
                    <a:lnTo>
                      <a:pt x="30" y="174"/>
                    </a:lnTo>
                    <a:lnTo>
                      <a:pt x="13" y="153"/>
                    </a:lnTo>
                    <a:lnTo>
                      <a:pt x="3" y="128"/>
                    </a:lnTo>
                    <a:lnTo>
                      <a:pt x="0" y="101"/>
                    </a:lnTo>
                    <a:lnTo>
                      <a:pt x="3" y="74"/>
                    </a:lnTo>
                    <a:lnTo>
                      <a:pt x="13" y="51"/>
                    </a:lnTo>
                    <a:lnTo>
                      <a:pt x="30" y="30"/>
                    </a:lnTo>
                    <a:lnTo>
                      <a:pt x="51" y="13"/>
                    </a:lnTo>
                    <a:lnTo>
                      <a:pt x="74" y="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6B7D59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7954681" y="1439214"/>
                <a:ext cx="254730" cy="253695"/>
              </a:xfrm>
              <a:custGeom>
                <a:avLst/>
                <a:gdLst>
                  <a:gd name="T0" fmla="*/ 141 w 152"/>
                  <a:gd name="T1" fmla="*/ 152 h 152"/>
                  <a:gd name="T2" fmla="*/ 132 w 152"/>
                  <a:gd name="T3" fmla="*/ 148 h 152"/>
                  <a:gd name="T4" fmla="*/ 101 w 152"/>
                  <a:gd name="T5" fmla="*/ 117 h 152"/>
                  <a:gd name="T6" fmla="*/ 65 w 152"/>
                  <a:gd name="T7" fmla="*/ 128 h 152"/>
                  <a:gd name="T8" fmla="*/ 0 w 152"/>
                  <a:gd name="T9" fmla="*/ 64 h 152"/>
                  <a:gd name="T10" fmla="*/ 65 w 152"/>
                  <a:gd name="T11" fmla="*/ 0 h 152"/>
                  <a:gd name="T12" fmla="*/ 129 w 152"/>
                  <a:gd name="T13" fmla="*/ 64 h 152"/>
                  <a:gd name="T14" fmla="*/ 118 w 152"/>
                  <a:gd name="T15" fmla="*/ 100 h 152"/>
                  <a:gd name="T16" fmla="*/ 149 w 152"/>
                  <a:gd name="T17" fmla="*/ 132 h 152"/>
                  <a:gd name="T18" fmla="*/ 152 w 152"/>
                  <a:gd name="T19" fmla="*/ 140 h 152"/>
                  <a:gd name="T20" fmla="*/ 141 w 152"/>
                  <a:gd name="T21" fmla="*/ 152 h 152"/>
                  <a:gd name="T22" fmla="*/ 65 w 152"/>
                  <a:gd name="T23" fmla="*/ 23 h 152"/>
                  <a:gd name="T24" fmla="*/ 24 w 152"/>
                  <a:gd name="T25" fmla="*/ 64 h 152"/>
                  <a:gd name="T26" fmla="*/ 65 w 152"/>
                  <a:gd name="T27" fmla="*/ 105 h 152"/>
                  <a:gd name="T28" fmla="*/ 106 w 152"/>
                  <a:gd name="T29" fmla="*/ 64 h 152"/>
                  <a:gd name="T30" fmla="*/ 65 w 152"/>
                  <a:gd name="T31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52">
                    <a:moveTo>
                      <a:pt x="141" y="152"/>
                    </a:moveTo>
                    <a:cubicBezTo>
                      <a:pt x="138" y="152"/>
                      <a:pt x="135" y="151"/>
                      <a:pt x="132" y="148"/>
                    </a:cubicBezTo>
                    <a:cubicBezTo>
                      <a:pt x="101" y="117"/>
                      <a:pt x="101" y="117"/>
                      <a:pt x="101" y="117"/>
                    </a:cubicBezTo>
                    <a:cubicBezTo>
                      <a:pt x="90" y="124"/>
                      <a:pt x="78" y="128"/>
                      <a:pt x="65" y="128"/>
                    </a:cubicBez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8"/>
                      <a:pt x="29" y="0"/>
                      <a:pt x="65" y="0"/>
                    </a:cubicBezTo>
                    <a:cubicBezTo>
                      <a:pt x="100" y="0"/>
                      <a:pt x="129" y="28"/>
                      <a:pt x="129" y="64"/>
                    </a:cubicBezTo>
                    <a:cubicBezTo>
                      <a:pt x="129" y="77"/>
                      <a:pt x="125" y="90"/>
                      <a:pt x="118" y="100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1" y="134"/>
                      <a:pt x="152" y="137"/>
                      <a:pt x="152" y="140"/>
                    </a:cubicBezTo>
                    <a:cubicBezTo>
                      <a:pt x="152" y="147"/>
                      <a:pt x="147" y="152"/>
                      <a:pt x="141" y="152"/>
                    </a:cubicBezTo>
                    <a:close/>
                    <a:moveTo>
                      <a:pt x="65" y="23"/>
                    </a:moveTo>
                    <a:cubicBezTo>
                      <a:pt x="42" y="23"/>
                      <a:pt x="24" y="41"/>
                      <a:pt x="24" y="64"/>
                    </a:cubicBezTo>
                    <a:cubicBezTo>
                      <a:pt x="24" y="87"/>
                      <a:pt x="42" y="105"/>
                      <a:pt x="65" y="105"/>
                    </a:cubicBezTo>
                    <a:cubicBezTo>
                      <a:pt x="87" y="105"/>
                      <a:pt x="106" y="87"/>
                      <a:pt x="106" y="64"/>
                    </a:cubicBezTo>
                    <a:cubicBezTo>
                      <a:pt x="106" y="41"/>
                      <a:pt x="87" y="23"/>
                      <a:pt x="65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文本框 17"/>
          <p:cNvSpPr txBox="1">
            <a:spLocks noChangeArrowheads="1"/>
          </p:cNvSpPr>
          <p:nvPr/>
        </p:nvSpPr>
        <p:spPr bwMode="auto">
          <a:xfrm>
            <a:off x="467462" y="3499086"/>
            <a:ext cx="2536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41" name="文本框 18"/>
          <p:cNvSpPr txBox="1">
            <a:spLocks noChangeArrowheads="1"/>
          </p:cNvSpPr>
          <p:nvPr/>
        </p:nvSpPr>
        <p:spPr bwMode="auto">
          <a:xfrm>
            <a:off x="418720" y="4056580"/>
            <a:ext cx="25069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42" name="文本框 17"/>
          <p:cNvSpPr txBox="1">
            <a:spLocks noChangeArrowheads="1"/>
          </p:cNvSpPr>
          <p:nvPr/>
        </p:nvSpPr>
        <p:spPr bwMode="auto">
          <a:xfrm>
            <a:off x="5730434" y="5205201"/>
            <a:ext cx="2536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43" name="文本框 18"/>
          <p:cNvSpPr txBox="1">
            <a:spLocks noChangeArrowheads="1"/>
          </p:cNvSpPr>
          <p:nvPr/>
        </p:nvSpPr>
        <p:spPr bwMode="auto">
          <a:xfrm>
            <a:off x="5681692" y="5762695"/>
            <a:ext cx="25069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46" name="文本框 17"/>
          <p:cNvSpPr txBox="1">
            <a:spLocks noChangeArrowheads="1"/>
          </p:cNvSpPr>
          <p:nvPr/>
        </p:nvSpPr>
        <p:spPr bwMode="auto">
          <a:xfrm>
            <a:off x="2298319" y="1363054"/>
            <a:ext cx="2536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47" name="文本框 18"/>
          <p:cNvSpPr txBox="1">
            <a:spLocks noChangeArrowheads="1"/>
          </p:cNvSpPr>
          <p:nvPr/>
        </p:nvSpPr>
        <p:spPr bwMode="auto">
          <a:xfrm>
            <a:off x="2249577" y="1920548"/>
            <a:ext cx="25069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48" name="文本框 17"/>
          <p:cNvSpPr txBox="1">
            <a:spLocks noChangeArrowheads="1"/>
          </p:cNvSpPr>
          <p:nvPr/>
        </p:nvSpPr>
        <p:spPr bwMode="auto">
          <a:xfrm>
            <a:off x="5827890" y="1496380"/>
            <a:ext cx="2536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49" name="文本框 18"/>
          <p:cNvSpPr txBox="1">
            <a:spLocks noChangeArrowheads="1"/>
          </p:cNvSpPr>
          <p:nvPr/>
        </p:nvSpPr>
        <p:spPr bwMode="auto">
          <a:xfrm>
            <a:off x="5779148" y="2053874"/>
            <a:ext cx="25069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471057" y="2030928"/>
            <a:ext cx="7249885" cy="3475248"/>
            <a:chOff x="2471057" y="2030928"/>
            <a:chExt cx="7249885" cy="347524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84" b="64089"/>
            <a:stretch>
              <a:fillRect/>
            </a:stretch>
          </p:blipFill>
          <p:spPr>
            <a:xfrm>
              <a:off x="6226698" y="2041088"/>
              <a:ext cx="3484880" cy="87664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333" b="55689"/>
            <a:stretch>
              <a:fillRect/>
            </a:stretch>
          </p:blipFill>
          <p:spPr>
            <a:xfrm>
              <a:off x="2489199" y="2030928"/>
              <a:ext cx="1440822" cy="1081702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2471057" y="2043665"/>
              <a:ext cx="7249885" cy="3462511"/>
              <a:chOff x="2471057" y="1911585"/>
              <a:chExt cx="7249885" cy="3462511"/>
            </a:xfrm>
          </p:grpSpPr>
          <p:sp>
            <p:nvSpPr>
              <p:cNvPr id="10" name="文本框 12"/>
              <p:cNvSpPr txBox="1">
                <a:spLocks noChangeArrowheads="1"/>
              </p:cNvSpPr>
              <p:nvPr/>
            </p:nvSpPr>
            <p:spPr bwMode="auto">
              <a:xfrm>
                <a:off x="3716090" y="3441002"/>
                <a:ext cx="475981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Title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471057" y="1911585"/>
                <a:ext cx="7249885" cy="3452351"/>
              </a:xfrm>
              <a:prstGeom prst="rect">
                <a:avLst/>
              </a:prstGeom>
              <a:noFill/>
              <a:ln w="25400">
                <a:solidFill>
                  <a:srgbClr val="6B7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83" t="60622"/>
              <a:stretch>
                <a:fillRect/>
              </a:stretch>
            </p:blipFill>
            <p:spPr>
              <a:xfrm>
                <a:off x="6321637" y="4044063"/>
                <a:ext cx="3399305" cy="1309471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" t="60622" r="40500" b="-625"/>
              <a:stretch>
                <a:fillRect/>
              </a:stretch>
            </p:blipFill>
            <p:spPr>
              <a:xfrm>
                <a:off x="2471057" y="4043823"/>
                <a:ext cx="4215138" cy="1330273"/>
              </a:xfrm>
              <a:prstGeom prst="rect">
                <a:avLst/>
              </a:prstGeom>
            </p:spPr>
          </p:pic>
        </p:grpSp>
      </p:grpSp>
      <p:sp>
        <p:nvSpPr>
          <p:cNvPr id="20" name="文本框 12"/>
          <p:cNvSpPr txBox="1">
            <a:spLocks noChangeArrowheads="1"/>
          </p:cNvSpPr>
          <p:nvPr/>
        </p:nvSpPr>
        <p:spPr bwMode="auto">
          <a:xfrm>
            <a:off x="5063975" y="2570544"/>
            <a:ext cx="17702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02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84425" y="265270"/>
            <a:ext cx="3023149" cy="494596"/>
            <a:chOff x="20318" y="20320"/>
            <a:chExt cx="3023149" cy="494596"/>
          </a:xfrm>
        </p:grpSpPr>
        <p:sp>
          <p:nvSpPr>
            <p:cNvPr id="3" name="矩形 2"/>
            <p:cNvSpPr/>
            <p:nvPr/>
          </p:nvSpPr>
          <p:spPr>
            <a:xfrm rot="10800000">
              <a:off x="20318" y="20320"/>
              <a:ext cx="3023149" cy="494596"/>
            </a:xfrm>
            <a:prstGeom prst="rect">
              <a:avLst/>
            </a:prstGeom>
            <a:noFill/>
            <a:ln w="44450">
              <a:solidFill>
                <a:srgbClr val="6B7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162148" y="67563"/>
              <a:ext cx="2739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Title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889680" y="1919449"/>
            <a:ext cx="8412640" cy="4067364"/>
            <a:chOff x="2722565" y="2049682"/>
            <a:chExt cx="6312649" cy="3052055"/>
          </a:xfrm>
        </p:grpSpPr>
        <p:sp>
          <p:nvSpPr>
            <p:cNvPr id="8" name="Freeform 42"/>
            <p:cNvSpPr/>
            <p:nvPr/>
          </p:nvSpPr>
          <p:spPr bwMode="auto">
            <a:xfrm>
              <a:off x="3142637" y="2049682"/>
              <a:ext cx="2433560" cy="554703"/>
            </a:xfrm>
            <a:custGeom>
              <a:avLst/>
              <a:gdLst>
                <a:gd name="T0" fmla="*/ 0 w 4673"/>
                <a:gd name="T1" fmla="*/ 739775 h 1547"/>
                <a:gd name="T2" fmla="*/ 0 w 4673"/>
                <a:gd name="T3" fmla="*/ 0 h 1547"/>
                <a:gd name="T4" fmla="*/ 3246437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19050" cap="flat" cmpd="sng">
              <a:solidFill>
                <a:srgbClr val="7F7F7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43" tIns="34272" rIns="68543" bIns="34272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Freeform 42"/>
            <p:cNvSpPr/>
            <p:nvPr/>
          </p:nvSpPr>
          <p:spPr bwMode="auto">
            <a:xfrm flipH="1">
              <a:off x="6168491" y="2049682"/>
              <a:ext cx="2433561" cy="554703"/>
            </a:xfrm>
            <a:custGeom>
              <a:avLst/>
              <a:gdLst>
                <a:gd name="T0" fmla="*/ 0 w 4673"/>
                <a:gd name="T1" fmla="*/ 739775 h 1547"/>
                <a:gd name="T2" fmla="*/ 0 w 4673"/>
                <a:gd name="T3" fmla="*/ 0 h 1547"/>
                <a:gd name="T4" fmla="*/ 3246438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19050" cap="flat" cmpd="sng">
              <a:solidFill>
                <a:srgbClr val="7F7F7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43" tIns="34272" rIns="68543" bIns="34272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0" name="Freeform 42"/>
            <p:cNvSpPr/>
            <p:nvPr/>
          </p:nvSpPr>
          <p:spPr bwMode="auto">
            <a:xfrm flipV="1">
              <a:off x="3142637" y="4548225"/>
              <a:ext cx="2433560" cy="553512"/>
            </a:xfrm>
            <a:custGeom>
              <a:avLst/>
              <a:gdLst>
                <a:gd name="T0" fmla="*/ 0 w 4673"/>
                <a:gd name="T1" fmla="*/ 738187 h 1547"/>
                <a:gd name="T2" fmla="*/ 0 w 4673"/>
                <a:gd name="T3" fmla="*/ 0 h 1547"/>
                <a:gd name="T4" fmla="*/ 3246437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19050" cap="flat" cmpd="sng">
              <a:solidFill>
                <a:srgbClr val="7F7F7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43" tIns="34272" rIns="68543" bIns="34272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" name="Freeform 42"/>
            <p:cNvSpPr/>
            <p:nvPr/>
          </p:nvSpPr>
          <p:spPr bwMode="auto">
            <a:xfrm flipH="1" flipV="1">
              <a:off x="6168491" y="4548225"/>
              <a:ext cx="2433561" cy="553512"/>
            </a:xfrm>
            <a:custGeom>
              <a:avLst/>
              <a:gdLst>
                <a:gd name="T0" fmla="*/ 0 w 4673"/>
                <a:gd name="T1" fmla="*/ 738187 h 1547"/>
                <a:gd name="T2" fmla="*/ 0 w 4673"/>
                <a:gd name="T3" fmla="*/ 0 h 1547"/>
                <a:gd name="T4" fmla="*/ 3246438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19050" cap="flat" cmpd="sng">
              <a:solidFill>
                <a:srgbClr val="7F7F7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43" tIns="34272" rIns="68543" bIns="34272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13" name="组合 34"/>
            <p:cNvGrpSpPr/>
            <p:nvPr/>
          </p:nvGrpSpPr>
          <p:grpSpPr bwMode="auto">
            <a:xfrm>
              <a:off x="2722565" y="2550819"/>
              <a:ext cx="865134" cy="866574"/>
              <a:chOff x="0" y="0"/>
              <a:chExt cx="1154113" cy="1155699"/>
            </a:xfrm>
            <a:solidFill>
              <a:schemeClr val="bg1">
                <a:lumMod val="65000"/>
              </a:schemeClr>
            </a:solidFill>
          </p:grpSpPr>
          <p:sp>
            <p:nvSpPr>
              <p:cNvPr id="14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4113" cy="1155699"/>
              </a:xfrm>
              <a:prstGeom prst="ellipse">
                <a:avLst/>
              </a:prstGeom>
              <a:solidFill>
                <a:srgbClr val="ECAEB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anose="02010609030101010101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15" name="Freeform 34"/>
              <p:cNvSpPr>
                <a:spLocks noEditPoints="1"/>
              </p:cNvSpPr>
              <p:nvPr/>
            </p:nvSpPr>
            <p:spPr bwMode="auto">
              <a:xfrm>
                <a:off x="266700" y="128587"/>
                <a:ext cx="638175" cy="868362"/>
              </a:xfrm>
              <a:custGeom>
                <a:avLst/>
                <a:gdLst>
                  <a:gd name="T0" fmla="*/ 128715 w 709"/>
                  <a:gd name="T1" fmla="*/ 322149 h 965"/>
                  <a:gd name="T2" fmla="*/ 196223 w 709"/>
                  <a:gd name="T3" fmla="*/ 480524 h 965"/>
                  <a:gd name="T4" fmla="*/ 251130 w 709"/>
                  <a:gd name="T5" fmla="*/ 607403 h 965"/>
                  <a:gd name="T6" fmla="*/ 374444 w 709"/>
                  <a:gd name="T7" fmla="*/ 611003 h 965"/>
                  <a:gd name="T8" fmla="*/ 401447 w 709"/>
                  <a:gd name="T9" fmla="*/ 560611 h 965"/>
                  <a:gd name="T10" fmla="*/ 469855 w 709"/>
                  <a:gd name="T11" fmla="*/ 432831 h 965"/>
                  <a:gd name="T12" fmla="*/ 319538 w 709"/>
                  <a:gd name="T13" fmla="*/ 132279 h 965"/>
                  <a:gd name="T14" fmla="*/ 264631 w 709"/>
                  <a:gd name="T15" fmla="*/ 650597 h 965"/>
                  <a:gd name="T16" fmla="*/ 201624 w 709"/>
                  <a:gd name="T17" fmla="*/ 578608 h 965"/>
                  <a:gd name="T18" fmla="*/ 135916 w 709"/>
                  <a:gd name="T19" fmla="*/ 455328 h 965"/>
                  <a:gd name="T20" fmla="*/ 319538 w 709"/>
                  <a:gd name="T21" fmla="*/ 91785 h 965"/>
                  <a:gd name="T22" fmla="*/ 503159 w 709"/>
                  <a:gd name="T23" fmla="*/ 455328 h 965"/>
                  <a:gd name="T24" fmla="*/ 436551 w 709"/>
                  <a:gd name="T25" fmla="*/ 578608 h 965"/>
                  <a:gd name="T26" fmla="*/ 374444 w 709"/>
                  <a:gd name="T27" fmla="*/ 650597 h 965"/>
                  <a:gd name="T28" fmla="*/ 228627 w 709"/>
                  <a:gd name="T29" fmla="*/ 778376 h 965"/>
                  <a:gd name="T30" fmla="*/ 383445 w 709"/>
                  <a:gd name="T31" fmla="*/ 807172 h 965"/>
                  <a:gd name="T32" fmla="*/ 383445 w 709"/>
                  <a:gd name="T33" fmla="*/ 748681 h 965"/>
                  <a:gd name="T34" fmla="*/ 246629 w 709"/>
                  <a:gd name="T35" fmla="*/ 796373 h 965"/>
                  <a:gd name="T36" fmla="*/ 395146 w 709"/>
                  <a:gd name="T37" fmla="*/ 796373 h 965"/>
                  <a:gd name="T38" fmla="*/ 413149 w 709"/>
                  <a:gd name="T39" fmla="*/ 778376 h 965"/>
                  <a:gd name="T40" fmla="*/ 228627 w 709"/>
                  <a:gd name="T41" fmla="*/ 685691 h 965"/>
                  <a:gd name="T42" fmla="*/ 413149 w 709"/>
                  <a:gd name="T43" fmla="*/ 778376 h 965"/>
                  <a:gd name="T44" fmla="*/ 411348 w 709"/>
                  <a:gd name="T45" fmla="*/ 362642 h 965"/>
                  <a:gd name="T46" fmla="*/ 349241 w 709"/>
                  <a:gd name="T47" fmla="*/ 424733 h 965"/>
                  <a:gd name="T48" fmla="*/ 288934 w 709"/>
                  <a:gd name="T49" fmla="*/ 424733 h 965"/>
                  <a:gd name="T50" fmla="*/ 226827 w 709"/>
                  <a:gd name="T51" fmla="*/ 362642 h 965"/>
                  <a:gd name="T52" fmla="*/ 226827 w 709"/>
                  <a:gd name="T53" fmla="*/ 302352 h 965"/>
                  <a:gd name="T54" fmla="*/ 288934 w 709"/>
                  <a:gd name="T55" fmla="*/ 239362 h 965"/>
                  <a:gd name="T56" fmla="*/ 349241 w 709"/>
                  <a:gd name="T57" fmla="*/ 239362 h 965"/>
                  <a:gd name="T58" fmla="*/ 411348 w 709"/>
                  <a:gd name="T59" fmla="*/ 302352 h 965"/>
                  <a:gd name="T60" fmla="*/ 612972 w 709"/>
                  <a:gd name="T61" fmla="*/ 293353 h 965"/>
                  <a:gd name="T62" fmla="*/ 580568 w 709"/>
                  <a:gd name="T63" fmla="*/ 322149 h 965"/>
                  <a:gd name="T64" fmla="*/ 612972 w 709"/>
                  <a:gd name="T65" fmla="*/ 341046 h 965"/>
                  <a:gd name="T66" fmla="*/ 612972 w 709"/>
                  <a:gd name="T67" fmla="*/ 293353 h 965"/>
                  <a:gd name="T68" fmla="*/ 542764 w 709"/>
                  <a:gd name="T69" fmla="*/ 127780 h 965"/>
                  <a:gd name="T70" fmla="*/ 509460 w 709"/>
                  <a:gd name="T71" fmla="*/ 94485 h 965"/>
                  <a:gd name="T72" fmla="*/ 518461 w 709"/>
                  <a:gd name="T73" fmla="*/ 152976 h 965"/>
                  <a:gd name="T74" fmla="*/ 342040 w 709"/>
                  <a:gd name="T75" fmla="*/ 61190 h 965"/>
                  <a:gd name="T76" fmla="*/ 318637 w 709"/>
                  <a:gd name="T77" fmla="*/ 0 h 965"/>
                  <a:gd name="T78" fmla="*/ 294335 w 709"/>
                  <a:gd name="T79" fmla="*/ 61190 h 965"/>
                  <a:gd name="T80" fmla="*/ 117014 w 709"/>
                  <a:gd name="T81" fmla="*/ 155675 h 965"/>
                  <a:gd name="T82" fmla="*/ 127815 w 709"/>
                  <a:gd name="T83" fmla="*/ 98084 h 965"/>
                  <a:gd name="T84" fmla="*/ 93611 w 709"/>
                  <a:gd name="T85" fmla="*/ 132279 h 965"/>
                  <a:gd name="T86" fmla="*/ 57607 w 709"/>
                  <a:gd name="T87" fmla="*/ 322149 h 965"/>
                  <a:gd name="T88" fmla="*/ 25203 w 709"/>
                  <a:gd name="T89" fmla="*/ 293353 h 965"/>
                  <a:gd name="T90" fmla="*/ 25203 w 709"/>
                  <a:gd name="T91" fmla="*/ 341046 h 965"/>
                  <a:gd name="T92" fmla="*/ 57607 w 709"/>
                  <a:gd name="T93" fmla="*/ 322149 h 96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09" h="965">
                    <a:moveTo>
                      <a:pt x="355" y="147"/>
                    </a:moveTo>
                    <a:cubicBezTo>
                      <a:pt x="238" y="147"/>
                      <a:pt x="143" y="241"/>
                      <a:pt x="143" y="358"/>
                    </a:cubicBezTo>
                    <a:cubicBezTo>
                      <a:pt x="143" y="414"/>
                      <a:pt x="187" y="481"/>
                      <a:pt x="188" y="481"/>
                    </a:cubicBezTo>
                    <a:cubicBezTo>
                      <a:pt x="197" y="496"/>
                      <a:pt x="210" y="519"/>
                      <a:pt x="218" y="534"/>
                    </a:cubicBezTo>
                    <a:lnTo>
                      <a:pt x="264" y="623"/>
                    </a:lnTo>
                    <a:cubicBezTo>
                      <a:pt x="272" y="639"/>
                      <a:pt x="279" y="662"/>
                      <a:pt x="279" y="675"/>
                    </a:cubicBezTo>
                    <a:cubicBezTo>
                      <a:pt x="279" y="675"/>
                      <a:pt x="284" y="679"/>
                      <a:pt x="294" y="679"/>
                    </a:cubicBezTo>
                    <a:lnTo>
                      <a:pt x="416" y="679"/>
                    </a:lnTo>
                    <a:cubicBezTo>
                      <a:pt x="425" y="679"/>
                      <a:pt x="430" y="675"/>
                      <a:pt x="431" y="674"/>
                    </a:cubicBezTo>
                    <a:cubicBezTo>
                      <a:pt x="430" y="662"/>
                      <a:pt x="437" y="639"/>
                      <a:pt x="446" y="623"/>
                    </a:cubicBezTo>
                    <a:lnTo>
                      <a:pt x="491" y="534"/>
                    </a:lnTo>
                    <a:cubicBezTo>
                      <a:pt x="499" y="519"/>
                      <a:pt x="513" y="495"/>
                      <a:pt x="522" y="481"/>
                    </a:cubicBezTo>
                    <a:cubicBezTo>
                      <a:pt x="537" y="458"/>
                      <a:pt x="566" y="402"/>
                      <a:pt x="566" y="358"/>
                    </a:cubicBezTo>
                    <a:cubicBezTo>
                      <a:pt x="566" y="241"/>
                      <a:pt x="471" y="147"/>
                      <a:pt x="355" y="147"/>
                    </a:cubicBezTo>
                    <a:close/>
                    <a:moveTo>
                      <a:pt x="416" y="723"/>
                    </a:moveTo>
                    <a:lnTo>
                      <a:pt x="294" y="723"/>
                    </a:lnTo>
                    <a:cubicBezTo>
                      <a:pt x="261" y="723"/>
                      <a:pt x="235" y="702"/>
                      <a:pt x="235" y="675"/>
                    </a:cubicBezTo>
                    <a:cubicBezTo>
                      <a:pt x="235" y="671"/>
                      <a:pt x="231" y="656"/>
                      <a:pt x="224" y="643"/>
                    </a:cubicBezTo>
                    <a:lnTo>
                      <a:pt x="179" y="554"/>
                    </a:lnTo>
                    <a:cubicBezTo>
                      <a:pt x="172" y="540"/>
                      <a:pt x="159" y="519"/>
                      <a:pt x="151" y="506"/>
                    </a:cubicBezTo>
                    <a:cubicBezTo>
                      <a:pt x="145" y="498"/>
                      <a:pt x="99" y="425"/>
                      <a:pt x="99" y="358"/>
                    </a:cubicBezTo>
                    <a:cubicBezTo>
                      <a:pt x="99" y="217"/>
                      <a:pt x="214" y="102"/>
                      <a:pt x="355" y="102"/>
                    </a:cubicBezTo>
                    <a:cubicBezTo>
                      <a:pt x="495" y="102"/>
                      <a:pt x="610" y="217"/>
                      <a:pt x="610" y="358"/>
                    </a:cubicBezTo>
                    <a:cubicBezTo>
                      <a:pt x="610" y="425"/>
                      <a:pt x="564" y="498"/>
                      <a:pt x="559" y="506"/>
                    </a:cubicBezTo>
                    <a:cubicBezTo>
                      <a:pt x="550" y="518"/>
                      <a:pt x="537" y="541"/>
                      <a:pt x="530" y="554"/>
                    </a:cubicBezTo>
                    <a:lnTo>
                      <a:pt x="485" y="643"/>
                    </a:lnTo>
                    <a:cubicBezTo>
                      <a:pt x="478" y="656"/>
                      <a:pt x="475" y="671"/>
                      <a:pt x="475" y="675"/>
                    </a:cubicBezTo>
                    <a:cubicBezTo>
                      <a:pt x="475" y="702"/>
                      <a:pt x="449" y="723"/>
                      <a:pt x="416" y="723"/>
                    </a:cubicBezTo>
                    <a:close/>
                    <a:moveTo>
                      <a:pt x="287" y="832"/>
                    </a:moveTo>
                    <a:cubicBezTo>
                      <a:pt x="269" y="832"/>
                      <a:pt x="254" y="846"/>
                      <a:pt x="254" y="865"/>
                    </a:cubicBezTo>
                    <a:cubicBezTo>
                      <a:pt x="254" y="883"/>
                      <a:pt x="269" y="897"/>
                      <a:pt x="287" y="897"/>
                    </a:cubicBezTo>
                    <a:lnTo>
                      <a:pt x="426" y="897"/>
                    </a:lnTo>
                    <a:cubicBezTo>
                      <a:pt x="444" y="897"/>
                      <a:pt x="459" y="883"/>
                      <a:pt x="459" y="865"/>
                    </a:cubicBezTo>
                    <a:cubicBezTo>
                      <a:pt x="459" y="846"/>
                      <a:pt x="444" y="832"/>
                      <a:pt x="426" y="832"/>
                    </a:cubicBezTo>
                    <a:lnTo>
                      <a:pt x="287" y="832"/>
                    </a:lnTo>
                    <a:close/>
                    <a:moveTo>
                      <a:pt x="274" y="885"/>
                    </a:moveTo>
                    <a:cubicBezTo>
                      <a:pt x="276" y="929"/>
                      <a:pt x="312" y="965"/>
                      <a:pt x="356" y="965"/>
                    </a:cubicBezTo>
                    <a:cubicBezTo>
                      <a:pt x="401" y="965"/>
                      <a:pt x="437" y="929"/>
                      <a:pt x="439" y="885"/>
                    </a:cubicBezTo>
                    <a:lnTo>
                      <a:pt x="274" y="885"/>
                    </a:lnTo>
                    <a:close/>
                    <a:moveTo>
                      <a:pt x="459" y="865"/>
                    </a:moveTo>
                    <a:lnTo>
                      <a:pt x="254" y="865"/>
                    </a:lnTo>
                    <a:lnTo>
                      <a:pt x="254" y="762"/>
                    </a:lnTo>
                    <a:lnTo>
                      <a:pt x="459" y="762"/>
                    </a:lnTo>
                    <a:lnTo>
                      <a:pt x="459" y="865"/>
                    </a:lnTo>
                    <a:close/>
                    <a:moveTo>
                      <a:pt x="491" y="369"/>
                    </a:moveTo>
                    <a:cubicBezTo>
                      <a:pt x="491" y="388"/>
                      <a:pt x="476" y="403"/>
                      <a:pt x="457" y="403"/>
                    </a:cubicBezTo>
                    <a:lnTo>
                      <a:pt x="388" y="403"/>
                    </a:lnTo>
                    <a:lnTo>
                      <a:pt x="388" y="472"/>
                    </a:lnTo>
                    <a:cubicBezTo>
                      <a:pt x="388" y="491"/>
                      <a:pt x="373" y="506"/>
                      <a:pt x="355" y="506"/>
                    </a:cubicBezTo>
                    <a:cubicBezTo>
                      <a:pt x="336" y="506"/>
                      <a:pt x="321" y="491"/>
                      <a:pt x="321" y="472"/>
                    </a:cubicBezTo>
                    <a:lnTo>
                      <a:pt x="321" y="403"/>
                    </a:lnTo>
                    <a:lnTo>
                      <a:pt x="252" y="403"/>
                    </a:lnTo>
                    <a:cubicBezTo>
                      <a:pt x="233" y="403"/>
                      <a:pt x="218" y="388"/>
                      <a:pt x="218" y="369"/>
                    </a:cubicBezTo>
                    <a:cubicBezTo>
                      <a:pt x="218" y="351"/>
                      <a:pt x="233" y="336"/>
                      <a:pt x="252" y="336"/>
                    </a:cubicBezTo>
                    <a:lnTo>
                      <a:pt x="321" y="336"/>
                    </a:lnTo>
                    <a:lnTo>
                      <a:pt x="321" y="266"/>
                    </a:lnTo>
                    <a:cubicBezTo>
                      <a:pt x="321" y="248"/>
                      <a:pt x="336" y="233"/>
                      <a:pt x="355" y="233"/>
                    </a:cubicBezTo>
                    <a:cubicBezTo>
                      <a:pt x="373" y="233"/>
                      <a:pt x="388" y="248"/>
                      <a:pt x="388" y="266"/>
                    </a:cubicBezTo>
                    <a:lnTo>
                      <a:pt x="388" y="336"/>
                    </a:lnTo>
                    <a:lnTo>
                      <a:pt x="457" y="336"/>
                    </a:lnTo>
                    <a:cubicBezTo>
                      <a:pt x="476" y="336"/>
                      <a:pt x="491" y="351"/>
                      <a:pt x="491" y="369"/>
                    </a:cubicBezTo>
                    <a:close/>
                    <a:moveTo>
                      <a:pt x="681" y="326"/>
                    </a:moveTo>
                    <a:lnTo>
                      <a:pt x="643" y="326"/>
                    </a:lnTo>
                    <a:cubicBezTo>
                      <a:pt x="644" y="336"/>
                      <a:pt x="645" y="347"/>
                      <a:pt x="645" y="358"/>
                    </a:cubicBezTo>
                    <a:cubicBezTo>
                      <a:pt x="645" y="365"/>
                      <a:pt x="644" y="372"/>
                      <a:pt x="643" y="379"/>
                    </a:cubicBezTo>
                    <a:lnTo>
                      <a:pt x="681" y="379"/>
                    </a:lnTo>
                    <a:cubicBezTo>
                      <a:pt x="696" y="379"/>
                      <a:pt x="709" y="367"/>
                      <a:pt x="709" y="352"/>
                    </a:cubicBezTo>
                    <a:cubicBezTo>
                      <a:pt x="709" y="338"/>
                      <a:pt x="696" y="326"/>
                      <a:pt x="681" y="326"/>
                    </a:cubicBezTo>
                    <a:close/>
                    <a:moveTo>
                      <a:pt x="576" y="170"/>
                    </a:moveTo>
                    <a:lnTo>
                      <a:pt x="603" y="142"/>
                    </a:lnTo>
                    <a:cubicBezTo>
                      <a:pt x="614" y="131"/>
                      <a:pt x="614" y="114"/>
                      <a:pt x="604" y="104"/>
                    </a:cubicBezTo>
                    <a:cubicBezTo>
                      <a:pt x="594" y="94"/>
                      <a:pt x="577" y="94"/>
                      <a:pt x="566" y="105"/>
                    </a:cubicBezTo>
                    <a:lnTo>
                      <a:pt x="538" y="132"/>
                    </a:lnTo>
                    <a:cubicBezTo>
                      <a:pt x="552" y="144"/>
                      <a:pt x="564" y="156"/>
                      <a:pt x="576" y="170"/>
                    </a:cubicBezTo>
                    <a:close/>
                    <a:moveTo>
                      <a:pt x="354" y="67"/>
                    </a:moveTo>
                    <a:cubicBezTo>
                      <a:pt x="363" y="67"/>
                      <a:pt x="372" y="68"/>
                      <a:pt x="380" y="68"/>
                    </a:cubicBezTo>
                    <a:lnTo>
                      <a:pt x="380" y="27"/>
                    </a:lnTo>
                    <a:cubicBezTo>
                      <a:pt x="380" y="12"/>
                      <a:pt x="368" y="0"/>
                      <a:pt x="354" y="0"/>
                    </a:cubicBezTo>
                    <a:cubicBezTo>
                      <a:pt x="339" y="0"/>
                      <a:pt x="327" y="12"/>
                      <a:pt x="327" y="27"/>
                    </a:cubicBezTo>
                    <a:lnTo>
                      <a:pt x="327" y="68"/>
                    </a:lnTo>
                    <a:cubicBezTo>
                      <a:pt x="336" y="68"/>
                      <a:pt x="345" y="67"/>
                      <a:pt x="354" y="67"/>
                    </a:cubicBezTo>
                    <a:close/>
                    <a:moveTo>
                      <a:pt x="130" y="173"/>
                    </a:moveTo>
                    <a:cubicBezTo>
                      <a:pt x="142" y="159"/>
                      <a:pt x="154" y="147"/>
                      <a:pt x="168" y="135"/>
                    </a:cubicBezTo>
                    <a:lnTo>
                      <a:pt x="142" y="109"/>
                    </a:lnTo>
                    <a:cubicBezTo>
                      <a:pt x="131" y="99"/>
                      <a:pt x="114" y="98"/>
                      <a:pt x="104" y="109"/>
                    </a:cubicBezTo>
                    <a:cubicBezTo>
                      <a:pt x="93" y="119"/>
                      <a:pt x="94" y="136"/>
                      <a:pt x="104" y="147"/>
                    </a:cubicBezTo>
                    <a:lnTo>
                      <a:pt x="130" y="173"/>
                    </a:lnTo>
                    <a:close/>
                    <a:moveTo>
                      <a:pt x="64" y="358"/>
                    </a:moveTo>
                    <a:cubicBezTo>
                      <a:pt x="64" y="347"/>
                      <a:pt x="64" y="336"/>
                      <a:pt x="66" y="326"/>
                    </a:cubicBezTo>
                    <a:lnTo>
                      <a:pt x="28" y="326"/>
                    </a:lnTo>
                    <a:cubicBezTo>
                      <a:pt x="13" y="326"/>
                      <a:pt x="0" y="338"/>
                      <a:pt x="0" y="352"/>
                    </a:cubicBezTo>
                    <a:cubicBezTo>
                      <a:pt x="0" y="367"/>
                      <a:pt x="13" y="379"/>
                      <a:pt x="28" y="379"/>
                    </a:cubicBezTo>
                    <a:lnTo>
                      <a:pt x="65" y="379"/>
                    </a:lnTo>
                    <a:cubicBezTo>
                      <a:pt x="64" y="372"/>
                      <a:pt x="64" y="365"/>
                      <a:pt x="64" y="3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grpSp>
          <p:nvGrpSpPr>
            <p:cNvPr id="16" name="组合 37"/>
            <p:cNvGrpSpPr/>
            <p:nvPr/>
          </p:nvGrpSpPr>
          <p:grpSpPr bwMode="auto">
            <a:xfrm>
              <a:off x="2741605" y="3731645"/>
              <a:ext cx="865134" cy="866574"/>
              <a:chOff x="0" y="0"/>
              <a:chExt cx="1154113" cy="1155698"/>
            </a:xfrm>
            <a:solidFill>
              <a:schemeClr val="bg1">
                <a:lumMod val="65000"/>
              </a:schemeClr>
            </a:solidFill>
          </p:grpSpPr>
          <p:sp>
            <p:nvSpPr>
              <p:cNvPr id="17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4113" cy="1155699"/>
              </a:xfrm>
              <a:prstGeom prst="ellipse">
                <a:avLst/>
              </a:prstGeom>
              <a:solidFill>
                <a:srgbClr val="40563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anose="02010609030101010101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18" name="Freeform 35"/>
              <p:cNvSpPr>
                <a:spLocks noEditPoints="1"/>
              </p:cNvSpPr>
              <p:nvPr/>
            </p:nvSpPr>
            <p:spPr bwMode="auto">
              <a:xfrm>
                <a:off x="269875" y="169862"/>
                <a:ext cx="563563" cy="766762"/>
              </a:xfrm>
              <a:custGeom>
                <a:avLst/>
                <a:gdLst>
                  <a:gd name="T0" fmla="*/ 73939 w 625"/>
                  <a:gd name="T1" fmla="*/ 124194 h 852"/>
                  <a:gd name="T2" fmla="*/ 62217 w 625"/>
                  <a:gd name="T3" fmla="*/ 766762 h 852"/>
                  <a:gd name="T4" fmla="*/ 563563 w 625"/>
                  <a:gd name="T5" fmla="*/ 188091 h 852"/>
                  <a:gd name="T6" fmla="*/ 520281 w 625"/>
                  <a:gd name="T7" fmla="*/ 201590 h 852"/>
                  <a:gd name="T8" fmla="*/ 64021 w 625"/>
                  <a:gd name="T9" fmla="*/ 722664 h 852"/>
                  <a:gd name="T10" fmla="*/ 243459 w 625"/>
                  <a:gd name="T11" fmla="*/ 81896 h 852"/>
                  <a:gd name="T12" fmla="*/ 320104 w 625"/>
                  <a:gd name="T13" fmla="*/ 81896 h 852"/>
                  <a:gd name="T14" fmla="*/ 280429 w 625"/>
                  <a:gd name="T15" fmla="*/ 122394 h 852"/>
                  <a:gd name="T16" fmla="*/ 196571 w 625"/>
                  <a:gd name="T17" fmla="*/ 83696 h 852"/>
                  <a:gd name="T18" fmla="*/ 103696 w 625"/>
                  <a:gd name="T19" fmla="*/ 194390 h 852"/>
                  <a:gd name="T20" fmla="*/ 459867 w 625"/>
                  <a:gd name="T21" fmla="*/ 194390 h 852"/>
                  <a:gd name="T22" fmla="*/ 366992 w 625"/>
                  <a:gd name="T23" fmla="*/ 83696 h 852"/>
                  <a:gd name="T24" fmla="*/ 196571 w 625"/>
                  <a:gd name="T25" fmla="*/ 83696 h 852"/>
                  <a:gd name="T26" fmla="*/ 199276 w 625"/>
                  <a:gd name="T27" fmla="*/ 582271 h 852"/>
                  <a:gd name="T28" fmla="*/ 136157 w 625"/>
                  <a:gd name="T29" fmla="*/ 600270 h 852"/>
                  <a:gd name="T30" fmla="*/ 122631 w 625"/>
                  <a:gd name="T31" fmla="*/ 613770 h 852"/>
                  <a:gd name="T32" fmla="*/ 199276 w 625"/>
                  <a:gd name="T33" fmla="*/ 619169 h 852"/>
                  <a:gd name="T34" fmla="*/ 119025 w 625"/>
                  <a:gd name="T35" fmla="*/ 658767 h 852"/>
                  <a:gd name="T36" fmla="*/ 218212 w 625"/>
                  <a:gd name="T37" fmla="*/ 610170 h 852"/>
                  <a:gd name="T38" fmla="*/ 218212 w 625"/>
                  <a:gd name="T39" fmla="*/ 578671 h 852"/>
                  <a:gd name="T40" fmla="*/ 99187 w 625"/>
                  <a:gd name="T41" fmla="*/ 584971 h 852"/>
                  <a:gd name="T42" fmla="*/ 192964 w 625"/>
                  <a:gd name="T43" fmla="*/ 683966 h 852"/>
                  <a:gd name="T44" fmla="*/ 192964 w 625"/>
                  <a:gd name="T45" fmla="*/ 301485 h 852"/>
                  <a:gd name="T46" fmla="*/ 136157 w 625"/>
                  <a:gd name="T47" fmla="*/ 318584 h 852"/>
                  <a:gd name="T48" fmla="*/ 155994 w 625"/>
                  <a:gd name="T49" fmla="*/ 368982 h 852"/>
                  <a:gd name="T50" fmla="*/ 119025 w 625"/>
                  <a:gd name="T51" fmla="*/ 382481 h 852"/>
                  <a:gd name="T52" fmla="*/ 192964 w 625"/>
                  <a:gd name="T53" fmla="*/ 281686 h 852"/>
                  <a:gd name="T54" fmla="*/ 99187 w 625"/>
                  <a:gd name="T55" fmla="*/ 380681 h 852"/>
                  <a:gd name="T56" fmla="*/ 217310 w 625"/>
                  <a:gd name="T57" fmla="*/ 323084 h 852"/>
                  <a:gd name="T58" fmla="*/ 216408 w 625"/>
                  <a:gd name="T59" fmla="*/ 296985 h 852"/>
                  <a:gd name="T60" fmla="*/ 199276 w 625"/>
                  <a:gd name="T61" fmla="*/ 452678 h 852"/>
                  <a:gd name="T62" fmla="*/ 122631 w 625"/>
                  <a:gd name="T63" fmla="*/ 471577 h 852"/>
                  <a:gd name="T64" fmla="*/ 199276 w 625"/>
                  <a:gd name="T65" fmla="*/ 522874 h 852"/>
                  <a:gd name="T66" fmla="*/ 218212 w 625"/>
                  <a:gd name="T67" fmla="*/ 438278 h 852"/>
                  <a:gd name="T68" fmla="*/ 99187 w 625"/>
                  <a:gd name="T69" fmla="*/ 442778 h 852"/>
                  <a:gd name="T70" fmla="*/ 199276 w 625"/>
                  <a:gd name="T71" fmla="*/ 541773 h 852"/>
                  <a:gd name="T72" fmla="*/ 260592 w 625"/>
                  <a:gd name="T73" fmla="*/ 418479 h 852"/>
                  <a:gd name="T74" fmla="*/ 294856 w 625"/>
                  <a:gd name="T75" fmla="*/ 650668 h 852"/>
                  <a:gd name="T76" fmla="*/ 452654 w 625"/>
                  <a:gd name="T77" fmla="*/ 602070 h 852"/>
                  <a:gd name="T78" fmla="*/ 288544 w 625"/>
                  <a:gd name="T79" fmla="*/ 644368 h 852"/>
                  <a:gd name="T80" fmla="*/ 452654 w 625"/>
                  <a:gd name="T81" fmla="*/ 456277 h 852"/>
                  <a:gd name="T82" fmla="*/ 288544 w 625"/>
                  <a:gd name="T83" fmla="*/ 368982 h 852"/>
                  <a:gd name="T84" fmla="*/ 288544 w 625"/>
                  <a:gd name="T85" fmla="*/ 316784 h 8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25" h="852">
                    <a:moveTo>
                      <a:pt x="48" y="224"/>
                    </a:moveTo>
                    <a:cubicBezTo>
                      <a:pt x="48" y="200"/>
                      <a:pt x="59" y="188"/>
                      <a:pt x="82" y="188"/>
                    </a:cubicBezTo>
                    <a:lnTo>
                      <a:pt x="82" y="138"/>
                    </a:lnTo>
                    <a:cubicBezTo>
                      <a:pt x="39" y="139"/>
                      <a:pt x="0" y="167"/>
                      <a:pt x="0" y="209"/>
                    </a:cubicBezTo>
                    <a:lnTo>
                      <a:pt x="0" y="783"/>
                    </a:lnTo>
                    <a:cubicBezTo>
                      <a:pt x="0" y="818"/>
                      <a:pt x="34" y="852"/>
                      <a:pt x="69" y="852"/>
                    </a:cubicBezTo>
                    <a:lnTo>
                      <a:pt x="556" y="852"/>
                    </a:lnTo>
                    <a:cubicBezTo>
                      <a:pt x="591" y="852"/>
                      <a:pt x="625" y="818"/>
                      <a:pt x="625" y="783"/>
                    </a:cubicBezTo>
                    <a:lnTo>
                      <a:pt x="625" y="209"/>
                    </a:lnTo>
                    <a:cubicBezTo>
                      <a:pt x="625" y="167"/>
                      <a:pt x="586" y="139"/>
                      <a:pt x="543" y="138"/>
                    </a:cubicBezTo>
                    <a:lnTo>
                      <a:pt x="543" y="188"/>
                    </a:lnTo>
                    <a:cubicBezTo>
                      <a:pt x="566" y="188"/>
                      <a:pt x="577" y="200"/>
                      <a:pt x="577" y="224"/>
                    </a:cubicBezTo>
                    <a:lnTo>
                      <a:pt x="577" y="768"/>
                    </a:lnTo>
                    <a:cubicBezTo>
                      <a:pt x="577" y="785"/>
                      <a:pt x="570" y="803"/>
                      <a:pt x="554" y="803"/>
                    </a:cubicBezTo>
                    <a:lnTo>
                      <a:pt x="71" y="803"/>
                    </a:lnTo>
                    <a:cubicBezTo>
                      <a:pt x="53" y="803"/>
                      <a:pt x="48" y="783"/>
                      <a:pt x="48" y="764"/>
                    </a:cubicBezTo>
                    <a:lnTo>
                      <a:pt x="48" y="224"/>
                    </a:lnTo>
                    <a:close/>
                    <a:moveTo>
                      <a:pt x="270" y="91"/>
                    </a:moveTo>
                    <a:cubicBezTo>
                      <a:pt x="270" y="71"/>
                      <a:pt x="289" y="52"/>
                      <a:pt x="309" y="52"/>
                    </a:cubicBezTo>
                    <a:lnTo>
                      <a:pt x="316" y="52"/>
                    </a:lnTo>
                    <a:cubicBezTo>
                      <a:pt x="336" y="52"/>
                      <a:pt x="355" y="71"/>
                      <a:pt x="355" y="91"/>
                    </a:cubicBezTo>
                    <a:lnTo>
                      <a:pt x="355" y="95"/>
                    </a:lnTo>
                    <a:cubicBezTo>
                      <a:pt x="355" y="117"/>
                      <a:pt x="336" y="136"/>
                      <a:pt x="314" y="136"/>
                    </a:cubicBezTo>
                    <a:lnTo>
                      <a:pt x="311" y="136"/>
                    </a:lnTo>
                    <a:cubicBezTo>
                      <a:pt x="289" y="136"/>
                      <a:pt x="270" y="117"/>
                      <a:pt x="270" y="95"/>
                    </a:cubicBezTo>
                    <a:lnTo>
                      <a:pt x="270" y="91"/>
                    </a:lnTo>
                    <a:close/>
                    <a:moveTo>
                      <a:pt x="218" y="93"/>
                    </a:moveTo>
                    <a:lnTo>
                      <a:pt x="149" y="93"/>
                    </a:lnTo>
                    <a:cubicBezTo>
                      <a:pt x="126" y="93"/>
                      <a:pt x="115" y="104"/>
                      <a:pt x="115" y="127"/>
                    </a:cubicBezTo>
                    <a:lnTo>
                      <a:pt x="115" y="216"/>
                    </a:lnTo>
                    <a:cubicBezTo>
                      <a:pt x="115" y="231"/>
                      <a:pt x="124" y="246"/>
                      <a:pt x="138" y="246"/>
                    </a:cubicBezTo>
                    <a:lnTo>
                      <a:pt x="487" y="246"/>
                    </a:lnTo>
                    <a:cubicBezTo>
                      <a:pt x="501" y="246"/>
                      <a:pt x="510" y="231"/>
                      <a:pt x="510" y="216"/>
                    </a:cubicBezTo>
                    <a:lnTo>
                      <a:pt x="510" y="127"/>
                    </a:lnTo>
                    <a:cubicBezTo>
                      <a:pt x="510" y="104"/>
                      <a:pt x="499" y="93"/>
                      <a:pt x="476" y="93"/>
                    </a:cubicBezTo>
                    <a:lnTo>
                      <a:pt x="407" y="93"/>
                    </a:lnTo>
                    <a:cubicBezTo>
                      <a:pt x="407" y="45"/>
                      <a:pt x="366" y="0"/>
                      <a:pt x="320" y="0"/>
                    </a:cubicBezTo>
                    <a:lnTo>
                      <a:pt x="305" y="0"/>
                    </a:lnTo>
                    <a:cubicBezTo>
                      <a:pt x="259" y="0"/>
                      <a:pt x="218" y="45"/>
                      <a:pt x="218" y="93"/>
                    </a:cubicBezTo>
                    <a:close/>
                    <a:moveTo>
                      <a:pt x="132" y="654"/>
                    </a:moveTo>
                    <a:cubicBezTo>
                      <a:pt x="132" y="649"/>
                      <a:pt x="133" y="647"/>
                      <a:pt x="138" y="647"/>
                    </a:cubicBezTo>
                    <a:lnTo>
                      <a:pt x="221" y="647"/>
                    </a:lnTo>
                    <a:lnTo>
                      <a:pt x="221" y="654"/>
                    </a:lnTo>
                    <a:cubicBezTo>
                      <a:pt x="221" y="661"/>
                      <a:pt x="186" y="680"/>
                      <a:pt x="180" y="684"/>
                    </a:cubicBezTo>
                    <a:cubicBezTo>
                      <a:pt x="174" y="679"/>
                      <a:pt x="161" y="667"/>
                      <a:pt x="151" y="667"/>
                    </a:cubicBezTo>
                    <a:lnTo>
                      <a:pt x="149" y="667"/>
                    </a:lnTo>
                    <a:cubicBezTo>
                      <a:pt x="144" y="667"/>
                      <a:pt x="136" y="675"/>
                      <a:pt x="136" y="680"/>
                    </a:cubicBezTo>
                    <a:lnTo>
                      <a:pt x="136" y="682"/>
                    </a:lnTo>
                    <a:cubicBezTo>
                      <a:pt x="136" y="688"/>
                      <a:pt x="167" y="721"/>
                      <a:pt x="173" y="721"/>
                    </a:cubicBezTo>
                    <a:lnTo>
                      <a:pt x="175" y="721"/>
                    </a:lnTo>
                    <a:cubicBezTo>
                      <a:pt x="180" y="721"/>
                      <a:pt x="214" y="693"/>
                      <a:pt x="221" y="688"/>
                    </a:cubicBezTo>
                    <a:cubicBezTo>
                      <a:pt x="221" y="700"/>
                      <a:pt x="225" y="738"/>
                      <a:pt x="214" y="738"/>
                    </a:cubicBezTo>
                    <a:lnTo>
                      <a:pt x="138" y="738"/>
                    </a:lnTo>
                    <a:cubicBezTo>
                      <a:pt x="133" y="738"/>
                      <a:pt x="132" y="737"/>
                      <a:pt x="132" y="732"/>
                    </a:cubicBezTo>
                    <a:lnTo>
                      <a:pt x="132" y="654"/>
                    </a:lnTo>
                    <a:close/>
                    <a:moveTo>
                      <a:pt x="214" y="760"/>
                    </a:moveTo>
                    <a:cubicBezTo>
                      <a:pt x="255" y="760"/>
                      <a:pt x="240" y="715"/>
                      <a:pt x="242" y="678"/>
                    </a:cubicBezTo>
                    <a:cubicBezTo>
                      <a:pt x="243" y="658"/>
                      <a:pt x="292" y="642"/>
                      <a:pt x="296" y="624"/>
                    </a:cubicBezTo>
                    <a:lnTo>
                      <a:pt x="290" y="624"/>
                    </a:lnTo>
                    <a:cubicBezTo>
                      <a:pt x="275" y="624"/>
                      <a:pt x="253" y="637"/>
                      <a:pt x="242" y="643"/>
                    </a:cubicBezTo>
                    <a:cubicBezTo>
                      <a:pt x="237" y="635"/>
                      <a:pt x="232" y="626"/>
                      <a:pt x="218" y="626"/>
                    </a:cubicBezTo>
                    <a:lnTo>
                      <a:pt x="134" y="626"/>
                    </a:lnTo>
                    <a:cubicBezTo>
                      <a:pt x="122" y="626"/>
                      <a:pt x="110" y="637"/>
                      <a:pt x="110" y="650"/>
                    </a:cubicBezTo>
                    <a:lnTo>
                      <a:pt x="110" y="736"/>
                    </a:lnTo>
                    <a:cubicBezTo>
                      <a:pt x="110" y="750"/>
                      <a:pt x="123" y="760"/>
                      <a:pt x="138" y="760"/>
                    </a:cubicBezTo>
                    <a:lnTo>
                      <a:pt x="214" y="760"/>
                    </a:lnTo>
                    <a:close/>
                    <a:moveTo>
                      <a:pt x="132" y="341"/>
                    </a:moveTo>
                    <a:cubicBezTo>
                      <a:pt x="132" y="336"/>
                      <a:pt x="133" y="335"/>
                      <a:pt x="138" y="335"/>
                    </a:cubicBezTo>
                    <a:lnTo>
                      <a:pt x="214" y="335"/>
                    </a:lnTo>
                    <a:cubicBezTo>
                      <a:pt x="219" y="335"/>
                      <a:pt x="221" y="336"/>
                      <a:pt x="221" y="341"/>
                    </a:cubicBezTo>
                    <a:cubicBezTo>
                      <a:pt x="221" y="346"/>
                      <a:pt x="184" y="371"/>
                      <a:pt x="180" y="371"/>
                    </a:cubicBezTo>
                    <a:cubicBezTo>
                      <a:pt x="175" y="371"/>
                      <a:pt x="164" y="354"/>
                      <a:pt x="151" y="354"/>
                    </a:cubicBezTo>
                    <a:cubicBezTo>
                      <a:pt x="145" y="354"/>
                      <a:pt x="136" y="361"/>
                      <a:pt x="136" y="367"/>
                    </a:cubicBezTo>
                    <a:lnTo>
                      <a:pt x="136" y="369"/>
                    </a:lnTo>
                    <a:cubicBezTo>
                      <a:pt x="136" y="378"/>
                      <a:pt x="166" y="406"/>
                      <a:pt x="173" y="410"/>
                    </a:cubicBezTo>
                    <a:lnTo>
                      <a:pt x="221" y="376"/>
                    </a:lnTo>
                    <a:lnTo>
                      <a:pt x="221" y="425"/>
                    </a:lnTo>
                    <a:lnTo>
                      <a:pt x="132" y="425"/>
                    </a:lnTo>
                    <a:lnTo>
                      <a:pt x="132" y="341"/>
                    </a:lnTo>
                    <a:close/>
                    <a:moveTo>
                      <a:pt x="240" y="330"/>
                    </a:moveTo>
                    <a:cubicBezTo>
                      <a:pt x="237" y="319"/>
                      <a:pt x="228" y="313"/>
                      <a:pt x="214" y="313"/>
                    </a:cubicBezTo>
                    <a:lnTo>
                      <a:pt x="138" y="313"/>
                    </a:lnTo>
                    <a:cubicBezTo>
                      <a:pt x="123" y="313"/>
                      <a:pt x="110" y="322"/>
                      <a:pt x="110" y="337"/>
                    </a:cubicBezTo>
                    <a:lnTo>
                      <a:pt x="110" y="423"/>
                    </a:lnTo>
                    <a:cubicBezTo>
                      <a:pt x="110" y="436"/>
                      <a:pt x="122" y="447"/>
                      <a:pt x="134" y="447"/>
                    </a:cubicBezTo>
                    <a:lnTo>
                      <a:pt x="218" y="447"/>
                    </a:lnTo>
                    <a:cubicBezTo>
                      <a:pt x="252" y="447"/>
                      <a:pt x="242" y="393"/>
                      <a:pt x="241" y="359"/>
                    </a:cubicBezTo>
                    <a:lnTo>
                      <a:pt x="296" y="313"/>
                    </a:lnTo>
                    <a:cubicBezTo>
                      <a:pt x="296" y="313"/>
                      <a:pt x="292" y="311"/>
                      <a:pt x="292" y="311"/>
                    </a:cubicBezTo>
                    <a:cubicBezTo>
                      <a:pt x="271" y="311"/>
                      <a:pt x="253" y="329"/>
                      <a:pt x="240" y="330"/>
                    </a:cubicBezTo>
                    <a:close/>
                    <a:moveTo>
                      <a:pt x="132" y="492"/>
                    </a:moveTo>
                    <a:lnTo>
                      <a:pt x="221" y="492"/>
                    </a:lnTo>
                    <a:lnTo>
                      <a:pt x="221" y="503"/>
                    </a:lnTo>
                    <a:lnTo>
                      <a:pt x="180" y="529"/>
                    </a:lnTo>
                    <a:lnTo>
                      <a:pt x="152" y="508"/>
                    </a:lnTo>
                    <a:cubicBezTo>
                      <a:pt x="145" y="513"/>
                      <a:pt x="136" y="515"/>
                      <a:pt x="136" y="524"/>
                    </a:cubicBezTo>
                    <a:cubicBezTo>
                      <a:pt x="136" y="531"/>
                      <a:pt x="167" y="565"/>
                      <a:pt x="173" y="565"/>
                    </a:cubicBezTo>
                    <a:cubicBezTo>
                      <a:pt x="183" y="565"/>
                      <a:pt x="209" y="536"/>
                      <a:pt x="221" y="533"/>
                    </a:cubicBezTo>
                    <a:lnTo>
                      <a:pt x="221" y="581"/>
                    </a:lnTo>
                    <a:lnTo>
                      <a:pt x="132" y="581"/>
                    </a:lnTo>
                    <a:lnTo>
                      <a:pt x="132" y="492"/>
                    </a:lnTo>
                    <a:close/>
                    <a:moveTo>
                      <a:pt x="242" y="487"/>
                    </a:moveTo>
                    <a:cubicBezTo>
                      <a:pt x="238" y="480"/>
                      <a:pt x="233" y="470"/>
                      <a:pt x="221" y="470"/>
                    </a:cubicBezTo>
                    <a:lnTo>
                      <a:pt x="132" y="470"/>
                    </a:lnTo>
                    <a:cubicBezTo>
                      <a:pt x="121" y="470"/>
                      <a:pt x="110" y="481"/>
                      <a:pt x="110" y="492"/>
                    </a:cubicBezTo>
                    <a:lnTo>
                      <a:pt x="110" y="581"/>
                    </a:lnTo>
                    <a:cubicBezTo>
                      <a:pt x="110" y="591"/>
                      <a:pt x="121" y="602"/>
                      <a:pt x="132" y="602"/>
                    </a:cubicBezTo>
                    <a:lnTo>
                      <a:pt x="221" y="602"/>
                    </a:lnTo>
                    <a:cubicBezTo>
                      <a:pt x="252" y="602"/>
                      <a:pt x="242" y="547"/>
                      <a:pt x="242" y="515"/>
                    </a:cubicBezTo>
                    <a:lnTo>
                      <a:pt x="296" y="469"/>
                    </a:lnTo>
                    <a:lnTo>
                      <a:pt x="289" y="465"/>
                    </a:lnTo>
                    <a:lnTo>
                      <a:pt x="242" y="487"/>
                    </a:lnTo>
                    <a:close/>
                    <a:moveTo>
                      <a:pt x="320" y="716"/>
                    </a:moveTo>
                    <a:cubicBezTo>
                      <a:pt x="320" y="721"/>
                      <a:pt x="322" y="723"/>
                      <a:pt x="327" y="723"/>
                    </a:cubicBezTo>
                    <a:lnTo>
                      <a:pt x="495" y="723"/>
                    </a:lnTo>
                    <a:cubicBezTo>
                      <a:pt x="500" y="723"/>
                      <a:pt x="502" y="721"/>
                      <a:pt x="502" y="716"/>
                    </a:cubicBezTo>
                    <a:lnTo>
                      <a:pt x="502" y="669"/>
                    </a:lnTo>
                    <a:cubicBezTo>
                      <a:pt x="502" y="664"/>
                      <a:pt x="500" y="663"/>
                      <a:pt x="495" y="663"/>
                    </a:cubicBezTo>
                    <a:lnTo>
                      <a:pt x="320" y="663"/>
                    </a:lnTo>
                    <a:lnTo>
                      <a:pt x="320" y="716"/>
                    </a:lnTo>
                    <a:close/>
                    <a:moveTo>
                      <a:pt x="320" y="565"/>
                    </a:moveTo>
                    <a:lnTo>
                      <a:pt x="502" y="565"/>
                    </a:lnTo>
                    <a:lnTo>
                      <a:pt x="502" y="507"/>
                    </a:lnTo>
                    <a:lnTo>
                      <a:pt x="320" y="507"/>
                    </a:lnTo>
                    <a:lnTo>
                      <a:pt x="320" y="565"/>
                    </a:lnTo>
                    <a:close/>
                    <a:moveTo>
                      <a:pt x="320" y="410"/>
                    </a:moveTo>
                    <a:lnTo>
                      <a:pt x="452" y="410"/>
                    </a:lnTo>
                    <a:lnTo>
                      <a:pt x="452" y="352"/>
                    </a:lnTo>
                    <a:lnTo>
                      <a:pt x="320" y="352"/>
                    </a:lnTo>
                    <a:lnTo>
                      <a:pt x="320" y="4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grpSp>
          <p:nvGrpSpPr>
            <p:cNvPr id="19" name="组合 40"/>
            <p:cNvGrpSpPr/>
            <p:nvPr/>
          </p:nvGrpSpPr>
          <p:grpSpPr bwMode="auto">
            <a:xfrm>
              <a:off x="8134380" y="2574626"/>
              <a:ext cx="866324" cy="866574"/>
              <a:chOff x="0" y="0"/>
              <a:chExt cx="1155700" cy="1155698"/>
            </a:xfrm>
            <a:solidFill>
              <a:schemeClr val="bg1">
                <a:lumMod val="65000"/>
              </a:schemeClr>
            </a:solidFill>
          </p:grpSpPr>
          <p:sp>
            <p:nvSpPr>
              <p:cNvPr id="20" name="Oval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5700" cy="1155698"/>
              </a:xfrm>
              <a:prstGeom prst="ellipse">
                <a:avLst/>
              </a:prstGeom>
              <a:solidFill>
                <a:srgbClr val="40563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anose="02010609030101010101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21" name="Freeform 36"/>
              <p:cNvSpPr>
                <a:spLocks noEditPoints="1"/>
              </p:cNvSpPr>
              <p:nvPr/>
            </p:nvSpPr>
            <p:spPr bwMode="auto">
              <a:xfrm>
                <a:off x="261937" y="217487"/>
                <a:ext cx="712788" cy="701675"/>
              </a:xfrm>
              <a:custGeom>
                <a:avLst/>
                <a:gdLst>
                  <a:gd name="T0" fmla="*/ 188097 w 792"/>
                  <a:gd name="T1" fmla="*/ 307152 h 779"/>
                  <a:gd name="T2" fmla="*/ 249296 w 792"/>
                  <a:gd name="T3" fmla="*/ 200865 h 779"/>
                  <a:gd name="T4" fmla="*/ 350994 w 792"/>
                  <a:gd name="T5" fmla="*/ 290938 h 779"/>
                  <a:gd name="T6" fmla="*/ 264596 w 792"/>
                  <a:gd name="T7" fmla="*/ 182850 h 779"/>
                  <a:gd name="T8" fmla="*/ 350994 w 792"/>
                  <a:gd name="T9" fmla="*/ 290938 h 779"/>
                  <a:gd name="T10" fmla="*/ 350994 w 792"/>
                  <a:gd name="T11" fmla="*/ 290938 h 779"/>
                  <a:gd name="T12" fmla="*/ 420293 w 792"/>
                  <a:gd name="T13" fmla="*/ 174743 h 779"/>
                  <a:gd name="T14" fmla="*/ 442793 w 792"/>
                  <a:gd name="T15" fmla="*/ 163034 h 779"/>
                  <a:gd name="T16" fmla="*/ 445493 w 792"/>
                  <a:gd name="T17" fmla="*/ 182850 h 779"/>
                  <a:gd name="T18" fmla="*/ 439193 w 792"/>
                  <a:gd name="T19" fmla="*/ 215276 h 779"/>
                  <a:gd name="T20" fmla="*/ 418493 w 792"/>
                  <a:gd name="T21" fmla="*/ 207170 h 779"/>
                  <a:gd name="T22" fmla="*/ 393293 w 792"/>
                  <a:gd name="T23" fmla="*/ 185552 h 779"/>
                  <a:gd name="T24" fmla="*/ 410393 w 792"/>
                  <a:gd name="T25" fmla="*/ 172942 h 779"/>
                  <a:gd name="T26" fmla="*/ 442793 w 792"/>
                  <a:gd name="T27" fmla="*/ 163034 h 779"/>
                  <a:gd name="T28" fmla="*/ 337494 w 792"/>
                  <a:gd name="T29" fmla="*/ 308953 h 779"/>
                  <a:gd name="T30" fmla="*/ 325795 w 792"/>
                  <a:gd name="T31" fmla="*/ 440461 h 779"/>
                  <a:gd name="T32" fmla="*/ 371694 w 792"/>
                  <a:gd name="T33" fmla="*/ 320663 h 779"/>
                  <a:gd name="T34" fmla="*/ 280795 w 792"/>
                  <a:gd name="T35" fmla="*/ 268420 h 779"/>
                  <a:gd name="T36" fmla="*/ 246596 w 792"/>
                  <a:gd name="T37" fmla="*/ 280130 h 779"/>
                  <a:gd name="T38" fmla="*/ 292495 w 792"/>
                  <a:gd name="T39" fmla="*/ 440461 h 779"/>
                  <a:gd name="T40" fmla="*/ 280795 w 792"/>
                  <a:gd name="T41" fmla="*/ 268420 h 779"/>
                  <a:gd name="T42" fmla="*/ 416693 w 792"/>
                  <a:gd name="T43" fmla="*/ 240497 h 779"/>
                  <a:gd name="T44" fmla="*/ 404993 w 792"/>
                  <a:gd name="T45" fmla="*/ 440461 h 779"/>
                  <a:gd name="T46" fmla="*/ 450892 w 792"/>
                  <a:gd name="T47" fmla="*/ 253107 h 779"/>
                  <a:gd name="T48" fmla="*/ 201597 w 792"/>
                  <a:gd name="T49" fmla="*/ 351288 h 779"/>
                  <a:gd name="T50" fmla="*/ 167397 w 792"/>
                  <a:gd name="T51" fmla="*/ 362997 h 779"/>
                  <a:gd name="T52" fmla="*/ 213296 w 792"/>
                  <a:gd name="T53" fmla="*/ 440461 h 779"/>
                  <a:gd name="T54" fmla="*/ 201597 w 792"/>
                  <a:gd name="T55" fmla="*/ 351288 h 779"/>
                  <a:gd name="T56" fmla="*/ 122398 w 792"/>
                  <a:gd name="T57" fmla="*/ 440461 h 779"/>
                  <a:gd name="T58" fmla="*/ 110698 w 792"/>
                  <a:gd name="T59" fmla="*/ 170240 h 779"/>
                  <a:gd name="T60" fmla="*/ 134098 w 792"/>
                  <a:gd name="T61" fmla="*/ 170240 h 779"/>
                  <a:gd name="T62" fmla="*/ 477892 w 792"/>
                  <a:gd name="T63" fmla="*/ 417042 h 779"/>
                  <a:gd name="T64" fmla="*/ 477892 w 792"/>
                  <a:gd name="T65" fmla="*/ 440461 h 779"/>
                  <a:gd name="T66" fmla="*/ 110698 w 792"/>
                  <a:gd name="T67" fmla="*/ 428751 h 779"/>
                  <a:gd name="T68" fmla="*/ 477892 w 792"/>
                  <a:gd name="T69" fmla="*/ 417042 h 779"/>
                  <a:gd name="T70" fmla="*/ 611990 w 792"/>
                  <a:gd name="T71" fmla="*/ 701675 h 779"/>
                  <a:gd name="T72" fmla="*/ 436493 w 792"/>
                  <a:gd name="T73" fmla="*/ 566564 h 779"/>
                  <a:gd name="T74" fmla="*/ 0 w 792"/>
                  <a:gd name="T75" fmla="*/ 299045 h 779"/>
                  <a:gd name="T76" fmla="*/ 599390 w 792"/>
                  <a:gd name="T77" fmla="*/ 299045 h 779"/>
                  <a:gd name="T78" fmla="*/ 677689 w 792"/>
                  <a:gd name="T79" fmla="*/ 544947 h 779"/>
                  <a:gd name="T80" fmla="*/ 300595 w 792"/>
                  <a:gd name="T81" fmla="*/ 561160 h 779"/>
                  <a:gd name="T82" fmla="*/ 561591 w 792"/>
                  <a:gd name="T83" fmla="*/ 299045 h 779"/>
                  <a:gd name="T84" fmla="*/ 38699 w 792"/>
                  <a:gd name="T85" fmla="*/ 299045 h 7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92" h="779">
                    <a:moveTo>
                      <a:pt x="297" y="240"/>
                    </a:moveTo>
                    <a:lnTo>
                      <a:pt x="209" y="341"/>
                    </a:lnTo>
                    <a:lnTo>
                      <a:pt x="188" y="323"/>
                    </a:lnTo>
                    <a:lnTo>
                      <a:pt x="277" y="223"/>
                    </a:lnTo>
                    <a:lnTo>
                      <a:pt x="297" y="240"/>
                    </a:lnTo>
                    <a:close/>
                    <a:moveTo>
                      <a:pt x="390" y="323"/>
                    </a:moveTo>
                    <a:lnTo>
                      <a:pt x="276" y="224"/>
                    </a:lnTo>
                    <a:lnTo>
                      <a:pt x="294" y="203"/>
                    </a:lnTo>
                    <a:lnTo>
                      <a:pt x="408" y="303"/>
                    </a:lnTo>
                    <a:lnTo>
                      <a:pt x="390" y="323"/>
                    </a:lnTo>
                    <a:close/>
                    <a:moveTo>
                      <a:pt x="487" y="212"/>
                    </a:moveTo>
                    <a:lnTo>
                      <a:pt x="390" y="323"/>
                    </a:lnTo>
                    <a:lnTo>
                      <a:pt x="369" y="305"/>
                    </a:lnTo>
                    <a:lnTo>
                      <a:pt x="467" y="194"/>
                    </a:lnTo>
                    <a:lnTo>
                      <a:pt x="487" y="212"/>
                    </a:lnTo>
                    <a:close/>
                    <a:moveTo>
                      <a:pt x="492" y="181"/>
                    </a:moveTo>
                    <a:cubicBezTo>
                      <a:pt x="497" y="179"/>
                      <a:pt x="500" y="182"/>
                      <a:pt x="499" y="187"/>
                    </a:cubicBezTo>
                    <a:lnTo>
                      <a:pt x="495" y="203"/>
                    </a:lnTo>
                    <a:cubicBezTo>
                      <a:pt x="494" y="209"/>
                      <a:pt x="492" y="217"/>
                      <a:pt x="491" y="222"/>
                    </a:cubicBezTo>
                    <a:lnTo>
                      <a:pt x="488" y="239"/>
                    </a:lnTo>
                    <a:cubicBezTo>
                      <a:pt x="487" y="244"/>
                      <a:pt x="483" y="245"/>
                      <a:pt x="479" y="242"/>
                    </a:cubicBezTo>
                    <a:lnTo>
                      <a:pt x="465" y="230"/>
                    </a:lnTo>
                    <a:cubicBezTo>
                      <a:pt x="461" y="227"/>
                      <a:pt x="455" y="221"/>
                      <a:pt x="451" y="217"/>
                    </a:cubicBezTo>
                    <a:lnTo>
                      <a:pt x="437" y="206"/>
                    </a:lnTo>
                    <a:cubicBezTo>
                      <a:pt x="433" y="202"/>
                      <a:pt x="434" y="198"/>
                      <a:pt x="439" y="197"/>
                    </a:cubicBezTo>
                    <a:lnTo>
                      <a:pt x="456" y="192"/>
                    </a:lnTo>
                    <a:cubicBezTo>
                      <a:pt x="461" y="190"/>
                      <a:pt x="470" y="187"/>
                      <a:pt x="475" y="186"/>
                    </a:cubicBezTo>
                    <a:lnTo>
                      <a:pt x="492" y="181"/>
                    </a:lnTo>
                    <a:close/>
                    <a:moveTo>
                      <a:pt x="400" y="343"/>
                    </a:moveTo>
                    <a:lnTo>
                      <a:pt x="375" y="343"/>
                    </a:lnTo>
                    <a:cubicBezTo>
                      <a:pt x="368" y="343"/>
                      <a:pt x="362" y="349"/>
                      <a:pt x="362" y="356"/>
                    </a:cubicBezTo>
                    <a:lnTo>
                      <a:pt x="362" y="489"/>
                    </a:lnTo>
                    <a:lnTo>
                      <a:pt x="413" y="489"/>
                    </a:lnTo>
                    <a:lnTo>
                      <a:pt x="413" y="356"/>
                    </a:lnTo>
                    <a:cubicBezTo>
                      <a:pt x="413" y="349"/>
                      <a:pt x="407" y="343"/>
                      <a:pt x="400" y="343"/>
                    </a:cubicBezTo>
                    <a:close/>
                    <a:moveTo>
                      <a:pt x="312" y="298"/>
                    </a:moveTo>
                    <a:lnTo>
                      <a:pt x="287" y="298"/>
                    </a:lnTo>
                    <a:cubicBezTo>
                      <a:pt x="280" y="298"/>
                      <a:pt x="274" y="304"/>
                      <a:pt x="274" y="311"/>
                    </a:cubicBezTo>
                    <a:lnTo>
                      <a:pt x="274" y="489"/>
                    </a:lnTo>
                    <a:lnTo>
                      <a:pt x="325" y="489"/>
                    </a:lnTo>
                    <a:lnTo>
                      <a:pt x="325" y="311"/>
                    </a:lnTo>
                    <a:cubicBezTo>
                      <a:pt x="325" y="304"/>
                      <a:pt x="319" y="298"/>
                      <a:pt x="312" y="298"/>
                    </a:cubicBezTo>
                    <a:close/>
                    <a:moveTo>
                      <a:pt x="488" y="267"/>
                    </a:moveTo>
                    <a:lnTo>
                      <a:pt x="463" y="267"/>
                    </a:lnTo>
                    <a:cubicBezTo>
                      <a:pt x="456" y="267"/>
                      <a:pt x="450" y="273"/>
                      <a:pt x="450" y="281"/>
                    </a:cubicBezTo>
                    <a:lnTo>
                      <a:pt x="450" y="489"/>
                    </a:lnTo>
                    <a:lnTo>
                      <a:pt x="501" y="489"/>
                    </a:lnTo>
                    <a:lnTo>
                      <a:pt x="501" y="281"/>
                    </a:lnTo>
                    <a:cubicBezTo>
                      <a:pt x="501" y="273"/>
                      <a:pt x="495" y="267"/>
                      <a:pt x="488" y="267"/>
                    </a:cubicBezTo>
                    <a:close/>
                    <a:moveTo>
                      <a:pt x="224" y="390"/>
                    </a:moveTo>
                    <a:lnTo>
                      <a:pt x="200" y="390"/>
                    </a:lnTo>
                    <a:cubicBezTo>
                      <a:pt x="192" y="390"/>
                      <a:pt x="186" y="396"/>
                      <a:pt x="186" y="403"/>
                    </a:cubicBezTo>
                    <a:lnTo>
                      <a:pt x="186" y="489"/>
                    </a:lnTo>
                    <a:lnTo>
                      <a:pt x="237" y="489"/>
                    </a:lnTo>
                    <a:lnTo>
                      <a:pt x="237" y="403"/>
                    </a:lnTo>
                    <a:cubicBezTo>
                      <a:pt x="237" y="396"/>
                      <a:pt x="231" y="390"/>
                      <a:pt x="224" y="390"/>
                    </a:cubicBezTo>
                    <a:close/>
                    <a:moveTo>
                      <a:pt x="149" y="476"/>
                    </a:moveTo>
                    <a:cubicBezTo>
                      <a:pt x="149" y="483"/>
                      <a:pt x="144" y="489"/>
                      <a:pt x="136" y="489"/>
                    </a:cubicBezTo>
                    <a:cubicBezTo>
                      <a:pt x="129" y="489"/>
                      <a:pt x="123" y="483"/>
                      <a:pt x="123" y="476"/>
                    </a:cubicBezTo>
                    <a:lnTo>
                      <a:pt x="123" y="189"/>
                    </a:lnTo>
                    <a:cubicBezTo>
                      <a:pt x="123" y="182"/>
                      <a:pt x="129" y="176"/>
                      <a:pt x="136" y="176"/>
                    </a:cubicBezTo>
                    <a:cubicBezTo>
                      <a:pt x="143" y="176"/>
                      <a:pt x="149" y="182"/>
                      <a:pt x="149" y="189"/>
                    </a:cubicBezTo>
                    <a:lnTo>
                      <a:pt x="149" y="476"/>
                    </a:lnTo>
                    <a:close/>
                    <a:moveTo>
                      <a:pt x="531" y="463"/>
                    </a:moveTo>
                    <a:cubicBezTo>
                      <a:pt x="538" y="463"/>
                      <a:pt x="544" y="469"/>
                      <a:pt x="544" y="476"/>
                    </a:cubicBezTo>
                    <a:cubicBezTo>
                      <a:pt x="544" y="483"/>
                      <a:pt x="538" y="489"/>
                      <a:pt x="531" y="489"/>
                    </a:cubicBezTo>
                    <a:lnTo>
                      <a:pt x="136" y="489"/>
                    </a:lnTo>
                    <a:cubicBezTo>
                      <a:pt x="129" y="489"/>
                      <a:pt x="123" y="483"/>
                      <a:pt x="123" y="476"/>
                    </a:cubicBezTo>
                    <a:cubicBezTo>
                      <a:pt x="123" y="469"/>
                      <a:pt x="129" y="463"/>
                      <a:pt x="136" y="463"/>
                    </a:cubicBezTo>
                    <a:lnTo>
                      <a:pt x="531" y="463"/>
                    </a:lnTo>
                    <a:close/>
                    <a:moveTo>
                      <a:pt x="753" y="750"/>
                    </a:moveTo>
                    <a:cubicBezTo>
                      <a:pt x="732" y="770"/>
                      <a:pt x="706" y="779"/>
                      <a:pt x="680" y="779"/>
                    </a:cubicBezTo>
                    <a:cubicBezTo>
                      <a:pt x="654" y="779"/>
                      <a:pt x="628" y="770"/>
                      <a:pt x="608" y="750"/>
                    </a:cubicBezTo>
                    <a:lnTo>
                      <a:pt x="485" y="629"/>
                    </a:lnTo>
                    <a:cubicBezTo>
                      <a:pt x="440" y="653"/>
                      <a:pt x="388" y="666"/>
                      <a:pt x="334" y="666"/>
                    </a:cubicBezTo>
                    <a:cubicBezTo>
                      <a:pt x="149" y="666"/>
                      <a:pt x="0" y="517"/>
                      <a:pt x="0" y="332"/>
                    </a:cubicBezTo>
                    <a:cubicBezTo>
                      <a:pt x="0" y="149"/>
                      <a:pt x="149" y="0"/>
                      <a:pt x="334" y="0"/>
                    </a:cubicBezTo>
                    <a:cubicBezTo>
                      <a:pt x="517" y="0"/>
                      <a:pt x="666" y="149"/>
                      <a:pt x="666" y="332"/>
                    </a:cubicBezTo>
                    <a:cubicBezTo>
                      <a:pt x="666" y="387"/>
                      <a:pt x="653" y="439"/>
                      <a:pt x="630" y="484"/>
                    </a:cubicBezTo>
                    <a:lnTo>
                      <a:pt x="753" y="605"/>
                    </a:lnTo>
                    <a:cubicBezTo>
                      <a:pt x="792" y="645"/>
                      <a:pt x="792" y="709"/>
                      <a:pt x="753" y="750"/>
                    </a:cubicBezTo>
                    <a:close/>
                    <a:moveTo>
                      <a:pt x="334" y="623"/>
                    </a:moveTo>
                    <a:lnTo>
                      <a:pt x="334" y="623"/>
                    </a:lnTo>
                    <a:cubicBezTo>
                      <a:pt x="494" y="623"/>
                      <a:pt x="624" y="493"/>
                      <a:pt x="624" y="332"/>
                    </a:cubicBezTo>
                    <a:cubicBezTo>
                      <a:pt x="624" y="172"/>
                      <a:pt x="494" y="42"/>
                      <a:pt x="334" y="42"/>
                    </a:cubicBezTo>
                    <a:cubicBezTo>
                      <a:pt x="173" y="42"/>
                      <a:pt x="43" y="172"/>
                      <a:pt x="43" y="332"/>
                    </a:cubicBezTo>
                    <a:cubicBezTo>
                      <a:pt x="43" y="493"/>
                      <a:pt x="173" y="623"/>
                      <a:pt x="334" y="6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grpSp>
          <p:nvGrpSpPr>
            <p:cNvPr id="22" name="组合 43"/>
            <p:cNvGrpSpPr/>
            <p:nvPr/>
          </p:nvGrpSpPr>
          <p:grpSpPr bwMode="auto">
            <a:xfrm>
              <a:off x="8170080" y="3754262"/>
              <a:ext cx="865134" cy="866574"/>
              <a:chOff x="0" y="0"/>
              <a:chExt cx="1154113" cy="1155698"/>
            </a:xfrm>
            <a:solidFill>
              <a:schemeClr val="bg1">
                <a:lumMod val="65000"/>
              </a:schemeClr>
            </a:solidFill>
          </p:grpSpPr>
          <p:sp>
            <p:nvSpPr>
              <p:cNvPr id="23" name="Oval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4113" cy="1155698"/>
              </a:xfrm>
              <a:prstGeom prst="ellipse">
                <a:avLst/>
              </a:prstGeom>
              <a:solidFill>
                <a:srgbClr val="ECAEB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anose="02010609030101010101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24" name="Freeform 37"/>
              <p:cNvSpPr>
                <a:spLocks noEditPoints="1"/>
              </p:cNvSpPr>
              <p:nvPr/>
            </p:nvSpPr>
            <p:spPr bwMode="auto">
              <a:xfrm>
                <a:off x="268287" y="254000"/>
                <a:ext cx="658813" cy="652462"/>
              </a:xfrm>
              <a:custGeom>
                <a:avLst/>
                <a:gdLst>
                  <a:gd name="T0" fmla="*/ 594912 w 732"/>
                  <a:gd name="T1" fmla="*/ 562343 h 724"/>
                  <a:gd name="T2" fmla="*/ 526510 w 732"/>
                  <a:gd name="T3" fmla="*/ 562343 h 724"/>
                  <a:gd name="T4" fmla="*/ 431109 w 732"/>
                  <a:gd name="T5" fmla="*/ 379401 h 724"/>
                  <a:gd name="T6" fmla="*/ 421208 w 732"/>
                  <a:gd name="T7" fmla="*/ 415449 h 724"/>
                  <a:gd name="T8" fmla="*/ 369007 w 732"/>
                  <a:gd name="T9" fmla="*/ 455101 h 724"/>
                  <a:gd name="T10" fmla="*/ 540011 w 732"/>
                  <a:gd name="T11" fmla="*/ 644351 h 724"/>
                  <a:gd name="T12" fmla="*/ 649813 w 732"/>
                  <a:gd name="T13" fmla="*/ 570454 h 724"/>
                  <a:gd name="T14" fmla="*/ 568811 w 732"/>
                  <a:gd name="T15" fmla="*/ 486643 h 724"/>
                  <a:gd name="T16" fmla="*/ 449109 w 732"/>
                  <a:gd name="T17" fmla="*/ 388413 h 724"/>
                  <a:gd name="T18" fmla="*/ 237605 w 732"/>
                  <a:gd name="T19" fmla="*/ 231606 h 724"/>
                  <a:gd name="T20" fmla="*/ 273605 w 732"/>
                  <a:gd name="T21" fmla="*/ 221693 h 724"/>
                  <a:gd name="T22" fmla="*/ 283506 w 732"/>
                  <a:gd name="T23" fmla="*/ 186546 h 724"/>
                  <a:gd name="T24" fmla="*/ 292506 w 732"/>
                  <a:gd name="T25" fmla="*/ 153202 h 724"/>
                  <a:gd name="T26" fmla="*/ 126903 w 732"/>
                  <a:gd name="T27" fmla="*/ 14419 h 724"/>
                  <a:gd name="T28" fmla="*/ 104402 w 732"/>
                  <a:gd name="T29" fmla="*/ 184744 h 724"/>
                  <a:gd name="T30" fmla="*/ 900 w 732"/>
                  <a:gd name="T31" fmla="*/ 141487 h 724"/>
                  <a:gd name="T32" fmla="*/ 196204 w 732"/>
                  <a:gd name="T33" fmla="*/ 281171 h 724"/>
                  <a:gd name="T34" fmla="*/ 221404 w 732"/>
                  <a:gd name="T35" fmla="*/ 248729 h 724"/>
                  <a:gd name="T36" fmla="*/ 634513 w 732"/>
                  <a:gd name="T37" fmla="*/ 63985 h 724"/>
                  <a:gd name="T38" fmla="*/ 546311 w 732"/>
                  <a:gd name="T39" fmla="*/ 0 h 724"/>
                  <a:gd name="T40" fmla="*/ 309606 w 732"/>
                  <a:gd name="T41" fmla="*/ 211780 h 724"/>
                  <a:gd name="T42" fmla="*/ 275405 w 732"/>
                  <a:gd name="T43" fmla="*/ 260444 h 724"/>
                  <a:gd name="T44" fmla="*/ 246605 w 732"/>
                  <a:gd name="T45" fmla="*/ 274863 h 724"/>
                  <a:gd name="T46" fmla="*/ 250205 w 732"/>
                  <a:gd name="T47" fmla="*/ 364982 h 724"/>
                  <a:gd name="T48" fmla="*/ 58501 w 732"/>
                  <a:gd name="T49" fmla="*/ 530801 h 724"/>
                  <a:gd name="T50" fmla="*/ 37801 w 732"/>
                  <a:gd name="T51" fmla="*/ 652462 h 724"/>
                  <a:gd name="T52" fmla="*/ 136803 w 732"/>
                  <a:gd name="T53" fmla="*/ 553331 h 724"/>
                  <a:gd name="T54" fmla="*/ 291606 w 732"/>
                  <a:gd name="T55" fmla="*/ 406437 h 724"/>
                  <a:gd name="T56" fmla="*/ 378907 w 732"/>
                  <a:gd name="T57" fmla="*/ 406437 h 724"/>
                  <a:gd name="T58" fmla="*/ 404108 w 732"/>
                  <a:gd name="T59" fmla="*/ 352366 h 724"/>
                  <a:gd name="T60" fmla="*/ 441009 w 732"/>
                  <a:gd name="T61" fmla="*/ 344255 h 724"/>
                  <a:gd name="T62" fmla="*/ 634513 w 732"/>
                  <a:gd name="T63" fmla="*/ 63985 h 7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32" h="724">
                    <a:moveTo>
                      <a:pt x="623" y="586"/>
                    </a:moveTo>
                    <a:cubicBezTo>
                      <a:pt x="644" y="586"/>
                      <a:pt x="661" y="603"/>
                      <a:pt x="661" y="624"/>
                    </a:cubicBezTo>
                    <a:cubicBezTo>
                      <a:pt x="661" y="645"/>
                      <a:pt x="644" y="662"/>
                      <a:pt x="623" y="662"/>
                    </a:cubicBezTo>
                    <a:cubicBezTo>
                      <a:pt x="602" y="662"/>
                      <a:pt x="585" y="645"/>
                      <a:pt x="585" y="624"/>
                    </a:cubicBezTo>
                    <a:cubicBezTo>
                      <a:pt x="585" y="603"/>
                      <a:pt x="602" y="586"/>
                      <a:pt x="623" y="586"/>
                    </a:cubicBezTo>
                    <a:close/>
                    <a:moveTo>
                      <a:pt x="479" y="421"/>
                    </a:moveTo>
                    <a:lnTo>
                      <a:pt x="489" y="441"/>
                    </a:lnTo>
                    <a:lnTo>
                      <a:pt x="468" y="461"/>
                    </a:lnTo>
                    <a:lnTo>
                      <a:pt x="449" y="480"/>
                    </a:lnTo>
                    <a:cubicBezTo>
                      <a:pt x="438" y="491"/>
                      <a:pt x="425" y="500"/>
                      <a:pt x="410" y="505"/>
                    </a:cubicBezTo>
                    <a:lnTo>
                      <a:pt x="539" y="633"/>
                    </a:lnTo>
                    <a:lnTo>
                      <a:pt x="600" y="715"/>
                    </a:lnTo>
                    <a:lnTo>
                      <a:pt x="632" y="724"/>
                    </a:lnTo>
                    <a:lnTo>
                      <a:pt x="722" y="633"/>
                    </a:lnTo>
                    <a:lnTo>
                      <a:pt x="713" y="600"/>
                    </a:lnTo>
                    <a:lnTo>
                      <a:pt x="632" y="540"/>
                    </a:lnTo>
                    <a:lnTo>
                      <a:pt x="511" y="419"/>
                    </a:lnTo>
                    <a:lnTo>
                      <a:pt x="499" y="431"/>
                    </a:lnTo>
                    <a:lnTo>
                      <a:pt x="479" y="421"/>
                    </a:lnTo>
                    <a:close/>
                    <a:moveTo>
                      <a:pt x="264" y="257"/>
                    </a:moveTo>
                    <a:lnTo>
                      <a:pt x="285" y="237"/>
                    </a:lnTo>
                    <a:lnTo>
                      <a:pt x="304" y="246"/>
                    </a:lnTo>
                    <a:lnTo>
                      <a:pt x="294" y="227"/>
                    </a:lnTo>
                    <a:lnTo>
                      <a:pt x="315" y="207"/>
                    </a:lnTo>
                    <a:lnTo>
                      <a:pt x="317" y="205"/>
                    </a:lnTo>
                    <a:cubicBezTo>
                      <a:pt x="322" y="193"/>
                      <a:pt x="325" y="181"/>
                      <a:pt x="325" y="170"/>
                    </a:cubicBezTo>
                    <a:cubicBezTo>
                      <a:pt x="325" y="84"/>
                      <a:pt x="242" y="0"/>
                      <a:pt x="156" y="1"/>
                    </a:cubicBezTo>
                    <a:cubicBezTo>
                      <a:pt x="156" y="1"/>
                      <a:pt x="146" y="11"/>
                      <a:pt x="141" y="16"/>
                    </a:cubicBezTo>
                    <a:cubicBezTo>
                      <a:pt x="210" y="85"/>
                      <a:pt x="204" y="74"/>
                      <a:pt x="204" y="116"/>
                    </a:cubicBezTo>
                    <a:cubicBezTo>
                      <a:pt x="204" y="151"/>
                      <a:pt x="149" y="205"/>
                      <a:pt x="116" y="205"/>
                    </a:cubicBezTo>
                    <a:cubicBezTo>
                      <a:pt x="72" y="205"/>
                      <a:pt x="86" y="212"/>
                      <a:pt x="16" y="142"/>
                    </a:cubicBezTo>
                    <a:cubicBezTo>
                      <a:pt x="10" y="147"/>
                      <a:pt x="1" y="157"/>
                      <a:pt x="1" y="157"/>
                    </a:cubicBezTo>
                    <a:cubicBezTo>
                      <a:pt x="2" y="243"/>
                      <a:pt x="83" y="325"/>
                      <a:pt x="169" y="325"/>
                    </a:cubicBezTo>
                    <a:cubicBezTo>
                      <a:pt x="185" y="325"/>
                      <a:pt x="201" y="320"/>
                      <a:pt x="218" y="312"/>
                    </a:cubicBezTo>
                    <a:lnTo>
                      <a:pt x="221" y="315"/>
                    </a:lnTo>
                    <a:cubicBezTo>
                      <a:pt x="226" y="301"/>
                      <a:pt x="234" y="288"/>
                      <a:pt x="246" y="276"/>
                    </a:cubicBezTo>
                    <a:lnTo>
                      <a:pt x="264" y="257"/>
                    </a:lnTo>
                    <a:close/>
                    <a:moveTo>
                      <a:pt x="705" y="71"/>
                    </a:moveTo>
                    <a:lnTo>
                      <a:pt x="655" y="20"/>
                    </a:lnTo>
                    <a:cubicBezTo>
                      <a:pt x="642" y="7"/>
                      <a:pt x="624" y="0"/>
                      <a:pt x="607" y="0"/>
                    </a:cubicBezTo>
                    <a:cubicBezTo>
                      <a:pt x="589" y="0"/>
                      <a:pt x="572" y="7"/>
                      <a:pt x="558" y="20"/>
                    </a:cubicBezTo>
                    <a:lnTo>
                      <a:pt x="344" y="235"/>
                    </a:lnTo>
                    <a:cubicBezTo>
                      <a:pt x="350" y="248"/>
                      <a:pt x="345" y="267"/>
                      <a:pt x="335" y="277"/>
                    </a:cubicBezTo>
                    <a:cubicBezTo>
                      <a:pt x="328" y="284"/>
                      <a:pt x="317" y="289"/>
                      <a:pt x="306" y="289"/>
                    </a:cubicBezTo>
                    <a:cubicBezTo>
                      <a:pt x="302" y="289"/>
                      <a:pt x="297" y="288"/>
                      <a:pt x="293" y="286"/>
                    </a:cubicBezTo>
                    <a:lnTo>
                      <a:pt x="274" y="305"/>
                    </a:lnTo>
                    <a:cubicBezTo>
                      <a:pt x="247" y="331"/>
                      <a:pt x="247" y="375"/>
                      <a:pt x="274" y="401"/>
                    </a:cubicBezTo>
                    <a:lnTo>
                      <a:pt x="278" y="405"/>
                    </a:lnTo>
                    <a:lnTo>
                      <a:pt x="110" y="572"/>
                    </a:lnTo>
                    <a:lnTo>
                      <a:pt x="65" y="589"/>
                    </a:lnTo>
                    <a:lnTo>
                      <a:pt x="0" y="682"/>
                    </a:lnTo>
                    <a:lnTo>
                      <a:pt x="42" y="724"/>
                    </a:lnTo>
                    <a:lnTo>
                      <a:pt x="135" y="659"/>
                    </a:lnTo>
                    <a:lnTo>
                      <a:pt x="152" y="614"/>
                    </a:lnTo>
                    <a:lnTo>
                      <a:pt x="319" y="447"/>
                    </a:lnTo>
                    <a:lnTo>
                      <a:pt x="324" y="451"/>
                    </a:lnTo>
                    <a:cubicBezTo>
                      <a:pt x="338" y="465"/>
                      <a:pt x="355" y="471"/>
                      <a:pt x="373" y="471"/>
                    </a:cubicBezTo>
                    <a:cubicBezTo>
                      <a:pt x="390" y="471"/>
                      <a:pt x="408" y="465"/>
                      <a:pt x="421" y="451"/>
                    </a:cubicBezTo>
                    <a:lnTo>
                      <a:pt x="440" y="433"/>
                    </a:lnTo>
                    <a:cubicBezTo>
                      <a:pt x="434" y="420"/>
                      <a:pt x="438" y="401"/>
                      <a:pt x="449" y="391"/>
                    </a:cubicBezTo>
                    <a:cubicBezTo>
                      <a:pt x="456" y="384"/>
                      <a:pt x="467" y="379"/>
                      <a:pt x="477" y="379"/>
                    </a:cubicBezTo>
                    <a:cubicBezTo>
                      <a:pt x="482" y="379"/>
                      <a:pt x="487" y="380"/>
                      <a:pt x="490" y="382"/>
                    </a:cubicBezTo>
                    <a:lnTo>
                      <a:pt x="705" y="167"/>
                    </a:lnTo>
                    <a:cubicBezTo>
                      <a:pt x="732" y="140"/>
                      <a:pt x="732" y="97"/>
                      <a:pt x="705" y="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34" name="文本框 17"/>
          <p:cNvSpPr txBox="1">
            <a:spLocks noChangeArrowheads="1"/>
          </p:cNvSpPr>
          <p:nvPr/>
        </p:nvSpPr>
        <p:spPr bwMode="auto">
          <a:xfrm>
            <a:off x="1889680" y="1503862"/>
            <a:ext cx="3988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35" name="文本框 18"/>
          <p:cNvSpPr txBox="1">
            <a:spLocks noChangeArrowheads="1"/>
          </p:cNvSpPr>
          <p:nvPr/>
        </p:nvSpPr>
        <p:spPr bwMode="auto">
          <a:xfrm>
            <a:off x="3241542" y="2061356"/>
            <a:ext cx="25069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36" name="文本框 17"/>
          <p:cNvSpPr txBox="1">
            <a:spLocks noChangeArrowheads="1"/>
          </p:cNvSpPr>
          <p:nvPr/>
        </p:nvSpPr>
        <p:spPr bwMode="auto">
          <a:xfrm>
            <a:off x="6689471" y="1503862"/>
            <a:ext cx="38380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37" name="文本框 18"/>
          <p:cNvSpPr txBox="1">
            <a:spLocks noChangeArrowheads="1"/>
          </p:cNvSpPr>
          <p:nvPr/>
        </p:nvSpPr>
        <p:spPr bwMode="auto">
          <a:xfrm>
            <a:off x="6640730" y="2061356"/>
            <a:ext cx="25069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38" name="文本框 17"/>
          <p:cNvSpPr txBox="1">
            <a:spLocks noChangeArrowheads="1"/>
          </p:cNvSpPr>
          <p:nvPr/>
        </p:nvSpPr>
        <p:spPr bwMode="auto">
          <a:xfrm>
            <a:off x="2184653" y="6007133"/>
            <a:ext cx="39113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39" name="文本框 18"/>
          <p:cNvSpPr txBox="1">
            <a:spLocks noChangeArrowheads="1"/>
          </p:cNvSpPr>
          <p:nvPr/>
        </p:nvSpPr>
        <p:spPr bwMode="auto">
          <a:xfrm>
            <a:off x="3185678" y="4915089"/>
            <a:ext cx="25069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40" name="文本框 17"/>
          <p:cNvSpPr txBox="1">
            <a:spLocks noChangeArrowheads="1"/>
          </p:cNvSpPr>
          <p:nvPr/>
        </p:nvSpPr>
        <p:spPr bwMode="auto">
          <a:xfrm>
            <a:off x="6612303" y="6007133"/>
            <a:ext cx="44877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41" name="文本框 18"/>
          <p:cNvSpPr txBox="1">
            <a:spLocks noChangeArrowheads="1"/>
          </p:cNvSpPr>
          <p:nvPr/>
        </p:nvSpPr>
        <p:spPr bwMode="auto">
          <a:xfrm>
            <a:off x="6607273" y="4915089"/>
            <a:ext cx="25069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42" name="文本框 18"/>
          <p:cNvSpPr txBox="1">
            <a:spLocks noChangeArrowheads="1"/>
          </p:cNvSpPr>
          <p:nvPr/>
        </p:nvSpPr>
        <p:spPr bwMode="auto">
          <a:xfrm>
            <a:off x="4224296" y="3546976"/>
            <a:ext cx="3775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405630"/>
                </a:solidFill>
                <a:latin typeface="Bodoni MT Black" panose="02070A03080606020203" pitchFamily="18" charset="0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84425" y="265270"/>
            <a:ext cx="3023149" cy="494596"/>
            <a:chOff x="20318" y="20320"/>
            <a:chExt cx="3023149" cy="494596"/>
          </a:xfrm>
        </p:grpSpPr>
        <p:sp>
          <p:nvSpPr>
            <p:cNvPr id="3" name="矩形 2"/>
            <p:cNvSpPr/>
            <p:nvPr/>
          </p:nvSpPr>
          <p:spPr>
            <a:xfrm rot="10800000">
              <a:off x="20318" y="20320"/>
              <a:ext cx="3023149" cy="494596"/>
            </a:xfrm>
            <a:prstGeom prst="rect">
              <a:avLst/>
            </a:prstGeom>
            <a:noFill/>
            <a:ln w="44450">
              <a:solidFill>
                <a:srgbClr val="6B7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162148" y="67563"/>
              <a:ext cx="2739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6B7D5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Title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59052" y="1086461"/>
            <a:ext cx="4873895" cy="5110002"/>
            <a:chOff x="2406136" y="859033"/>
            <a:chExt cx="3762690" cy="3944967"/>
          </a:xfrm>
        </p:grpSpPr>
        <p:sp>
          <p:nvSpPr>
            <p:cNvPr id="6" name="齿轮1"/>
            <p:cNvSpPr/>
            <p:nvPr/>
          </p:nvSpPr>
          <p:spPr>
            <a:xfrm>
              <a:off x="3933626" y="2780047"/>
              <a:ext cx="1834067" cy="1834067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solidFill>
              <a:srgbClr val="6B7D59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91430" tIns="45716" rIns="91430" bIns="45716"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2800" b="1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齿轮2"/>
            <p:cNvSpPr/>
            <p:nvPr/>
          </p:nvSpPr>
          <p:spPr>
            <a:xfrm>
              <a:off x="2694032" y="2264556"/>
              <a:ext cx="1333867" cy="1333867"/>
            </a:xfrm>
            <a:custGeom>
              <a:avLst/>
              <a:gdLst>
                <a:gd name="connsiteX0" fmla="*/ 1216350 w 1625600"/>
                <a:gd name="connsiteY0" fmla="*/ 411723 h 1625600"/>
                <a:gd name="connsiteX1" fmla="*/ 1456181 w 1625600"/>
                <a:gd name="connsiteY1" fmla="*/ 339443 h 1625600"/>
                <a:gd name="connsiteX2" fmla="*/ 1544430 w 1625600"/>
                <a:gd name="connsiteY2" fmla="*/ 492294 h 1625600"/>
                <a:gd name="connsiteX3" fmla="*/ 1361918 w 1625600"/>
                <a:gd name="connsiteY3" fmla="*/ 663854 h 1625600"/>
                <a:gd name="connsiteX4" fmla="*/ 1361918 w 1625600"/>
                <a:gd name="connsiteY4" fmla="*/ 961747 h 1625600"/>
                <a:gd name="connsiteX5" fmla="*/ 1544430 w 1625600"/>
                <a:gd name="connsiteY5" fmla="*/ 1133306 h 1625600"/>
                <a:gd name="connsiteX6" fmla="*/ 1456181 w 1625600"/>
                <a:gd name="connsiteY6" fmla="*/ 1286157 h 1625600"/>
                <a:gd name="connsiteX7" fmla="*/ 1216350 w 1625600"/>
                <a:gd name="connsiteY7" fmla="*/ 1213877 h 1625600"/>
                <a:gd name="connsiteX8" fmla="*/ 958367 w 1625600"/>
                <a:gd name="connsiteY8" fmla="*/ 1362823 h 1625600"/>
                <a:gd name="connsiteX9" fmla="*/ 901049 w 1625600"/>
                <a:gd name="connsiteY9" fmla="*/ 1606663 h 1625600"/>
                <a:gd name="connsiteX10" fmla="*/ 724551 w 1625600"/>
                <a:gd name="connsiteY10" fmla="*/ 1606663 h 1625600"/>
                <a:gd name="connsiteX11" fmla="*/ 667232 w 1625600"/>
                <a:gd name="connsiteY11" fmla="*/ 1362823 h 1625600"/>
                <a:gd name="connsiteX12" fmla="*/ 409249 w 1625600"/>
                <a:gd name="connsiteY12" fmla="*/ 1213877 h 1625600"/>
                <a:gd name="connsiteX13" fmla="*/ 169419 w 1625600"/>
                <a:gd name="connsiteY13" fmla="*/ 1286157 h 1625600"/>
                <a:gd name="connsiteX14" fmla="*/ 81170 w 1625600"/>
                <a:gd name="connsiteY14" fmla="*/ 1133306 h 1625600"/>
                <a:gd name="connsiteX15" fmla="*/ 263682 w 1625600"/>
                <a:gd name="connsiteY15" fmla="*/ 961746 h 1625600"/>
                <a:gd name="connsiteX16" fmla="*/ 263682 w 1625600"/>
                <a:gd name="connsiteY16" fmla="*/ 663853 h 1625600"/>
                <a:gd name="connsiteX17" fmla="*/ 81170 w 1625600"/>
                <a:gd name="connsiteY17" fmla="*/ 492294 h 1625600"/>
                <a:gd name="connsiteX18" fmla="*/ 169419 w 1625600"/>
                <a:gd name="connsiteY18" fmla="*/ 339443 h 1625600"/>
                <a:gd name="connsiteX19" fmla="*/ 409250 w 1625600"/>
                <a:gd name="connsiteY19" fmla="*/ 411723 h 1625600"/>
                <a:gd name="connsiteX20" fmla="*/ 667233 w 1625600"/>
                <a:gd name="connsiteY20" fmla="*/ 262777 h 1625600"/>
                <a:gd name="connsiteX21" fmla="*/ 724551 w 1625600"/>
                <a:gd name="connsiteY21" fmla="*/ 18937 h 1625600"/>
                <a:gd name="connsiteX22" fmla="*/ 901049 w 1625600"/>
                <a:gd name="connsiteY22" fmla="*/ 18937 h 1625600"/>
                <a:gd name="connsiteX23" fmla="*/ 958368 w 1625600"/>
                <a:gd name="connsiteY23" fmla="*/ 262777 h 1625600"/>
                <a:gd name="connsiteX24" fmla="*/ 1216351 w 1625600"/>
                <a:gd name="connsiteY24" fmla="*/ 411723 h 1625600"/>
                <a:gd name="connsiteX25" fmla="*/ 1216350 w 1625600"/>
                <a:gd name="connsiteY25" fmla="*/ 411723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solidFill>
              <a:srgbClr val="ECAEBE"/>
            </a:solidFill>
            <a:ln w="3175" cap="flat" cmpd="sng" algn="ctr">
              <a:solidFill>
                <a:srgbClr val="ECAEBE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91430" tIns="45716" rIns="91430" bIns="45716"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齿轮3"/>
            <p:cNvSpPr/>
            <p:nvPr/>
          </p:nvSpPr>
          <p:spPr>
            <a:xfrm>
              <a:off x="3425552" y="964076"/>
              <a:ext cx="1600641" cy="1600641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rgbClr val="6B7D59"/>
            </a:solidFill>
            <a:ln w="317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91430" tIns="45716" rIns="91430" bIns="45716"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1"/>
            <p:cNvSpPr/>
            <p:nvPr/>
          </p:nvSpPr>
          <p:spPr>
            <a:xfrm>
              <a:off x="3821219" y="2456394"/>
              <a:ext cx="2347607" cy="2347606"/>
            </a:xfrm>
            <a:prstGeom prst="circularArrow">
              <a:avLst>
                <a:gd name="adj1" fmla="val 4687"/>
                <a:gd name="adj2" fmla="val 299029"/>
                <a:gd name="adj3" fmla="val 2513083"/>
                <a:gd name="adj4" fmla="val 15867933"/>
                <a:gd name="adj5" fmla="val 5469"/>
              </a:avLst>
            </a:prstGeom>
            <a:solidFill>
              <a:srgbClr val="6B7D59"/>
            </a:solidFill>
            <a:ln w="3175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箭头2"/>
            <p:cNvSpPr/>
            <p:nvPr/>
          </p:nvSpPr>
          <p:spPr>
            <a:xfrm>
              <a:off x="2406136" y="1905430"/>
              <a:ext cx="1705683" cy="1705682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ECAEBE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3881810" y="1502784"/>
              <a:ext cx="688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Title text</a:t>
              </a:r>
            </a:p>
          </p:txBody>
        </p:sp>
        <p:sp>
          <p:nvSpPr>
            <p:cNvPr id="12" name="TextBox 16"/>
            <p:cNvSpPr txBox="1"/>
            <p:nvPr/>
          </p:nvSpPr>
          <p:spPr>
            <a:xfrm>
              <a:off x="3016903" y="2669876"/>
              <a:ext cx="688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Title text</a:t>
              </a:r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4506597" y="3373915"/>
              <a:ext cx="688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Title text</a:t>
              </a:r>
            </a:p>
          </p:txBody>
        </p:sp>
        <p:sp>
          <p:nvSpPr>
            <p:cNvPr id="14" name="箭头2"/>
            <p:cNvSpPr/>
            <p:nvPr/>
          </p:nvSpPr>
          <p:spPr>
            <a:xfrm flipH="1">
              <a:off x="3500211" y="859033"/>
              <a:ext cx="1705683" cy="1705682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6B7D59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燕尾形 28"/>
          <p:cNvSpPr/>
          <p:nvPr/>
        </p:nvSpPr>
        <p:spPr>
          <a:xfrm>
            <a:off x="2864322" y="1222525"/>
            <a:ext cx="635124" cy="635124"/>
          </a:xfrm>
          <a:prstGeom prst="chevron">
            <a:avLst/>
          </a:prstGeom>
          <a:solidFill>
            <a:srgbClr val="ECAEB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燕尾形 29"/>
          <p:cNvSpPr/>
          <p:nvPr/>
        </p:nvSpPr>
        <p:spPr>
          <a:xfrm>
            <a:off x="2432274" y="1224038"/>
            <a:ext cx="635124" cy="635124"/>
          </a:xfrm>
          <a:prstGeom prst="chevron">
            <a:avLst/>
          </a:prstGeom>
          <a:solidFill>
            <a:srgbClr val="6B7D5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燕尾形 30"/>
          <p:cNvSpPr/>
          <p:nvPr/>
        </p:nvSpPr>
        <p:spPr>
          <a:xfrm>
            <a:off x="2000226" y="1225948"/>
            <a:ext cx="635124" cy="635124"/>
          </a:xfrm>
          <a:prstGeom prst="chevron">
            <a:avLst/>
          </a:prstGeom>
          <a:solidFill>
            <a:srgbClr val="6B7D5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996950" y="3628800"/>
            <a:ext cx="30740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39828" y="4297524"/>
            <a:ext cx="3477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8710400" y="4224861"/>
            <a:ext cx="2984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8524714" y="4922140"/>
            <a:ext cx="3477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7515975" y="1317361"/>
            <a:ext cx="3296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Add your content at this location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7547163" y="1986809"/>
            <a:ext cx="3477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Click Enter details to add the content of your paper.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https://www.freeppt7.com-Best PowerPoint templates for free download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742</Words>
  <Application>Microsoft Office PowerPoint</Application>
  <PresentationFormat>宽屏</PresentationFormat>
  <Paragraphs>126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等线</vt:lpstr>
      <vt:lpstr>等线 Light</vt:lpstr>
      <vt:lpstr>方正兰亭黑_GBK</vt:lpstr>
      <vt:lpstr>华文新魏</vt:lpstr>
      <vt:lpstr>宋体</vt:lpstr>
      <vt:lpstr>微软雅黑</vt:lpstr>
      <vt:lpstr>Arial</vt:lpstr>
      <vt:lpstr>Bodoni MT Black</vt:lpstr>
      <vt:lpstr>Calibri</vt:lpstr>
      <vt:lpstr>https://www.freeppt7.com-Best PowerPoint templates for free download​​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宇 之灵</cp:lastModifiedBy>
  <cp:revision>48</cp:revision>
  <dcterms:created xsi:type="dcterms:W3CDTF">2017-02-16T14:18:00Z</dcterms:created>
  <dcterms:modified xsi:type="dcterms:W3CDTF">2019-04-10T13:13:51Z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