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30" r:id="rId2"/>
    <p:sldId id="3109" r:id="rId3"/>
    <p:sldId id="3110" r:id="rId4"/>
    <p:sldId id="3143" r:id="rId5"/>
    <p:sldId id="3144" r:id="rId6"/>
    <p:sldId id="3145" r:id="rId7"/>
    <p:sldId id="3146" r:id="rId8"/>
    <p:sldId id="3132" r:id="rId9"/>
    <p:sldId id="3135" r:id="rId10"/>
    <p:sldId id="3136" r:id="rId11"/>
    <p:sldId id="3137" r:id="rId12"/>
    <p:sldId id="3138" r:id="rId13"/>
    <p:sldId id="3133" r:id="rId14"/>
    <p:sldId id="3139" r:id="rId15"/>
    <p:sldId id="3140" r:id="rId16"/>
    <p:sldId id="3141" r:id="rId17"/>
    <p:sldId id="3142" r:id="rId18"/>
    <p:sldId id="3134" r:id="rId19"/>
    <p:sldId id="3147" r:id="rId20"/>
    <p:sldId id="3148" r:id="rId21"/>
    <p:sldId id="3149" r:id="rId22"/>
    <p:sldId id="3150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A5C"/>
    <a:srgbClr val="F08761"/>
    <a:srgbClr val="F5B86B"/>
    <a:srgbClr val="8CC7A3"/>
    <a:srgbClr val="BF5429"/>
    <a:srgbClr val="741A44"/>
    <a:srgbClr val="FFFFFF"/>
    <a:srgbClr val="38271F"/>
    <a:srgbClr val="C00000"/>
    <a:srgbClr val="19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8" autoAdjust="0"/>
    <p:restoredTop sz="95317" autoAdjust="0"/>
  </p:normalViewPr>
  <p:slideViewPr>
    <p:cSldViewPr>
      <p:cViewPr varScale="1">
        <p:scale>
          <a:sx n="104" d="100"/>
          <a:sy n="104" d="100"/>
        </p:scale>
        <p:origin x="918" y="102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2018/5/17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itchFamily="34" charset="0"/>
                <a:ea typeface="微软雅黑" pitchFamily="34" charset="-122"/>
              </a:rPr>
              <a:t>5</a:t>
            </a:fld>
            <a:endParaRPr lang="zh-CN" altLang="en-US" dirty="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2018/5/17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14864" y="2403023"/>
            <a:ext cx="7229022" cy="274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190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619501" y="5791865"/>
            <a:ext cx="1696312" cy="28814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汇报</a:t>
            </a:r>
            <a:r>
              <a:rPr lang="en-US" altLang="zh-CN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: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6687229" y="5791865"/>
            <a:ext cx="2528951" cy="25736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Report Person: </a:t>
            </a:r>
            <a:endParaRPr lang="zh-CN" altLang="en-US" sz="12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464084" y="3144066"/>
            <a:ext cx="593058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Europe And The United States To Restore Ancient Ways Pattern </a:t>
            </a:r>
            <a:r>
              <a:rPr lang="en-US" altLang="zh-CN" sz="1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Ppt</a:t>
            </a:r>
            <a:endParaRPr lang="zh-CN" altLang="en-US" sz="14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65793" y="2559704"/>
            <a:ext cx="6927164" cy="24361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044644" y="3617263"/>
            <a:ext cx="6793592" cy="8972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sz="5500" b="1" dirty="0">
                <a:solidFill>
                  <a:schemeClr val="bg1"/>
                </a:solidFill>
                <a:cs typeface="Arial" pitchFamily="34" charset="0"/>
              </a:rPr>
              <a:t>清新花草通用模板</a:t>
            </a: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4882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9" grpId="0" animBg="1"/>
      <p:bldP spid="16" grpId="0" animBg="1"/>
      <p:bldP spid="8" grpId="0"/>
      <p:bldP spid="8" grpId="1"/>
      <p:bldP spid="11" grpId="0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6537411" y="1908770"/>
            <a:ext cx="1345236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21" name="Text Placeholder 4"/>
          <p:cNvSpPr txBox="1"/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8178452" y="4728241"/>
            <a:ext cx="1344392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23" name="Text Placeholder 4"/>
          <p:cNvSpPr txBox="1"/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4" name="Text Placeholder 4"/>
          <p:cNvSpPr txBox="1"/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6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8110" y="2071773"/>
            <a:ext cx="4397134" cy="1187385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354" y="3540129"/>
            <a:ext cx="3227211" cy="1017532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69" y="4795774"/>
            <a:ext cx="2404931" cy="78418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46" y="5145003"/>
            <a:ext cx="2214442" cy="110007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935" y="3887773"/>
            <a:ext cx="2890680" cy="1438196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445" y="2451165"/>
            <a:ext cx="3706610" cy="1844574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1977" y="2875004"/>
            <a:ext cx="687351" cy="278432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5" tIns="45717" rIns="91435" bIns="45717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1222" y="2343203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1224" y="207775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1222" y="4945944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1224" y="468049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604" y="3736160"/>
            <a:ext cx="2459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606" y="3470708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524250" y="4118099"/>
            <a:ext cx="5810250" cy="126417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700751"/>
            <a:ext cx="1201326" cy="12013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MH_Entry_1"/>
          <p:cNvSpPr/>
          <p:nvPr/>
        </p:nvSpPr>
        <p:spPr>
          <a:xfrm>
            <a:off x="4366507" y="4196186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en-US" altLang="zh-CN" sz="48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itchFamily="34" charset="0"/>
                  <a:ea typeface="微软雅黑" pitchFamily="34" charset="-122"/>
                  <a:cs typeface="Calibri" pitchFamily="34" charset="0"/>
                  <a:sym typeface="Arial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itchFamily="34" charset="0"/>
                  <a:ea typeface="微软雅黑" pitchFamily="34" charset="-122"/>
                  <a:cs typeface="Calibri" pitchFamily="34" charset="0"/>
                  <a:sym typeface="Arial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itchFamily="34" charset="0"/>
                  <a:ea typeface="微软雅黑" pitchFamily="34" charset="-122"/>
                  <a:cs typeface="Calibri" pitchFamily="34" charset="0"/>
                  <a:sym typeface="Arial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itchFamily="34" charset="0"/>
                <a:ea typeface="微软雅黑" pitchFamily="34" charset="-122"/>
                <a:cs typeface="Calibri" pitchFamily="34" charset="0"/>
                <a:sym typeface="Arial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690813" y="288257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690813" y="524477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0772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9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45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95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7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点击文字内容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1</a:t>
              </a: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2</a:t>
              </a: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3</a:t>
              </a: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4</a:t>
              </a: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5</a:t>
              </a: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524250" y="4118099"/>
            <a:ext cx="5810250" cy="12641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700751"/>
            <a:ext cx="1201326" cy="12013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MH_Entry_1"/>
          <p:cNvSpPr/>
          <p:nvPr/>
        </p:nvSpPr>
        <p:spPr>
          <a:xfrm>
            <a:off x="4366507" y="4196186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en-US" altLang="zh-CN" sz="48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47403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0772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0772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844664" y="2511202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79977" y="2607820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  <a:endParaRPr lang="zh-CN" altLang="en-US" sz="151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397790" y="3055335"/>
            <a:ext cx="2574260" cy="2574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381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目录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5844664" y="3568477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79977" y="3641282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  <a:endParaRPr lang="zh-CN" altLang="en-US" sz="151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844664" y="4590033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979977" y="4674744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  <a:endParaRPr lang="zh-CN" altLang="en-US" sz="151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844664" y="5611589"/>
            <a:ext cx="4854342" cy="7557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979977" y="5708207"/>
            <a:ext cx="562540" cy="562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1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  <a:endParaRPr lang="zh-CN" altLang="en-US" sz="151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0" name="MH_Entry_1"/>
          <p:cNvSpPr/>
          <p:nvPr/>
        </p:nvSpPr>
        <p:spPr>
          <a:xfrm>
            <a:off x="7213455" y="2589950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1" name="MH_Entry_2"/>
          <p:cNvSpPr/>
          <p:nvPr/>
        </p:nvSpPr>
        <p:spPr>
          <a:xfrm>
            <a:off x="7213455" y="3623752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工作完成情况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2" name="MH_Entry_3"/>
          <p:cNvSpPr/>
          <p:nvPr/>
        </p:nvSpPr>
        <p:spPr>
          <a:xfrm>
            <a:off x="7213455" y="4657554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成功项目展示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SUCCESSFUL PROJECT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3" name="MH_Entry_4"/>
          <p:cNvSpPr/>
          <p:nvPr/>
        </p:nvSpPr>
        <p:spPr>
          <a:xfrm>
            <a:off x="7213455" y="5691356"/>
            <a:ext cx="2466542" cy="6155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明年工作计划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712110" y="4908274"/>
              <a:ext cx="970914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485829" y="4932005"/>
              <a:ext cx="970914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712818" y="1621125"/>
              <a:ext cx="79665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454773" y="1632414"/>
              <a:ext cx="79665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6467" y="2392189"/>
            <a:ext cx="12639904" cy="283516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89701" y="2992038"/>
            <a:ext cx="791180" cy="8100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320104" y="3249358"/>
            <a:ext cx="330379" cy="295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272" y="2943545"/>
            <a:ext cx="791180" cy="8100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00" y="2923375"/>
            <a:ext cx="791180" cy="8100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697" y="2943545"/>
            <a:ext cx="791180" cy="8100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958" y="2943545"/>
            <a:ext cx="791180" cy="8100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915621" y="3196685"/>
            <a:ext cx="303767" cy="303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0" y="3164144"/>
            <a:ext cx="337100" cy="32850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109" tIns="128555" rIns="257109" bIns="128555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1160" y="3194918"/>
            <a:ext cx="296254" cy="307301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1431911" y="3167147"/>
            <a:ext cx="375275" cy="36284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4359" y="4007437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8338" y="4042215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340" y="3974190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614" y="4053179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2348" y="4042215"/>
            <a:ext cx="1654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14864" y="2403023"/>
            <a:ext cx="7229022" cy="274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0" dist="190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619501" y="5791865"/>
            <a:ext cx="1696312" cy="28814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汇报</a:t>
            </a:r>
            <a:r>
              <a:rPr lang="en-US" altLang="zh-CN" sz="1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:</a:t>
            </a:r>
            <a:endParaRPr lang="zh-CN" altLang="en-US" sz="1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6687229" y="5791865"/>
            <a:ext cx="2528951" cy="25736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lIns="0" tIns="35998" rIns="0" bIns="36000" anchor="t" anchorCtr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Report Person: </a:t>
            </a:r>
            <a:endParaRPr lang="zh-CN" altLang="en-US" sz="12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527436" y="3010716"/>
            <a:ext cx="5803878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感谢聆听，批评指导</a:t>
            </a:r>
          </a:p>
        </p:txBody>
      </p:sp>
      <p:sp>
        <p:nvSpPr>
          <p:cNvPr id="11" name="矩形 10"/>
          <p:cNvSpPr/>
          <p:nvPr/>
        </p:nvSpPr>
        <p:spPr>
          <a:xfrm>
            <a:off x="2965793" y="2559704"/>
            <a:ext cx="6927164" cy="243618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105150" y="3437558"/>
            <a:ext cx="6648450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zh-CN" altLang="en-US" sz="8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6" grpId="0" animBg="1"/>
      <p:bldP spid="8" grpId="0"/>
      <p:bldP spid="8" grpId="1"/>
      <p:bldP spid="11" grpId="0" animBg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524250" y="4118099"/>
            <a:ext cx="581025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700751"/>
            <a:ext cx="1201326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MH_Entry_1"/>
          <p:cNvSpPr/>
          <p:nvPr/>
        </p:nvSpPr>
        <p:spPr>
          <a:xfrm>
            <a:off x="4366507" y="4196186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en-US" altLang="zh-CN" sz="48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886" y="2380204"/>
            <a:ext cx="2520000" cy="2879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43886" y="2380202"/>
            <a:ext cx="2520000" cy="287924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4817" name="AutoShape 1"/>
          <p:cNvSpPr/>
          <p:nvPr/>
        </p:nvSpPr>
        <p:spPr bwMode="auto">
          <a:xfrm>
            <a:off x="392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963886" y="2380203"/>
            <a:ext cx="2520000" cy="28792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923886" y="2380201"/>
            <a:ext cx="2520000" cy="28792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40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443886" y="5259449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963886" y="5259450"/>
            <a:ext cx="252000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1579169" y="5985568"/>
            <a:ext cx="2103840" cy="347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</a:t>
            </a:r>
          </a:p>
        </p:txBody>
      </p:sp>
      <p:sp>
        <p:nvSpPr>
          <p:cNvPr id="34827" name="AutoShape 11"/>
          <p:cNvSpPr/>
          <p:nvPr/>
        </p:nvSpPr>
        <p:spPr bwMode="auto">
          <a:xfrm>
            <a:off x="6675147" y="5985568"/>
            <a:ext cx="2105996" cy="347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</a:t>
            </a:r>
          </a:p>
        </p:txBody>
      </p:sp>
      <p:sp>
        <p:nvSpPr>
          <p:cNvPr id="34832" name="AutoShape 16"/>
          <p:cNvSpPr/>
          <p:nvPr/>
        </p:nvSpPr>
        <p:spPr bwMode="auto">
          <a:xfrm>
            <a:off x="1772294" y="5633915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6869350" y="5633915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16" name="AutoShape 9"/>
          <p:cNvSpPr/>
          <p:nvPr/>
        </p:nvSpPr>
        <p:spPr bwMode="auto">
          <a:xfrm>
            <a:off x="4104655" y="3640566"/>
            <a:ext cx="2103840" cy="347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</a:t>
            </a:r>
          </a:p>
        </p:txBody>
      </p:sp>
      <p:sp>
        <p:nvSpPr>
          <p:cNvPr id="17" name="AutoShape 11"/>
          <p:cNvSpPr/>
          <p:nvPr/>
        </p:nvSpPr>
        <p:spPr bwMode="auto">
          <a:xfrm>
            <a:off x="9200633" y="3640566"/>
            <a:ext cx="2105996" cy="347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</a:t>
            </a:r>
          </a:p>
        </p:txBody>
      </p:sp>
      <p:sp>
        <p:nvSpPr>
          <p:cNvPr id="18" name="AutoShape 16"/>
          <p:cNvSpPr/>
          <p:nvPr/>
        </p:nvSpPr>
        <p:spPr bwMode="auto">
          <a:xfrm>
            <a:off x="4297780" y="3288913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19" name="AutoShape 17"/>
          <p:cNvSpPr/>
          <p:nvPr/>
        </p:nvSpPr>
        <p:spPr bwMode="auto">
          <a:xfrm>
            <a:off x="9394836" y="3288913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20" name="AutoShape 11"/>
          <p:cNvSpPr/>
          <p:nvPr/>
        </p:nvSpPr>
        <p:spPr bwMode="auto">
          <a:xfrm>
            <a:off x="1348919" y="1663722"/>
            <a:ext cx="10160910" cy="347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21" name="AutoShape 17"/>
          <p:cNvSpPr/>
          <p:nvPr/>
        </p:nvSpPr>
        <p:spPr bwMode="auto">
          <a:xfrm>
            <a:off x="5570579" y="1312069"/>
            <a:ext cx="171759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点击文字内容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7" grpId="0"/>
      <p:bldP spid="34832" grpId="0" autoUpdateAnimBg="0"/>
      <p:bldP spid="34833" grpId="0" autoUpdateAnimBg="0"/>
      <p:bldP spid="16" grpId="0"/>
      <p:bldP spid="17" grpId="0"/>
      <p:bldP spid="18" grpId="0" autoUpdateAnimBg="0"/>
      <p:bldP spid="19" grpId="0" autoUpdateAnimBg="0"/>
      <p:bldP spid="20" grpId="0"/>
      <p:bldP spid="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718145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文字内容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106" y="2642326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2"/>
            <a:ext cx="2382218" cy="840416"/>
            <a:chOff x="509993" y="4146958"/>
            <a:chExt cx="2041329" cy="79692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816204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106" y="3827485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106" y="501264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0"/>
            <a:ext cx="2382218" cy="840416"/>
            <a:chOff x="509993" y="4146958"/>
            <a:chExt cx="2041329" cy="79692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816204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1"/>
            <a:ext cx="2382218" cy="840416"/>
            <a:chOff x="509993" y="4146958"/>
            <a:chExt cx="2041329" cy="79692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816204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90321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524250" y="4118099"/>
            <a:ext cx="5810250" cy="12641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28712" y="2700751"/>
            <a:ext cx="1201326" cy="12013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MH_Entry_1"/>
          <p:cNvSpPr/>
          <p:nvPr/>
        </p:nvSpPr>
        <p:spPr>
          <a:xfrm>
            <a:off x="4366507" y="4196186"/>
            <a:ext cx="4125737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en-US" altLang="zh-CN" sz="48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ANNUAL WORK SUMMARY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7"/>
            <a:ext cx="11233150" cy="849085"/>
            <a:chOff x="1160463" y="2907288"/>
            <a:chExt cx="9421420" cy="603725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78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文字内容，添加相关标题，修改文字内容，也可以直接复制你的内容到此。</a:t>
            </a: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itchFamily="34" charset="0"/>
              <a:ea typeface="微软雅黑" pitchFamily="34" charset="-122"/>
              <a:cs typeface="Calibri" pitchFamily="34" charset="0"/>
              <a:sym typeface="Arial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素材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311">
      <a:dk1>
        <a:sysClr val="windowText" lastClr="000000"/>
      </a:dk1>
      <a:lt1>
        <a:sysClr val="window" lastClr="FFFFFF"/>
      </a:lt1>
      <a:dk2>
        <a:srgbClr val="CA8F45"/>
      </a:dk2>
      <a:lt2>
        <a:srgbClr val="E7E6E6"/>
      </a:lt2>
      <a:accent1>
        <a:srgbClr val="F5B86B"/>
      </a:accent1>
      <a:accent2>
        <a:srgbClr val="8CC7A3"/>
      </a:accent2>
      <a:accent3>
        <a:srgbClr val="F08761"/>
      </a:accent3>
      <a:accent4>
        <a:srgbClr val="457A5C"/>
      </a:accent4>
      <a:accent5>
        <a:srgbClr val="F5B86B"/>
      </a:accent5>
      <a:accent6>
        <a:srgbClr val="8CC7A3"/>
      </a:accent6>
      <a:hlink>
        <a:srgbClr val="F08761"/>
      </a:hlink>
      <a:folHlink>
        <a:srgbClr val="457A5C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2390</Words>
  <Application>Microsoft Office PowerPoint</Application>
  <PresentationFormat>自定义</PresentationFormat>
  <Paragraphs>225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Open Sans</vt:lpstr>
      <vt:lpstr>Oxygen</vt:lpstr>
      <vt:lpstr>宋体</vt:lpstr>
      <vt:lpstr>微软雅黑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/>
  <cp:keywords>RP</cp:keywords>
  <dc:description>RP</dc:description>
  <cp:lastModifiedBy/>
  <cp:revision>2</cp:revision>
  <dcterms:created xsi:type="dcterms:W3CDTF">2016-12-28T12:53:00Z</dcterms:created>
  <dcterms:modified xsi:type="dcterms:W3CDTF">2018-05-17T05:44:29Z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