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5"/>
  </p:notesMasterIdLst>
  <p:handoutMasterIdLst>
    <p:handoutMasterId r:id="rId26"/>
  </p:handoutMasterIdLst>
  <p:sldIdLst>
    <p:sldId id="2963" r:id="rId2"/>
    <p:sldId id="2986" r:id="rId3"/>
    <p:sldId id="3008" r:id="rId4"/>
    <p:sldId id="2991" r:id="rId5"/>
    <p:sldId id="3005" r:id="rId6"/>
    <p:sldId id="2994" r:id="rId7"/>
    <p:sldId id="3003" r:id="rId8"/>
    <p:sldId id="3011" r:id="rId9"/>
    <p:sldId id="2995" r:id="rId10"/>
    <p:sldId id="2992" r:id="rId11"/>
    <p:sldId id="3004" r:id="rId12"/>
    <p:sldId id="3002" r:id="rId13"/>
    <p:sldId id="3012" r:id="rId14"/>
    <p:sldId id="2997" r:id="rId15"/>
    <p:sldId id="2998" r:id="rId16"/>
    <p:sldId id="2999" r:id="rId17"/>
    <p:sldId id="2993" r:id="rId18"/>
    <p:sldId id="3013" r:id="rId19"/>
    <p:sldId id="3001" r:id="rId20"/>
    <p:sldId id="2996" r:id="rId21"/>
    <p:sldId id="3000" r:id="rId22"/>
    <p:sldId id="3014" r:id="rId23"/>
    <p:sldId id="296" r:id="rId24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3C3"/>
    <a:srgbClr val="C0E2E7"/>
    <a:srgbClr val="CBE8ED"/>
    <a:srgbClr val="F34391"/>
    <a:srgbClr val="FA730F"/>
    <a:srgbClr val="63C99C"/>
    <a:srgbClr val="5ACFEB"/>
    <a:srgbClr val="FFFFFF"/>
    <a:srgbClr val="D92C86"/>
    <a:srgbClr val="6E1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317" autoAdjust="0"/>
  </p:normalViewPr>
  <p:slideViewPr>
    <p:cSldViewPr>
      <p:cViewPr varScale="1">
        <p:scale>
          <a:sx n="69" d="100"/>
          <a:sy n="69" d="100"/>
        </p:scale>
        <p:origin x="636" y="6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2019/4/12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2019/4/12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27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3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257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4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92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68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70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03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57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7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05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93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570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23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03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1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0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65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79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77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814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2019/4/12 Friday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5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40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915" indent="0">
              <a:buNone/>
              <a:defRPr sz="1687"/>
            </a:lvl2pPr>
            <a:lvl3pPr marL="1285829" indent="0">
              <a:buNone/>
              <a:defRPr sz="1406"/>
            </a:lvl3pPr>
            <a:lvl4pPr marL="1928744" indent="0">
              <a:buNone/>
              <a:defRPr sz="1266"/>
            </a:lvl4pPr>
            <a:lvl5pPr marL="2571659" indent="0">
              <a:buNone/>
              <a:defRPr sz="1266"/>
            </a:lvl5pPr>
            <a:lvl6pPr marL="3214573" indent="0">
              <a:buNone/>
              <a:defRPr sz="1266"/>
            </a:lvl6pPr>
            <a:lvl7pPr marL="3857488" indent="0">
              <a:buNone/>
              <a:defRPr sz="1266"/>
            </a:lvl7pPr>
            <a:lvl8pPr marL="4500402" indent="0">
              <a:buNone/>
              <a:defRPr sz="1266"/>
            </a:lvl8pPr>
            <a:lvl9pPr marL="5143317" indent="0">
              <a:buNone/>
              <a:defRPr sz="1266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578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2019/4/12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4" y="0"/>
            <a:ext cx="12858043" cy="72167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228850" y="2727821"/>
            <a:ext cx="8401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spc="9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高端</a:t>
            </a:r>
            <a:r>
              <a:rPr lang="en-US" altLang="zh-CN" sz="6000" b="1" cap="all" spc="9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PPT</a:t>
            </a:r>
            <a:endParaRPr lang="zh-CN" altLang="en-US" sz="6000" b="1" cap="all" spc="900" dirty="0">
              <a:solidFill>
                <a:schemeClr val="accent2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881934" y="3671308"/>
            <a:ext cx="7094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>
                <a:solidFill>
                  <a:schemeClr val="accent2"/>
                </a:solidFill>
                <a:cs typeface="Arial" panose="020B0604020202020204" pitchFamily="34" charset="0"/>
              </a:rPr>
              <a:t>Small and pure and fresh leaves creative PPT</a:t>
            </a:r>
            <a:endParaRPr lang="zh-CN" alt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963798" y="4389052"/>
            <a:ext cx="1388317" cy="2419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b="1" dirty="0">
                <a:solidFill>
                  <a:schemeClr val="accent2"/>
                </a:solidFill>
                <a:cs typeface="Arial" panose="020B0604020202020204" pitchFamily="34" charset="0"/>
              </a:rPr>
              <a:t>汇报人：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882982" y="4396748"/>
            <a:ext cx="2232125" cy="2342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50" b="1" dirty="0">
                <a:solidFill>
                  <a:schemeClr val="accent2"/>
                </a:solidFill>
                <a:cs typeface="Arial" panose="020B0604020202020204" pitchFamily="34" charset="0"/>
              </a:rPr>
              <a:t>Report Person:</a:t>
            </a:r>
            <a:endParaRPr lang="zh-CN" altLang="en-US" sz="105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399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812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7" grpId="0"/>
      <p:bldP spid="7" grpId="1"/>
      <p:bldP spid="12" grpId="0"/>
      <p:bldP spid="12" grpId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781575" y="4842597"/>
            <a:ext cx="716976" cy="530251"/>
          </a:xfrm>
          <a:custGeom>
            <a:avLst/>
            <a:gdLst>
              <a:gd name="T0" fmla="*/ 283 w 344"/>
              <a:gd name="T1" fmla="*/ 254 h 254"/>
              <a:gd name="T2" fmla="*/ 255 w 344"/>
              <a:gd name="T3" fmla="*/ 246 h 254"/>
              <a:gd name="T4" fmla="*/ 33 w 344"/>
              <a:gd name="T5" fmla="*/ 106 h 254"/>
              <a:gd name="T6" fmla="*/ 16 w 344"/>
              <a:gd name="T7" fmla="*/ 32 h 254"/>
              <a:gd name="T8" fmla="*/ 89 w 344"/>
              <a:gd name="T9" fmla="*/ 16 h 254"/>
              <a:gd name="T10" fmla="*/ 312 w 344"/>
              <a:gd name="T11" fmla="*/ 156 h 254"/>
              <a:gd name="T12" fmla="*/ 328 w 344"/>
              <a:gd name="T13" fmla="*/ 229 h 254"/>
              <a:gd name="T14" fmla="*/ 283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283" y="254"/>
                </a:moveTo>
                <a:cubicBezTo>
                  <a:pt x="274" y="254"/>
                  <a:pt x="264" y="251"/>
                  <a:pt x="255" y="24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8" y="90"/>
                  <a:pt x="0" y="57"/>
                  <a:pt x="16" y="32"/>
                </a:cubicBezTo>
                <a:cubicBezTo>
                  <a:pt x="31" y="8"/>
                  <a:pt x="64" y="0"/>
                  <a:pt x="89" y="16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37" y="171"/>
                  <a:pt x="344" y="204"/>
                  <a:pt x="328" y="229"/>
                </a:cubicBezTo>
                <a:cubicBezTo>
                  <a:pt x="318" y="245"/>
                  <a:pt x="301" y="254"/>
                  <a:pt x="283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18574" y="3718657"/>
            <a:ext cx="780414" cy="342329"/>
          </a:xfrm>
          <a:custGeom>
            <a:avLst/>
            <a:gdLst>
              <a:gd name="T0" fmla="*/ 58 w 374"/>
              <a:gd name="T1" fmla="*/ 164 h 164"/>
              <a:gd name="T2" fmla="*/ 6 w 374"/>
              <a:gd name="T3" fmla="*/ 121 h 164"/>
              <a:gd name="T4" fmla="*/ 48 w 374"/>
              <a:gd name="T5" fmla="*/ 58 h 164"/>
              <a:gd name="T6" fmla="*/ 305 w 374"/>
              <a:gd name="T7" fmla="*/ 6 h 164"/>
              <a:gd name="T8" fmla="*/ 368 w 374"/>
              <a:gd name="T9" fmla="*/ 48 h 164"/>
              <a:gd name="T10" fmla="*/ 326 w 374"/>
              <a:gd name="T11" fmla="*/ 110 h 164"/>
              <a:gd name="T12" fmla="*/ 69 w 374"/>
              <a:gd name="T13" fmla="*/ 163 h 164"/>
              <a:gd name="T14" fmla="*/ 58 w 374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4">
                <a:moveTo>
                  <a:pt x="58" y="164"/>
                </a:moveTo>
                <a:cubicBezTo>
                  <a:pt x="33" y="164"/>
                  <a:pt x="11" y="146"/>
                  <a:pt x="6" y="121"/>
                </a:cubicBezTo>
                <a:cubicBezTo>
                  <a:pt x="0" y="92"/>
                  <a:pt x="19" y="64"/>
                  <a:pt x="48" y="58"/>
                </a:cubicBezTo>
                <a:cubicBezTo>
                  <a:pt x="305" y="6"/>
                  <a:pt x="305" y="6"/>
                  <a:pt x="305" y="6"/>
                </a:cubicBezTo>
                <a:cubicBezTo>
                  <a:pt x="334" y="0"/>
                  <a:pt x="362" y="19"/>
                  <a:pt x="368" y="48"/>
                </a:cubicBezTo>
                <a:cubicBezTo>
                  <a:pt x="374" y="76"/>
                  <a:pt x="355" y="104"/>
                  <a:pt x="326" y="110"/>
                </a:cubicBezTo>
                <a:cubicBezTo>
                  <a:pt x="69" y="163"/>
                  <a:pt x="69" y="163"/>
                  <a:pt x="69" y="163"/>
                </a:cubicBezTo>
                <a:cubicBezTo>
                  <a:pt x="65" y="163"/>
                  <a:pt x="62" y="164"/>
                  <a:pt x="58" y="1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69171" y="2410385"/>
            <a:ext cx="554190" cy="691840"/>
          </a:xfrm>
          <a:custGeom>
            <a:avLst/>
            <a:gdLst>
              <a:gd name="T0" fmla="*/ 60 w 266"/>
              <a:gd name="T1" fmla="*/ 332 h 332"/>
              <a:gd name="T2" fmla="*/ 31 w 266"/>
              <a:gd name="T3" fmla="*/ 324 h 332"/>
              <a:gd name="T4" fmla="*/ 16 w 266"/>
              <a:gd name="T5" fmla="*/ 250 h 332"/>
              <a:gd name="T6" fmla="*/ 161 w 266"/>
              <a:gd name="T7" fmla="*/ 31 h 332"/>
              <a:gd name="T8" fmla="*/ 235 w 266"/>
              <a:gd name="T9" fmla="*/ 16 h 332"/>
              <a:gd name="T10" fmla="*/ 250 w 266"/>
              <a:gd name="T11" fmla="*/ 90 h 332"/>
              <a:gd name="T12" fmla="*/ 105 w 266"/>
              <a:gd name="T13" fmla="*/ 309 h 332"/>
              <a:gd name="T14" fmla="*/ 60 w 266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2">
                <a:moveTo>
                  <a:pt x="60" y="332"/>
                </a:moveTo>
                <a:cubicBezTo>
                  <a:pt x="50" y="332"/>
                  <a:pt x="40" y="330"/>
                  <a:pt x="31" y="324"/>
                </a:cubicBezTo>
                <a:cubicBezTo>
                  <a:pt x="6" y="307"/>
                  <a:pt x="0" y="274"/>
                  <a:pt x="16" y="250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78" y="6"/>
                  <a:pt x="211" y="0"/>
                  <a:pt x="235" y="16"/>
                </a:cubicBezTo>
                <a:cubicBezTo>
                  <a:pt x="260" y="32"/>
                  <a:pt x="266" y="65"/>
                  <a:pt x="250" y="90"/>
                </a:cubicBezTo>
                <a:cubicBezTo>
                  <a:pt x="105" y="309"/>
                  <a:pt x="105" y="309"/>
                  <a:pt x="105" y="309"/>
                </a:cubicBezTo>
                <a:cubicBezTo>
                  <a:pt x="94" y="324"/>
                  <a:pt x="77" y="332"/>
                  <a:pt x="60" y="3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476894" y="2009406"/>
            <a:ext cx="226225" cy="772036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631190" y="4839007"/>
            <a:ext cx="716976" cy="529054"/>
          </a:xfrm>
          <a:custGeom>
            <a:avLst/>
            <a:gdLst>
              <a:gd name="T0" fmla="*/ 61 w 344"/>
              <a:gd name="T1" fmla="*/ 254 h 254"/>
              <a:gd name="T2" fmla="*/ 16 w 344"/>
              <a:gd name="T3" fmla="*/ 229 h 254"/>
              <a:gd name="T4" fmla="*/ 32 w 344"/>
              <a:gd name="T5" fmla="*/ 156 h 254"/>
              <a:gd name="T6" fmla="*/ 255 w 344"/>
              <a:gd name="T7" fmla="*/ 16 h 254"/>
              <a:gd name="T8" fmla="*/ 328 w 344"/>
              <a:gd name="T9" fmla="*/ 33 h 254"/>
              <a:gd name="T10" fmla="*/ 311 w 344"/>
              <a:gd name="T11" fmla="*/ 106 h 254"/>
              <a:gd name="T12" fmla="*/ 89 w 344"/>
              <a:gd name="T13" fmla="*/ 246 h 254"/>
              <a:gd name="T14" fmla="*/ 61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61" y="254"/>
                </a:moveTo>
                <a:cubicBezTo>
                  <a:pt x="43" y="254"/>
                  <a:pt x="26" y="245"/>
                  <a:pt x="16" y="229"/>
                </a:cubicBezTo>
                <a:cubicBezTo>
                  <a:pt x="0" y="204"/>
                  <a:pt x="7" y="172"/>
                  <a:pt x="32" y="15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80" y="0"/>
                  <a:pt x="312" y="8"/>
                  <a:pt x="328" y="33"/>
                </a:cubicBezTo>
                <a:cubicBezTo>
                  <a:pt x="344" y="58"/>
                  <a:pt x="336" y="90"/>
                  <a:pt x="311" y="106"/>
                </a:cubicBezTo>
                <a:cubicBezTo>
                  <a:pt x="89" y="246"/>
                  <a:pt x="89" y="246"/>
                  <a:pt x="89" y="246"/>
                </a:cubicBezTo>
                <a:cubicBezTo>
                  <a:pt x="80" y="252"/>
                  <a:pt x="70" y="254"/>
                  <a:pt x="61" y="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330756" y="3717461"/>
            <a:ext cx="780414" cy="339935"/>
          </a:xfrm>
          <a:custGeom>
            <a:avLst/>
            <a:gdLst>
              <a:gd name="T0" fmla="*/ 316 w 374"/>
              <a:gd name="T1" fmla="*/ 163 h 163"/>
              <a:gd name="T2" fmla="*/ 305 w 374"/>
              <a:gd name="T3" fmla="*/ 162 h 163"/>
              <a:gd name="T4" fmla="*/ 48 w 374"/>
              <a:gd name="T5" fmla="*/ 110 h 163"/>
              <a:gd name="T6" fmla="*/ 6 w 374"/>
              <a:gd name="T7" fmla="*/ 47 h 163"/>
              <a:gd name="T8" fmla="*/ 69 w 374"/>
              <a:gd name="T9" fmla="*/ 5 h 163"/>
              <a:gd name="T10" fmla="*/ 326 w 374"/>
              <a:gd name="T11" fmla="*/ 58 h 163"/>
              <a:gd name="T12" fmla="*/ 368 w 374"/>
              <a:gd name="T13" fmla="*/ 120 h 163"/>
              <a:gd name="T14" fmla="*/ 316 w 374"/>
              <a:gd name="T1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3">
                <a:moveTo>
                  <a:pt x="316" y="163"/>
                </a:moveTo>
                <a:cubicBezTo>
                  <a:pt x="312" y="163"/>
                  <a:pt x="309" y="163"/>
                  <a:pt x="305" y="162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04"/>
                  <a:pt x="0" y="76"/>
                  <a:pt x="6" y="47"/>
                </a:cubicBezTo>
                <a:cubicBezTo>
                  <a:pt x="12" y="18"/>
                  <a:pt x="40" y="0"/>
                  <a:pt x="69" y="5"/>
                </a:cubicBezTo>
                <a:cubicBezTo>
                  <a:pt x="326" y="58"/>
                  <a:pt x="326" y="58"/>
                  <a:pt x="326" y="58"/>
                </a:cubicBezTo>
                <a:cubicBezTo>
                  <a:pt x="355" y="63"/>
                  <a:pt x="374" y="92"/>
                  <a:pt x="368" y="120"/>
                </a:cubicBezTo>
                <a:cubicBezTo>
                  <a:pt x="363" y="146"/>
                  <a:pt x="341" y="163"/>
                  <a:pt x="316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106381" y="2405598"/>
            <a:ext cx="555387" cy="694234"/>
          </a:xfrm>
          <a:custGeom>
            <a:avLst/>
            <a:gdLst>
              <a:gd name="T0" fmla="*/ 206 w 266"/>
              <a:gd name="T1" fmla="*/ 333 h 333"/>
              <a:gd name="T2" fmla="*/ 161 w 266"/>
              <a:gd name="T3" fmla="*/ 309 h 333"/>
              <a:gd name="T4" fmla="*/ 16 w 266"/>
              <a:gd name="T5" fmla="*/ 90 h 333"/>
              <a:gd name="T6" fmla="*/ 31 w 266"/>
              <a:gd name="T7" fmla="*/ 16 h 333"/>
              <a:gd name="T8" fmla="*/ 105 w 266"/>
              <a:gd name="T9" fmla="*/ 31 h 333"/>
              <a:gd name="T10" fmla="*/ 250 w 266"/>
              <a:gd name="T11" fmla="*/ 250 h 333"/>
              <a:gd name="T12" fmla="*/ 235 w 266"/>
              <a:gd name="T13" fmla="*/ 324 h 333"/>
              <a:gd name="T14" fmla="*/ 206 w 266"/>
              <a:gd name="T1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3">
                <a:moveTo>
                  <a:pt x="206" y="333"/>
                </a:moveTo>
                <a:cubicBezTo>
                  <a:pt x="189" y="333"/>
                  <a:pt x="172" y="324"/>
                  <a:pt x="161" y="309"/>
                </a:cubicBezTo>
                <a:cubicBezTo>
                  <a:pt x="16" y="90"/>
                  <a:pt x="16" y="90"/>
                  <a:pt x="16" y="90"/>
                </a:cubicBezTo>
                <a:cubicBezTo>
                  <a:pt x="0" y="66"/>
                  <a:pt x="6" y="33"/>
                  <a:pt x="31" y="16"/>
                </a:cubicBezTo>
                <a:cubicBezTo>
                  <a:pt x="55" y="0"/>
                  <a:pt x="88" y="7"/>
                  <a:pt x="105" y="31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66" y="275"/>
                  <a:pt x="260" y="308"/>
                  <a:pt x="235" y="324"/>
                </a:cubicBezTo>
                <a:cubicBezTo>
                  <a:pt x="226" y="330"/>
                  <a:pt x="216" y="333"/>
                  <a:pt x="206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9440" y="2989712"/>
            <a:ext cx="2513606" cy="3305990"/>
            <a:chOff x="2066468" y="2628718"/>
            <a:chExt cx="2744485" cy="3609651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25100" y="5888120"/>
              <a:ext cx="1059894" cy="350249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066468" y="2628718"/>
              <a:ext cx="2744485" cy="3354806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808995" y="3448146"/>
            <a:ext cx="1607510" cy="1607510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968190" y="3608538"/>
            <a:ext cx="1287924" cy="128672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3105840" y="3746187"/>
            <a:ext cx="1012624" cy="1012624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255459" y="3894610"/>
            <a:ext cx="713385" cy="71458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388322" y="4027471"/>
            <a:ext cx="446464" cy="448859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528365" y="4169910"/>
            <a:ext cx="166377" cy="16637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3576242" y="333682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  <a:gd name="T20" fmla="*/ 543 w 792"/>
              <a:gd name="T21" fmla="*/ 282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  <a:lnTo>
                  <a:pt x="543" y="28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612151" y="3312889"/>
            <a:ext cx="947989" cy="950383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63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 flipH="1">
            <a:off x="6607537" y="3280489"/>
            <a:ext cx="1144281" cy="989145"/>
            <a:chOff x="2883" y="375"/>
            <a:chExt cx="1938" cy="1977"/>
          </a:xfrm>
          <a:solidFill>
            <a:schemeClr val="accent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 flipH="1">
            <a:off x="9139688" y="3280489"/>
            <a:ext cx="1144281" cy="989145"/>
            <a:chOff x="2883" y="375"/>
            <a:chExt cx="1938" cy="1977"/>
          </a:xfrm>
          <a:solidFill>
            <a:schemeClr val="accent2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 flipH="1">
            <a:off x="6607537" y="4876369"/>
            <a:ext cx="1144281" cy="989145"/>
            <a:chOff x="2883" y="375"/>
            <a:chExt cx="1938" cy="1977"/>
          </a:xfrm>
          <a:solidFill>
            <a:schemeClr val="accent3"/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4"/>
          <p:cNvGrpSpPr>
            <a:grpSpLocks noChangeAspect="1"/>
          </p:cNvGrpSpPr>
          <p:nvPr/>
        </p:nvGrpSpPr>
        <p:grpSpPr bwMode="auto">
          <a:xfrm flipH="1">
            <a:off x="9183285" y="4876369"/>
            <a:ext cx="1144281" cy="989145"/>
            <a:chOff x="2883" y="375"/>
            <a:chExt cx="1938" cy="1977"/>
          </a:xfrm>
          <a:solidFill>
            <a:schemeClr val="accent4"/>
          </a:solidFill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6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Content Placeholder 2"/>
          <p:cNvSpPr txBox="1">
            <a:spLocks/>
          </p:cNvSpPr>
          <p:nvPr/>
        </p:nvSpPr>
        <p:spPr>
          <a:xfrm>
            <a:off x="6572145" y="2243255"/>
            <a:ext cx="4884557" cy="8032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076634" y="41991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TextBox 78"/>
          <p:cNvSpPr txBox="1"/>
          <p:nvPr/>
        </p:nvSpPr>
        <p:spPr>
          <a:xfrm>
            <a:off x="7076633" y="39192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9680134" y="41991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TextBox 78"/>
          <p:cNvSpPr txBox="1"/>
          <p:nvPr/>
        </p:nvSpPr>
        <p:spPr>
          <a:xfrm>
            <a:off x="9680133" y="39192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7076634" y="58628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TextBox 78"/>
          <p:cNvSpPr txBox="1"/>
          <p:nvPr/>
        </p:nvSpPr>
        <p:spPr>
          <a:xfrm>
            <a:off x="7076633" y="55829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9680134" y="5862873"/>
            <a:ext cx="1776568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Box 78"/>
          <p:cNvSpPr txBox="1"/>
          <p:nvPr/>
        </p:nvSpPr>
        <p:spPr>
          <a:xfrm>
            <a:off x="9680133" y="5582961"/>
            <a:ext cx="1422893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2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75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75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2" grpId="0" animBg="1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164344" y="3016086"/>
            <a:ext cx="2125014" cy="2127155"/>
            <a:chOff x="2100442" y="2703636"/>
            <a:chExt cx="2379753" cy="2382151"/>
          </a:xfrm>
          <a:solidFill>
            <a:schemeClr val="accent3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ct val="120000"/>
                </a:lnSpc>
              </a:pPr>
              <a:r>
                <a:rPr lang="en-AU" sz="1429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49094" y="3402976"/>
            <a:ext cx="1355514" cy="1355514"/>
            <a:chOff x="2531315" y="3136907"/>
            <a:chExt cx="1518008" cy="1518008"/>
          </a:xfrm>
          <a:solidFill>
            <a:schemeClr val="accent4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2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777453" y="2629194"/>
            <a:ext cx="2898796" cy="2900940"/>
            <a:chOff x="1667173" y="2270364"/>
            <a:chExt cx="3246294" cy="3248695"/>
          </a:xfrm>
          <a:solidFill>
            <a:schemeClr val="accent2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93771" y="2247654"/>
            <a:ext cx="3666159" cy="3666159"/>
            <a:chOff x="1237496" y="1843088"/>
            <a:chExt cx="4105646" cy="4105646"/>
          </a:xfrm>
          <a:solidFill>
            <a:srgbClr val="118CE7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61" name="Text Placeholder 32"/>
          <p:cNvSpPr txBox="1">
            <a:spLocks/>
          </p:cNvSpPr>
          <p:nvPr/>
        </p:nvSpPr>
        <p:spPr>
          <a:xfrm>
            <a:off x="5927335" y="2437179"/>
            <a:ext cx="545191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2" name="Text Placeholder 33"/>
          <p:cNvSpPr txBox="1">
            <a:spLocks/>
          </p:cNvSpPr>
          <p:nvPr/>
        </p:nvSpPr>
        <p:spPr>
          <a:xfrm>
            <a:off x="5915129" y="2112760"/>
            <a:ext cx="1454485" cy="268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988271" y="3378135"/>
            <a:ext cx="523082" cy="5230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Text Placeholder 33"/>
          <p:cNvSpPr txBox="1">
            <a:spLocks/>
          </p:cNvSpPr>
          <p:nvPr/>
        </p:nvSpPr>
        <p:spPr>
          <a:xfrm>
            <a:off x="6571563" y="3469775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988269" y="4049935"/>
            <a:ext cx="523082" cy="523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42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33"/>
          <p:cNvSpPr txBox="1">
            <a:spLocks/>
          </p:cNvSpPr>
          <p:nvPr/>
        </p:nvSpPr>
        <p:spPr>
          <a:xfrm>
            <a:off x="6571563" y="4138737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3532" y="4721735"/>
            <a:ext cx="523082" cy="5230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120000"/>
              </a:lnSpc>
            </a:pPr>
            <a:r>
              <a:rPr lang="en-AU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42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>
            <a:spLocks/>
          </p:cNvSpPr>
          <p:nvPr/>
        </p:nvSpPr>
        <p:spPr>
          <a:xfrm>
            <a:off x="6571563" y="4785386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3532" y="5393534"/>
            <a:ext cx="523082" cy="523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70" name="Text Placeholder 33"/>
          <p:cNvSpPr txBox="1">
            <a:spLocks/>
          </p:cNvSpPr>
          <p:nvPr/>
        </p:nvSpPr>
        <p:spPr>
          <a:xfrm>
            <a:off x="6571563" y="5432034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36405" y="23111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36405" y="2677937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36405" y="30642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36405" y="3435982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6571563" y="375458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>
            <a:spLocks/>
          </p:cNvSpPr>
          <p:nvPr/>
        </p:nvSpPr>
        <p:spPr>
          <a:xfrm>
            <a:off x="6571563" y="4423549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>
          <a:xfrm>
            <a:off x="6571563" y="507019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3"/>
          <p:cNvSpPr txBox="1">
            <a:spLocks/>
          </p:cNvSpPr>
          <p:nvPr/>
        </p:nvSpPr>
        <p:spPr>
          <a:xfrm>
            <a:off x="6571563" y="5716847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2" grpId="0"/>
      <p:bldP spid="73" grpId="0"/>
      <p:bldP spid="74" grpId="0"/>
      <p:bldP spid="75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" y="0"/>
            <a:ext cx="12858043" cy="721672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5447" y="285443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642000" y="3209801"/>
            <a:ext cx="3299271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642000" y="3882256"/>
            <a:ext cx="329927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12787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>
              <a:spLocks/>
            </p:cNvSpPr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>
            <a:spLocks/>
          </p:cNvSpPr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>
            <a:spLocks/>
          </p:cNvSpPr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>
            <a:spLocks/>
          </p:cNvSpPr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>
            <a:spLocks/>
          </p:cNvSpPr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1802782" y="2206670"/>
            <a:ext cx="9253188" cy="3713324"/>
            <a:chOff x="0" y="0"/>
            <a:chExt cx="20725991" cy="8317383"/>
          </a:xfrm>
        </p:grpSpPr>
        <p:sp>
          <p:nvSpPr>
            <p:cNvPr id="197" name="Shape 197"/>
            <p:cNvSpPr/>
            <p:nvPr/>
          </p:nvSpPr>
          <p:spPr>
            <a:xfrm>
              <a:off x="181934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18982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819340" y="2963457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18982" y="3632724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9340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8982" y="6568921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64549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335522" y="0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054504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652524" y="2990716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335522" y="2963457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4504" y="3605465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1652524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8335522" y="5926914"/>
              <a:ext cx="2390469" cy="239046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054504" y="6571570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449601" y="425655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449601" y="1045990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453785" y="3389113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453785" y="4009449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53785" y="6352571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53785" y="6972907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69608" y="400140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2932314" y="1034518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3873792" y="3363598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694E7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2936498" y="3997976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873792" y="6327057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936498" y="6961434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" y="0"/>
            <a:ext cx="12858043" cy="721672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5447" y="285443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4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642000" y="3209801"/>
            <a:ext cx="3299271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642000" y="3882256"/>
            <a:ext cx="329927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7782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7247" y="2611226"/>
            <a:ext cx="812760" cy="3661051"/>
            <a:chOff x="5208587" y="1749425"/>
            <a:chExt cx="887413" cy="3997325"/>
          </a:xfrm>
          <a:solidFill>
            <a:schemeClr val="accent5"/>
          </a:solidFill>
        </p:grpSpPr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208587" y="2590800"/>
              <a:ext cx="887413" cy="3155950"/>
            </a:xfrm>
            <a:custGeom>
              <a:avLst/>
              <a:gdLst>
                <a:gd name="T0" fmla="*/ 278 w 278"/>
                <a:gd name="T1" fmla="*/ 152 h 991"/>
                <a:gd name="T2" fmla="*/ 278 w 278"/>
                <a:gd name="T3" fmla="*/ 0 h 991"/>
                <a:gd name="T4" fmla="*/ 191 w 278"/>
                <a:gd name="T5" fmla="*/ 0 h 991"/>
                <a:gd name="T6" fmla="*/ 0 w 278"/>
                <a:gd name="T7" fmla="*/ 189 h 991"/>
                <a:gd name="T8" fmla="*/ 0 w 278"/>
                <a:gd name="T9" fmla="*/ 190 h 991"/>
                <a:gd name="T10" fmla="*/ 0 w 278"/>
                <a:gd name="T11" fmla="*/ 454 h 991"/>
                <a:gd name="T12" fmla="*/ 46 w 278"/>
                <a:gd name="T13" fmla="*/ 501 h 991"/>
                <a:gd name="T14" fmla="*/ 93 w 278"/>
                <a:gd name="T15" fmla="*/ 454 h 991"/>
                <a:gd name="T16" fmla="*/ 93 w 278"/>
                <a:gd name="T17" fmla="*/ 401 h 991"/>
                <a:gd name="T18" fmla="*/ 93 w 278"/>
                <a:gd name="T19" fmla="*/ 356 h 991"/>
                <a:gd name="T20" fmla="*/ 93 w 278"/>
                <a:gd name="T21" fmla="*/ 210 h 991"/>
                <a:gd name="T22" fmla="*/ 111 w 278"/>
                <a:gd name="T23" fmla="*/ 191 h 991"/>
                <a:gd name="T24" fmla="*/ 129 w 278"/>
                <a:gd name="T25" fmla="*/ 210 h 991"/>
                <a:gd name="T26" fmla="*/ 129 w 278"/>
                <a:gd name="T27" fmla="*/ 372 h 991"/>
                <a:gd name="T28" fmla="*/ 129 w 278"/>
                <a:gd name="T29" fmla="*/ 401 h 991"/>
                <a:gd name="T30" fmla="*/ 129 w 278"/>
                <a:gd name="T31" fmla="*/ 498 h 991"/>
                <a:gd name="T32" fmla="*/ 129 w 278"/>
                <a:gd name="T33" fmla="*/ 533 h 991"/>
                <a:gd name="T34" fmla="*/ 129 w 278"/>
                <a:gd name="T35" fmla="*/ 932 h 991"/>
                <a:gd name="T36" fmla="*/ 188 w 278"/>
                <a:gd name="T37" fmla="*/ 991 h 991"/>
                <a:gd name="T38" fmla="*/ 247 w 278"/>
                <a:gd name="T39" fmla="*/ 932 h 991"/>
                <a:gd name="T40" fmla="*/ 247 w 278"/>
                <a:gd name="T41" fmla="*/ 533 h 991"/>
                <a:gd name="T42" fmla="*/ 278 w 278"/>
                <a:gd name="T43" fmla="*/ 533 h 991"/>
                <a:gd name="T44" fmla="*/ 278 w 278"/>
                <a:gd name="T45" fmla="*/ 436 h 991"/>
                <a:gd name="T46" fmla="*/ 278 w 278"/>
                <a:gd name="T47" fmla="*/ 15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91">
                  <a:moveTo>
                    <a:pt x="278" y="152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86" y="0"/>
                    <a:pt x="1" y="85"/>
                    <a:pt x="0" y="189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80"/>
                    <a:pt x="21" y="501"/>
                    <a:pt x="46" y="501"/>
                  </a:cubicBezTo>
                  <a:cubicBezTo>
                    <a:pt x="72" y="501"/>
                    <a:pt x="93" y="480"/>
                    <a:pt x="93" y="454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0"/>
                    <a:pt x="101" y="191"/>
                    <a:pt x="111" y="191"/>
                  </a:cubicBezTo>
                  <a:cubicBezTo>
                    <a:pt x="121" y="191"/>
                    <a:pt x="129" y="200"/>
                    <a:pt x="129" y="210"/>
                  </a:cubicBezTo>
                  <a:cubicBezTo>
                    <a:pt x="129" y="372"/>
                    <a:pt x="129" y="372"/>
                    <a:pt x="129" y="372"/>
                  </a:cubicBezTo>
                  <a:cubicBezTo>
                    <a:pt x="129" y="401"/>
                    <a:pt x="129" y="401"/>
                    <a:pt x="129" y="401"/>
                  </a:cubicBezTo>
                  <a:cubicBezTo>
                    <a:pt x="129" y="498"/>
                    <a:pt x="129" y="498"/>
                    <a:pt x="129" y="498"/>
                  </a:cubicBezTo>
                  <a:cubicBezTo>
                    <a:pt x="129" y="533"/>
                    <a:pt x="129" y="533"/>
                    <a:pt x="129" y="533"/>
                  </a:cubicBezTo>
                  <a:cubicBezTo>
                    <a:pt x="129" y="932"/>
                    <a:pt x="129" y="932"/>
                    <a:pt x="129" y="932"/>
                  </a:cubicBezTo>
                  <a:cubicBezTo>
                    <a:pt x="129" y="965"/>
                    <a:pt x="156" y="991"/>
                    <a:pt x="188" y="991"/>
                  </a:cubicBezTo>
                  <a:cubicBezTo>
                    <a:pt x="221" y="991"/>
                    <a:pt x="247" y="965"/>
                    <a:pt x="247" y="932"/>
                  </a:cubicBezTo>
                  <a:cubicBezTo>
                    <a:pt x="247" y="533"/>
                    <a:pt x="247" y="533"/>
                    <a:pt x="247" y="533"/>
                  </a:cubicBezTo>
                  <a:cubicBezTo>
                    <a:pt x="278" y="533"/>
                    <a:pt x="278" y="533"/>
                    <a:pt x="278" y="533"/>
                  </a:cubicBezTo>
                  <a:cubicBezTo>
                    <a:pt x="278" y="436"/>
                    <a:pt x="278" y="436"/>
                    <a:pt x="278" y="436"/>
                  </a:cubicBezTo>
                  <a:lnTo>
                    <a:pt x="278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738812" y="1749425"/>
              <a:ext cx="357188" cy="712788"/>
            </a:xfrm>
            <a:custGeom>
              <a:avLst/>
              <a:gdLst>
                <a:gd name="T0" fmla="*/ 112 w 112"/>
                <a:gd name="T1" fmla="*/ 224 h 224"/>
                <a:gd name="T2" fmla="*/ 112 w 112"/>
                <a:gd name="T3" fmla="*/ 0 h 224"/>
                <a:gd name="T4" fmla="*/ 0 w 112"/>
                <a:gd name="T5" fmla="*/ 112 h 224"/>
                <a:gd name="T6" fmla="*/ 112 w 112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224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73"/>
                    <a:pt x="50" y="224"/>
                    <a:pt x="112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34"/>
          <p:cNvSpPr>
            <a:spLocks/>
          </p:cNvSpPr>
          <p:nvPr/>
        </p:nvSpPr>
        <p:spPr bwMode="auto">
          <a:xfrm>
            <a:off x="6180151" y="5793926"/>
            <a:ext cx="346041" cy="478351"/>
          </a:xfrm>
          <a:custGeom>
            <a:avLst/>
            <a:gdLst>
              <a:gd name="T0" fmla="*/ 0 w 118"/>
              <a:gd name="T1" fmla="*/ 105 h 164"/>
              <a:gd name="T2" fmla="*/ 59 w 118"/>
              <a:gd name="T3" fmla="*/ 164 h 164"/>
              <a:gd name="T4" fmla="*/ 118 w 118"/>
              <a:gd name="T5" fmla="*/ 105 h 164"/>
              <a:gd name="T6" fmla="*/ 118 w 118"/>
              <a:gd name="T7" fmla="*/ 0 h 164"/>
              <a:gd name="T8" fmla="*/ 0 w 118"/>
              <a:gd name="T9" fmla="*/ 0 h 164"/>
              <a:gd name="T10" fmla="*/ 0 w 118"/>
              <a:gd name="T11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64">
                <a:moveTo>
                  <a:pt x="0" y="105"/>
                </a:moveTo>
                <a:cubicBezTo>
                  <a:pt x="0" y="138"/>
                  <a:pt x="26" y="164"/>
                  <a:pt x="59" y="164"/>
                </a:cubicBezTo>
                <a:cubicBezTo>
                  <a:pt x="91" y="164"/>
                  <a:pt x="118" y="138"/>
                  <a:pt x="118" y="105"/>
                </a:cubicBezTo>
                <a:cubicBezTo>
                  <a:pt x="118" y="0"/>
                  <a:pt x="118" y="0"/>
                  <a:pt x="11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0006" y="2611226"/>
            <a:ext cx="801128" cy="1214050"/>
            <a:chOff x="6096000" y="1749425"/>
            <a:chExt cx="874713" cy="1325563"/>
          </a:xfrm>
          <a:solidFill>
            <a:schemeClr val="accent4"/>
          </a:solidFill>
        </p:grpSpPr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6096000" y="2590800"/>
              <a:ext cx="874713" cy="484188"/>
            </a:xfrm>
            <a:custGeom>
              <a:avLst/>
              <a:gdLst>
                <a:gd name="T0" fmla="*/ 274 w 274"/>
                <a:gd name="T1" fmla="*/ 152 h 152"/>
                <a:gd name="T2" fmla="*/ 87 w 274"/>
                <a:gd name="T3" fmla="*/ 0 h 152"/>
                <a:gd name="T4" fmla="*/ 0 w 274"/>
                <a:gd name="T5" fmla="*/ 0 h 152"/>
                <a:gd name="T6" fmla="*/ 0 w 274"/>
                <a:gd name="T7" fmla="*/ 152 h 152"/>
                <a:gd name="T8" fmla="*/ 274 w 274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52">
                  <a:moveTo>
                    <a:pt x="274" y="152"/>
                  </a:moveTo>
                  <a:cubicBezTo>
                    <a:pt x="256" y="65"/>
                    <a:pt x="179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27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6096000" y="1749425"/>
              <a:ext cx="357188" cy="712788"/>
            </a:xfrm>
            <a:custGeom>
              <a:avLst/>
              <a:gdLst>
                <a:gd name="T0" fmla="*/ 112 w 112"/>
                <a:gd name="T1" fmla="*/ 112 h 224"/>
                <a:gd name="T2" fmla="*/ 0 w 112"/>
                <a:gd name="T3" fmla="*/ 0 h 224"/>
                <a:gd name="T4" fmla="*/ 0 w 112"/>
                <a:gd name="T5" fmla="*/ 224 h 224"/>
                <a:gd name="T6" fmla="*/ 112 w 112"/>
                <a:gd name="T7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24">
                  <a:moveTo>
                    <a:pt x="112" y="112"/>
                  </a:moveTo>
                  <a:cubicBezTo>
                    <a:pt x="112" y="50"/>
                    <a:pt x="62" y="0"/>
                    <a:pt x="0" y="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2" y="224"/>
                    <a:pt x="112" y="173"/>
                    <a:pt x="112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36"/>
          <p:cNvSpPr>
            <a:spLocks/>
          </p:cNvSpPr>
          <p:nvPr/>
        </p:nvSpPr>
        <p:spPr bwMode="auto">
          <a:xfrm>
            <a:off x="6090006" y="3825275"/>
            <a:ext cx="812760" cy="827299"/>
          </a:xfrm>
          <a:custGeom>
            <a:avLst/>
            <a:gdLst>
              <a:gd name="T0" fmla="*/ 0 w 278"/>
              <a:gd name="T1" fmla="*/ 284 h 284"/>
              <a:gd name="T2" fmla="*/ 149 w 278"/>
              <a:gd name="T3" fmla="*/ 284 h 284"/>
              <a:gd name="T4" fmla="*/ 149 w 278"/>
              <a:gd name="T5" fmla="*/ 249 h 284"/>
              <a:gd name="T6" fmla="*/ 149 w 278"/>
              <a:gd name="T7" fmla="*/ 220 h 284"/>
              <a:gd name="T8" fmla="*/ 149 w 278"/>
              <a:gd name="T9" fmla="*/ 58 h 284"/>
              <a:gd name="T10" fmla="*/ 167 w 278"/>
              <a:gd name="T11" fmla="*/ 39 h 284"/>
              <a:gd name="T12" fmla="*/ 185 w 278"/>
              <a:gd name="T13" fmla="*/ 58 h 284"/>
              <a:gd name="T14" fmla="*/ 185 w 278"/>
              <a:gd name="T15" fmla="*/ 204 h 284"/>
              <a:gd name="T16" fmla="*/ 185 w 278"/>
              <a:gd name="T17" fmla="*/ 249 h 284"/>
              <a:gd name="T18" fmla="*/ 185 w 278"/>
              <a:gd name="T19" fmla="*/ 284 h 284"/>
              <a:gd name="T20" fmla="*/ 278 w 278"/>
              <a:gd name="T21" fmla="*/ 284 h 284"/>
              <a:gd name="T22" fmla="*/ 278 w 278"/>
              <a:gd name="T23" fmla="*/ 38 h 284"/>
              <a:gd name="T24" fmla="*/ 278 w 278"/>
              <a:gd name="T25" fmla="*/ 37 h 284"/>
              <a:gd name="T26" fmla="*/ 274 w 278"/>
              <a:gd name="T27" fmla="*/ 0 h 284"/>
              <a:gd name="T28" fmla="*/ 0 w 278"/>
              <a:gd name="T29" fmla="*/ 0 h 284"/>
              <a:gd name="T30" fmla="*/ 0 w 278"/>
              <a:gd name="T31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8" h="284">
                <a:moveTo>
                  <a:pt x="0" y="284"/>
                </a:moveTo>
                <a:cubicBezTo>
                  <a:pt x="149" y="284"/>
                  <a:pt x="149" y="284"/>
                  <a:pt x="149" y="284"/>
                </a:cubicBezTo>
                <a:cubicBezTo>
                  <a:pt x="149" y="249"/>
                  <a:pt x="149" y="249"/>
                  <a:pt x="149" y="249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9" y="48"/>
                  <a:pt x="157" y="39"/>
                  <a:pt x="167" y="39"/>
                </a:cubicBezTo>
                <a:cubicBezTo>
                  <a:pt x="177" y="39"/>
                  <a:pt x="185" y="48"/>
                  <a:pt x="185" y="58"/>
                </a:cubicBezTo>
                <a:cubicBezTo>
                  <a:pt x="185" y="204"/>
                  <a:pt x="185" y="204"/>
                  <a:pt x="185" y="204"/>
                </a:cubicBezTo>
                <a:cubicBezTo>
                  <a:pt x="185" y="249"/>
                  <a:pt x="185" y="249"/>
                  <a:pt x="185" y="249"/>
                </a:cubicBezTo>
                <a:cubicBezTo>
                  <a:pt x="185" y="284"/>
                  <a:pt x="185" y="284"/>
                  <a:pt x="185" y="284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8" y="38"/>
                  <a:pt x="278" y="38"/>
                  <a:pt x="278" y="38"/>
                </a:cubicBezTo>
                <a:cubicBezTo>
                  <a:pt x="278" y="38"/>
                  <a:pt x="278" y="38"/>
                  <a:pt x="278" y="37"/>
                </a:cubicBezTo>
                <a:cubicBezTo>
                  <a:pt x="278" y="25"/>
                  <a:pt x="277" y="12"/>
                  <a:pt x="274" y="0"/>
                </a:cubicBezTo>
                <a:cubicBezTo>
                  <a:pt x="0" y="0"/>
                  <a:pt x="0" y="0"/>
                  <a:pt x="0" y="0"/>
                </a:cubicBezTo>
                <a:lnTo>
                  <a:pt x="0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0006" y="4652574"/>
            <a:ext cx="812760" cy="1141353"/>
            <a:chOff x="6096000" y="3978275"/>
            <a:chExt cx="887413" cy="1246188"/>
          </a:xfrm>
        </p:grpSpPr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6096000" y="3978275"/>
              <a:ext cx="476250" cy="1246188"/>
            </a:xfrm>
            <a:custGeom>
              <a:avLst/>
              <a:gdLst>
                <a:gd name="T0" fmla="*/ 300 w 300"/>
                <a:gd name="T1" fmla="*/ 125 h 785"/>
                <a:gd name="T2" fmla="*/ 300 w 300"/>
                <a:gd name="T3" fmla="*/ 0 h 785"/>
                <a:gd name="T4" fmla="*/ 0 w 300"/>
                <a:gd name="T5" fmla="*/ 0 h 785"/>
                <a:gd name="T6" fmla="*/ 0 w 300"/>
                <a:gd name="T7" fmla="*/ 195 h 785"/>
                <a:gd name="T8" fmla="*/ 62 w 300"/>
                <a:gd name="T9" fmla="*/ 195 h 785"/>
                <a:gd name="T10" fmla="*/ 62 w 300"/>
                <a:gd name="T11" fmla="*/ 785 h 785"/>
                <a:gd name="T12" fmla="*/ 300 w 300"/>
                <a:gd name="T13" fmla="*/ 785 h 785"/>
                <a:gd name="T14" fmla="*/ 300 w 300"/>
                <a:gd name="T15" fmla="*/ 195 h 785"/>
                <a:gd name="T16" fmla="*/ 300 w 300"/>
                <a:gd name="T17" fmla="*/ 12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785">
                  <a:moveTo>
                    <a:pt x="300" y="125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62" y="195"/>
                  </a:lnTo>
                  <a:lnTo>
                    <a:pt x="62" y="785"/>
                  </a:lnTo>
                  <a:lnTo>
                    <a:pt x="300" y="785"/>
                  </a:lnTo>
                  <a:lnTo>
                    <a:pt x="300" y="195"/>
                  </a:lnTo>
                  <a:lnTo>
                    <a:pt x="30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6686550" y="3978275"/>
              <a:ext cx="296863" cy="207963"/>
            </a:xfrm>
            <a:custGeom>
              <a:avLst/>
              <a:gdLst>
                <a:gd name="T0" fmla="*/ 0 w 93"/>
                <a:gd name="T1" fmla="*/ 18 h 65"/>
                <a:gd name="T2" fmla="*/ 47 w 93"/>
                <a:gd name="T3" fmla="*/ 65 h 65"/>
                <a:gd name="T4" fmla="*/ 93 w 93"/>
                <a:gd name="T5" fmla="*/ 18 h 65"/>
                <a:gd name="T6" fmla="*/ 93 w 93"/>
                <a:gd name="T7" fmla="*/ 0 h 65"/>
                <a:gd name="T8" fmla="*/ 0 w 93"/>
                <a:gd name="T9" fmla="*/ 0 h 65"/>
                <a:gd name="T10" fmla="*/ 0 w 93"/>
                <a:gd name="T1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5">
                  <a:moveTo>
                    <a:pt x="0" y="18"/>
                  </a:moveTo>
                  <a:cubicBezTo>
                    <a:pt x="0" y="44"/>
                    <a:pt x="21" y="65"/>
                    <a:pt x="47" y="65"/>
                  </a:cubicBezTo>
                  <a:cubicBezTo>
                    <a:pt x="72" y="65"/>
                    <a:pt x="93" y="44"/>
                    <a:pt x="93" y="1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759795" y="3670645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>
            <a:spLocks/>
          </p:cNvSpPr>
          <p:nvPr/>
        </p:nvSpPr>
        <p:spPr>
          <a:xfrm>
            <a:off x="8759795" y="3955860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59795" y="4583997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2"/>
          <p:cNvSpPr txBox="1">
            <a:spLocks/>
          </p:cNvSpPr>
          <p:nvPr/>
        </p:nvSpPr>
        <p:spPr>
          <a:xfrm>
            <a:off x="8759795" y="4869213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9795" y="5456391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2"/>
          <p:cNvSpPr txBox="1">
            <a:spLocks/>
          </p:cNvSpPr>
          <p:nvPr/>
        </p:nvSpPr>
        <p:spPr>
          <a:xfrm>
            <a:off x="8759795" y="5741607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916284" y="3694726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22%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16284" y="4608078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16284" y="5480472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59795" y="2752173"/>
            <a:ext cx="2586793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32"/>
          <p:cNvSpPr txBox="1">
            <a:spLocks/>
          </p:cNvSpPr>
          <p:nvPr/>
        </p:nvSpPr>
        <p:spPr>
          <a:xfrm>
            <a:off x="8759795" y="3037387"/>
            <a:ext cx="2586793" cy="5372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16284" y="2776255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27%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92" y="2956844"/>
            <a:ext cx="1771374" cy="2585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>
            <a:spLocks/>
          </p:cNvSpPr>
          <p:nvPr/>
        </p:nvSpPr>
        <p:spPr>
          <a:xfrm>
            <a:off x="1975980" y="3574667"/>
            <a:ext cx="2614886" cy="122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975980" y="2776255"/>
            <a:ext cx="626341" cy="62634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52669" y="4093183"/>
            <a:ext cx="2638198" cy="2089336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858" rIns="164858"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891133" y="3037387"/>
            <a:ext cx="861135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193950" y="4017477"/>
            <a:ext cx="55831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7079750" y="4912022"/>
            <a:ext cx="67251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891133" y="5793926"/>
            <a:ext cx="861135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/>
      <p:bldP spid="31" grpId="0"/>
      <p:bldP spid="32" grpId="0"/>
      <p:bldP spid="33" grpId="0"/>
      <p:bldP spid="38" grpId="0"/>
      <p:bldP spid="41" grpId="0"/>
      <p:bldP spid="43" grpId="0" animBg="1"/>
      <p:bldP spid="45" grpId="0" animBg="1"/>
      <p:bldP spid="47" grpId="0" animBg="1"/>
      <p:bldP spid="49" grpId="0"/>
      <p:bldP spid="50" grpId="0"/>
      <p:bldP spid="51" grpId="0" animBg="1"/>
      <p:bldP spid="56" grpId="0"/>
      <p:bldP spid="57" grpId="0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917207" cy="7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1243487" y="1113625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1255761" y="2129286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928" y="226836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928" y="3275268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928" y="428217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109928" y="528907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8068419" y="227442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8068419" y="328132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8068419" y="428822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8068419" y="529512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8756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>
            <a:spLocks/>
          </p:cNvSpPr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>
            <a:spLocks/>
          </p:cNvSpPr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>
            <a:spLocks/>
          </p:cNvSpPr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>
            <a:spLocks/>
          </p:cNvSpPr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>
            <a:spLocks/>
          </p:cNvSpPr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>
            <a:spLocks/>
          </p:cNvSpPr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>
            <a:spLocks/>
          </p:cNvSpPr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>
            <a:spLocks/>
          </p:cNvSpPr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>
            <a:spLocks/>
          </p:cNvSpPr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/>
          </p:cNvSpPr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/>
          </p:cNvSpPr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>
            <a:spLocks/>
          </p:cNvSpPr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>
            <a:spLocks/>
          </p:cNvSpPr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>
            <a:spLocks/>
          </p:cNvSpPr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>
            <a:spLocks/>
          </p:cNvSpPr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>
            <a:spLocks/>
          </p:cNvSpPr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>
            <a:spLocks/>
          </p:cNvSpPr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>
            <a:spLocks/>
          </p:cNvSpPr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>
            <a:spLocks/>
          </p:cNvSpPr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>
            <a:spLocks/>
          </p:cNvSpPr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>
            <a:spLocks/>
          </p:cNvSpPr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706522" y="2073564"/>
            <a:ext cx="2580877" cy="3051270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337434" y="5211921"/>
            <a:ext cx="1319053" cy="1058034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0110" y="2275783"/>
            <a:ext cx="2133701" cy="1909762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936457" y="2712098"/>
            <a:ext cx="505538" cy="50553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5888" y="2722520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6457" y="3570120"/>
            <a:ext cx="505538" cy="5055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5888" y="3580542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6457" y="4512428"/>
            <a:ext cx="505538" cy="5055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65888" y="4522850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36457" y="5368421"/>
            <a:ext cx="505538" cy="5055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65888" y="5378843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54" y="0"/>
            <a:ext cx="12858043" cy="72167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19450" y="2537321"/>
            <a:ext cx="64198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cap="all" dirty="0">
                <a:solidFill>
                  <a:schemeClr val="accent2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cap="all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963798" y="4389052"/>
            <a:ext cx="1388317" cy="2419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b="1" dirty="0">
                <a:solidFill>
                  <a:schemeClr val="accent2"/>
                </a:solidFill>
                <a:cs typeface="Arial" panose="020B0604020202020204" pitchFamily="34" charset="0"/>
              </a:rPr>
              <a:t>汇报人：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882982" y="4396748"/>
            <a:ext cx="2232125" cy="2342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50" b="1" dirty="0">
                <a:solidFill>
                  <a:schemeClr val="accent2"/>
                </a:solidFill>
                <a:cs typeface="Arial" panose="020B0604020202020204" pitchFamily="34" charset="0"/>
              </a:rPr>
              <a:t>Report Person:</a:t>
            </a:r>
            <a:endParaRPr lang="zh-CN" altLang="en-US" sz="105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6450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7" grpId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0944993-C55F-409D-808E-353EFC08C3EB}"/>
              </a:ext>
            </a:extLst>
          </p:cNvPr>
          <p:cNvSpPr/>
          <p:nvPr/>
        </p:nvSpPr>
        <p:spPr>
          <a:xfrm>
            <a:off x="354" y="0"/>
            <a:ext cx="12858043" cy="72167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364359" y="4015908"/>
            <a:ext cx="629508" cy="69201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169" y="4018139"/>
            <a:ext cx="9871228" cy="6942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33" tIns="0" rIns="189833" bIns="0" anchor="ctr"/>
          <a:lstStyle/>
          <a:p>
            <a:pPr algn="ctr" fontAlgn="base">
              <a:defRPr/>
            </a:pPr>
            <a:r>
              <a:rPr lang="en-US" altLang="zh-CN" sz="2953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353" y="3210047"/>
            <a:ext cx="9822117" cy="8170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375" spc="211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531" spc="21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820238" y="3205582"/>
            <a:ext cx="901849" cy="82148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788496" y="4134219"/>
            <a:ext cx="7281761" cy="1785839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531"/>
              </a:lnSpc>
            </a:pPr>
            <a:r>
              <a:rPr lang="en-US" altLang="zh-CN" sz="1266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231" y="1950609"/>
            <a:ext cx="4222253" cy="9742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" y="0"/>
            <a:ext cx="12858043" cy="721672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5447" y="285443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642000" y="3209801"/>
            <a:ext cx="3299271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642000" y="3882256"/>
            <a:ext cx="329927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6123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7830" y="1336677"/>
            <a:ext cx="8280920" cy="51754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" y="1328566"/>
            <a:ext cx="5245872" cy="171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799" y="4482475"/>
            <a:ext cx="3384327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2799" y="5034806"/>
            <a:ext cx="3384328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2176" y="1630415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>
            <a:spLocks/>
          </p:cNvSpPr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>
            <a:spLocks/>
          </p:cNvSpPr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roup 847"/>
          <p:cNvGrpSpPr/>
          <p:nvPr/>
        </p:nvGrpSpPr>
        <p:grpSpPr>
          <a:xfrm>
            <a:off x="9597727" y="2402855"/>
            <a:ext cx="1863463" cy="3897633"/>
            <a:chOff x="0" y="-1"/>
            <a:chExt cx="4173698" cy="8729735"/>
          </a:xfrm>
        </p:grpSpPr>
        <p:sp>
          <p:nvSpPr>
            <p:cNvPr id="839" name="Shape 839"/>
            <p:cNvSpPr/>
            <p:nvPr/>
          </p:nvSpPr>
          <p:spPr>
            <a:xfrm rot="16200000">
              <a:off x="665658" y="-665659"/>
              <a:ext cx="2842381" cy="4173698"/>
            </a:xfrm>
            <a:prstGeom prst="rightArrow">
              <a:avLst>
                <a:gd name="adj1" fmla="val 81119"/>
                <a:gd name="adj2" fmla="val 46535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0" name="Shape 840"/>
            <p:cNvSpPr/>
            <p:nvPr/>
          </p:nvSpPr>
          <p:spPr>
            <a:xfrm>
              <a:off x="398740" y="2402520"/>
              <a:ext cx="3376217" cy="269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7" y="0"/>
                  </a:moveTo>
                  <a:lnTo>
                    <a:pt x="8173" y="2903"/>
                  </a:lnTo>
                  <a:lnTo>
                    <a:pt x="0" y="290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03"/>
                  </a:lnTo>
                  <a:lnTo>
                    <a:pt x="13180" y="2903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398740" y="4389510"/>
              <a:ext cx="3376217" cy="269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7" y="0"/>
                  </a:moveTo>
                  <a:lnTo>
                    <a:pt x="8173" y="2903"/>
                  </a:lnTo>
                  <a:lnTo>
                    <a:pt x="0" y="290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03"/>
                  </a:lnTo>
                  <a:lnTo>
                    <a:pt x="13180" y="2903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398740" y="6289348"/>
              <a:ext cx="3376217" cy="244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7" y="0"/>
                  </a:moveTo>
                  <a:lnTo>
                    <a:pt x="8173" y="3200"/>
                  </a:lnTo>
                  <a:lnTo>
                    <a:pt x="0" y="32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200"/>
                  </a:lnTo>
                  <a:lnTo>
                    <a:pt x="13180" y="3200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>
              <a:off x="1282613" y="1269574"/>
              <a:ext cx="1608468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1812951" y="3217465"/>
              <a:ext cx="547792" cy="62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2681" tIns="22681" rIns="22681" bIns="22681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845" name="Shape 845"/>
            <p:cNvSpPr/>
            <p:nvPr/>
          </p:nvSpPr>
          <p:spPr>
            <a:xfrm>
              <a:off x="1812951" y="5304395"/>
              <a:ext cx="445200" cy="525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846" name="Shape 846"/>
            <p:cNvSpPr/>
            <p:nvPr/>
          </p:nvSpPr>
          <p:spPr>
            <a:xfrm>
              <a:off x="1812951" y="7340028"/>
              <a:ext cx="445200" cy="525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56" name="Group 856"/>
          <p:cNvGrpSpPr/>
          <p:nvPr/>
        </p:nvGrpSpPr>
        <p:grpSpPr>
          <a:xfrm>
            <a:off x="7924062" y="3135746"/>
            <a:ext cx="1513061" cy="3164718"/>
            <a:chOff x="-1" y="0"/>
            <a:chExt cx="3388883" cy="7088187"/>
          </a:xfrm>
        </p:grpSpPr>
        <p:sp>
          <p:nvSpPr>
            <p:cNvPr id="848" name="Shape 848"/>
            <p:cNvSpPr/>
            <p:nvPr/>
          </p:nvSpPr>
          <p:spPr>
            <a:xfrm rot="16200000">
              <a:off x="540489" y="-540490"/>
              <a:ext cx="2307904" cy="3388883"/>
            </a:xfrm>
            <a:prstGeom prst="rightArrow">
              <a:avLst>
                <a:gd name="adj1" fmla="val 81119"/>
                <a:gd name="adj2" fmla="val 46535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9" name="Shape 849"/>
            <p:cNvSpPr/>
            <p:nvPr/>
          </p:nvSpPr>
          <p:spPr>
            <a:xfrm>
              <a:off x="323762" y="1951031"/>
              <a:ext cx="2741216" cy="2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6" y="0"/>
                  </a:moveTo>
                  <a:lnTo>
                    <a:pt x="8172" y="2901"/>
                  </a:lnTo>
                  <a:lnTo>
                    <a:pt x="0" y="29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01"/>
                  </a:lnTo>
                  <a:lnTo>
                    <a:pt x="13181" y="2901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0" name="Shape 850"/>
            <p:cNvSpPr/>
            <p:nvPr/>
          </p:nvSpPr>
          <p:spPr>
            <a:xfrm>
              <a:off x="323762" y="3564390"/>
              <a:ext cx="2741216" cy="2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6" y="0"/>
                  </a:moveTo>
                  <a:lnTo>
                    <a:pt x="8172" y="2901"/>
                  </a:lnTo>
                  <a:lnTo>
                    <a:pt x="0" y="29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01"/>
                  </a:lnTo>
                  <a:lnTo>
                    <a:pt x="13181" y="2901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1" name="Shape 851"/>
            <p:cNvSpPr/>
            <p:nvPr/>
          </p:nvSpPr>
          <p:spPr>
            <a:xfrm>
              <a:off x="323762" y="5106986"/>
              <a:ext cx="2741216" cy="198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6" y="0"/>
                  </a:moveTo>
                  <a:lnTo>
                    <a:pt x="8172" y="3198"/>
                  </a:lnTo>
                  <a:lnTo>
                    <a:pt x="0" y="31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198"/>
                  </a:lnTo>
                  <a:lnTo>
                    <a:pt x="13181" y="3198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2" name="Shape 852"/>
            <p:cNvSpPr/>
            <p:nvPr/>
          </p:nvSpPr>
          <p:spPr>
            <a:xfrm>
              <a:off x="890207" y="1086218"/>
              <a:ext cx="1608467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1478281" y="2691643"/>
              <a:ext cx="445200" cy="525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854" name="Shape 854"/>
            <p:cNvSpPr/>
            <p:nvPr/>
          </p:nvSpPr>
          <p:spPr>
            <a:xfrm>
              <a:off x="1478281" y="4333512"/>
              <a:ext cx="445200" cy="525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855" name="Shape 855"/>
            <p:cNvSpPr/>
            <p:nvPr/>
          </p:nvSpPr>
          <p:spPr>
            <a:xfrm>
              <a:off x="1478281" y="5975384"/>
              <a:ext cx="445200" cy="525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65" name="Group 865"/>
          <p:cNvGrpSpPr/>
          <p:nvPr/>
        </p:nvGrpSpPr>
        <p:grpSpPr>
          <a:xfrm>
            <a:off x="6598223" y="3878747"/>
            <a:ext cx="1165236" cy="2437151"/>
            <a:chOff x="-1" y="0"/>
            <a:chExt cx="2609839" cy="5458615"/>
          </a:xfrm>
        </p:grpSpPr>
        <p:sp>
          <p:nvSpPr>
            <p:cNvPr id="857" name="Shape 857"/>
            <p:cNvSpPr/>
            <p:nvPr/>
          </p:nvSpPr>
          <p:spPr>
            <a:xfrm rot="16200000">
              <a:off x="416240" y="-416241"/>
              <a:ext cx="1777358" cy="2609839"/>
            </a:xfrm>
            <a:prstGeom prst="rightArrow">
              <a:avLst>
                <a:gd name="adj1" fmla="val 81119"/>
                <a:gd name="adj2" fmla="val 46535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>
              <a:off x="249335" y="1502569"/>
              <a:ext cx="2110979" cy="168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6" y="0"/>
                  </a:moveTo>
                  <a:lnTo>
                    <a:pt x="8175" y="2900"/>
                  </a:lnTo>
                  <a:lnTo>
                    <a:pt x="0" y="29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00"/>
                  </a:lnTo>
                  <a:lnTo>
                    <a:pt x="13182" y="2900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9" name="Shape 859"/>
            <p:cNvSpPr/>
            <p:nvPr/>
          </p:nvSpPr>
          <p:spPr>
            <a:xfrm>
              <a:off x="249335" y="2745046"/>
              <a:ext cx="2110979" cy="168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6" y="0"/>
                  </a:moveTo>
                  <a:lnTo>
                    <a:pt x="8175" y="2900"/>
                  </a:lnTo>
                  <a:lnTo>
                    <a:pt x="0" y="29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900"/>
                  </a:lnTo>
                  <a:lnTo>
                    <a:pt x="13182" y="2900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>
              <a:off x="249335" y="3933026"/>
              <a:ext cx="2110979" cy="152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6" y="0"/>
                  </a:moveTo>
                  <a:lnTo>
                    <a:pt x="8175" y="3197"/>
                  </a:lnTo>
                  <a:lnTo>
                    <a:pt x="0" y="31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197"/>
                  </a:lnTo>
                  <a:lnTo>
                    <a:pt x="13182" y="3197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501383" y="727935"/>
              <a:ext cx="1608466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000"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1047038" y="2049559"/>
              <a:ext cx="445200" cy="525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863" name="Shape 863"/>
            <p:cNvSpPr/>
            <p:nvPr/>
          </p:nvSpPr>
          <p:spPr>
            <a:xfrm>
              <a:off x="1047038" y="3307819"/>
              <a:ext cx="445200" cy="525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864" name="Shape 864"/>
            <p:cNvSpPr/>
            <p:nvPr/>
          </p:nvSpPr>
          <p:spPr>
            <a:xfrm>
              <a:off x="1047038" y="4566078"/>
              <a:ext cx="445200" cy="525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68" name="Group 868"/>
          <p:cNvGrpSpPr/>
          <p:nvPr/>
        </p:nvGrpSpPr>
        <p:grpSpPr>
          <a:xfrm>
            <a:off x="1544180" y="2153398"/>
            <a:ext cx="8053546" cy="745791"/>
            <a:chOff x="0" y="72235"/>
            <a:chExt cx="19498693" cy="1670386"/>
          </a:xfrm>
        </p:grpSpPr>
        <p:sp>
          <p:nvSpPr>
            <p:cNvPr id="866" name="Shape 866"/>
            <p:cNvSpPr/>
            <p:nvPr/>
          </p:nvSpPr>
          <p:spPr>
            <a:xfrm>
              <a:off x="5280" y="72235"/>
              <a:ext cx="4748146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817244">
                <a:defRPr sz="297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0" y="749968"/>
              <a:ext cx="19498693" cy="992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1" name="Group 871"/>
          <p:cNvGrpSpPr/>
          <p:nvPr/>
        </p:nvGrpSpPr>
        <p:grpSpPr>
          <a:xfrm>
            <a:off x="1543476" y="3264890"/>
            <a:ext cx="5054747" cy="893524"/>
            <a:chOff x="-1704" y="72235"/>
            <a:chExt cx="12238204" cy="2001271"/>
          </a:xfrm>
        </p:grpSpPr>
        <p:sp>
          <p:nvSpPr>
            <p:cNvPr id="869" name="Shape 869"/>
            <p:cNvSpPr/>
            <p:nvPr/>
          </p:nvSpPr>
          <p:spPr>
            <a:xfrm>
              <a:off x="-1704" y="72235"/>
              <a:ext cx="4748143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817244">
                <a:defRPr sz="297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>
              <a:off x="0" y="419083"/>
              <a:ext cx="12236500" cy="1654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4" name="Group 874"/>
          <p:cNvGrpSpPr/>
          <p:nvPr/>
        </p:nvGrpSpPr>
        <p:grpSpPr>
          <a:xfrm>
            <a:off x="1543477" y="4376380"/>
            <a:ext cx="4682820" cy="813312"/>
            <a:chOff x="-1704" y="72233"/>
            <a:chExt cx="11337721" cy="1821613"/>
          </a:xfrm>
        </p:grpSpPr>
        <p:sp>
          <p:nvSpPr>
            <p:cNvPr id="872" name="Shape 872"/>
            <p:cNvSpPr/>
            <p:nvPr/>
          </p:nvSpPr>
          <p:spPr>
            <a:xfrm>
              <a:off x="-1704" y="72233"/>
              <a:ext cx="4748143" cy="52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817244">
                <a:defRPr sz="297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-2" y="598746"/>
              <a:ext cx="11336019" cy="1295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" grpId="0" advAuto="0"/>
      <p:bldP spid="856" grpId="0" advAuto="0"/>
      <p:bldP spid="865" grpId="0" advAuto="0"/>
      <p:bldP spid="868" grpId="0" advAuto="0"/>
      <p:bldP spid="871" grpId="0" advAuto="0"/>
      <p:bldP spid="874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4" y="0"/>
            <a:ext cx="12858043" cy="721672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5447" y="2854436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642000" y="3209801"/>
            <a:ext cx="3299271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642000" y="3882256"/>
            <a:ext cx="329927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710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3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https://www.freeppt7.com-Best PowerPoint templates for free download">
  <a:themeElements>
    <a:clrScheme name="自定义 2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E2E7"/>
      </a:accent1>
      <a:accent2>
        <a:srgbClr val="66C3C3"/>
      </a:accent2>
      <a:accent3>
        <a:srgbClr val="C0E2E7"/>
      </a:accent3>
      <a:accent4>
        <a:srgbClr val="66C3C3"/>
      </a:accent4>
      <a:accent5>
        <a:srgbClr val="C0E2E7"/>
      </a:accent5>
      <a:accent6>
        <a:srgbClr val="66C3C3"/>
      </a:accent6>
      <a:hlink>
        <a:srgbClr val="C0E2E7"/>
      </a:hlink>
      <a:folHlink>
        <a:srgbClr val="66C3C3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2839</Words>
  <Application>Microsoft Office PowerPoint</Application>
  <PresentationFormat>自定义</PresentationFormat>
  <Paragraphs>302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微软雅黑 Light</vt:lpstr>
      <vt:lpstr>Arial</vt:lpstr>
      <vt:lpstr>Calibri</vt:lpstr>
      <vt:lpstr>Calibri Light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/>
  <cp:keywords>RP</cp:keywords>
  <dc:description>RP</dc:description>
  <cp:lastModifiedBy/>
  <cp:revision>1</cp:revision>
  <dcterms:created xsi:type="dcterms:W3CDTF">2016-12-22T13:10:40Z</dcterms:created>
  <dcterms:modified xsi:type="dcterms:W3CDTF">2019-04-12T13:43:18Z</dcterms:modified>
  <cp:category>RP</cp:category>
  <cp:contentStatus>RP</cp:contentStatus>
</cp:coreProperties>
</file>