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8"/>
  </p:notesMasterIdLst>
  <p:sldIdLst>
    <p:sldId id="494" r:id="rId11"/>
    <p:sldId id="471" r:id="rId12"/>
    <p:sldId id="353" r:id="rId13"/>
    <p:sldId id="473" r:id="rId14"/>
    <p:sldId id="472" r:id="rId15"/>
    <p:sldId id="352" r:id="rId16"/>
    <p:sldId id="491" r:id="rId17"/>
    <p:sldId id="474" r:id="rId18"/>
    <p:sldId id="476" r:id="rId19"/>
    <p:sldId id="477" r:id="rId20"/>
    <p:sldId id="480" r:id="rId21"/>
    <p:sldId id="481" r:id="rId22"/>
    <p:sldId id="479" r:id="rId23"/>
    <p:sldId id="482" r:id="rId24"/>
    <p:sldId id="484" r:id="rId25"/>
    <p:sldId id="483" r:id="rId26"/>
    <p:sldId id="486" r:id="rId27"/>
    <p:sldId id="485" r:id="rId28"/>
    <p:sldId id="487" r:id="rId29"/>
    <p:sldId id="488" r:id="rId30"/>
    <p:sldId id="475" r:id="rId31"/>
    <p:sldId id="490" r:id="rId32"/>
    <p:sldId id="493" r:id="rId33"/>
    <p:sldId id="489" r:id="rId34"/>
    <p:sldId id="492" r:id="rId35"/>
    <p:sldId id="297" r:id="rId36"/>
    <p:sldId id="296" r:id="rId37"/>
  </p:sldIdLst>
  <p:sldSz cx="12190413" cy="6859588"/>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66C"/>
    <a:srgbClr val="8CB9E3"/>
    <a:srgbClr val="97C1E7"/>
    <a:srgbClr val="3FAB9D"/>
    <a:srgbClr val="368A41"/>
    <a:srgbClr val="88470C"/>
    <a:srgbClr val="1F474E"/>
    <a:srgbClr val="A4B652"/>
    <a:srgbClr val="81B747"/>
    <a:srgbClr val="77A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7" autoAdjust="0"/>
    <p:restoredTop sz="97778" autoAdjust="0"/>
  </p:normalViewPr>
  <p:slideViewPr>
    <p:cSldViewPr snapToGrid="0" showGuides="1">
      <p:cViewPr varScale="1">
        <p:scale>
          <a:sx n="68" d="100"/>
          <a:sy n="68" d="100"/>
        </p:scale>
        <p:origin x="960" y="6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2019/4/13 Saturday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14465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00488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0005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1356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02609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418418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46260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31519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494835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8603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478560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14711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42031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214025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797078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27</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6432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5169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97146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04523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52585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60334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2019/4/13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2019/4/13 Saturday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4/13/2019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13/4/2019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5.xml"/><Relationship Id="rId7" Type="http://schemas.openxmlformats.org/officeDocument/2006/relationships/image" Target="../media/image1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2.xml"/><Relationship Id="rId5" Type="http://schemas.openxmlformats.org/officeDocument/2006/relationships/slideLayout" Target="../slideLayouts/slideLayout43.xml"/><Relationship Id="rId4"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grpSp>
        <p:nvGrpSpPr>
          <p:cNvPr id="24" name="组合 23"/>
          <p:cNvGrpSpPr/>
          <p:nvPr/>
        </p:nvGrpSpPr>
        <p:grpSpPr>
          <a:xfrm>
            <a:off x="3859428" y="1518083"/>
            <a:ext cx="4473144" cy="2256178"/>
            <a:chOff x="6900621" y="1317063"/>
            <a:chExt cx="3859162" cy="1946497"/>
          </a:xfrm>
        </p:grpSpPr>
        <p:sp>
          <p:nvSpPr>
            <p:cNvPr id="25" name="椭圆 24"/>
            <p:cNvSpPr/>
            <p:nvPr/>
          </p:nvSpPr>
          <p:spPr>
            <a:xfrm>
              <a:off x="7644571" y="1410943"/>
              <a:ext cx="1597450" cy="1597450"/>
            </a:xfrm>
            <a:prstGeom prst="ellipse">
              <a:avLst/>
            </a:prstGeom>
            <a:noFill/>
            <a:ln>
              <a:solidFill>
                <a:srgbClr val="95B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_14"/>
            <p:cNvSpPr txBox="1">
              <a:spLocks noChangeArrowheads="1"/>
            </p:cNvSpPr>
            <p:nvPr/>
          </p:nvSpPr>
          <p:spPr bwMode="auto">
            <a:xfrm>
              <a:off x="7455731" y="1733517"/>
              <a:ext cx="2063266"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800" spc="600" dirty="0">
                  <a:solidFill>
                    <a:srgbClr val="95B66C"/>
                  </a:solidFill>
                  <a:latin typeface="方正汉真广标简体" panose="02000000000000000000" pitchFamily="2" charset="-122"/>
                  <a:ea typeface="方正汉真广标简体" panose="02000000000000000000" pitchFamily="2" charset="-122"/>
                </a:rPr>
                <a:t>日系</a:t>
              </a:r>
              <a:endParaRPr lang="zh-CN" sz="4800" spc="600" dirty="0">
                <a:solidFill>
                  <a:srgbClr val="95B66C"/>
                </a:solidFill>
                <a:latin typeface="方正汉真广标简体" panose="02000000000000000000" pitchFamily="2" charset="-122"/>
                <a:ea typeface="方正汉真广标简体" panose="02000000000000000000" pitchFamily="2" charset="-122"/>
              </a:endParaRPr>
            </a:p>
          </p:txBody>
        </p:sp>
        <p:cxnSp>
          <p:nvCxnSpPr>
            <p:cNvPr id="28" name="直接连接符 27"/>
            <p:cNvCxnSpPr/>
            <p:nvPr/>
          </p:nvCxnSpPr>
          <p:spPr>
            <a:xfrm flipH="1">
              <a:off x="9135237" y="1317063"/>
              <a:ext cx="719828" cy="510334"/>
            </a:xfrm>
            <a:prstGeom prst="line">
              <a:avLst/>
            </a:prstGeom>
            <a:ln w="19050">
              <a:solidFill>
                <a:srgbClr val="95B66C"/>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7140989" y="2753226"/>
              <a:ext cx="719828" cy="510334"/>
            </a:xfrm>
            <a:prstGeom prst="line">
              <a:avLst/>
            </a:prstGeom>
            <a:ln w="19050">
              <a:solidFill>
                <a:srgbClr val="95B66C"/>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6900621" y="1733516"/>
              <a:ext cx="3859162" cy="1013979"/>
              <a:chOff x="6964121" y="2305016"/>
              <a:chExt cx="3859162" cy="1013979"/>
            </a:xfrm>
          </p:grpSpPr>
          <p:sp>
            <p:nvSpPr>
              <p:cNvPr id="32" name="椭圆 31"/>
              <p:cNvSpPr/>
              <p:nvPr/>
            </p:nvSpPr>
            <p:spPr>
              <a:xfrm>
                <a:off x="9217093" y="2386195"/>
                <a:ext cx="845032" cy="8450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9978251" y="2392243"/>
                <a:ext cx="845032" cy="845032"/>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_14"/>
              <p:cNvSpPr txBox="1">
                <a:spLocks noChangeArrowheads="1"/>
              </p:cNvSpPr>
              <p:nvPr/>
            </p:nvSpPr>
            <p:spPr bwMode="auto">
              <a:xfrm>
                <a:off x="9392576" y="2305016"/>
                <a:ext cx="544864"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800" spc="600" dirty="0">
                    <a:solidFill>
                      <a:schemeClr val="accent1"/>
                    </a:solidFill>
                    <a:latin typeface="方正兰亭超细黑简体" panose="02000000000000000000" pitchFamily="2" charset="-122"/>
                    <a:ea typeface="方正兰亭超细黑简体" panose="02000000000000000000" pitchFamily="2" charset="-122"/>
                  </a:rPr>
                  <a:t>清</a:t>
                </a:r>
                <a:endParaRPr lang="zh-CN" sz="4800" spc="600" dirty="0">
                  <a:solidFill>
                    <a:schemeClr val="accent1"/>
                  </a:solidFill>
                  <a:latin typeface="方正兰亭超细黑简体" panose="02000000000000000000" pitchFamily="2" charset="-122"/>
                  <a:ea typeface="方正兰亭超细黑简体" panose="02000000000000000000" pitchFamily="2" charset="-122"/>
                </a:endParaRPr>
              </a:p>
            </p:txBody>
          </p:sp>
          <p:sp>
            <p:nvSpPr>
              <p:cNvPr id="35" name="_14"/>
              <p:cNvSpPr txBox="1">
                <a:spLocks noChangeArrowheads="1"/>
              </p:cNvSpPr>
              <p:nvPr/>
            </p:nvSpPr>
            <p:spPr bwMode="auto">
              <a:xfrm>
                <a:off x="10147976" y="2305016"/>
                <a:ext cx="550625"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800" spc="600" dirty="0">
                    <a:solidFill>
                      <a:srgbClr val="8CB9E3"/>
                    </a:solidFill>
                    <a:latin typeface="方正兰亭超细黑简体" panose="02000000000000000000" pitchFamily="2" charset="-122"/>
                    <a:ea typeface="方正兰亭超细黑简体" panose="02000000000000000000" pitchFamily="2" charset="-122"/>
                  </a:rPr>
                  <a:t>新</a:t>
                </a:r>
                <a:endParaRPr lang="zh-CN" sz="4800" spc="600" dirty="0">
                  <a:solidFill>
                    <a:srgbClr val="8CB9E3"/>
                  </a:solidFill>
                  <a:latin typeface="方正兰亭超细黑简体" panose="02000000000000000000" pitchFamily="2" charset="-122"/>
                  <a:ea typeface="方正兰亭超细黑简体" panose="02000000000000000000" pitchFamily="2" charset="-122"/>
                </a:endParaRPr>
              </a:p>
            </p:txBody>
          </p:sp>
          <p:sp>
            <p:nvSpPr>
              <p:cNvPr id="36" name="椭圆 35"/>
              <p:cNvSpPr/>
              <p:nvPr/>
            </p:nvSpPr>
            <p:spPr>
              <a:xfrm>
                <a:off x="6964121" y="2409854"/>
                <a:ext cx="845032" cy="845032"/>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_14"/>
              <p:cNvSpPr txBox="1">
                <a:spLocks noChangeArrowheads="1"/>
              </p:cNvSpPr>
              <p:nvPr/>
            </p:nvSpPr>
            <p:spPr bwMode="auto">
              <a:xfrm>
                <a:off x="7133848" y="2322625"/>
                <a:ext cx="550625"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800" spc="600" dirty="0">
                    <a:solidFill>
                      <a:srgbClr val="8CB9E3"/>
                    </a:solidFill>
                    <a:latin typeface="方正兰亭超细黑简体" panose="02000000000000000000" pitchFamily="2" charset="-122"/>
                    <a:ea typeface="方正兰亭超细黑简体" panose="02000000000000000000" pitchFamily="2" charset="-122"/>
                  </a:rPr>
                  <a:t>小</a:t>
                </a:r>
                <a:endParaRPr lang="zh-CN" sz="4800" spc="600" dirty="0">
                  <a:solidFill>
                    <a:srgbClr val="8CB9E3"/>
                  </a:solidFill>
                  <a:latin typeface="方正兰亭超细黑简体" panose="02000000000000000000" pitchFamily="2" charset="-122"/>
                  <a:ea typeface="方正兰亭超细黑简体" panose="02000000000000000000" pitchFamily="2" charset="-122"/>
                </a:endParaRPr>
              </a:p>
            </p:txBody>
          </p:sp>
        </p:grpSp>
        <p:sp>
          <p:nvSpPr>
            <p:cNvPr id="31" name="_14"/>
            <p:cNvSpPr txBox="1">
              <a:spLocks noChangeArrowheads="1"/>
            </p:cNvSpPr>
            <p:nvPr/>
          </p:nvSpPr>
          <p:spPr bwMode="auto">
            <a:xfrm rot="2615370">
              <a:off x="8152885" y="2315081"/>
              <a:ext cx="694925" cy="872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6000" spc="600" dirty="0">
                  <a:solidFill>
                    <a:srgbClr val="95B66C"/>
                  </a:solidFill>
                  <a:latin typeface="方正兰亭超细黑简体" panose="02000000000000000000" pitchFamily="2" charset="-122"/>
                  <a:ea typeface="方正兰亭超细黑简体" panose="02000000000000000000" pitchFamily="2" charset="-122"/>
                </a:rPr>
                <a:t>!</a:t>
              </a:r>
              <a:endParaRPr lang="zh-CN" sz="6000" spc="600" dirty="0">
                <a:solidFill>
                  <a:srgbClr val="95B66C"/>
                </a:solidFill>
                <a:latin typeface="方正兰亭超细黑简体" panose="02000000000000000000" pitchFamily="2" charset="-122"/>
                <a:ea typeface="方正兰亭超细黑简体" panose="02000000000000000000" pitchFamily="2" charset="-122"/>
              </a:endParaRPr>
            </a:p>
          </p:txBody>
        </p:sp>
      </p:grpSp>
      <p:sp>
        <p:nvSpPr>
          <p:cNvPr id="38" name="矩形 23"/>
          <p:cNvSpPr>
            <a:spLocks noChangeArrowheads="1"/>
          </p:cNvSpPr>
          <p:nvPr/>
        </p:nvSpPr>
        <p:spPr bwMode="auto">
          <a:xfrm>
            <a:off x="3207010" y="4993793"/>
            <a:ext cx="5797290" cy="579005"/>
          </a:xfrm>
          <a:prstGeom prst="rect">
            <a:avLst/>
          </a:prstGeom>
          <a:noFill/>
          <a:ln>
            <a:noFill/>
          </a:ln>
        </p:spPr>
        <p:txBody>
          <a:bodyPr wrap="square">
            <a:spAutoFit/>
          </a:bodyPr>
          <a:lstStyle/>
          <a:p>
            <a:pPr algn="ctr">
              <a:lnSpc>
                <a:spcPct val="150000"/>
              </a:lnSpc>
            </a:pPr>
            <a:r>
              <a:rPr lang="en-US" altLang="zh-CN" sz="11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THIS IS A ART TEMPLATE ,THE TEMPLATE DESIGN BY JERRY.</a:t>
            </a:r>
          </a:p>
          <a:p>
            <a:pPr algn="ctr">
              <a:lnSpc>
                <a:spcPct val="150000"/>
              </a:lnSpc>
            </a:pPr>
            <a:r>
              <a:rPr lang="en-US" altLang="zh-CN" sz="11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 THANK YOU WATCHING THIS ONE. </a:t>
            </a:r>
          </a:p>
        </p:txBody>
      </p:sp>
      <p:sp>
        <p:nvSpPr>
          <p:cNvPr id="39" name="_14"/>
          <p:cNvSpPr txBox="1">
            <a:spLocks noChangeArrowheads="1"/>
          </p:cNvSpPr>
          <p:nvPr/>
        </p:nvSpPr>
        <p:spPr bwMode="auto">
          <a:xfrm>
            <a:off x="4910316" y="3926781"/>
            <a:ext cx="237136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6600" spc="600" dirty="0">
                <a:solidFill>
                  <a:srgbClr val="8CB9E3"/>
                </a:solidFill>
                <a:latin typeface="Tw Cen MT" panose="020B0602020104020603" pitchFamily="34" charset="0"/>
                <a:ea typeface="方正汉真广标简体" panose="02000000000000000000" pitchFamily="2" charset="-122"/>
              </a:rPr>
              <a:t>2</a:t>
            </a:r>
            <a:r>
              <a:rPr lang="en-US" altLang="zh-CN" sz="6600" spc="600" dirty="0">
                <a:solidFill>
                  <a:srgbClr val="95B66C"/>
                </a:solidFill>
                <a:latin typeface="Tw Cen MT" panose="020B0602020104020603" pitchFamily="34" charset="0"/>
                <a:ea typeface="方正汉真广标简体" panose="02000000000000000000" pitchFamily="2" charset="-122"/>
              </a:rPr>
              <a:t>0</a:t>
            </a:r>
            <a:r>
              <a:rPr lang="en-US" altLang="zh-CN" sz="6600" spc="600" dirty="0">
                <a:solidFill>
                  <a:schemeClr val="accent1"/>
                </a:solidFill>
                <a:latin typeface="Tw Cen MT" panose="020B0602020104020603" pitchFamily="34" charset="0"/>
                <a:ea typeface="方正汉真广标简体" panose="02000000000000000000" pitchFamily="2" charset="-122"/>
              </a:rPr>
              <a:t>1</a:t>
            </a:r>
            <a:r>
              <a:rPr lang="en-US" altLang="zh-CN" sz="6600" spc="600" dirty="0">
                <a:solidFill>
                  <a:srgbClr val="8CB9E3"/>
                </a:solidFill>
                <a:latin typeface="Tw Cen MT" panose="020B0602020104020603" pitchFamily="34" charset="0"/>
                <a:ea typeface="方正汉真广标简体" panose="02000000000000000000" pitchFamily="2" charset="-122"/>
              </a:rPr>
              <a:t>X</a:t>
            </a:r>
            <a:endParaRPr lang="zh-CN" sz="6600" spc="600" dirty="0">
              <a:solidFill>
                <a:srgbClr val="8CB9E3"/>
              </a:solidFill>
              <a:latin typeface="Tw Cen MT" panose="020B0602020104020603" pitchFamily="34" charset="0"/>
              <a:ea typeface="方正汉真广标简体" panose="02000000000000000000" pitchFamily="2" charset="-122"/>
            </a:endParaRPr>
          </a:p>
        </p:txBody>
      </p:sp>
    </p:spTree>
    <p:extLst>
      <p:ext uri="{BB962C8B-B14F-4D97-AF65-F5344CB8AC3E}">
        <p14:creationId xmlns:p14="http://schemas.microsoft.com/office/powerpoint/2010/main" val="4006481671"/>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1250" fill="hold"/>
                                        <p:tgtEl>
                                          <p:spTgt spid="24"/>
                                        </p:tgtEl>
                                        <p:attrNameLst>
                                          <p:attrName>ppt_w</p:attrName>
                                        </p:attrNameLst>
                                      </p:cBhvr>
                                      <p:tavLst>
                                        <p:tav tm="0">
                                          <p:val>
                                            <p:fltVal val="0"/>
                                          </p:val>
                                        </p:tav>
                                        <p:tav tm="100000">
                                          <p:val>
                                            <p:strVal val="#ppt_w"/>
                                          </p:val>
                                        </p:tav>
                                      </p:tavLst>
                                    </p:anim>
                                    <p:anim calcmode="lin" valueType="num">
                                      <p:cBhvr>
                                        <p:cTn id="11" dur="1250" fill="hold"/>
                                        <p:tgtEl>
                                          <p:spTgt spid="24"/>
                                        </p:tgtEl>
                                        <p:attrNameLst>
                                          <p:attrName>ppt_h</p:attrName>
                                        </p:attrNameLst>
                                      </p:cBhvr>
                                      <p:tavLst>
                                        <p:tav tm="0">
                                          <p:val>
                                            <p:fltVal val="0"/>
                                          </p:val>
                                        </p:tav>
                                        <p:tav tm="100000">
                                          <p:val>
                                            <p:strVal val="#ppt_h"/>
                                          </p:val>
                                        </p:tav>
                                      </p:tavLst>
                                    </p:anim>
                                    <p:animEffect transition="in" filter="fade">
                                      <p:cBhvr>
                                        <p:cTn id="12" dur="1250"/>
                                        <p:tgtEl>
                                          <p:spTgt spid="24"/>
                                        </p:tgtEl>
                                      </p:cBhvr>
                                    </p:animEffect>
                                  </p:childTnLst>
                                </p:cTn>
                              </p:par>
                            </p:childTnLst>
                          </p:cTn>
                        </p:par>
                        <p:par>
                          <p:cTn id="13" fill="hold">
                            <p:stCondLst>
                              <p:cond delay="1250"/>
                            </p:stCondLst>
                            <p:childTnLst>
                              <p:par>
                                <p:cTn id="14" presetID="55"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strVal val="#ppt_w*0.70"/>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Effect transition="in" filter="fade">
                                      <p:cBhvr>
                                        <p:cTn id="18" dur="1000"/>
                                        <p:tgtEl>
                                          <p:spTgt spid="24"/>
                                        </p:tgtEl>
                                      </p:cBhvr>
                                    </p:animEffect>
                                  </p:childTnLst>
                                </p:cTn>
                              </p:par>
                              <p:par>
                                <p:cTn id="19" presetID="42" presetClass="entr" presetSubtype="0" fill="hold" grpId="0" nodeType="withEffect">
                                  <p:stCondLst>
                                    <p:cond delay="25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0" fill="hold" display="0">
                  <p:stCondLst>
                    <p:cond delay="indefinite"/>
                  </p:stCondLst>
                  <p:endCondLst>
                    <p:cond evt="onStopAudio" delay="0">
                      <p:tgtEl>
                        <p:sldTgt/>
                      </p:tgtEl>
                    </p:cond>
                  </p:endCondLst>
                </p:cTn>
                <p:tgtEl>
                  <p:spTgt spid="27"/>
                </p:tgtEl>
              </p:cMediaNode>
            </p:audio>
          </p:childTnLst>
        </p:cTn>
      </p:par>
    </p:tnLst>
    <p:bldLst>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750934" y="2012273"/>
            <a:ext cx="8708682" cy="4178780"/>
            <a:chOff x="1271165" y="1772966"/>
            <a:chExt cx="9653189" cy="4631994"/>
          </a:xfrm>
        </p:grpSpPr>
        <p:grpSp>
          <p:nvGrpSpPr>
            <p:cNvPr id="8" name="组合 7"/>
            <p:cNvGrpSpPr/>
            <p:nvPr/>
          </p:nvGrpSpPr>
          <p:grpSpPr>
            <a:xfrm>
              <a:off x="8356036" y="1772966"/>
              <a:ext cx="2568318" cy="4587649"/>
              <a:chOff x="716676" y="1280160"/>
              <a:chExt cx="2568318" cy="4587649"/>
            </a:xfrm>
          </p:grpSpPr>
          <p:cxnSp>
            <p:nvCxnSpPr>
              <p:cNvPr id="13" name="直接连接符 12"/>
              <p:cNvCxnSpPr/>
              <p:nvPr/>
            </p:nvCxnSpPr>
            <p:spPr>
              <a:xfrm>
                <a:off x="716676" y="1349149"/>
                <a:ext cx="0" cy="4518660"/>
              </a:xfrm>
              <a:prstGeom prst="line">
                <a:avLst/>
              </a:prstGeom>
              <a:ln>
                <a:solidFill>
                  <a:srgbClr val="8CB9E3"/>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185024" y="1280160"/>
                <a:ext cx="2000387" cy="409388"/>
              </a:xfrm>
              <a:prstGeom prst="rect">
                <a:avLst/>
              </a:prstGeom>
              <a:noFill/>
            </p:spPr>
            <p:txBody>
              <a:bodyPr wrap="none" rtlCol="0">
                <a:spAutoFit/>
              </a:bodyPr>
              <a:lstStyle/>
              <a:p>
                <a:r>
                  <a:rPr lang="en-US" altLang="zh-CN" b="1" dirty="0">
                    <a:solidFill>
                      <a:schemeClr val="bg1">
                        <a:lumMod val="65000"/>
                      </a:schemeClr>
                    </a:solidFill>
                  </a:rPr>
                  <a:t>YOUR TEXT HERE</a:t>
                </a:r>
                <a:endParaRPr lang="zh-CN" altLang="en-US" b="1" dirty="0">
                  <a:solidFill>
                    <a:schemeClr val="bg1">
                      <a:lumMod val="65000"/>
                    </a:schemeClr>
                  </a:solidFill>
                </a:endParaRPr>
              </a:p>
            </p:txBody>
          </p:sp>
          <p:sp>
            <p:nvSpPr>
              <p:cNvPr id="15" name="矩形 14"/>
              <p:cNvSpPr/>
              <p:nvPr/>
            </p:nvSpPr>
            <p:spPr>
              <a:xfrm>
                <a:off x="1075884" y="2038819"/>
                <a:ext cx="2209110" cy="1603437"/>
              </a:xfrm>
              <a:prstGeom prst="rect">
                <a:avLst/>
              </a:prstGeom>
            </p:spPr>
            <p:txBody>
              <a:bodyPr wrap="square">
                <a:spAutoFit/>
              </a:bodyPr>
              <a:lstStyle/>
              <a:p>
                <a:pPr algn="just"/>
                <a:r>
                  <a:rPr lang="en-US" altLang="zh-CN" sz="1100" dirty="0">
                    <a:solidFill>
                      <a:schemeClr val="bg1">
                        <a:lumMod val="65000"/>
                      </a:schemeClr>
                    </a:solidFill>
                  </a:rPr>
                  <a:t>Supporters say, the ease of the of-the-presentation software can save a lot of time for the IT otherwise would us Ed other types of visual aid-hand-drawn or mechanically typeset slides, blackboards or whiteboards.</a:t>
                </a:r>
              </a:p>
            </p:txBody>
          </p:sp>
          <p:sp>
            <p:nvSpPr>
              <p:cNvPr id="16" name="圆角矩形 7"/>
              <p:cNvSpPr/>
              <p:nvPr/>
            </p:nvSpPr>
            <p:spPr>
              <a:xfrm>
                <a:off x="1185024" y="3686233"/>
                <a:ext cx="896375" cy="350520"/>
              </a:xfrm>
              <a:prstGeom prst="roundRect">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200" dirty="0">
                    <a:solidFill>
                      <a:schemeClr val="bg1">
                        <a:lumMod val="65000"/>
                      </a:schemeClr>
                    </a:solidFill>
                  </a:rPr>
                  <a:t>TEXT HEHE</a:t>
                </a:r>
                <a:endParaRPr lang="zh-CN" altLang="en-US" sz="1200" dirty="0">
                  <a:solidFill>
                    <a:schemeClr val="bg1">
                      <a:lumMod val="65000"/>
                    </a:schemeClr>
                  </a:solidFill>
                </a:endParaRPr>
              </a:p>
            </p:txBody>
          </p:sp>
          <p:sp>
            <p:nvSpPr>
              <p:cNvPr id="17" name="矩形 16"/>
              <p:cNvSpPr/>
              <p:nvPr/>
            </p:nvSpPr>
            <p:spPr>
              <a:xfrm>
                <a:off x="1075884" y="4352270"/>
                <a:ext cx="2209110" cy="852892"/>
              </a:xfrm>
              <a:prstGeom prst="rect">
                <a:avLst/>
              </a:prstGeom>
            </p:spPr>
            <p:txBody>
              <a:bodyPr wrap="square">
                <a:spAutoFit/>
              </a:bodyPr>
              <a:lstStyle/>
              <a:p>
                <a:pPr algn="just"/>
                <a:r>
                  <a:rPr lang="en-US" altLang="zh-CN" sz="1100" dirty="0">
                    <a:solidFill>
                      <a:schemeClr val="bg1">
                        <a:lumMod val="65000"/>
                      </a:schemeClr>
                    </a:solidFill>
                  </a:rPr>
                  <a:t>Have used and types of visual aid-hand-drawn or mechanically typeset slides, blackboards or whiteboards. </a:t>
                </a:r>
              </a:p>
            </p:txBody>
          </p:sp>
          <p:sp>
            <p:nvSpPr>
              <p:cNvPr id="18" name="圆角矩形 9"/>
              <p:cNvSpPr/>
              <p:nvPr/>
            </p:nvSpPr>
            <p:spPr>
              <a:xfrm>
                <a:off x="1185024" y="5232283"/>
                <a:ext cx="896375" cy="350520"/>
              </a:xfrm>
              <a:prstGeom prst="roundRect">
                <a:avLst/>
              </a:prstGeom>
              <a:noFill/>
              <a:ln>
                <a:solidFill>
                  <a:srgbClr val="95B66C"/>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200" dirty="0">
                    <a:solidFill>
                      <a:schemeClr val="bg1">
                        <a:lumMod val="65000"/>
                      </a:schemeClr>
                    </a:solidFill>
                  </a:rPr>
                  <a:t>TEXT HEHE</a:t>
                </a:r>
                <a:endParaRPr lang="zh-CN" altLang="en-US" sz="1200" dirty="0">
                  <a:solidFill>
                    <a:schemeClr val="bg1">
                      <a:lumMod val="65000"/>
                    </a:schemeClr>
                  </a:solidFill>
                </a:endParaRPr>
              </a:p>
            </p:txBody>
          </p:sp>
        </p:grpSp>
        <p:sp>
          <p:nvSpPr>
            <p:cNvPr id="10" name="矩形 9"/>
            <p:cNvSpPr/>
            <p:nvPr/>
          </p:nvSpPr>
          <p:spPr>
            <a:xfrm>
              <a:off x="1271165" y="1797610"/>
              <a:ext cx="6701570" cy="4607350"/>
            </a:xfrm>
            <a:prstGeom prst="rect">
              <a:avLst/>
            </a:prstGeom>
            <a:blipFill dpi="0" rotWithShape="1">
              <a:blip r:embed="rId3"/>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schemeClr val="bg1">
                    <a:lumMod val="65000"/>
                  </a:schemeClr>
                </a:solidFill>
                <a:latin typeface="Calibri"/>
                <a:ea typeface="宋体"/>
              </a:endParaRPr>
            </a:p>
          </p:txBody>
        </p:sp>
      </p:grpSp>
    </p:spTree>
    <p:extLst>
      <p:ext uri="{BB962C8B-B14F-4D97-AF65-F5344CB8AC3E}">
        <p14:creationId xmlns:p14="http://schemas.microsoft.com/office/powerpoint/2010/main" val="87155318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4"/>
          <p:cNvSpPr/>
          <p:nvPr/>
        </p:nvSpPr>
        <p:spPr>
          <a:xfrm>
            <a:off x="3979284" y="3435702"/>
            <a:ext cx="4731132" cy="1205622"/>
          </a:xfrm>
          <a:custGeom>
            <a:avLst/>
            <a:gdLst/>
            <a:ahLst/>
            <a:cxnLst/>
            <a:rect l="l" t="t" r="r" b="b"/>
            <a:pathLst>
              <a:path w="6479700" h="1651206">
                <a:moveTo>
                  <a:pt x="136084" y="0"/>
                </a:moveTo>
                <a:lnTo>
                  <a:pt x="6343617" y="0"/>
                </a:lnTo>
                <a:cubicBezTo>
                  <a:pt x="6432372" y="294354"/>
                  <a:pt x="6479700" y="606510"/>
                  <a:pt x="6479700" y="929719"/>
                </a:cubicBezTo>
                <a:cubicBezTo>
                  <a:pt x="6479700" y="1177787"/>
                  <a:pt x="6451820" y="1419344"/>
                  <a:pt x="6398058" y="1651206"/>
                </a:cubicBezTo>
                <a:lnTo>
                  <a:pt x="81642" y="1651206"/>
                </a:lnTo>
                <a:cubicBezTo>
                  <a:pt x="27880" y="1419344"/>
                  <a:pt x="0" y="1177787"/>
                  <a:pt x="0" y="929719"/>
                </a:cubicBezTo>
                <a:cubicBezTo>
                  <a:pt x="0" y="606510"/>
                  <a:pt x="47328" y="294354"/>
                  <a:pt x="136084" y="0"/>
                </a:cubicBezTo>
                <a:close/>
              </a:path>
            </a:pathLst>
          </a:custGeom>
          <a:noFill/>
          <a:ln w="25400" cap="flat" cmpd="sng" algn="ctr">
            <a:solidFill>
              <a:srgbClr val="95B66C"/>
            </a:solidFill>
            <a:prstDash val="solid"/>
          </a:ln>
          <a:effectLst/>
        </p:spPr>
        <p:txBody>
          <a:bodyPr rtlCol="0" anchor="ctr"/>
          <a:lstStyle/>
          <a:p>
            <a:pPr algn="ctr">
              <a:defRPr/>
            </a:pPr>
            <a:endParaRPr lang="zh-CN" altLang="en-US" kern="0">
              <a:solidFill>
                <a:schemeClr val="bg1">
                  <a:lumMod val="65000"/>
                </a:schemeClr>
              </a:solidFill>
              <a:latin typeface="Calibri"/>
              <a:ea typeface="宋体"/>
            </a:endParaRPr>
          </a:p>
        </p:txBody>
      </p:sp>
      <p:sp>
        <p:nvSpPr>
          <p:cNvPr id="10" name="矩形 4"/>
          <p:cNvSpPr/>
          <p:nvPr/>
        </p:nvSpPr>
        <p:spPr>
          <a:xfrm>
            <a:off x="4164265" y="2076295"/>
            <a:ext cx="4361172" cy="1205622"/>
          </a:xfrm>
          <a:custGeom>
            <a:avLst/>
            <a:gdLst/>
            <a:ahLst/>
            <a:cxnLst/>
            <a:rect l="l" t="t" r="r" b="b"/>
            <a:pathLst>
              <a:path w="5973005" h="1651206">
                <a:moveTo>
                  <a:pt x="1566860" y="0"/>
                </a:moveTo>
                <a:lnTo>
                  <a:pt x="4406144" y="0"/>
                </a:lnTo>
                <a:cubicBezTo>
                  <a:pt x="5109269" y="339593"/>
                  <a:pt x="5668506" y="928551"/>
                  <a:pt x="5973005" y="1651206"/>
                </a:cubicBezTo>
                <a:lnTo>
                  <a:pt x="0" y="1651206"/>
                </a:lnTo>
                <a:cubicBezTo>
                  <a:pt x="304499" y="928551"/>
                  <a:pt x="863736" y="339593"/>
                  <a:pt x="1566860" y="0"/>
                </a:cubicBezTo>
                <a:close/>
              </a:path>
            </a:pathLst>
          </a:custGeom>
          <a:noFill/>
          <a:ln w="25400" cap="flat" cmpd="sng" algn="ctr">
            <a:solidFill>
              <a:srgbClr val="8CB9E3"/>
            </a:solidFill>
            <a:prstDash val="solid"/>
          </a:ln>
          <a:effectLst/>
        </p:spPr>
        <p:txBody>
          <a:bodyPr rtlCol="0" anchor="ctr"/>
          <a:lstStyle/>
          <a:p>
            <a:pPr algn="ctr">
              <a:defRPr/>
            </a:pPr>
            <a:endParaRPr lang="zh-CN" altLang="en-US" kern="0">
              <a:solidFill>
                <a:schemeClr val="bg1">
                  <a:lumMod val="65000"/>
                </a:schemeClr>
              </a:solidFill>
              <a:latin typeface="Calibri"/>
              <a:ea typeface="宋体"/>
            </a:endParaRPr>
          </a:p>
        </p:txBody>
      </p:sp>
      <p:sp>
        <p:nvSpPr>
          <p:cNvPr id="13" name="矩形 4"/>
          <p:cNvSpPr/>
          <p:nvPr/>
        </p:nvSpPr>
        <p:spPr>
          <a:xfrm>
            <a:off x="4115792" y="4774293"/>
            <a:ext cx="4458116" cy="1205622"/>
          </a:xfrm>
          <a:custGeom>
            <a:avLst/>
            <a:gdLst/>
            <a:ahLst/>
            <a:cxnLst/>
            <a:rect l="l" t="t" r="r" b="b"/>
            <a:pathLst>
              <a:path w="6105779" h="1651206">
                <a:moveTo>
                  <a:pt x="0" y="0"/>
                </a:moveTo>
                <a:lnTo>
                  <a:pt x="6105779" y="0"/>
                </a:lnTo>
                <a:cubicBezTo>
                  <a:pt x="5867381" y="687291"/>
                  <a:pt x="5401050" y="1267480"/>
                  <a:pt x="4796909" y="1651206"/>
                </a:cubicBezTo>
                <a:lnTo>
                  <a:pt x="1308869" y="1651206"/>
                </a:lnTo>
                <a:cubicBezTo>
                  <a:pt x="704729" y="1267480"/>
                  <a:pt x="238398" y="687291"/>
                  <a:pt x="0" y="0"/>
                </a:cubicBezTo>
                <a:close/>
              </a:path>
            </a:pathLst>
          </a:custGeom>
          <a:noFill/>
          <a:ln w="25400" cap="flat" cmpd="sng" algn="ctr">
            <a:solidFill>
              <a:schemeClr val="accent1"/>
            </a:solidFill>
            <a:prstDash val="solid"/>
          </a:ln>
          <a:effectLst/>
        </p:spPr>
        <p:txBody>
          <a:bodyPr rtlCol="0" anchor="ctr"/>
          <a:lstStyle/>
          <a:p>
            <a:pPr algn="ctr">
              <a:defRPr/>
            </a:pPr>
            <a:endParaRPr lang="zh-CN" altLang="en-US" kern="0">
              <a:solidFill>
                <a:schemeClr val="bg1">
                  <a:lumMod val="65000"/>
                </a:schemeClr>
              </a:solidFill>
              <a:latin typeface="Calibri"/>
              <a:ea typeface="宋体"/>
            </a:endParaRPr>
          </a:p>
        </p:txBody>
      </p:sp>
      <p:sp>
        <p:nvSpPr>
          <p:cNvPr id="14" name="Rectangle 33"/>
          <p:cNvSpPr/>
          <p:nvPr/>
        </p:nvSpPr>
        <p:spPr>
          <a:xfrm>
            <a:off x="4940091" y="5021787"/>
            <a:ext cx="2809518" cy="523220"/>
          </a:xfrm>
          <a:prstGeom prst="rect">
            <a:avLst/>
          </a:prstGeom>
        </p:spPr>
        <p:txBody>
          <a:bodyPr wrap="square">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sp>
        <p:nvSpPr>
          <p:cNvPr id="15" name="Rectangle 34"/>
          <p:cNvSpPr/>
          <p:nvPr/>
        </p:nvSpPr>
        <p:spPr>
          <a:xfrm>
            <a:off x="4950668" y="2436875"/>
            <a:ext cx="2809518" cy="523220"/>
          </a:xfrm>
          <a:prstGeom prst="rect">
            <a:avLst/>
          </a:prstGeom>
        </p:spPr>
        <p:txBody>
          <a:bodyPr wrap="square">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sp>
        <p:nvSpPr>
          <p:cNvPr id="16" name="Rectangle 35"/>
          <p:cNvSpPr/>
          <p:nvPr/>
        </p:nvSpPr>
        <p:spPr>
          <a:xfrm>
            <a:off x="4412014" y="3771944"/>
            <a:ext cx="3865672" cy="523220"/>
          </a:xfrm>
          <a:prstGeom prst="rect">
            <a:avLst/>
          </a:prstGeom>
        </p:spPr>
        <p:txBody>
          <a:bodyPr wrap="square">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cxnSp>
        <p:nvCxnSpPr>
          <p:cNvPr id="17" name="Straight Connector 37"/>
          <p:cNvCxnSpPr/>
          <p:nvPr/>
        </p:nvCxnSpPr>
        <p:spPr>
          <a:xfrm>
            <a:off x="2776244" y="2619782"/>
            <a:ext cx="1984442"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32"/>
          <p:cNvSpPr txBox="1"/>
          <p:nvPr/>
        </p:nvSpPr>
        <p:spPr>
          <a:xfrm>
            <a:off x="1571317" y="2063060"/>
            <a:ext cx="1238292" cy="807913"/>
          </a:xfrm>
          <a:prstGeom prst="rect">
            <a:avLst/>
          </a:prstGeom>
          <a:noFill/>
        </p:spPr>
        <p:txBody>
          <a:bodyPr wrap="square" lIns="68580" tIns="34290" rIns="68580" bIns="34290" rtlCol="0">
            <a:spAutoFit/>
          </a:bodyPr>
          <a:lstStyle/>
          <a:p>
            <a:r>
              <a:rPr lang="en-US" sz="4800" dirty="0">
                <a:solidFill>
                  <a:schemeClr val="bg1">
                    <a:lumMod val="65000"/>
                  </a:schemeClr>
                </a:solidFill>
                <a:latin typeface="+mj-lt"/>
              </a:rPr>
              <a:t>95%</a:t>
            </a:r>
            <a:endParaRPr lang="en-GB" sz="4800" dirty="0">
              <a:solidFill>
                <a:schemeClr val="bg1">
                  <a:lumMod val="65000"/>
                </a:schemeClr>
              </a:solidFill>
              <a:latin typeface="+mj-lt"/>
            </a:endParaRPr>
          </a:p>
        </p:txBody>
      </p:sp>
      <p:sp>
        <p:nvSpPr>
          <p:cNvPr id="19" name="Rectangle 39"/>
          <p:cNvSpPr/>
          <p:nvPr/>
        </p:nvSpPr>
        <p:spPr>
          <a:xfrm>
            <a:off x="1371882" y="2785361"/>
            <a:ext cx="2730052" cy="500137"/>
          </a:xfrm>
          <a:prstGeom prst="rect">
            <a:avLst/>
          </a:prstGeom>
        </p:spPr>
        <p:txBody>
          <a:bodyPr wrap="square" lIns="68580" tIns="34290" rIns="68580" bIns="34290">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cxnSp>
        <p:nvCxnSpPr>
          <p:cNvPr id="20" name="Straight Connector 40"/>
          <p:cNvCxnSpPr/>
          <p:nvPr/>
        </p:nvCxnSpPr>
        <p:spPr>
          <a:xfrm>
            <a:off x="8525436" y="3556988"/>
            <a:ext cx="1726300"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35"/>
          <p:cNvSpPr txBox="1"/>
          <p:nvPr/>
        </p:nvSpPr>
        <p:spPr>
          <a:xfrm>
            <a:off x="10193066" y="3131785"/>
            <a:ext cx="1238292" cy="807913"/>
          </a:xfrm>
          <a:prstGeom prst="rect">
            <a:avLst/>
          </a:prstGeom>
          <a:noFill/>
        </p:spPr>
        <p:txBody>
          <a:bodyPr wrap="square" lIns="68580" tIns="34290" rIns="68580" bIns="34290" rtlCol="0">
            <a:spAutoFit/>
          </a:bodyPr>
          <a:lstStyle/>
          <a:p>
            <a:r>
              <a:rPr lang="en-US" sz="4800" dirty="0">
                <a:solidFill>
                  <a:schemeClr val="bg1">
                    <a:lumMod val="65000"/>
                  </a:schemeClr>
                </a:solidFill>
                <a:latin typeface="+mj-lt"/>
              </a:rPr>
              <a:t>78%</a:t>
            </a:r>
            <a:endParaRPr lang="en-GB" sz="4800" dirty="0">
              <a:solidFill>
                <a:schemeClr val="bg1">
                  <a:lumMod val="65000"/>
                </a:schemeClr>
              </a:solidFill>
              <a:latin typeface="+mj-lt"/>
            </a:endParaRPr>
          </a:p>
        </p:txBody>
      </p:sp>
      <p:sp>
        <p:nvSpPr>
          <p:cNvPr id="22" name="Rectangle 44"/>
          <p:cNvSpPr/>
          <p:nvPr/>
        </p:nvSpPr>
        <p:spPr>
          <a:xfrm>
            <a:off x="8835165" y="3831606"/>
            <a:ext cx="2730052" cy="500137"/>
          </a:xfrm>
          <a:prstGeom prst="rect">
            <a:avLst/>
          </a:prstGeom>
        </p:spPr>
        <p:txBody>
          <a:bodyPr wrap="square" lIns="68580" tIns="34290" rIns="68580" bIns="34290">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sp>
        <p:nvSpPr>
          <p:cNvPr id="23" name="TextBox 37"/>
          <p:cNvSpPr txBox="1"/>
          <p:nvPr/>
        </p:nvSpPr>
        <p:spPr>
          <a:xfrm>
            <a:off x="1489866" y="4237540"/>
            <a:ext cx="1238292" cy="807913"/>
          </a:xfrm>
          <a:prstGeom prst="rect">
            <a:avLst/>
          </a:prstGeom>
          <a:noFill/>
        </p:spPr>
        <p:txBody>
          <a:bodyPr wrap="square" lIns="68580" tIns="34290" rIns="68580" bIns="34290" rtlCol="0">
            <a:spAutoFit/>
          </a:bodyPr>
          <a:lstStyle/>
          <a:p>
            <a:r>
              <a:rPr lang="en-US" sz="4800">
                <a:solidFill>
                  <a:schemeClr val="bg1">
                    <a:lumMod val="65000"/>
                  </a:schemeClr>
                </a:solidFill>
                <a:latin typeface="+mj-lt"/>
              </a:rPr>
              <a:t>55%</a:t>
            </a:r>
            <a:endParaRPr lang="en-GB" sz="4800">
              <a:solidFill>
                <a:schemeClr val="bg1">
                  <a:lumMod val="65000"/>
                </a:schemeClr>
              </a:solidFill>
              <a:latin typeface="+mj-lt"/>
            </a:endParaRPr>
          </a:p>
        </p:txBody>
      </p:sp>
      <p:sp>
        <p:nvSpPr>
          <p:cNvPr id="24" name="Rectangle 49"/>
          <p:cNvSpPr/>
          <p:nvPr/>
        </p:nvSpPr>
        <p:spPr>
          <a:xfrm>
            <a:off x="1317695" y="4967490"/>
            <a:ext cx="2730052" cy="500137"/>
          </a:xfrm>
          <a:prstGeom prst="rect">
            <a:avLst/>
          </a:prstGeom>
        </p:spPr>
        <p:txBody>
          <a:bodyPr wrap="square" lIns="68580" tIns="34290" rIns="68580" bIns="34290">
            <a:spAutoFit/>
          </a:bodyPr>
          <a:lstStyle/>
          <a:p>
            <a:r>
              <a:rPr lang="zh-CN" altLang="en-US" sz="1400" dirty="0">
                <a:solidFill>
                  <a:schemeClr val="bg1">
                    <a:lumMod val="65000"/>
                  </a:schemeClr>
                </a:solidFill>
                <a:latin typeface="微软雅黑" pitchFamily="34" charset="-122"/>
                <a:ea typeface="微软雅黑" pitchFamily="34" charset="-122"/>
              </a:rPr>
              <a:t>Click to enter the summary text content, the text content needs to refine the description</a:t>
            </a:r>
            <a:endParaRPr lang="en-US" altLang="zh-CN" sz="1400" dirty="0">
              <a:solidFill>
                <a:schemeClr val="bg1">
                  <a:lumMod val="65000"/>
                </a:schemeClr>
              </a:solidFill>
              <a:latin typeface="微软雅黑" pitchFamily="34" charset="-122"/>
              <a:ea typeface="微软雅黑" pitchFamily="34" charset="-122"/>
            </a:endParaRPr>
          </a:p>
        </p:txBody>
      </p:sp>
      <p:cxnSp>
        <p:nvCxnSpPr>
          <p:cNvPr id="25" name="Straight Connector 50"/>
          <p:cNvCxnSpPr/>
          <p:nvPr/>
        </p:nvCxnSpPr>
        <p:spPr>
          <a:xfrm>
            <a:off x="2649824" y="4887343"/>
            <a:ext cx="1762190" cy="1"/>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85554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4"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00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4500"/>
                            </p:stCondLst>
                            <p:childTnLst>
                              <p:par>
                                <p:cTn id="42" presetID="22" presetClass="entr" presetSubtype="2"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right)">
                                      <p:cBhvr>
                                        <p:cTn id="44" dur="500"/>
                                        <p:tgtEl>
                                          <p:spTgt spid="25"/>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6000"/>
                            </p:stCondLst>
                            <p:childTnLst>
                              <p:par>
                                <p:cTn id="54" presetID="22" presetClass="entr" presetSubtype="8"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7000"/>
                            </p:stCondLst>
                            <p:childTnLst>
                              <p:par>
                                <p:cTn id="62" presetID="22" presetClass="entr" presetSubtype="2" fill="hold" nodeType="after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wipe(right)">
                                      <p:cBhvr>
                                        <p:cTn id="6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p:bldP spid="15" grpId="0"/>
      <p:bldP spid="16" grpId="0"/>
      <p:bldP spid="18" grpId="0"/>
      <p:bldP spid="19" grpId="0"/>
      <p:bldP spid="21"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6143855" y="1994972"/>
            <a:ext cx="4516709" cy="4024839"/>
          </a:xfrm>
          <a:prstGeom prst="rect">
            <a:avLst/>
          </a:prstGeom>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tile tx="0" ty="0" sx="50000" sy="5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499956" y="5370397"/>
            <a:ext cx="4467128" cy="696962"/>
          </a:xfrm>
          <a:prstGeom prst="rect">
            <a:avLst/>
          </a:prstGeom>
          <a:noFill/>
          <a:ln w="9525" cap="flat" cmpd="sng" algn="ctr">
            <a:solidFill>
              <a:srgbClr val="8CB9E3"/>
            </a:solid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Century Gothic"/>
              <a:ea typeface="微软雅黑" panose="020B0503020204020204" pitchFamily="34" charset="-122"/>
            </a:endParaRPr>
          </a:p>
        </p:txBody>
      </p:sp>
      <p:sp>
        <p:nvSpPr>
          <p:cNvPr id="23" name="文本框 5"/>
          <p:cNvSpPr txBox="1"/>
          <p:nvPr/>
        </p:nvSpPr>
        <p:spPr>
          <a:xfrm>
            <a:off x="1499956" y="4108358"/>
            <a:ext cx="4411691" cy="1352676"/>
          </a:xfrm>
          <a:prstGeom prst="rect">
            <a:avLst/>
          </a:prstGeom>
          <a:noFill/>
        </p:spPr>
        <p:txBody>
          <a:bodyPr wrap="square" lIns="91438" tIns="45719" rIns="91438" bIns="45719" rtlCol="0">
            <a:spAutoFit/>
          </a:bodyPr>
          <a:lstStyle/>
          <a:p>
            <a:pPr defTabSz="457189">
              <a:lnSpc>
                <a:spcPct val="130000"/>
              </a:lnSpc>
            </a:pPr>
            <a:endParaRPr lang="en-US" altLang="zh-CN" sz="1050" dirty="0">
              <a:solidFill>
                <a:schemeClr val="bg1">
                  <a:lumMod val="65000"/>
                </a:schemeClr>
              </a:solidFill>
              <a:latin typeface="Century Gothic"/>
              <a:ea typeface="微软雅黑" panose="020B0503020204020204" pitchFamily="34" charset="-122"/>
            </a:endParaRPr>
          </a:p>
          <a:p>
            <a:pPr defTabSz="457189">
              <a:lnSpc>
                <a:spcPct val="130000"/>
              </a:lnSpc>
            </a:pPr>
            <a:r>
              <a:rPr lang="zh-CN" altLang="en-US" sz="1050" dirty="0">
                <a:solidFill>
                  <a:schemeClr val="bg1">
                    <a:lumMod val="65000"/>
                  </a:schemeClr>
                </a:solidFill>
                <a:latin typeface="Century Gothic"/>
                <a:ea typeface="微软雅黑" panose="020B0503020204020204" pitchFamily="34" charset="-122"/>
              </a:rPr>
              <a:t>Title numbers, etc., can be changed by clicking and re-entering, and the font, font size, color, line spacing, and so on can be modified in the "Start" panel at the top. Suggested body</a:t>
            </a:r>
            <a:r>
              <a:rPr lang="en-US" altLang="zh-CN" sz="1050" dirty="0">
                <a:solidFill>
                  <a:schemeClr val="bg1">
                    <a:lumMod val="65000"/>
                  </a:schemeClr>
                </a:solidFill>
                <a:latin typeface="Century Gothic"/>
                <a:ea typeface="微软雅黑" panose="020B0503020204020204" pitchFamily="34" charset="-122"/>
              </a:rPr>
              <a:t>14</a:t>
            </a:r>
            <a:r>
              <a:rPr lang="zh-CN" altLang="en-US" sz="1050" dirty="0">
                <a:solidFill>
                  <a:schemeClr val="bg1">
                    <a:lumMod val="65000"/>
                  </a:schemeClr>
                </a:solidFill>
                <a:latin typeface="Century Gothic"/>
                <a:ea typeface="微软雅黑" panose="020B0503020204020204" pitchFamily="34" charset="-122"/>
              </a:rPr>
              <a:t>Word number,</a:t>
            </a:r>
            <a:r>
              <a:rPr lang="en-US" altLang="zh-CN" sz="1050" dirty="0">
                <a:solidFill>
                  <a:schemeClr val="bg1">
                    <a:lumMod val="65000"/>
                  </a:schemeClr>
                </a:solidFill>
                <a:latin typeface="Century Gothic"/>
                <a:ea typeface="微软雅黑" panose="020B0503020204020204" pitchFamily="34" charset="-122"/>
              </a:rPr>
              <a:t>1.3</a:t>
            </a:r>
            <a:r>
              <a:rPr lang="zh-CN" altLang="en-US" sz="1050" dirty="0">
                <a:solidFill>
                  <a:schemeClr val="bg1">
                    <a:lumMod val="65000"/>
                  </a:schemeClr>
                </a:solidFill>
                <a:latin typeface="Century Gothic"/>
                <a:ea typeface="微软雅黑" panose="020B0503020204020204" pitchFamily="34" charset="-122"/>
              </a:rPr>
              <a:t>Fold the word spacing. Title numbers, etc., can be changed by clicking and re-entering</a:t>
            </a:r>
            <a:r>
              <a:rPr lang="en-US" altLang="zh-CN" sz="1050" dirty="0">
                <a:solidFill>
                  <a:schemeClr val="bg1">
                    <a:lumMod val="65000"/>
                  </a:schemeClr>
                </a:solidFill>
                <a:latin typeface="Century Gothic"/>
                <a:ea typeface="微软雅黑" panose="020B0503020204020204" pitchFamily="34" charset="-122"/>
              </a:rPr>
              <a:t>.</a:t>
            </a:r>
            <a:endParaRPr lang="zh-CN" altLang="en-US" sz="1050" dirty="0">
              <a:solidFill>
                <a:schemeClr val="bg1">
                  <a:lumMod val="65000"/>
                </a:schemeClr>
              </a:solidFill>
              <a:latin typeface="Century Gothic"/>
              <a:ea typeface="微软雅黑" panose="020B0503020204020204" pitchFamily="34" charset="-122"/>
            </a:endParaRPr>
          </a:p>
          <a:p>
            <a:pPr defTabSz="457189">
              <a:lnSpc>
                <a:spcPct val="130000"/>
              </a:lnSpc>
            </a:pPr>
            <a:endParaRPr lang="zh-CN" altLang="en-US" sz="1050" dirty="0">
              <a:solidFill>
                <a:schemeClr val="bg1">
                  <a:lumMod val="65000"/>
                </a:schemeClr>
              </a:solidFill>
              <a:latin typeface="Century Gothic"/>
              <a:ea typeface="微软雅黑" panose="020B0503020204020204" pitchFamily="34" charset="-122"/>
            </a:endParaRPr>
          </a:p>
          <a:p>
            <a:pPr defTabSz="457189">
              <a:lnSpc>
                <a:spcPct val="130000"/>
              </a:lnSpc>
            </a:pPr>
            <a:endParaRPr lang="zh-CN" altLang="en-US" sz="1050" dirty="0">
              <a:solidFill>
                <a:schemeClr val="bg1">
                  <a:lumMod val="65000"/>
                </a:schemeClr>
              </a:solidFill>
              <a:latin typeface="Century Gothic"/>
              <a:ea typeface="微软雅黑" panose="020B0503020204020204" pitchFamily="34" charset="-122"/>
            </a:endParaRPr>
          </a:p>
        </p:txBody>
      </p:sp>
      <p:sp>
        <p:nvSpPr>
          <p:cNvPr id="24" name="文本框 6"/>
          <p:cNvSpPr txBox="1"/>
          <p:nvPr/>
        </p:nvSpPr>
        <p:spPr>
          <a:xfrm>
            <a:off x="1561748" y="5447350"/>
            <a:ext cx="4405336" cy="472563"/>
          </a:xfrm>
          <a:prstGeom prst="rect">
            <a:avLst/>
          </a:prstGeom>
          <a:noFill/>
        </p:spPr>
        <p:txBody>
          <a:bodyPr wrap="square" lIns="91438" tIns="45719" rIns="91438" bIns="45719" rtlCol="0">
            <a:spAutoFit/>
          </a:bodyPr>
          <a:lstStyle/>
          <a:p>
            <a:pPr defTabSz="457189">
              <a:lnSpc>
                <a:spcPct val="130000"/>
              </a:lnSpc>
            </a:pPr>
            <a:r>
              <a:rPr lang="zh-CN" altLang="en-US" sz="1000" dirty="0">
                <a:solidFill>
                  <a:schemeClr val="bg1">
                    <a:lumMod val="65000"/>
                  </a:schemeClr>
                </a:solidFill>
                <a:latin typeface="Century Gothic"/>
                <a:ea typeface="微软雅黑" panose="020B0503020204020204" pitchFamily="34" charset="-122"/>
              </a:rPr>
              <a:t>Title numbers, etc., can be changed by clicking and re-entering, and the font, font size, color, line spacing, and so on can be modified in the "Start" panel at the top. Suggested body</a:t>
            </a:r>
            <a:r>
              <a:rPr lang="en-US" altLang="zh-CN" sz="1000" dirty="0">
                <a:solidFill>
                  <a:schemeClr val="bg1">
                    <a:lumMod val="65000"/>
                  </a:schemeClr>
                </a:solidFill>
                <a:latin typeface="Century Gothic"/>
                <a:ea typeface="微软雅黑" panose="020B0503020204020204" pitchFamily="34" charset="-122"/>
              </a:rPr>
              <a:t>12</a:t>
            </a:r>
            <a:r>
              <a:rPr lang="zh-CN" altLang="en-US" sz="1000" dirty="0">
                <a:solidFill>
                  <a:schemeClr val="bg1">
                    <a:lumMod val="65000"/>
                  </a:schemeClr>
                </a:solidFill>
                <a:latin typeface="Century Gothic"/>
                <a:ea typeface="微软雅黑" panose="020B0503020204020204" pitchFamily="34" charset="-122"/>
              </a:rPr>
              <a:t>Word number,</a:t>
            </a:r>
            <a:r>
              <a:rPr lang="en-US" altLang="zh-CN" sz="1000" dirty="0">
                <a:solidFill>
                  <a:schemeClr val="bg1">
                    <a:lumMod val="65000"/>
                  </a:schemeClr>
                </a:solidFill>
                <a:latin typeface="Century Gothic"/>
                <a:ea typeface="微软雅黑" panose="020B0503020204020204" pitchFamily="34" charset="-122"/>
              </a:rPr>
              <a:t>1.3</a:t>
            </a:r>
            <a:r>
              <a:rPr lang="zh-CN" altLang="en-US" sz="1000" dirty="0">
                <a:solidFill>
                  <a:schemeClr val="bg1">
                    <a:lumMod val="65000"/>
                  </a:schemeClr>
                </a:solidFill>
                <a:latin typeface="Century Gothic"/>
                <a:ea typeface="微软雅黑" panose="020B0503020204020204" pitchFamily="34" charset="-122"/>
              </a:rPr>
              <a:t>Fold the word spacing.</a:t>
            </a:r>
          </a:p>
        </p:txBody>
      </p:sp>
      <p:sp>
        <p:nvSpPr>
          <p:cNvPr id="25" name="矩形 24"/>
          <p:cNvSpPr/>
          <p:nvPr/>
        </p:nvSpPr>
        <p:spPr>
          <a:xfrm>
            <a:off x="1499956" y="2023717"/>
            <a:ext cx="4467128" cy="2224897"/>
          </a:xfrm>
          <a:prstGeom prst="rect">
            <a:avLst/>
          </a:prstGeom>
          <a:blipFill dpi="0" rotWithShape="1">
            <a:blip r:embed="rId5">
              <a:extLst>
                <a:ext uri="{BEBA8EAE-BF5A-486C-A8C5-ECC9F3942E4B}">
                  <a14:imgProps xmlns:a14="http://schemas.microsoft.com/office/drawing/2010/main">
                    <a14:imgLayer r:embed="rId6">
                      <a14:imgEffect>
                        <a14:brightnessContrast bright="12000"/>
                      </a14:imgEffect>
                    </a14:imgLayer>
                  </a14:imgProps>
                </a:ext>
              </a:extLst>
            </a:blip>
            <a:srcRect/>
            <a:tile tx="0" ty="0" sx="50000" sy="5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extLst>
      <p:ext uri="{BB962C8B-B14F-4D97-AF65-F5344CB8AC3E}">
        <p14:creationId xmlns:p14="http://schemas.microsoft.com/office/powerpoint/2010/main" val="12257347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anim calcmode="lin" valueType="num">
                                      <p:cBhvr>
                                        <p:cTn id="14" dur="750" fill="hold"/>
                                        <p:tgtEl>
                                          <p:spTgt spid="21"/>
                                        </p:tgtEl>
                                        <p:attrNameLst>
                                          <p:attrName>ppt_x</p:attrName>
                                        </p:attrNameLst>
                                      </p:cBhvr>
                                      <p:tavLst>
                                        <p:tav tm="0">
                                          <p:val>
                                            <p:strVal val="#ppt_x"/>
                                          </p:val>
                                        </p:tav>
                                        <p:tav tm="100000">
                                          <p:val>
                                            <p:strVal val="#ppt_x"/>
                                          </p:val>
                                        </p:tav>
                                      </p:tavLst>
                                    </p:anim>
                                    <p:anim calcmode="lin" valueType="num">
                                      <p:cBhvr>
                                        <p:cTn id="15" dur="75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anim calcmode="lin" valueType="num">
                                      <p:cBhvr>
                                        <p:cTn id="20" dur="250" fill="hold"/>
                                        <p:tgtEl>
                                          <p:spTgt spid="22"/>
                                        </p:tgtEl>
                                        <p:attrNameLst>
                                          <p:attrName>ppt_x</p:attrName>
                                        </p:attrNameLst>
                                      </p:cBhvr>
                                      <p:tavLst>
                                        <p:tav tm="0">
                                          <p:val>
                                            <p:strVal val="#ppt_x"/>
                                          </p:val>
                                        </p:tav>
                                        <p:tav tm="100000">
                                          <p:val>
                                            <p:strVal val="#ppt_x"/>
                                          </p:val>
                                        </p:tav>
                                      </p:tavLst>
                                    </p:anim>
                                    <p:anim calcmode="lin" valueType="num">
                                      <p:cBhvr>
                                        <p:cTn id="21" dur="2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anim calcmode="lin" valueType="num">
                                      <p:cBhvr>
                                        <p:cTn id="26" dur="250" fill="hold"/>
                                        <p:tgtEl>
                                          <p:spTgt spid="23"/>
                                        </p:tgtEl>
                                        <p:attrNameLst>
                                          <p:attrName>ppt_x</p:attrName>
                                        </p:attrNameLst>
                                      </p:cBhvr>
                                      <p:tavLst>
                                        <p:tav tm="0">
                                          <p:val>
                                            <p:strVal val="#ppt_x"/>
                                          </p:val>
                                        </p:tav>
                                        <p:tav tm="100000">
                                          <p:val>
                                            <p:strVal val="#ppt_x"/>
                                          </p:val>
                                        </p:tav>
                                      </p:tavLst>
                                    </p:anim>
                                    <p:anim calcmode="lin" valueType="num">
                                      <p:cBhvr>
                                        <p:cTn id="27" dur="25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
                                        <p:tgtEl>
                                          <p:spTgt spid="24"/>
                                        </p:tgtEl>
                                      </p:cBhvr>
                                    </p:animEffect>
                                    <p:anim calcmode="lin" valueType="num">
                                      <p:cBhvr>
                                        <p:cTn id="32" dur="250" fill="hold"/>
                                        <p:tgtEl>
                                          <p:spTgt spid="24"/>
                                        </p:tgtEl>
                                        <p:attrNameLst>
                                          <p:attrName>ppt_x</p:attrName>
                                        </p:attrNameLst>
                                      </p:cBhvr>
                                      <p:tavLst>
                                        <p:tav tm="0">
                                          <p:val>
                                            <p:strVal val="#ppt_x"/>
                                          </p:val>
                                        </p:tav>
                                        <p:tav tm="100000">
                                          <p:val>
                                            <p:strVal val="#ppt_x"/>
                                          </p:val>
                                        </p:tav>
                                      </p:tavLst>
                                    </p:anim>
                                    <p:anim calcmode="lin" valueType="num">
                                      <p:cBhvr>
                                        <p:cTn id="33" dur="25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anim calcmode="lin" valueType="num">
                                      <p:cBhvr>
                                        <p:cTn id="38" dur="250" fill="hold"/>
                                        <p:tgtEl>
                                          <p:spTgt spid="25"/>
                                        </p:tgtEl>
                                        <p:attrNameLst>
                                          <p:attrName>ppt_x</p:attrName>
                                        </p:attrNameLst>
                                      </p:cBhvr>
                                      <p:tavLst>
                                        <p:tav tm="0">
                                          <p:val>
                                            <p:strVal val="#ppt_x"/>
                                          </p:val>
                                        </p:tav>
                                        <p:tav tm="100000">
                                          <p:val>
                                            <p:strVal val="#ppt_x"/>
                                          </p:val>
                                        </p:tav>
                                      </p:tavLst>
                                    </p:anim>
                                    <p:anim calcmode="lin" valueType="num">
                                      <p:cBhvr>
                                        <p:cTn id="39" dur="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1145902" y="2088616"/>
            <a:ext cx="9918746" cy="3943438"/>
            <a:chOff x="891992" y="2042394"/>
            <a:chExt cx="10598471" cy="4213681"/>
          </a:xfrm>
        </p:grpSpPr>
        <p:sp>
          <p:nvSpPr>
            <p:cNvPr id="7" name="矩形 6"/>
            <p:cNvSpPr/>
            <p:nvPr/>
          </p:nvSpPr>
          <p:spPr>
            <a:xfrm>
              <a:off x="891992" y="2042394"/>
              <a:ext cx="4045907" cy="4213681"/>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a:tile tx="0" ty="0" sx="58000" sy="5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8" name="品 2"/>
            <p:cNvSpPr>
              <a:spLocks noChangeArrowheads="1"/>
            </p:cNvSpPr>
            <p:nvPr/>
          </p:nvSpPr>
          <p:spPr bwMode="auto">
            <a:xfrm>
              <a:off x="5134113" y="2044790"/>
              <a:ext cx="6356350" cy="2405320"/>
            </a:xfrm>
            <a:prstGeom prst="rect">
              <a:avLst/>
            </a:prstGeom>
            <a:noFill/>
            <a:ln w="12700">
              <a:solidFill>
                <a:srgbClr val="8CB9E3"/>
              </a:solidFill>
              <a:bevel/>
              <a:headEnd/>
              <a:tailEnd/>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lumMod val="65000"/>
                  </a:schemeClr>
                </a:solidFill>
                <a:latin typeface="宋体" panose="02010600030101010101" pitchFamily="2" charset="-122"/>
                <a:sym typeface="宋体" panose="02010600030101010101" pitchFamily="2" charset="-122"/>
              </a:endParaRPr>
            </a:p>
          </p:txBody>
        </p:sp>
        <p:sp>
          <p:nvSpPr>
            <p:cNvPr id="10" name="15"/>
            <p:cNvSpPr>
              <a:spLocks noChangeArrowheads="1"/>
            </p:cNvSpPr>
            <p:nvPr>
              <p:custDataLst>
                <p:tags r:id="rId1"/>
              </p:custDataLst>
            </p:nvPr>
          </p:nvSpPr>
          <p:spPr bwMode="auto">
            <a:xfrm>
              <a:off x="5419863" y="2914020"/>
              <a:ext cx="5837238" cy="6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12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Here enter a simple text overview here to enter a simple word overview here Enter a simple text overview here to enter a simple text overview of a simple text overview</a:t>
              </a:r>
            </a:p>
          </p:txBody>
        </p:sp>
        <p:sp>
          <p:nvSpPr>
            <p:cNvPr id="13" name="9"/>
            <p:cNvSpPr>
              <a:spLocks noChangeArrowheads="1"/>
            </p:cNvSpPr>
            <p:nvPr/>
          </p:nvSpPr>
          <p:spPr bwMode="auto">
            <a:xfrm>
              <a:off x="5134113" y="4612226"/>
              <a:ext cx="6356350" cy="1643849"/>
            </a:xfrm>
            <a:prstGeom prst="rect">
              <a:avLst/>
            </a:prstGeom>
            <a:noFill/>
            <a:ln w="12700">
              <a:solidFill>
                <a:srgbClr val="95B66C"/>
              </a:solidFill>
              <a:bevel/>
              <a:headEnd/>
              <a:tailEnd/>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lumMod val="65000"/>
                  </a:schemeClr>
                </a:solidFill>
                <a:latin typeface="宋体" panose="02010600030101010101" pitchFamily="2" charset="-122"/>
                <a:sym typeface="宋体" panose="02010600030101010101" pitchFamily="2" charset="-122"/>
              </a:endParaRPr>
            </a:p>
          </p:txBody>
        </p:sp>
        <p:sp>
          <p:nvSpPr>
            <p:cNvPr id="14" name="15"/>
            <p:cNvSpPr>
              <a:spLocks noChangeArrowheads="1"/>
            </p:cNvSpPr>
            <p:nvPr>
              <p:custDataLst>
                <p:tags r:id="rId2"/>
              </p:custDataLst>
            </p:nvPr>
          </p:nvSpPr>
          <p:spPr bwMode="auto">
            <a:xfrm>
              <a:off x="5357951" y="5332338"/>
              <a:ext cx="5746749" cy="3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50000"/>
                </a:lnSpc>
                <a:spcBef>
                  <a:spcPct val="0"/>
                </a:spcBef>
                <a:buFont typeface="Arial" panose="020B0604020202020204" pitchFamily="34" charset="0"/>
                <a:buNone/>
              </a:pPr>
              <a:r>
                <a:rPr lang="zh-CN" altLang="en-US" sz="12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Enter a simple text overview here to enter a simple word overview here Enter a simple and simple text overview</a:t>
              </a:r>
            </a:p>
          </p:txBody>
        </p:sp>
        <p:sp>
          <p:nvSpPr>
            <p:cNvPr id="15" name="12"/>
            <p:cNvSpPr>
              <a:spLocks noChangeArrowheads="1"/>
            </p:cNvSpPr>
            <p:nvPr>
              <p:custDataLst>
                <p:tags r:id="rId3"/>
              </p:custDataLst>
            </p:nvPr>
          </p:nvSpPr>
          <p:spPr bwMode="auto">
            <a:xfrm>
              <a:off x="5419863" y="2222790"/>
              <a:ext cx="3814872" cy="49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4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Enter a simple text overview here</a:t>
              </a:r>
              <a:endParaRPr lang="zh-CN" altLang="en-US" sz="2400" b="1" dirty="0">
                <a:solidFill>
                  <a:schemeClr val="bg1">
                    <a:lumMod val="65000"/>
                  </a:schemeClr>
                </a:solidFill>
                <a:sym typeface="宋体" panose="02010600030101010101" pitchFamily="2" charset="-122"/>
              </a:endParaRPr>
            </a:p>
          </p:txBody>
        </p:sp>
        <p:sp>
          <p:nvSpPr>
            <p:cNvPr id="16" name="13"/>
            <p:cNvSpPr>
              <a:spLocks noChangeArrowheads="1"/>
            </p:cNvSpPr>
            <p:nvPr>
              <p:custDataLst>
                <p:tags r:id="rId4"/>
              </p:custDataLst>
            </p:nvPr>
          </p:nvSpPr>
          <p:spPr bwMode="auto">
            <a:xfrm>
              <a:off x="5437001" y="4866150"/>
              <a:ext cx="5667700" cy="42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Enter a simple text overview here</a:t>
              </a:r>
              <a:endParaRPr lang="zh-CN" altLang="en-US" sz="2000" b="1" dirty="0">
                <a:solidFill>
                  <a:schemeClr val="bg1">
                    <a:lumMod val="65000"/>
                  </a:schemeClr>
                </a:solidFill>
                <a:sym typeface="宋体" panose="02010600030101010101" pitchFamily="2" charset="-122"/>
              </a:endParaRPr>
            </a:p>
          </p:txBody>
        </p:sp>
      </p:grpSp>
    </p:spTree>
    <p:extLst>
      <p:ext uri="{BB962C8B-B14F-4D97-AF65-F5344CB8AC3E}">
        <p14:creationId xmlns:p14="http://schemas.microsoft.com/office/powerpoint/2010/main" val="34298446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标题 1"/>
          <p:cNvSpPr txBox="1">
            <a:spLocks/>
          </p:cNvSpPr>
          <p:nvPr/>
        </p:nvSpPr>
        <p:spPr>
          <a:xfrm>
            <a:off x="2573766" y="4072731"/>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zh-CN" altLang="en-US" sz="3600" b="1" spc="300" dirty="0">
                <a:solidFill>
                  <a:srgbClr val="95B66C"/>
                </a:solidFill>
                <a:latin typeface="微软雅黑" pitchFamily="34" charset="-122"/>
                <a:ea typeface="微软雅黑" pitchFamily="34" charset="-122"/>
              </a:rPr>
              <a:t>Click to add your title</a:t>
            </a:r>
          </a:p>
        </p:txBody>
      </p:sp>
      <p:sp>
        <p:nvSpPr>
          <p:cNvPr id="26" name="副标题 2"/>
          <p:cNvSpPr txBox="1">
            <a:spLocks/>
          </p:cNvSpPr>
          <p:nvPr/>
        </p:nvSpPr>
        <p:spPr>
          <a:xfrm>
            <a:off x="842937" y="5277443"/>
            <a:ext cx="10515600" cy="519112"/>
          </a:xfrm>
          <a:prstGeom prst="rect">
            <a:avLst/>
          </a:prstGeom>
        </p:spPr>
        <p:txBody>
          <a:bodyPr rtlCol="0"/>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defRPr/>
            </a:pPr>
            <a:r>
              <a:rPr lang="zh-CN" altLang="en-US" sz="1400" dirty="0">
                <a:solidFill>
                  <a:schemeClr val="bg1">
                    <a:lumMod val="65000"/>
                  </a:schemeClr>
                </a:solidFill>
                <a:latin typeface="微软雅黑" pitchFamily="34" charset="-122"/>
                <a:ea typeface="微软雅黑" pitchFamily="34" charset="-122"/>
              </a:rPr>
              <a:t>Simple atmosphere</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Easy to edit</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Any replacement content</a:t>
            </a:r>
          </a:p>
        </p:txBody>
      </p:sp>
      <p:cxnSp>
        <p:nvCxnSpPr>
          <p:cNvPr id="27" name="直接连接符 26"/>
          <p:cNvCxnSpPr/>
          <p:nvPr/>
        </p:nvCxnSpPr>
        <p:spPr>
          <a:xfrm>
            <a:off x="2925737" y="5004392"/>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529922" y="1256827"/>
            <a:ext cx="3145878" cy="2256178"/>
            <a:chOff x="7140989" y="1317063"/>
            <a:chExt cx="2714076" cy="1946497"/>
          </a:xfrm>
        </p:grpSpPr>
        <p:sp>
          <p:nvSpPr>
            <p:cNvPr id="9" name="椭圆 8"/>
            <p:cNvSpPr/>
            <p:nvPr/>
          </p:nvSpPr>
          <p:spPr>
            <a:xfrm>
              <a:off x="7644571" y="1410943"/>
              <a:ext cx="1597450" cy="1597450"/>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_14"/>
            <p:cNvSpPr txBox="1">
              <a:spLocks noChangeArrowheads="1"/>
            </p:cNvSpPr>
            <p:nvPr/>
          </p:nvSpPr>
          <p:spPr bwMode="auto">
            <a:xfrm>
              <a:off x="7455731" y="1733517"/>
              <a:ext cx="2063266"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4800" spc="600" dirty="0">
                  <a:solidFill>
                    <a:srgbClr val="8CB9E3"/>
                  </a:solidFill>
                  <a:latin typeface="方正汉真广标简体" panose="02000000000000000000" pitchFamily="2" charset="-122"/>
                  <a:ea typeface="方正汉真广标简体" panose="02000000000000000000" pitchFamily="2" charset="-122"/>
                </a:rPr>
                <a:t>03</a:t>
              </a:r>
              <a:endParaRPr lang="zh-CN" sz="4800" spc="600" dirty="0">
                <a:solidFill>
                  <a:srgbClr val="8CB9E3"/>
                </a:solidFill>
                <a:latin typeface="方正汉真广标简体" panose="02000000000000000000" pitchFamily="2" charset="-122"/>
                <a:ea typeface="方正汉真广标简体" panose="02000000000000000000" pitchFamily="2" charset="-122"/>
              </a:endParaRPr>
            </a:p>
          </p:txBody>
        </p:sp>
        <p:cxnSp>
          <p:nvCxnSpPr>
            <p:cNvPr id="11" name="直接连接符 10"/>
            <p:cNvCxnSpPr/>
            <p:nvPr/>
          </p:nvCxnSpPr>
          <p:spPr>
            <a:xfrm flipH="1">
              <a:off x="9135237" y="1317063"/>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140989" y="2753226"/>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715476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250" fill="hold"/>
                                        <p:tgtEl>
                                          <p:spTgt spid="8"/>
                                        </p:tgtEl>
                                        <p:attrNameLst>
                                          <p:attrName>ppt_w</p:attrName>
                                        </p:attrNameLst>
                                      </p:cBhvr>
                                      <p:tavLst>
                                        <p:tav tm="0">
                                          <p:val>
                                            <p:fltVal val="0"/>
                                          </p:val>
                                        </p:tav>
                                        <p:tav tm="100000">
                                          <p:val>
                                            <p:strVal val="#ppt_w"/>
                                          </p:val>
                                        </p:tav>
                                      </p:tavLst>
                                    </p:anim>
                                    <p:anim calcmode="lin" valueType="num">
                                      <p:cBhvr>
                                        <p:cTn id="32" dur="1250" fill="hold"/>
                                        <p:tgtEl>
                                          <p:spTgt spid="8"/>
                                        </p:tgtEl>
                                        <p:attrNameLst>
                                          <p:attrName>ppt_h</p:attrName>
                                        </p:attrNameLst>
                                      </p:cBhvr>
                                      <p:tavLst>
                                        <p:tav tm="0">
                                          <p:val>
                                            <p:fltVal val="0"/>
                                          </p:val>
                                        </p:tav>
                                        <p:tav tm="100000">
                                          <p:val>
                                            <p:strVal val="#ppt_h"/>
                                          </p:val>
                                        </p:tav>
                                      </p:tavLst>
                                    </p:anim>
                                    <p:animEffect transition="in" filter="fade">
                                      <p:cBhvr>
                                        <p:cTn id="3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Rounded Rectangle 43"/>
          <p:cNvSpPr/>
          <p:nvPr/>
        </p:nvSpPr>
        <p:spPr>
          <a:xfrm>
            <a:off x="2182251" y="4816617"/>
            <a:ext cx="1264834" cy="322842"/>
          </a:xfrm>
          <a:prstGeom prst="roundRect">
            <a:avLst>
              <a:gd name="adj" fmla="val 46832"/>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solidFill>
                <a:schemeClr val="bg1">
                  <a:lumMod val="65000"/>
                </a:schemeClr>
              </a:solidFill>
            </a:endParaRPr>
          </a:p>
        </p:txBody>
      </p:sp>
      <p:sp>
        <p:nvSpPr>
          <p:cNvPr id="8" name="Rounded Rectangle 43"/>
          <p:cNvSpPr/>
          <p:nvPr/>
        </p:nvSpPr>
        <p:spPr>
          <a:xfrm>
            <a:off x="4386345" y="4816617"/>
            <a:ext cx="1264834" cy="322842"/>
          </a:xfrm>
          <a:prstGeom prst="roundRect">
            <a:avLst>
              <a:gd name="adj" fmla="val 46832"/>
            </a:avLst>
          </a:prstGeom>
          <a:noFill/>
          <a:ln>
            <a:solidFill>
              <a:srgbClr val="95B66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solidFill>
                <a:schemeClr val="bg1">
                  <a:lumMod val="65000"/>
                </a:schemeClr>
              </a:solidFill>
            </a:endParaRPr>
          </a:p>
        </p:txBody>
      </p:sp>
      <p:sp>
        <p:nvSpPr>
          <p:cNvPr id="10" name="Rounded Rectangle 43"/>
          <p:cNvSpPr/>
          <p:nvPr/>
        </p:nvSpPr>
        <p:spPr>
          <a:xfrm>
            <a:off x="6591564" y="4816617"/>
            <a:ext cx="1264834" cy="322842"/>
          </a:xfrm>
          <a:prstGeom prst="roundRect">
            <a:avLst>
              <a:gd name="adj" fmla="val 4683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solidFill>
                <a:schemeClr val="bg1">
                  <a:lumMod val="65000"/>
                </a:schemeClr>
              </a:solidFill>
            </a:endParaRPr>
          </a:p>
        </p:txBody>
      </p:sp>
      <p:sp>
        <p:nvSpPr>
          <p:cNvPr id="13" name="TextBox 62"/>
          <p:cNvSpPr txBox="1"/>
          <p:nvPr/>
        </p:nvSpPr>
        <p:spPr>
          <a:xfrm>
            <a:off x="2474169" y="4816616"/>
            <a:ext cx="540608" cy="280951"/>
          </a:xfrm>
          <a:prstGeom prst="rect">
            <a:avLst/>
          </a:prstGeom>
          <a:noFill/>
        </p:spPr>
        <p:txBody>
          <a:bodyPr wrap="square" lIns="49634" tIns="24817" rIns="49634" bIns="24817" rtlCol="0">
            <a:spAutoFit/>
          </a:bodyPr>
          <a:lstStyle/>
          <a:p>
            <a:r>
              <a:rPr lang="zh-CN" altLang="en-US" sz="1500" dirty="0">
                <a:solidFill>
                  <a:schemeClr val="bg1">
                    <a:lumMod val="65000"/>
                  </a:schemeClr>
                </a:solidFill>
                <a:latin typeface="思源黑体 CN Medium" pitchFamily="34" charset="-122"/>
                <a:ea typeface="思源黑体 CN Medium" pitchFamily="34" charset="-122"/>
              </a:rPr>
              <a:t>Title</a:t>
            </a:r>
            <a:endParaRPr lang="id-ID" sz="1500" dirty="0">
              <a:solidFill>
                <a:schemeClr val="bg1">
                  <a:lumMod val="65000"/>
                </a:schemeClr>
              </a:solidFill>
              <a:latin typeface="思源黑体 CN Medium" pitchFamily="34" charset="-122"/>
              <a:ea typeface="思源黑体 CN Medium" pitchFamily="34" charset="-122"/>
            </a:endParaRPr>
          </a:p>
        </p:txBody>
      </p:sp>
      <p:sp>
        <p:nvSpPr>
          <p:cNvPr id="14" name="TextBox 63"/>
          <p:cNvSpPr txBox="1"/>
          <p:nvPr/>
        </p:nvSpPr>
        <p:spPr>
          <a:xfrm>
            <a:off x="4748458" y="4816616"/>
            <a:ext cx="540608" cy="280951"/>
          </a:xfrm>
          <a:prstGeom prst="rect">
            <a:avLst/>
          </a:prstGeom>
          <a:noFill/>
        </p:spPr>
        <p:txBody>
          <a:bodyPr wrap="square" lIns="49634" tIns="24817" rIns="49634" bIns="24817" rtlCol="0">
            <a:spAutoFit/>
          </a:bodyPr>
          <a:lstStyle/>
          <a:p>
            <a:r>
              <a:rPr lang="zh-CN" altLang="en-US" sz="1500" dirty="0">
                <a:solidFill>
                  <a:schemeClr val="bg1">
                    <a:lumMod val="65000"/>
                  </a:schemeClr>
                </a:solidFill>
                <a:latin typeface="思源黑体 CN Medium" pitchFamily="34" charset="-122"/>
                <a:ea typeface="思源黑体 CN Medium" pitchFamily="34" charset="-122"/>
              </a:rPr>
              <a:t>Title</a:t>
            </a:r>
            <a:endParaRPr lang="id-ID" altLang="zh-CN" sz="1500" dirty="0">
              <a:solidFill>
                <a:schemeClr val="bg1">
                  <a:lumMod val="65000"/>
                </a:schemeClr>
              </a:solidFill>
              <a:latin typeface="思源黑体 CN Medium" pitchFamily="34" charset="-122"/>
              <a:ea typeface="思源黑体 CN Medium" pitchFamily="34" charset="-122"/>
            </a:endParaRPr>
          </a:p>
        </p:txBody>
      </p:sp>
      <p:sp>
        <p:nvSpPr>
          <p:cNvPr id="15" name="TextBox 64"/>
          <p:cNvSpPr txBox="1"/>
          <p:nvPr/>
        </p:nvSpPr>
        <p:spPr>
          <a:xfrm>
            <a:off x="6953677" y="4816616"/>
            <a:ext cx="540608" cy="280951"/>
          </a:xfrm>
          <a:prstGeom prst="rect">
            <a:avLst/>
          </a:prstGeom>
          <a:noFill/>
        </p:spPr>
        <p:txBody>
          <a:bodyPr wrap="square" lIns="49634" tIns="24817" rIns="49634" bIns="24817" rtlCol="0">
            <a:spAutoFit/>
          </a:bodyPr>
          <a:lstStyle/>
          <a:p>
            <a:r>
              <a:rPr lang="zh-CN" altLang="en-US" sz="1500" dirty="0">
                <a:solidFill>
                  <a:schemeClr val="bg1">
                    <a:lumMod val="65000"/>
                  </a:schemeClr>
                </a:solidFill>
                <a:latin typeface="思源黑体 CN Medium" pitchFamily="34" charset="-122"/>
                <a:ea typeface="思源黑体 CN Medium" pitchFamily="34" charset="-122"/>
              </a:rPr>
              <a:t>Title</a:t>
            </a:r>
            <a:endParaRPr lang="id-ID" altLang="zh-CN" sz="1500" dirty="0">
              <a:solidFill>
                <a:schemeClr val="bg1">
                  <a:lumMod val="65000"/>
                </a:schemeClr>
              </a:solidFill>
              <a:latin typeface="思源黑体 CN Medium" pitchFamily="34" charset="-122"/>
              <a:ea typeface="思源黑体 CN Medium" pitchFamily="34" charset="-122"/>
            </a:endParaRPr>
          </a:p>
        </p:txBody>
      </p:sp>
      <p:sp>
        <p:nvSpPr>
          <p:cNvPr id="16" name="矩形 15"/>
          <p:cNvSpPr/>
          <p:nvPr/>
        </p:nvSpPr>
        <p:spPr>
          <a:xfrm>
            <a:off x="1750678" y="2170862"/>
            <a:ext cx="2025760" cy="2437962"/>
          </a:xfrm>
          <a:prstGeom prst="rect">
            <a:avLst/>
          </a:prstGeom>
          <a:blipFill dpi="0" rotWithShape="1">
            <a:blip r:embed="rId3"/>
            <a:srcRect/>
            <a:tile tx="0" ty="0" sx="25000" sy="25000" flip="none" algn="r"/>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矩形 16"/>
          <p:cNvSpPr/>
          <p:nvPr/>
        </p:nvSpPr>
        <p:spPr>
          <a:xfrm>
            <a:off x="3932810" y="2170862"/>
            <a:ext cx="2025760" cy="2437962"/>
          </a:xfrm>
          <a:prstGeom prst="rect">
            <a:avLst/>
          </a:prstGeom>
          <a:blipFill dpi="0" rotWithShape="1">
            <a:blip r:embed="rId4"/>
            <a:srcRect/>
            <a:tile tx="0" ty="0" sx="30000" sy="30000" flip="none" algn="ctr"/>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矩形 17"/>
          <p:cNvSpPr/>
          <p:nvPr/>
        </p:nvSpPr>
        <p:spPr>
          <a:xfrm>
            <a:off x="6114942" y="2170862"/>
            <a:ext cx="2025760" cy="2437962"/>
          </a:xfrm>
          <a:prstGeom prst="rect">
            <a:avLst/>
          </a:prstGeom>
          <a:blipFill dpi="0" rotWithShape="1">
            <a:blip r:embed="rId5"/>
            <a:srcRect/>
            <a:tile tx="0" ty="63500" sx="28000" sy="28000" flip="none" algn="ctr"/>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Rounded Rectangle 43"/>
          <p:cNvSpPr/>
          <p:nvPr/>
        </p:nvSpPr>
        <p:spPr>
          <a:xfrm>
            <a:off x="8773696" y="4774725"/>
            <a:ext cx="1264834" cy="322842"/>
          </a:xfrm>
          <a:prstGeom prst="roundRect">
            <a:avLst>
              <a:gd name="adj" fmla="val 46832"/>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solidFill>
                <a:schemeClr val="bg1">
                  <a:lumMod val="65000"/>
                </a:schemeClr>
              </a:solidFill>
            </a:endParaRPr>
          </a:p>
        </p:txBody>
      </p:sp>
      <p:sp>
        <p:nvSpPr>
          <p:cNvPr id="20" name="TextBox 64"/>
          <p:cNvSpPr txBox="1"/>
          <p:nvPr/>
        </p:nvSpPr>
        <p:spPr>
          <a:xfrm>
            <a:off x="9135809" y="4774724"/>
            <a:ext cx="540608" cy="280951"/>
          </a:xfrm>
          <a:prstGeom prst="rect">
            <a:avLst/>
          </a:prstGeom>
          <a:noFill/>
        </p:spPr>
        <p:txBody>
          <a:bodyPr wrap="square" lIns="49634" tIns="24817" rIns="49634" bIns="24817" rtlCol="0">
            <a:spAutoFit/>
          </a:bodyPr>
          <a:lstStyle/>
          <a:p>
            <a:r>
              <a:rPr lang="zh-CN" altLang="en-US" sz="1500" dirty="0">
                <a:solidFill>
                  <a:schemeClr val="bg1">
                    <a:lumMod val="65000"/>
                  </a:schemeClr>
                </a:solidFill>
                <a:latin typeface="思源黑体 CN Medium" pitchFamily="34" charset="-122"/>
                <a:ea typeface="思源黑体 CN Medium" pitchFamily="34" charset="-122"/>
              </a:rPr>
              <a:t>Title</a:t>
            </a:r>
            <a:endParaRPr lang="id-ID" altLang="zh-CN" sz="1500" dirty="0">
              <a:solidFill>
                <a:schemeClr val="bg1">
                  <a:lumMod val="65000"/>
                </a:schemeClr>
              </a:solidFill>
              <a:latin typeface="思源黑体 CN Medium" pitchFamily="34" charset="-122"/>
              <a:ea typeface="思源黑体 CN Medium" pitchFamily="34" charset="-122"/>
            </a:endParaRPr>
          </a:p>
        </p:txBody>
      </p:sp>
      <p:sp>
        <p:nvSpPr>
          <p:cNvPr id="21" name="矩形 20"/>
          <p:cNvSpPr/>
          <p:nvPr/>
        </p:nvSpPr>
        <p:spPr>
          <a:xfrm>
            <a:off x="8297074" y="2128970"/>
            <a:ext cx="2025760" cy="2437962"/>
          </a:xfrm>
          <a:prstGeom prst="rect">
            <a:avLst/>
          </a:prstGeom>
          <a:blipFill dpi="0" rotWithShape="1">
            <a:blip r:embed="rId6"/>
            <a:srcRect/>
            <a:tile tx="0" ty="0" sx="38000" sy="38000" flip="none" algn="ctr"/>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Footer Text"/>
          <p:cNvSpPr txBox="1"/>
          <p:nvPr/>
        </p:nvSpPr>
        <p:spPr>
          <a:xfrm>
            <a:off x="690476" y="5915115"/>
            <a:ext cx="10911745" cy="424090"/>
          </a:xfrm>
          <a:prstGeom prst="rect">
            <a:avLst/>
          </a:prstGeom>
          <a:noFill/>
        </p:spPr>
        <p:txBody>
          <a:bodyPr wrap="square" lIns="0" tIns="0" rIns="0" bIns="0" rtlCol="0">
            <a:spAutoFit/>
          </a:bodyPr>
          <a:lstStyle/>
          <a:p>
            <a:pPr>
              <a:lnSpc>
                <a:spcPct val="120000"/>
              </a:lnSpc>
            </a:pPr>
            <a:r>
              <a:rPr lang="en-US" altLang="zh-CN"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a:t>
            </a:r>
            <a:r>
              <a:rPr lang="en-US" altLang="zh-CN" sz="1200" dirty="0" err="1">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Directly. Please</a:t>
            </a:r>
            <a:r>
              <a:rPr lang="en-US" altLang="zh-CN"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directly.</a:t>
            </a:r>
            <a:r>
              <a:rPr lang="zh-CN" altLang="en-US"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3" name="Straight Line buttom"/>
          <p:cNvCxnSpPr/>
          <p:nvPr/>
        </p:nvCxnSpPr>
        <p:spPr>
          <a:xfrm>
            <a:off x="681678" y="5727460"/>
            <a:ext cx="10929338" cy="0"/>
          </a:xfrm>
          <a:prstGeom prst="line">
            <a:avLst/>
          </a:prstGeom>
          <a:ln w="19050">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58908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anim calcmode="lin" valueType="num">
                                      <p:cBhvr>
                                        <p:cTn id="45" dur="250" fill="hold"/>
                                        <p:tgtEl>
                                          <p:spTgt spid="16"/>
                                        </p:tgtEl>
                                        <p:attrNameLst>
                                          <p:attrName>ppt_x</p:attrName>
                                        </p:attrNameLst>
                                      </p:cBhvr>
                                      <p:tavLst>
                                        <p:tav tm="0">
                                          <p:val>
                                            <p:strVal val="#ppt_x"/>
                                          </p:val>
                                        </p:tav>
                                        <p:tav tm="100000">
                                          <p:val>
                                            <p:strVal val="#ppt_x"/>
                                          </p:val>
                                        </p:tav>
                                      </p:tavLst>
                                    </p:anim>
                                    <p:anim calcmode="lin" valueType="num">
                                      <p:cBhvr>
                                        <p:cTn id="46" dur="25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1750"/>
                            </p:stCondLst>
                            <p:childTnLst>
                              <p:par>
                                <p:cTn id="48" presetID="42"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anim calcmode="lin" valueType="num">
                                      <p:cBhvr>
                                        <p:cTn id="51" dur="250" fill="hold"/>
                                        <p:tgtEl>
                                          <p:spTgt spid="17"/>
                                        </p:tgtEl>
                                        <p:attrNameLst>
                                          <p:attrName>ppt_x</p:attrName>
                                        </p:attrNameLst>
                                      </p:cBhvr>
                                      <p:tavLst>
                                        <p:tav tm="0">
                                          <p:val>
                                            <p:strVal val="#ppt_x"/>
                                          </p:val>
                                        </p:tav>
                                        <p:tav tm="100000">
                                          <p:val>
                                            <p:strVal val="#ppt_x"/>
                                          </p:val>
                                        </p:tav>
                                      </p:tavLst>
                                    </p:anim>
                                    <p:anim calcmode="lin" valueType="num">
                                      <p:cBhvr>
                                        <p:cTn id="52" dur="250" fill="hold"/>
                                        <p:tgtEl>
                                          <p:spTgt spid="17"/>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anim calcmode="lin" valueType="num">
                                      <p:cBhvr>
                                        <p:cTn id="57" dur="250" fill="hold"/>
                                        <p:tgtEl>
                                          <p:spTgt spid="18"/>
                                        </p:tgtEl>
                                        <p:attrNameLst>
                                          <p:attrName>ppt_x</p:attrName>
                                        </p:attrNameLst>
                                      </p:cBhvr>
                                      <p:tavLst>
                                        <p:tav tm="0">
                                          <p:val>
                                            <p:strVal val="#ppt_x"/>
                                          </p:val>
                                        </p:tav>
                                        <p:tav tm="100000">
                                          <p:val>
                                            <p:strVal val="#ppt_x"/>
                                          </p:val>
                                        </p:tav>
                                      </p:tavLst>
                                    </p:anim>
                                    <p:anim calcmode="lin" valueType="num">
                                      <p:cBhvr>
                                        <p:cTn id="58" dur="25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par>
                          <p:cTn id="69" fill="hold">
                            <p:stCondLst>
                              <p:cond delay="3000"/>
                            </p:stCondLst>
                            <p:childTnLst>
                              <p:par>
                                <p:cTn id="70" presetID="42"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50"/>
                                        <p:tgtEl>
                                          <p:spTgt spid="21"/>
                                        </p:tgtEl>
                                      </p:cBhvr>
                                    </p:animEffect>
                                    <p:anim calcmode="lin" valueType="num">
                                      <p:cBhvr>
                                        <p:cTn id="73" dur="250" fill="hold"/>
                                        <p:tgtEl>
                                          <p:spTgt spid="21"/>
                                        </p:tgtEl>
                                        <p:attrNameLst>
                                          <p:attrName>ppt_x</p:attrName>
                                        </p:attrNameLst>
                                      </p:cBhvr>
                                      <p:tavLst>
                                        <p:tav tm="0">
                                          <p:val>
                                            <p:strVal val="#ppt_x"/>
                                          </p:val>
                                        </p:tav>
                                        <p:tav tm="100000">
                                          <p:val>
                                            <p:strVal val="#ppt_x"/>
                                          </p:val>
                                        </p:tav>
                                      </p:tavLst>
                                    </p:anim>
                                    <p:anim calcmode="lin" valueType="num">
                                      <p:cBhvr>
                                        <p:cTn id="74" dur="250" fill="hold"/>
                                        <p:tgtEl>
                                          <p:spTgt spid="21"/>
                                        </p:tgtEl>
                                        <p:attrNameLst>
                                          <p:attrName>ppt_y</p:attrName>
                                        </p:attrNameLst>
                                      </p:cBhvr>
                                      <p:tavLst>
                                        <p:tav tm="0">
                                          <p:val>
                                            <p:strVal val="#ppt_y+.1"/>
                                          </p:val>
                                        </p:tav>
                                        <p:tav tm="100000">
                                          <p:val>
                                            <p:strVal val="#ppt_y"/>
                                          </p:val>
                                        </p:tav>
                                      </p:tavLst>
                                    </p:anim>
                                  </p:childTnLst>
                                </p:cTn>
                              </p:par>
                            </p:childTnLst>
                          </p:cTn>
                        </p:par>
                        <p:par>
                          <p:cTn id="75" fill="hold">
                            <p:stCondLst>
                              <p:cond delay="3250"/>
                            </p:stCondLst>
                            <p:childTnLst>
                              <p:par>
                                <p:cTn id="76" presetID="13" presetClass="entr" presetSubtype="16"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plus(in)">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p:bldP spid="14" grpId="0"/>
      <p:bldP spid="15" grpId="0"/>
      <p:bldP spid="16" grpId="0" animBg="1"/>
      <p:bldP spid="17" grpId="0" animBg="1"/>
      <p:bldP spid="18" grpId="0" animBg="1"/>
      <p:bldP spid="19" grpId="0" animBg="1"/>
      <p:bldP spid="20" grpId="0"/>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2040528" y="1977124"/>
            <a:ext cx="8954574" cy="4308032"/>
            <a:chOff x="1411354" y="1131590"/>
            <a:chExt cx="7325420" cy="3524249"/>
          </a:xfrm>
        </p:grpSpPr>
        <p:sp>
          <p:nvSpPr>
            <p:cNvPr id="8" name="圆角矩形 10"/>
            <p:cNvSpPr/>
            <p:nvPr/>
          </p:nvSpPr>
          <p:spPr bwMode="auto">
            <a:xfrm>
              <a:off x="1411354" y="3287414"/>
              <a:ext cx="3168650" cy="1368425"/>
            </a:xfrm>
            <a:prstGeom prst="roundRect">
              <a:avLst>
                <a:gd name="adj" fmla="val 0"/>
              </a:avLst>
            </a:prstGeom>
            <a:ln>
              <a:solidFill>
                <a:srgbClr val="95B66C"/>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微软雅黑" pitchFamily="34" charset="-122"/>
                <a:ea typeface="微软雅黑" pitchFamily="34" charset="-122"/>
              </a:endParaRPr>
            </a:p>
          </p:txBody>
        </p:sp>
        <p:sp>
          <p:nvSpPr>
            <p:cNvPr id="10" name="矩形 87"/>
            <p:cNvSpPr>
              <a:spLocks noChangeArrowheads="1"/>
            </p:cNvSpPr>
            <p:nvPr/>
          </p:nvSpPr>
          <p:spPr bwMode="auto">
            <a:xfrm>
              <a:off x="1525430" y="3876049"/>
              <a:ext cx="2940498" cy="425070"/>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Click Add Text to click Add text</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Click Add Text to click Add text</a:t>
              </a:r>
            </a:p>
          </p:txBody>
        </p:sp>
        <p:sp>
          <p:nvSpPr>
            <p:cNvPr id="13" name="圆角矩形 12"/>
            <p:cNvSpPr/>
            <p:nvPr/>
          </p:nvSpPr>
          <p:spPr bwMode="auto">
            <a:xfrm>
              <a:off x="1411354" y="1131590"/>
              <a:ext cx="3168650" cy="1366837"/>
            </a:xfrm>
            <a:prstGeom prst="roundRect">
              <a:avLst>
                <a:gd name="adj" fmla="val 0"/>
              </a:avLst>
            </a:prstGeom>
            <a:noFill/>
            <a:ln>
              <a:solidFill>
                <a:srgbClr val="8CB9E3"/>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微软雅黑" pitchFamily="34" charset="-122"/>
                <a:ea typeface="微软雅黑" pitchFamily="34" charset="-122"/>
              </a:endParaRPr>
            </a:p>
          </p:txBody>
        </p:sp>
        <p:sp>
          <p:nvSpPr>
            <p:cNvPr id="14" name="矩形 87"/>
            <p:cNvSpPr>
              <a:spLocks noChangeArrowheads="1"/>
            </p:cNvSpPr>
            <p:nvPr/>
          </p:nvSpPr>
          <p:spPr bwMode="auto">
            <a:xfrm>
              <a:off x="1440954" y="1378878"/>
              <a:ext cx="3109451" cy="425070"/>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Click Add Text to click Add text</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Click Add Text to click Add text</a:t>
              </a:r>
            </a:p>
          </p:txBody>
        </p:sp>
        <p:grpSp>
          <p:nvGrpSpPr>
            <p:cNvPr id="15" name="组合 26"/>
            <p:cNvGrpSpPr>
              <a:grpSpLocks noChangeAspect="1"/>
            </p:cNvGrpSpPr>
            <p:nvPr/>
          </p:nvGrpSpPr>
          <p:grpSpPr bwMode="auto">
            <a:xfrm>
              <a:off x="1774893" y="2241253"/>
              <a:ext cx="2443163" cy="554037"/>
              <a:chOff x="855540" y="3513439"/>
              <a:chExt cx="1399872" cy="987727"/>
            </a:xfrm>
            <a:scene3d>
              <a:camera prst="orthographicFront">
                <a:rot lat="0" lon="0" rev="0"/>
              </a:camera>
              <a:lightRig rig="balanced" dir="t">
                <a:rot lat="0" lon="0" rev="8700000"/>
              </a:lightRig>
            </a:scene3d>
          </p:grpSpPr>
          <p:sp>
            <p:nvSpPr>
              <p:cNvPr id="24" name="矩形 23"/>
              <p:cNvSpPr/>
              <p:nvPr/>
            </p:nvSpPr>
            <p:spPr>
              <a:xfrm>
                <a:off x="855540" y="3513439"/>
                <a:ext cx="1399872" cy="987727"/>
              </a:xfrm>
              <a:prstGeom prst="rect">
                <a:avLst/>
              </a:prstGeom>
              <a:solidFill>
                <a:srgbClr val="8CB9E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微软雅黑" pitchFamily="34" charset="-122"/>
                  <a:ea typeface="微软雅黑" pitchFamily="34" charset="-122"/>
                </a:endParaRPr>
              </a:p>
            </p:txBody>
          </p:sp>
          <p:sp>
            <p:nvSpPr>
              <p:cNvPr id="25" name="矩形 14"/>
              <p:cNvSpPr>
                <a:spLocks noChangeArrowheads="1"/>
              </p:cNvSpPr>
              <p:nvPr/>
            </p:nvSpPr>
            <p:spPr bwMode="auto">
              <a:xfrm>
                <a:off x="1004859" y="3779991"/>
                <a:ext cx="1101235" cy="478622"/>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dirty="0">
                    <a:solidFill>
                      <a:schemeClr val="bg1"/>
                    </a:solidFill>
                    <a:latin typeface="微软雅黑" pitchFamily="34" charset="-122"/>
                    <a:ea typeface="微软雅黑" pitchFamily="34" charset="-122"/>
                  </a:rPr>
                  <a:t>Add a title</a:t>
                </a:r>
              </a:p>
            </p:txBody>
          </p:sp>
        </p:grpSp>
        <p:grpSp>
          <p:nvGrpSpPr>
            <p:cNvPr id="16" name="组合 26"/>
            <p:cNvGrpSpPr>
              <a:grpSpLocks noChangeAspect="1"/>
            </p:cNvGrpSpPr>
            <p:nvPr/>
          </p:nvGrpSpPr>
          <p:grpSpPr bwMode="auto">
            <a:xfrm>
              <a:off x="1774893" y="2998490"/>
              <a:ext cx="2443163" cy="555624"/>
              <a:chOff x="855540" y="3513439"/>
              <a:chExt cx="1399872" cy="987727"/>
            </a:xfrm>
            <a:effectLst/>
            <a:scene3d>
              <a:camera prst="orthographicFront">
                <a:rot lat="0" lon="0" rev="0"/>
              </a:camera>
              <a:lightRig rig="balanced" dir="t">
                <a:rot lat="0" lon="0" rev="8700000"/>
              </a:lightRig>
            </a:scene3d>
          </p:grpSpPr>
          <p:sp>
            <p:nvSpPr>
              <p:cNvPr id="22" name="圆角矩形 18"/>
              <p:cNvSpPr/>
              <p:nvPr/>
            </p:nvSpPr>
            <p:spPr>
              <a:xfrm>
                <a:off x="855540" y="3513439"/>
                <a:ext cx="1399872" cy="987727"/>
              </a:xfrm>
              <a:prstGeom prst="roundRect">
                <a:avLst>
                  <a:gd name="adj" fmla="val 0"/>
                </a:avLst>
              </a:prstGeom>
              <a:solidFill>
                <a:srgbClr val="95B66C"/>
              </a:solidFill>
              <a:ln>
                <a:noFill/>
              </a:ln>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微软雅黑" pitchFamily="34" charset="-122"/>
                  <a:ea typeface="微软雅黑" pitchFamily="34" charset="-122"/>
                </a:endParaRPr>
              </a:p>
            </p:txBody>
          </p:sp>
          <p:sp>
            <p:nvSpPr>
              <p:cNvPr id="23" name="矩形 22"/>
              <p:cNvSpPr>
                <a:spLocks noChangeArrowheads="1"/>
              </p:cNvSpPr>
              <p:nvPr/>
            </p:nvSpPr>
            <p:spPr bwMode="auto">
              <a:xfrm>
                <a:off x="930021" y="3768674"/>
                <a:ext cx="1250910" cy="477255"/>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dirty="0">
                    <a:solidFill>
                      <a:schemeClr val="bg1"/>
                    </a:solidFill>
                    <a:latin typeface="微软雅黑" pitchFamily="34" charset="-122"/>
                    <a:ea typeface="微软雅黑" pitchFamily="34" charset="-122"/>
                  </a:rPr>
                  <a:t>Add a title</a:t>
                </a:r>
              </a:p>
            </p:txBody>
          </p:sp>
        </p:grpSp>
        <p:sp>
          <p:nvSpPr>
            <p:cNvPr id="20" name="Oval 2"/>
            <p:cNvSpPr>
              <a:spLocks noChangeAspect="1" noChangeArrowheads="1"/>
            </p:cNvSpPr>
            <p:nvPr/>
          </p:nvSpPr>
          <p:spPr bwMode="auto">
            <a:xfrm>
              <a:off x="5340383" y="1183044"/>
              <a:ext cx="3396391" cy="3399115"/>
            </a:xfrm>
            <a:prstGeom prst="ellipse">
              <a:avLst/>
            </a:prstGeom>
            <a:blipFill dpi="0" rotWithShape="1">
              <a:blip r:embed="rId3"/>
              <a:srcRect/>
              <a:tile tx="0" ty="0" sx="32000" sy="32000" flip="none" algn="r"/>
            </a:blipFill>
            <a:ln>
              <a:no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2313599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
          <p:cNvSpPr txBox="1"/>
          <p:nvPr/>
        </p:nvSpPr>
        <p:spPr>
          <a:xfrm>
            <a:off x="6085954" y="5070518"/>
            <a:ext cx="4655442" cy="1169551"/>
          </a:xfrm>
          <a:prstGeom prst="rect">
            <a:avLst/>
          </a:prstGeom>
          <a:noFill/>
        </p:spPr>
        <p:txBody>
          <a:bodyPr wrap="none" rtlCol="0">
            <a:spAutoFit/>
          </a:bodyPr>
          <a:lstStyle/>
          <a:p>
            <a:r>
              <a:rPr lang="en-US" sz="10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MARKETING &amp;-FOR INFOGRAPHIC</a:t>
            </a:r>
          </a:p>
          <a:p>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Quae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Ab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8" name="矩形 7"/>
          <p:cNvSpPr/>
          <p:nvPr/>
        </p:nvSpPr>
        <p:spPr>
          <a:xfrm>
            <a:off x="6118065" y="1901205"/>
            <a:ext cx="4915446" cy="2891492"/>
          </a:xfrm>
          <a:prstGeom prst="rect">
            <a:avLst/>
          </a:prstGeom>
          <a:blipFill dpi="0" rotWithShape="1">
            <a:blip r:embed="rId3"/>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10" name="文本框 8"/>
          <p:cNvSpPr txBox="1"/>
          <p:nvPr/>
        </p:nvSpPr>
        <p:spPr>
          <a:xfrm>
            <a:off x="1115385" y="1901205"/>
            <a:ext cx="4970571" cy="93102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400" b="1" dirty="0">
                <a:solidFill>
                  <a:schemeClr val="bg1">
                    <a:lumMod val="65000"/>
                  </a:schemeClr>
                </a:solidFill>
                <a:latin typeface="微软雅黑" pitchFamily="34" charset="-122"/>
                <a:ea typeface="微软雅黑" pitchFamily="34" charset="-122"/>
              </a:rPr>
              <a:t>01</a:t>
            </a:r>
            <a:r>
              <a:rPr lang="zh-CN" altLang="en-US" sz="1600" b="1" dirty="0">
                <a:solidFill>
                  <a:schemeClr val="bg1">
                    <a:lumMod val="65000"/>
                  </a:schemeClr>
                </a:solidFill>
                <a:latin typeface="微软雅黑" pitchFamily="34" charset="-122"/>
                <a:ea typeface="微软雅黑" pitchFamily="34" charset="-122"/>
              </a:rPr>
              <a:t>Click here to enter a title</a:t>
            </a:r>
            <a:endParaRPr lang="en-US" altLang="zh-CN" sz="1600" b="1" dirty="0">
              <a:solidFill>
                <a:schemeClr val="bg1">
                  <a:lumMod val="65000"/>
                </a:schemeClr>
              </a:solidFill>
              <a:latin typeface="微软雅黑" pitchFamily="34" charset="-122"/>
              <a:ea typeface="微软雅黑" pitchFamily="34" charset="-122"/>
            </a:endParaRPr>
          </a:p>
          <a:p>
            <a:r>
              <a:rPr lang="zh-CN" altLang="en-US" sz="1200" b="1" dirty="0">
                <a:solidFill>
                  <a:schemeClr val="bg1">
                    <a:lumMod val="65000"/>
                  </a:schemeClr>
                </a:solidFill>
                <a:latin typeface="微软雅黑" pitchFamily="34" charset="-122"/>
                <a:ea typeface="微软雅黑" pitchFamily="34" charset="-122"/>
              </a:rPr>
              <a:t>Please paste or enter your text here, please paste or enter your text content here.</a:t>
            </a:r>
            <a:endParaRPr lang="en-US" altLang="zh-CN" sz="1200" b="1" dirty="0">
              <a:solidFill>
                <a:schemeClr val="bg1">
                  <a:lumMod val="65000"/>
                </a:schemeClr>
              </a:solidFill>
              <a:latin typeface="微软雅黑" pitchFamily="34" charset="-122"/>
              <a:ea typeface="微软雅黑" pitchFamily="34" charset="-122"/>
            </a:endParaRPr>
          </a:p>
        </p:txBody>
      </p:sp>
      <p:sp>
        <p:nvSpPr>
          <p:cNvPr id="13" name="文本框 8"/>
          <p:cNvSpPr txBox="1"/>
          <p:nvPr/>
        </p:nvSpPr>
        <p:spPr>
          <a:xfrm>
            <a:off x="1115385" y="3097492"/>
            <a:ext cx="4970571" cy="93102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400" b="1" dirty="0">
                <a:solidFill>
                  <a:schemeClr val="bg1">
                    <a:lumMod val="65000"/>
                  </a:schemeClr>
                </a:solidFill>
                <a:latin typeface="微软雅黑" pitchFamily="34" charset="-122"/>
                <a:ea typeface="微软雅黑" pitchFamily="34" charset="-122"/>
              </a:rPr>
              <a:t>02</a:t>
            </a:r>
            <a:r>
              <a:rPr lang="zh-CN" altLang="en-US" sz="1600" b="1" dirty="0">
                <a:solidFill>
                  <a:schemeClr val="bg1">
                    <a:lumMod val="65000"/>
                  </a:schemeClr>
                </a:solidFill>
                <a:latin typeface="微软雅黑" pitchFamily="34" charset="-122"/>
                <a:ea typeface="微软雅黑" pitchFamily="34" charset="-122"/>
              </a:rPr>
              <a:t>Click here to enter a title</a:t>
            </a:r>
            <a:endParaRPr lang="en-US" altLang="zh-CN" sz="1600" b="1" dirty="0">
              <a:solidFill>
                <a:schemeClr val="bg1">
                  <a:lumMod val="65000"/>
                </a:schemeClr>
              </a:solidFill>
              <a:latin typeface="微软雅黑" pitchFamily="34" charset="-122"/>
              <a:ea typeface="微软雅黑" pitchFamily="34" charset="-122"/>
            </a:endParaRPr>
          </a:p>
          <a:p>
            <a:r>
              <a:rPr lang="zh-CN" altLang="en-US" sz="1200" b="1" dirty="0">
                <a:solidFill>
                  <a:schemeClr val="bg1">
                    <a:lumMod val="65000"/>
                  </a:schemeClr>
                </a:solidFill>
                <a:latin typeface="微软雅黑" pitchFamily="34" charset="-122"/>
                <a:ea typeface="微软雅黑" pitchFamily="34" charset="-122"/>
              </a:rPr>
              <a:t>Please paste or enter your text here, please paste or enter your text content here.</a:t>
            </a:r>
            <a:endParaRPr lang="en-US" altLang="zh-CN" sz="1200" b="1" dirty="0">
              <a:solidFill>
                <a:schemeClr val="bg1">
                  <a:lumMod val="65000"/>
                </a:schemeClr>
              </a:solidFill>
              <a:latin typeface="微软雅黑" pitchFamily="34" charset="-122"/>
              <a:ea typeface="微软雅黑" pitchFamily="34" charset="-122"/>
            </a:endParaRPr>
          </a:p>
        </p:txBody>
      </p:sp>
      <p:sp>
        <p:nvSpPr>
          <p:cNvPr id="14" name="文本框 8"/>
          <p:cNvSpPr txBox="1"/>
          <p:nvPr/>
        </p:nvSpPr>
        <p:spPr>
          <a:xfrm>
            <a:off x="1115385" y="4201757"/>
            <a:ext cx="4970571" cy="93102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400" b="1" dirty="0">
                <a:solidFill>
                  <a:schemeClr val="bg1">
                    <a:lumMod val="65000"/>
                  </a:schemeClr>
                </a:solidFill>
                <a:latin typeface="微软雅黑" pitchFamily="34" charset="-122"/>
                <a:ea typeface="微软雅黑" pitchFamily="34" charset="-122"/>
              </a:rPr>
              <a:t>03</a:t>
            </a:r>
            <a:r>
              <a:rPr lang="zh-CN" altLang="en-US" sz="1600" b="1" dirty="0">
                <a:solidFill>
                  <a:schemeClr val="bg1">
                    <a:lumMod val="65000"/>
                  </a:schemeClr>
                </a:solidFill>
                <a:latin typeface="微软雅黑" pitchFamily="34" charset="-122"/>
                <a:ea typeface="微软雅黑" pitchFamily="34" charset="-122"/>
              </a:rPr>
              <a:t>Click here to enter a title</a:t>
            </a:r>
            <a:endParaRPr lang="en-US" altLang="zh-CN" sz="1600" b="1" dirty="0">
              <a:solidFill>
                <a:schemeClr val="bg1">
                  <a:lumMod val="65000"/>
                </a:schemeClr>
              </a:solidFill>
              <a:latin typeface="微软雅黑" pitchFamily="34" charset="-122"/>
              <a:ea typeface="微软雅黑" pitchFamily="34" charset="-122"/>
            </a:endParaRPr>
          </a:p>
          <a:p>
            <a:r>
              <a:rPr lang="zh-CN" altLang="en-US" sz="1200" b="1" dirty="0">
                <a:solidFill>
                  <a:schemeClr val="bg1">
                    <a:lumMod val="65000"/>
                  </a:schemeClr>
                </a:solidFill>
                <a:latin typeface="微软雅黑" pitchFamily="34" charset="-122"/>
                <a:ea typeface="微软雅黑" pitchFamily="34" charset="-122"/>
              </a:rPr>
              <a:t>Please paste or enter your text here, please paste or enter your text content here.</a:t>
            </a:r>
            <a:endParaRPr lang="en-US" altLang="zh-CN" sz="1200" b="1" dirty="0">
              <a:solidFill>
                <a:schemeClr val="bg1">
                  <a:lumMod val="6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82576250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780934" y="2341044"/>
            <a:ext cx="10572860" cy="3543350"/>
            <a:chOff x="1624125" y="1792523"/>
            <a:chExt cx="5927664" cy="1986576"/>
          </a:xfrm>
        </p:grpSpPr>
        <p:sp>
          <p:nvSpPr>
            <p:cNvPr id="8" name="Freeform 21"/>
            <p:cNvSpPr/>
            <p:nvPr/>
          </p:nvSpPr>
          <p:spPr bwMode="auto">
            <a:xfrm>
              <a:off x="3575845" y="1792523"/>
              <a:ext cx="974725" cy="973438"/>
            </a:xfrm>
            <a:custGeom>
              <a:avLst/>
              <a:gdLst>
                <a:gd name="T0" fmla="*/ 282 w 565"/>
                <a:gd name="T1" fmla="*/ 0 h 565"/>
                <a:gd name="T2" fmla="*/ 0 w 565"/>
                <a:gd name="T3" fmla="*/ 0 h 565"/>
                <a:gd name="T4" fmla="*/ 0 w 565"/>
                <a:gd name="T5" fmla="*/ 283 h 565"/>
                <a:gd name="T6" fmla="*/ 282 w 565"/>
                <a:gd name="T7" fmla="*/ 565 h 565"/>
                <a:gd name="T8" fmla="*/ 565 w 565"/>
                <a:gd name="T9" fmla="*/ 565 h 565"/>
                <a:gd name="T10" fmla="*/ 565 w 565"/>
                <a:gd name="T11" fmla="*/ 283 h 565"/>
                <a:gd name="T12" fmla="*/ 282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0"/>
                  </a:moveTo>
                  <a:cubicBezTo>
                    <a:pt x="0" y="0"/>
                    <a:pt x="0" y="0"/>
                    <a:pt x="0" y="0"/>
                  </a:cubicBezTo>
                  <a:cubicBezTo>
                    <a:pt x="0" y="283"/>
                    <a:pt x="0" y="283"/>
                    <a:pt x="0" y="283"/>
                  </a:cubicBezTo>
                  <a:cubicBezTo>
                    <a:pt x="0" y="439"/>
                    <a:pt x="126" y="565"/>
                    <a:pt x="282" y="565"/>
                  </a:cubicBezTo>
                  <a:cubicBezTo>
                    <a:pt x="565" y="565"/>
                    <a:pt x="565" y="565"/>
                    <a:pt x="565" y="565"/>
                  </a:cubicBezTo>
                  <a:cubicBezTo>
                    <a:pt x="565" y="283"/>
                    <a:pt x="565" y="283"/>
                    <a:pt x="565" y="283"/>
                  </a:cubicBezTo>
                  <a:cubicBezTo>
                    <a:pt x="565" y="127"/>
                    <a:pt x="438" y="0"/>
                    <a:pt x="282" y="0"/>
                  </a:cubicBezTo>
                  <a:close/>
                </a:path>
              </a:pathLst>
            </a:custGeom>
            <a:noFill/>
            <a:ln>
              <a:solidFill>
                <a:srgbClr val="8CB9E3"/>
              </a:solidFill>
            </a:ln>
          </p:spPr>
          <p:txBody>
            <a:bodyPr/>
            <a:lstStyle/>
            <a:p>
              <a:endParaRPr lang="zh-CN" altLang="en-US" sz="4000">
                <a:solidFill>
                  <a:schemeClr val="bg1">
                    <a:lumMod val="65000"/>
                  </a:schemeClr>
                </a:solidFill>
              </a:endParaRPr>
            </a:p>
          </p:txBody>
        </p:sp>
        <p:sp>
          <p:nvSpPr>
            <p:cNvPr id="10" name="Freeform 22"/>
            <p:cNvSpPr/>
            <p:nvPr/>
          </p:nvSpPr>
          <p:spPr bwMode="auto">
            <a:xfrm>
              <a:off x="4588670" y="1792523"/>
              <a:ext cx="973137" cy="973438"/>
            </a:xfrm>
            <a:custGeom>
              <a:avLst/>
              <a:gdLst>
                <a:gd name="T0" fmla="*/ 283 w 565"/>
                <a:gd name="T1" fmla="*/ 0 h 565"/>
                <a:gd name="T2" fmla="*/ 565 w 565"/>
                <a:gd name="T3" fmla="*/ 0 h 565"/>
                <a:gd name="T4" fmla="*/ 565 w 565"/>
                <a:gd name="T5" fmla="*/ 283 h 565"/>
                <a:gd name="T6" fmla="*/ 283 w 565"/>
                <a:gd name="T7" fmla="*/ 565 h 565"/>
                <a:gd name="T8" fmla="*/ 0 w 565"/>
                <a:gd name="T9" fmla="*/ 565 h 565"/>
                <a:gd name="T10" fmla="*/ 0 w 565"/>
                <a:gd name="T11" fmla="*/ 283 h 565"/>
                <a:gd name="T12" fmla="*/ 283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0"/>
                  </a:moveTo>
                  <a:cubicBezTo>
                    <a:pt x="565" y="0"/>
                    <a:pt x="565" y="0"/>
                    <a:pt x="565" y="0"/>
                  </a:cubicBezTo>
                  <a:cubicBezTo>
                    <a:pt x="565" y="283"/>
                    <a:pt x="565" y="283"/>
                    <a:pt x="565" y="283"/>
                  </a:cubicBezTo>
                  <a:cubicBezTo>
                    <a:pt x="565" y="439"/>
                    <a:pt x="439" y="565"/>
                    <a:pt x="283" y="565"/>
                  </a:cubicBezTo>
                  <a:cubicBezTo>
                    <a:pt x="0" y="565"/>
                    <a:pt x="0" y="565"/>
                    <a:pt x="0" y="565"/>
                  </a:cubicBezTo>
                  <a:cubicBezTo>
                    <a:pt x="0" y="283"/>
                    <a:pt x="0" y="283"/>
                    <a:pt x="0" y="283"/>
                  </a:cubicBezTo>
                  <a:cubicBezTo>
                    <a:pt x="0" y="127"/>
                    <a:pt x="127" y="0"/>
                    <a:pt x="283" y="0"/>
                  </a:cubicBezTo>
                  <a:close/>
                </a:path>
              </a:pathLst>
            </a:custGeom>
            <a:noFill/>
            <a:ln>
              <a:solidFill>
                <a:srgbClr val="95B66C"/>
              </a:solidFill>
            </a:ln>
          </p:spPr>
          <p:txBody>
            <a:bodyPr/>
            <a:lstStyle/>
            <a:p>
              <a:endParaRPr lang="zh-CN" altLang="en-US" sz="4000">
                <a:solidFill>
                  <a:schemeClr val="bg1">
                    <a:lumMod val="65000"/>
                  </a:schemeClr>
                </a:solidFill>
              </a:endParaRPr>
            </a:p>
          </p:txBody>
        </p:sp>
        <p:sp>
          <p:nvSpPr>
            <p:cNvPr id="13" name="Freeform 23"/>
            <p:cNvSpPr/>
            <p:nvPr/>
          </p:nvSpPr>
          <p:spPr bwMode="auto">
            <a:xfrm>
              <a:off x="3575845" y="2805661"/>
              <a:ext cx="974725" cy="973438"/>
            </a:xfrm>
            <a:custGeom>
              <a:avLst/>
              <a:gdLst>
                <a:gd name="T0" fmla="*/ 282 w 565"/>
                <a:gd name="T1" fmla="*/ 565 h 565"/>
                <a:gd name="T2" fmla="*/ 0 w 565"/>
                <a:gd name="T3" fmla="*/ 565 h 565"/>
                <a:gd name="T4" fmla="*/ 0 w 565"/>
                <a:gd name="T5" fmla="*/ 283 h 565"/>
                <a:gd name="T6" fmla="*/ 282 w 565"/>
                <a:gd name="T7" fmla="*/ 0 h 565"/>
                <a:gd name="T8" fmla="*/ 565 w 565"/>
                <a:gd name="T9" fmla="*/ 0 h 565"/>
                <a:gd name="T10" fmla="*/ 565 w 565"/>
                <a:gd name="T11" fmla="*/ 283 h 565"/>
                <a:gd name="T12" fmla="*/ 282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565"/>
                  </a:moveTo>
                  <a:cubicBezTo>
                    <a:pt x="0" y="565"/>
                    <a:pt x="0" y="565"/>
                    <a:pt x="0" y="565"/>
                  </a:cubicBezTo>
                  <a:cubicBezTo>
                    <a:pt x="0" y="283"/>
                    <a:pt x="0" y="283"/>
                    <a:pt x="0" y="283"/>
                  </a:cubicBezTo>
                  <a:cubicBezTo>
                    <a:pt x="0" y="127"/>
                    <a:pt x="126" y="0"/>
                    <a:pt x="282" y="0"/>
                  </a:cubicBezTo>
                  <a:cubicBezTo>
                    <a:pt x="565" y="0"/>
                    <a:pt x="565" y="0"/>
                    <a:pt x="565" y="0"/>
                  </a:cubicBezTo>
                  <a:cubicBezTo>
                    <a:pt x="565" y="283"/>
                    <a:pt x="565" y="283"/>
                    <a:pt x="565" y="283"/>
                  </a:cubicBezTo>
                  <a:cubicBezTo>
                    <a:pt x="565" y="439"/>
                    <a:pt x="438" y="565"/>
                    <a:pt x="282" y="565"/>
                  </a:cubicBezTo>
                  <a:close/>
                </a:path>
              </a:pathLst>
            </a:custGeom>
            <a:noFill/>
            <a:ln>
              <a:solidFill>
                <a:schemeClr val="accent1"/>
              </a:solidFill>
            </a:ln>
          </p:spPr>
          <p:txBody>
            <a:bodyPr/>
            <a:lstStyle/>
            <a:p>
              <a:endParaRPr lang="zh-CN" altLang="en-US" sz="4000">
                <a:solidFill>
                  <a:schemeClr val="bg1">
                    <a:lumMod val="65000"/>
                  </a:schemeClr>
                </a:solidFill>
              </a:endParaRPr>
            </a:p>
          </p:txBody>
        </p:sp>
        <p:sp>
          <p:nvSpPr>
            <p:cNvPr id="14" name="Freeform 24"/>
            <p:cNvSpPr/>
            <p:nvPr/>
          </p:nvSpPr>
          <p:spPr bwMode="auto">
            <a:xfrm>
              <a:off x="4588670" y="2805661"/>
              <a:ext cx="973137" cy="973438"/>
            </a:xfrm>
            <a:custGeom>
              <a:avLst/>
              <a:gdLst>
                <a:gd name="T0" fmla="*/ 283 w 565"/>
                <a:gd name="T1" fmla="*/ 565 h 565"/>
                <a:gd name="T2" fmla="*/ 565 w 565"/>
                <a:gd name="T3" fmla="*/ 565 h 565"/>
                <a:gd name="T4" fmla="*/ 565 w 565"/>
                <a:gd name="T5" fmla="*/ 283 h 565"/>
                <a:gd name="T6" fmla="*/ 283 w 565"/>
                <a:gd name="T7" fmla="*/ 0 h 565"/>
                <a:gd name="T8" fmla="*/ 0 w 565"/>
                <a:gd name="T9" fmla="*/ 0 h 565"/>
                <a:gd name="T10" fmla="*/ 0 w 565"/>
                <a:gd name="T11" fmla="*/ 283 h 565"/>
                <a:gd name="T12" fmla="*/ 283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565"/>
                  </a:moveTo>
                  <a:cubicBezTo>
                    <a:pt x="565" y="565"/>
                    <a:pt x="565" y="565"/>
                    <a:pt x="565" y="565"/>
                  </a:cubicBezTo>
                  <a:cubicBezTo>
                    <a:pt x="565" y="283"/>
                    <a:pt x="565" y="283"/>
                    <a:pt x="565" y="283"/>
                  </a:cubicBezTo>
                  <a:cubicBezTo>
                    <a:pt x="565" y="127"/>
                    <a:pt x="439" y="0"/>
                    <a:pt x="283" y="0"/>
                  </a:cubicBezTo>
                  <a:cubicBezTo>
                    <a:pt x="0" y="0"/>
                    <a:pt x="0" y="0"/>
                    <a:pt x="0" y="0"/>
                  </a:cubicBezTo>
                  <a:cubicBezTo>
                    <a:pt x="0" y="283"/>
                    <a:pt x="0" y="283"/>
                    <a:pt x="0" y="283"/>
                  </a:cubicBezTo>
                  <a:cubicBezTo>
                    <a:pt x="0" y="439"/>
                    <a:pt x="127" y="565"/>
                    <a:pt x="283" y="565"/>
                  </a:cubicBezTo>
                  <a:close/>
                </a:path>
              </a:pathLst>
            </a:custGeom>
            <a:noFill/>
            <a:ln>
              <a:solidFill>
                <a:srgbClr val="8CB9E3"/>
              </a:solidFill>
            </a:ln>
          </p:spPr>
          <p:txBody>
            <a:bodyPr/>
            <a:lstStyle/>
            <a:p>
              <a:endParaRPr lang="zh-CN" altLang="en-US" sz="4000">
                <a:solidFill>
                  <a:schemeClr val="bg1">
                    <a:lumMod val="65000"/>
                  </a:schemeClr>
                </a:solidFill>
              </a:endParaRPr>
            </a:p>
          </p:txBody>
        </p:sp>
        <p:sp>
          <p:nvSpPr>
            <p:cNvPr id="15" name="Rectangle 25"/>
            <p:cNvSpPr>
              <a:spLocks noChangeArrowheads="1"/>
            </p:cNvSpPr>
            <p:nvPr/>
          </p:nvSpPr>
          <p:spPr bwMode="auto">
            <a:xfrm>
              <a:off x="3952857" y="1960851"/>
              <a:ext cx="238161" cy="6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7200" dirty="0">
                  <a:solidFill>
                    <a:schemeClr val="bg1">
                      <a:lumMod val="65000"/>
                    </a:schemeClr>
                  </a:solidFill>
                  <a:latin typeface="+mj-lt"/>
                </a:rPr>
                <a:t>S</a:t>
              </a:r>
            </a:p>
          </p:txBody>
        </p:sp>
        <p:sp>
          <p:nvSpPr>
            <p:cNvPr id="16" name="Rectangle 26"/>
            <p:cNvSpPr>
              <a:spLocks noChangeArrowheads="1"/>
            </p:cNvSpPr>
            <p:nvPr/>
          </p:nvSpPr>
          <p:spPr bwMode="auto">
            <a:xfrm>
              <a:off x="4804684" y="1960851"/>
              <a:ext cx="460147" cy="6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7200" dirty="0">
                  <a:solidFill>
                    <a:schemeClr val="bg1">
                      <a:lumMod val="65000"/>
                    </a:schemeClr>
                  </a:solidFill>
                  <a:latin typeface="+mj-lt"/>
                </a:rPr>
                <a:t>W</a:t>
              </a:r>
            </a:p>
          </p:txBody>
        </p:sp>
        <p:sp>
          <p:nvSpPr>
            <p:cNvPr id="17" name="Rectangle 27"/>
            <p:cNvSpPr>
              <a:spLocks noChangeArrowheads="1"/>
            </p:cNvSpPr>
            <p:nvPr/>
          </p:nvSpPr>
          <p:spPr bwMode="auto">
            <a:xfrm>
              <a:off x="3926133" y="2913644"/>
              <a:ext cx="342414" cy="6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7200">
                  <a:solidFill>
                    <a:schemeClr val="bg1">
                      <a:lumMod val="65000"/>
                    </a:schemeClr>
                  </a:solidFill>
                  <a:latin typeface="+mj-lt"/>
                </a:rPr>
                <a:t>O</a:t>
              </a:r>
            </a:p>
          </p:txBody>
        </p:sp>
        <p:sp>
          <p:nvSpPr>
            <p:cNvPr id="18" name="Rectangle 28"/>
            <p:cNvSpPr>
              <a:spLocks noChangeArrowheads="1"/>
            </p:cNvSpPr>
            <p:nvPr/>
          </p:nvSpPr>
          <p:spPr bwMode="auto">
            <a:xfrm>
              <a:off x="4928332" y="2913644"/>
              <a:ext cx="252541" cy="6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7200" dirty="0">
                  <a:solidFill>
                    <a:schemeClr val="bg1">
                      <a:lumMod val="65000"/>
                    </a:schemeClr>
                  </a:solidFill>
                  <a:latin typeface="+mj-lt"/>
                </a:rPr>
                <a:t>T</a:t>
              </a:r>
            </a:p>
          </p:txBody>
        </p:sp>
        <p:sp>
          <p:nvSpPr>
            <p:cNvPr id="19" name="椭圆 18"/>
            <p:cNvSpPr/>
            <p:nvPr/>
          </p:nvSpPr>
          <p:spPr>
            <a:xfrm>
              <a:off x="4320209" y="2536523"/>
              <a:ext cx="503582" cy="503737"/>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bg1">
                    <a:lumMod val="65000"/>
                  </a:schemeClr>
                </a:solidFill>
              </a:endParaRPr>
            </a:p>
          </p:txBody>
        </p:sp>
        <p:sp>
          <p:nvSpPr>
            <p:cNvPr id="20" name="Freeform 6"/>
            <p:cNvSpPr>
              <a:spLocks noEditPoints="1"/>
            </p:cNvSpPr>
            <p:nvPr/>
          </p:nvSpPr>
          <p:spPr bwMode="auto">
            <a:xfrm>
              <a:off x="4440358" y="2687553"/>
              <a:ext cx="263284" cy="201676"/>
            </a:xfrm>
            <a:custGeom>
              <a:avLst/>
              <a:gdLst>
                <a:gd name="T0" fmla="*/ 218 w 235"/>
                <a:gd name="T1" fmla="*/ 76 h 180"/>
                <a:gd name="T2" fmla="*/ 230 w 235"/>
                <a:gd name="T3" fmla="*/ 106 h 180"/>
                <a:gd name="T4" fmla="*/ 206 w 235"/>
                <a:gd name="T5" fmla="*/ 107 h 180"/>
                <a:gd name="T6" fmla="*/ 117 w 235"/>
                <a:gd name="T7" fmla="*/ 180 h 180"/>
                <a:gd name="T8" fmla="*/ 54 w 235"/>
                <a:gd name="T9" fmla="*/ 154 h 180"/>
                <a:gd name="T10" fmla="*/ 66 w 235"/>
                <a:gd name="T11" fmla="*/ 141 h 180"/>
                <a:gd name="T12" fmla="*/ 117 w 235"/>
                <a:gd name="T13" fmla="*/ 162 h 180"/>
                <a:gd name="T14" fmla="*/ 187 w 235"/>
                <a:gd name="T15" fmla="*/ 107 h 180"/>
                <a:gd name="T16" fmla="*/ 162 w 235"/>
                <a:gd name="T17" fmla="*/ 99 h 180"/>
                <a:gd name="T18" fmla="*/ 178 w 235"/>
                <a:gd name="T19" fmla="*/ 76 h 180"/>
                <a:gd name="T20" fmla="*/ 203 w 235"/>
                <a:gd name="T21" fmla="*/ 58 h 180"/>
                <a:gd name="T22" fmla="*/ 204 w 235"/>
                <a:gd name="T23" fmla="*/ 87 h 180"/>
                <a:gd name="T24" fmla="*/ 198 w 235"/>
                <a:gd name="T25" fmla="*/ 79 h 180"/>
                <a:gd name="T26" fmla="*/ 190 w 235"/>
                <a:gd name="T27" fmla="*/ 90 h 180"/>
                <a:gd name="T28" fmla="*/ 199 w 235"/>
                <a:gd name="T29" fmla="*/ 90 h 180"/>
                <a:gd name="T30" fmla="*/ 204 w 235"/>
                <a:gd name="T31" fmla="*/ 87 h 180"/>
                <a:gd name="T32" fmla="*/ 30 w 235"/>
                <a:gd name="T33" fmla="*/ 120 h 180"/>
                <a:gd name="T34" fmla="*/ 44 w 235"/>
                <a:gd name="T35" fmla="*/ 120 h 180"/>
                <a:gd name="T36" fmla="*/ 71 w 235"/>
                <a:gd name="T37" fmla="*/ 87 h 180"/>
                <a:gd name="T38" fmla="*/ 73 w 235"/>
                <a:gd name="T39" fmla="*/ 81 h 180"/>
                <a:gd name="T40" fmla="*/ 47 w 235"/>
                <a:gd name="T41" fmla="*/ 72 h 180"/>
                <a:gd name="T42" fmla="*/ 117 w 235"/>
                <a:gd name="T43" fmla="*/ 18 h 180"/>
                <a:gd name="T44" fmla="*/ 168 w 235"/>
                <a:gd name="T45" fmla="*/ 39 h 180"/>
                <a:gd name="T46" fmla="*/ 180 w 235"/>
                <a:gd name="T47" fmla="*/ 26 h 180"/>
                <a:gd name="T48" fmla="*/ 117 w 235"/>
                <a:gd name="T49" fmla="*/ 0 h 180"/>
                <a:gd name="T50" fmla="*/ 29 w 235"/>
                <a:gd name="T51" fmla="*/ 72 h 180"/>
                <a:gd name="T52" fmla="*/ 4 w 235"/>
                <a:gd name="T53" fmla="*/ 74 h 180"/>
                <a:gd name="T54" fmla="*/ 16 w 235"/>
                <a:gd name="T55" fmla="*/ 104 h 180"/>
                <a:gd name="T56" fmla="*/ 30 w 235"/>
                <a:gd name="T57" fmla="*/ 93 h 180"/>
                <a:gd name="T58" fmla="*/ 29 w 235"/>
                <a:gd name="T59" fmla="*/ 90 h 180"/>
                <a:gd name="T60" fmla="*/ 37 w 235"/>
                <a:gd name="T61" fmla="*/ 90 h 180"/>
                <a:gd name="T62" fmla="*/ 43 w 235"/>
                <a:gd name="T63" fmla="*/ 93 h 180"/>
                <a:gd name="T64" fmla="*/ 30 w 235"/>
                <a:gd name="T65" fmla="*/ 9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180">
                  <a:moveTo>
                    <a:pt x="205" y="60"/>
                  </a:moveTo>
                  <a:cubicBezTo>
                    <a:pt x="218" y="76"/>
                    <a:pt x="218" y="76"/>
                    <a:pt x="218" y="76"/>
                  </a:cubicBezTo>
                  <a:cubicBezTo>
                    <a:pt x="232" y="93"/>
                    <a:pt x="232" y="93"/>
                    <a:pt x="232" y="93"/>
                  </a:cubicBezTo>
                  <a:cubicBezTo>
                    <a:pt x="235" y="97"/>
                    <a:pt x="234" y="103"/>
                    <a:pt x="230" y="106"/>
                  </a:cubicBezTo>
                  <a:cubicBezTo>
                    <a:pt x="228" y="107"/>
                    <a:pt x="226" y="108"/>
                    <a:pt x="224" y="107"/>
                  </a:cubicBezTo>
                  <a:cubicBezTo>
                    <a:pt x="206" y="107"/>
                    <a:pt x="206" y="107"/>
                    <a:pt x="206" y="107"/>
                  </a:cubicBezTo>
                  <a:cubicBezTo>
                    <a:pt x="202" y="127"/>
                    <a:pt x="192" y="144"/>
                    <a:pt x="177" y="157"/>
                  </a:cubicBezTo>
                  <a:cubicBezTo>
                    <a:pt x="162" y="171"/>
                    <a:pt x="140" y="180"/>
                    <a:pt x="117" y="180"/>
                  </a:cubicBezTo>
                  <a:cubicBezTo>
                    <a:pt x="105" y="180"/>
                    <a:pt x="94" y="177"/>
                    <a:pt x="83" y="173"/>
                  </a:cubicBezTo>
                  <a:cubicBezTo>
                    <a:pt x="72" y="168"/>
                    <a:pt x="62" y="162"/>
                    <a:pt x="54" y="154"/>
                  </a:cubicBezTo>
                  <a:cubicBezTo>
                    <a:pt x="50" y="150"/>
                    <a:pt x="50" y="144"/>
                    <a:pt x="54" y="141"/>
                  </a:cubicBezTo>
                  <a:cubicBezTo>
                    <a:pt x="57" y="137"/>
                    <a:pt x="63" y="137"/>
                    <a:pt x="66" y="141"/>
                  </a:cubicBezTo>
                  <a:cubicBezTo>
                    <a:pt x="73" y="148"/>
                    <a:pt x="81" y="153"/>
                    <a:pt x="90" y="157"/>
                  </a:cubicBezTo>
                  <a:cubicBezTo>
                    <a:pt x="98" y="160"/>
                    <a:pt x="108" y="162"/>
                    <a:pt x="117" y="162"/>
                  </a:cubicBezTo>
                  <a:cubicBezTo>
                    <a:pt x="136" y="162"/>
                    <a:pt x="153" y="155"/>
                    <a:pt x="166" y="144"/>
                  </a:cubicBezTo>
                  <a:cubicBezTo>
                    <a:pt x="176" y="134"/>
                    <a:pt x="184" y="122"/>
                    <a:pt x="187" y="107"/>
                  </a:cubicBezTo>
                  <a:cubicBezTo>
                    <a:pt x="171" y="107"/>
                    <a:pt x="171" y="107"/>
                    <a:pt x="171" y="107"/>
                  </a:cubicBezTo>
                  <a:cubicBezTo>
                    <a:pt x="166" y="107"/>
                    <a:pt x="162" y="104"/>
                    <a:pt x="162" y="99"/>
                  </a:cubicBezTo>
                  <a:cubicBezTo>
                    <a:pt x="162" y="96"/>
                    <a:pt x="163" y="95"/>
                    <a:pt x="164" y="93"/>
                  </a:cubicBezTo>
                  <a:cubicBezTo>
                    <a:pt x="178" y="76"/>
                    <a:pt x="178" y="76"/>
                    <a:pt x="178" y="76"/>
                  </a:cubicBezTo>
                  <a:cubicBezTo>
                    <a:pt x="191" y="59"/>
                    <a:pt x="191" y="59"/>
                    <a:pt x="191" y="59"/>
                  </a:cubicBezTo>
                  <a:cubicBezTo>
                    <a:pt x="194" y="56"/>
                    <a:pt x="200" y="55"/>
                    <a:pt x="203" y="58"/>
                  </a:cubicBezTo>
                  <a:cubicBezTo>
                    <a:pt x="204" y="58"/>
                    <a:pt x="205" y="59"/>
                    <a:pt x="205" y="60"/>
                  </a:cubicBezTo>
                  <a:close/>
                  <a:moveTo>
                    <a:pt x="204" y="87"/>
                  </a:moveTo>
                  <a:cubicBezTo>
                    <a:pt x="204" y="87"/>
                    <a:pt x="204" y="87"/>
                    <a:pt x="204" y="87"/>
                  </a:cubicBezTo>
                  <a:cubicBezTo>
                    <a:pt x="198" y="79"/>
                    <a:pt x="198" y="79"/>
                    <a:pt x="198" y="79"/>
                  </a:cubicBezTo>
                  <a:cubicBezTo>
                    <a:pt x="192" y="87"/>
                    <a:pt x="192" y="87"/>
                    <a:pt x="192" y="87"/>
                  </a:cubicBezTo>
                  <a:cubicBezTo>
                    <a:pt x="190" y="90"/>
                    <a:pt x="190" y="90"/>
                    <a:pt x="190" y="90"/>
                  </a:cubicBezTo>
                  <a:cubicBezTo>
                    <a:pt x="198" y="90"/>
                    <a:pt x="198" y="90"/>
                    <a:pt x="198" y="90"/>
                  </a:cubicBezTo>
                  <a:cubicBezTo>
                    <a:pt x="198" y="90"/>
                    <a:pt x="198" y="90"/>
                    <a:pt x="199" y="90"/>
                  </a:cubicBezTo>
                  <a:cubicBezTo>
                    <a:pt x="206" y="90"/>
                    <a:pt x="206" y="90"/>
                    <a:pt x="206" y="90"/>
                  </a:cubicBezTo>
                  <a:cubicBezTo>
                    <a:pt x="204" y="87"/>
                    <a:pt x="204" y="87"/>
                    <a:pt x="204" y="87"/>
                  </a:cubicBezTo>
                  <a:close/>
                  <a:moveTo>
                    <a:pt x="30" y="120"/>
                  </a:moveTo>
                  <a:cubicBezTo>
                    <a:pt x="30" y="120"/>
                    <a:pt x="30" y="120"/>
                    <a:pt x="30" y="120"/>
                  </a:cubicBezTo>
                  <a:cubicBezTo>
                    <a:pt x="30" y="121"/>
                    <a:pt x="31" y="121"/>
                    <a:pt x="31" y="122"/>
                  </a:cubicBezTo>
                  <a:cubicBezTo>
                    <a:pt x="35" y="125"/>
                    <a:pt x="41" y="124"/>
                    <a:pt x="44" y="120"/>
                  </a:cubicBezTo>
                  <a:cubicBezTo>
                    <a:pt x="57" y="104"/>
                    <a:pt x="57" y="104"/>
                    <a:pt x="57" y="104"/>
                  </a:cubicBezTo>
                  <a:cubicBezTo>
                    <a:pt x="71" y="87"/>
                    <a:pt x="71" y="87"/>
                    <a:pt x="71" y="87"/>
                  </a:cubicBezTo>
                  <a:cubicBezTo>
                    <a:pt x="71" y="87"/>
                    <a:pt x="71" y="87"/>
                    <a:pt x="71" y="87"/>
                  </a:cubicBezTo>
                  <a:cubicBezTo>
                    <a:pt x="72" y="85"/>
                    <a:pt x="73" y="83"/>
                    <a:pt x="73" y="81"/>
                  </a:cubicBezTo>
                  <a:cubicBezTo>
                    <a:pt x="73" y="76"/>
                    <a:pt x="68" y="72"/>
                    <a:pt x="64" y="72"/>
                  </a:cubicBezTo>
                  <a:cubicBezTo>
                    <a:pt x="47" y="72"/>
                    <a:pt x="47" y="72"/>
                    <a:pt x="47" y="72"/>
                  </a:cubicBezTo>
                  <a:cubicBezTo>
                    <a:pt x="51" y="58"/>
                    <a:pt x="58" y="45"/>
                    <a:pt x="69" y="36"/>
                  </a:cubicBezTo>
                  <a:cubicBezTo>
                    <a:pt x="82" y="25"/>
                    <a:pt x="98" y="18"/>
                    <a:pt x="117" y="18"/>
                  </a:cubicBezTo>
                  <a:cubicBezTo>
                    <a:pt x="127" y="18"/>
                    <a:pt x="136" y="20"/>
                    <a:pt x="144" y="23"/>
                  </a:cubicBezTo>
                  <a:cubicBezTo>
                    <a:pt x="153" y="27"/>
                    <a:pt x="161" y="32"/>
                    <a:pt x="168" y="39"/>
                  </a:cubicBezTo>
                  <a:cubicBezTo>
                    <a:pt x="171" y="42"/>
                    <a:pt x="177" y="42"/>
                    <a:pt x="180" y="39"/>
                  </a:cubicBezTo>
                  <a:cubicBezTo>
                    <a:pt x="184" y="35"/>
                    <a:pt x="184" y="30"/>
                    <a:pt x="180" y="26"/>
                  </a:cubicBezTo>
                  <a:cubicBezTo>
                    <a:pt x="172" y="18"/>
                    <a:pt x="162" y="11"/>
                    <a:pt x="151" y="7"/>
                  </a:cubicBezTo>
                  <a:cubicBezTo>
                    <a:pt x="141" y="2"/>
                    <a:pt x="129" y="0"/>
                    <a:pt x="117" y="0"/>
                  </a:cubicBezTo>
                  <a:cubicBezTo>
                    <a:pt x="94" y="0"/>
                    <a:pt x="73" y="9"/>
                    <a:pt x="57" y="23"/>
                  </a:cubicBezTo>
                  <a:cubicBezTo>
                    <a:pt x="43" y="35"/>
                    <a:pt x="33" y="53"/>
                    <a:pt x="29" y="72"/>
                  </a:cubicBezTo>
                  <a:cubicBezTo>
                    <a:pt x="11" y="72"/>
                    <a:pt x="11" y="72"/>
                    <a:pt x="11" y="72"/>
                  </a:cubicBezTo>
                  <a:cubicBezTo>
                    <a:pt x="9" y="72"/>
                    <a:pt x="6" y="73"/>
                    <a:pt x="4" y="74"/>
                  </a:cubicBezTo>
                  <a:cubicBezTo>
                    <a:pt x="1" y="77"/>
                    <a:pt x="0" y="83"/>
                    <a:pt x="3" y="87"/>
                  </a:cubicBezTo>
                  <a:cubicBezTo>
                    <a:pt x="16" y="104"/>
                    <a:pt x="16" y="104"/>
                    <a:pt x="16" y="104"/>
                  </a:cubicBezTo>
                  <a:cubicBezTo>
                    <a:pt x="30" y="120"/>
                    <a:pt x="30" y="120"/>
                    <a:pt x="30" y="120"/>
                  </a:cubicBezTo>
                  <a:close/>
                  <a:moveTo>
                    <a:pt x="30" y="93"/>
                  </a:moveTo>
                  <a:cubicBezTo>
                    <a:pt x="30" y="93"/>
                    <a:pt x="30" y="93"/>
                    <a:pt x="30" y="93"/>
                  </a:cubicBezTo>
                  <a:cubicBezTo>
                    <a:pt x="29" y="90"/>
                    <a:pt x="29" y="90"/>
                    <a:pt x="29" y="90"/>
                  </a:cubicBezTo>
                  <a:cubicBezTo>
                    <a:pt x="36" y="90"/>
                    <a:pt x="36" y="90"/>
                    <a:pt x="36" y="90"/>
                  </a:cubicBezTo>
                  <a:cubicBezTo>
                    <a:pt x="37" y="90"/>
                    <a:pt x="37" y="90"/>
                    <a:pt x="37" y="90"/>
                  </a:cubicBezTo>
                  <a:cubicBezTo>
                    <a:pt x="45" y="90"/>
                    <a:pt x="45" y="90"/>
                    <a:pt x="45" y="90"/>
                  </a:cubicBezTo>
                  <a:cubicBezTo>
                    <a:pt x="43" y="93"/>
                    <a:pt x="43" y="93"/>
                    <a:pt x="43" y="93"/>
                  </a:cubicBezTo>
                  <a:cubicBezTo>
                    <a:pt x="37" y="100"/>
                    <a:pt x="37" y="100"/>
                    <a:pt x="37" y="100"/>
                  </a:cubicBezTo>
                  <a:cubicBezTo>
                    <a:pt x="30" y="93"/>
                    <a:pt x="30" y="93"/>
                    <a:pt x="30" y="93"/>
                  </a:cubicBezTo>
                  <a:close/>
                </a:path>
              </a:pathLst>
            </a:custGeom>
            <a:solidFill>
              <a:schemeClr val="bg1"/>
            </a:solidFill>
            <a:ln>
              <a:noFill/>
            </a:ln>
          </p:spPr>
          <p:txBody>
            <a:bodyPr vert="horz" wrap="square" lIns="91440" tIns="45720" rIns="91440" bIns="45720" numCol="1" anchor="t" anchorCtr="0" compatLnSpc="1"/>
            <a:lstStyle/>
            <a:p>
              <a:endParaRPr lang="zh-CN" altLang="en-US" sz="4000">
                <a:solidFill>
                  <a:schemeClr val="bg1">
                    <a:lumMod val="65000"/>
                  </a:schemeClr>
                </a:solidFill>
              </a:endParaRPr>
            </a:p>
          </p:txBody>
        </p:sp>
        <p:sp>
          <p:nvSpPr>
            <p:cNvPr id="21" name="Rectangle 37"/>
            <p:cNvSpPr>
              <a:spLocks noChangeArrowheads="1"/>
            </p:cNvSpPr>
            <p:nvPr/>
          </p:nvSpPr>
          <p:spPr bwMode="auto">
            <a:xfrm>
              <a:off x="1624125" y="2033969"/>
              <a:ext cx="1704452" cy="44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b="1" dirty="0">
                  <a:solidFill>
                    <a:schemeClr val="bg1">
                      <a:lumMod val="65000"/>
                    </a:schemeClr>
                  </a:solidFill>
                </a:rPr>
                <a:t>Strengths</a:t>
              </a:r>
            </a:p>
            <a:p>
              <a:pPr algn="r">
                <a:spcBef>
                  <a:spcPts val="300"/>
                </a:spcBef>
              </a:pPr>
              <a:r>
                <a:rPr lang="en-US" altLang="zh-CN" sz="1400" dirty="0">
                  <a:solidFill>
                    <a:schemeClr val="bg1">
                      <a:lumMod val="65000"/>
                    </a:schemeClr>
                  </a:solidFill>
                </a:rPr>
                <a:t>We have many PowerPoint </a:t>
              </a:r>
              <a:r>
                <a:rPr lang="zh-CN" altLang="en-US" sz="1400" dirty="0">
                  <a:solidFill>
                    <a:schemeClr val="bg1">
                      <a:lumMod val="65000"/>
                    </a:schemeClr>
                  </a:solidFill>
                </a:rPr>
                <a:t>Templates</a:t>
              </a:r>
              <a:r>
                <a:rPr lang="en-US" altLang="zh-CN" sz="1400" dirty="0">
                  <a:solidFill>
                    <a:schemeClr val="bg1">
                      <a:lumMod val="65000"/>
                    </a:schemeClr>
                  </a:solidFill>
                </a:rPr>
                <a:t> S has been specifically designed</a:t>
              </a:r>
              <a:r>
                <a:rPr lang="zh-CN" altLang="en-US" sz="1400" dirty="0">
                  <a:solidFill>
                    <a:schemeClr val="bg1">
                      <a:lumMod val="65000"/>
                    </a:schemeClr>
                  </a:solidFill>
                </a:rPr>
                <a:t>.</a:t>
              </a:r>
            </a:p>
          </p:txBody>
        </p:sp>
        <p:sp>
          <p:nvSpPr>
            <p:cNvPr id="22" name="Rectangle 38"/>
            <p:cNvSpPr>
              <a:spLocks noChangeArrowheads="1"/>
            </p:cNvSpPr>
            <p:nvPr/>
          </p:nvSpPr>
          <p:spPr bwMode="auto">
            <a:xfrm>
              <a:off x="1624125" y="3147992"/>
              <a:ext cx="1704452" cy="44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b="1" dirty="0">
                  <a:solidFill>
                    <a:schemeClr val="bg1">
                      <a:lumMod val="65000"/>
                    </a:schemeClr>
                  </a:solidFill>
                </a:rPr>
                <a:t>Opportunities</a:t>
              </a:r>
            </a:p>
            <a:p>
              <a:pPr algn="r">
                <a:spcBef>
                  <a:spcPts val="300"/>
                </a:spcBef>
              </a:pPr>
              <a:r>
                <a:rPr lang="en-US" altLang="zh-CN" sz="1400" dirty="0">
                  <a:solidFill>
                    <a:schemeClr val="bg1">
                      <a:lumMod val="65000"/>
                    </a:schemeClr>
                  </a:solidFill>
                </a:rPr>
                <a:t>We have many PowerPoint </a:t>
              </a:r>
              <a:r>
                <a:rPr lang="zh-CN" altLang="en-US" sz="1400" dirty="0">
                  <a:solidFill>
                    <a:schemeClr val="bg1">
                      <a:lumMod val="65000"/>
                    </a:schemeClr>
                  </a:solidFill>
                </a:rPr>
                <a:t>Templates</a:t>
              </a:r>
              <a:r>
                <a:rPr lang="en-US" altLang="zh-CN" sz="1400" dirty="0">
                  <a:solidFill>
                    <a:schemeClr val="bg1">
                      <a:lumMod val="65000"/>
                    </a:schemeClr>
                  </a:solidFill>
                </a:rPr>
                <a:t> S has been specifically designed</a:t>
              </a:r>
              <a:r>
                <a:rPr lang="zh-CN" altLang="en-US" sz="1400" dirty="0">
                  <a:solidFill>
                    <a:schemeClr val="bg1">
                      <a:lumMod val="65000"/>
                    </a:schemeClr>
                  </a:solidFill>
                </a:rPr>
                <a:t>.</a:t>
              </a:r>
            </a:p>
          </p:txBody>
        </p:sp>
        <p:sp>
          <p:nvSpPr>
            <p:cNvPr id="23" name="Rectangle 39"/>
            <p:cNvSpPr>
              <a:spLocks noChangeArrowheads="1"/>
            </p:cNvSpPr>
            <p:nvPr/>
          </p:nvSpPr>
          <p:spPr bwMode="auto">
            <a:xfrm>
              <a:off x="5847338" y="2033969"/>
              <a:ext cx="1704451" cy="44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b="1" dirty="0">
                  <a:solidFill>
                    <a:schemeClr val="bg1">
                      <a:lumMod val="65000"/>
                    </a:schemeClr>
                  </a:solidFill>
                </a:rPr>
                <a:t>Weakness</a:t>
              </a:r>
            </a:p>
            <a:p>
              <a:pPr>
                <a:spcBef>
                  <a:spcPts val="300"/>
                </a:spcBef>
              </a:pPr>
              <a:r>
                <a:rPr lang="en-US" altLang="zh-CN" sz="1400" dirty="0">
                  <a:solidFill>
                    <a:schemeClr val="bg1">
                      <a:lumMod val="65000"/>
                    </a:schemeClr>
                  </a:solidFill>
                </a:rPr>
                <a:t>We have many PowerPoint </a:t>
              </a:r>
              <a:r>
                <a:rPr lang="zh-CN" altLang="en-US" sz="1400" dirty="0">
                  <a:solidFill>
                    <a:schemeClr val="bg1">
                      <a:lumMod val="65000"/>
                    </a:schemeClr>
                  </a:solidFill>
                </a:rPr>
                <a:t>Templates</a:t>
              </a:r>
              <a:r>
                <a:rPr lang="en-US" altLang="zh-CN" sz="1400" dirty="0">
                  <a:solidFill>
                    <a:schemeClr val="bg1">
                      <a:lumMod val="65000"/>
                    </a:schemeClr>
                  </a:solidFill>
                </a:rPr>
                <a:t> S has been specifically designed</a:t>
              </a:r>
              <a:r>
                <a:rPr lang="zh-CN" altLang="en-US" sz="1400" dirty="0">
                  <a:solidFill>
                    <a:schemeClr val="bg1">
                      <a:lumMod val="65000"/>
                    </a:schemeClr>
                  </a:solidFill>
                </a:rPr>
                <a:t>.</a:t>
              </a:r>
            </a:p>
          </p:txBody>
        </p:sp>
        <p:sp>
          <p:nvSpPr>
            <p:cNvPr id="24" name="Rectangle 40"/>
            <p:cNvSpPr>
              <a:spLocks noChangeArrowheads="1"/>
            </p:cNvSpPr>
            <p:nvPr/>
          </p:nvSpPr>
          <p:spPr bwMode="auto">
            <a:xfrm>
              <a:off x="5847338" y="3147992"/>
              <a:ext cx="1704451" cy="44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b="1" dirty="0">
                  <a:solidFill>
                    <a:schemeClr val="bg1">
                      <a:lumMod val="65000"/>
                    </a:schemeClr>
                  </a:solidFill>
                </a:rPr>
                <a:t>Threats</a:t>
              </a:r>
            </a:p>
            <a:p>
              <a:pPr>
                <a:spcBef>
                  <a:spcPts val="300"/>
                </a:spcBef>
              </a:pPr>
              <a:r>
                <a:rPr lang="en-US" altLang="zh-CN" sz="1400" dirty="0">
                  <a:solidFill>
                    <a:schemeClr val="bg1">
                      <a:lumMod val="65000"/>
                    </a:schemeClr>
                  </a:solidFill>
                </a:rPr>
                <a:t>We have many PowerPoint </a:t>
              </a:r>
              <a:r>
                <a:rPr lang="zh-CN" altLang="en-US" sz="1400" dirty="0">
                  <a:solidFill>
                    <a:schemeClr val="bg1">
                      <a:lumMod val="65000"/>
                    </a:schemeClr>
                  </a:solidFill>
                </a:rPr>
                <a:t>Templates</a:t>
              </a:r>
              <a:r>
                <a:rPr lang="en-US" altLang="zh-CN" sz="1400" dirty="0">
                  <a:solidFill>
                    <a:schemeClr val="bg1">
                      <a:lumMod val="65000"/>
                    </a:schemeClr>
                  </a:solidFill>
                </a:rPr>
                <a:t> S has been specifically designed</a:t>
              </a:r>
              <a:r>
                <a:rPr lang="zh-CN" altLang="en-US" sz="1400" dirty="0">
                  <a:solidFill>
                    <a:schemeClr val="bg1">
                      <a:lumMod val="65000"/>
                    </a:schemeClr>
                  </a:solidFill>
                </a:rPr>
                <a:t>.</a:t>
              </a:r>
            </a:p>
          </p:txBody>
        </p:sp>
      </p:grpSp>
    </p:spTree>
    <p:extLst>
      <p:ext uri="{BB962C8B-B14F-4D97-AF65-F5344CB8AC3E}">
        <p14:creationId xmlns:p14="http://schemas.microsoft.com/office/powerpoint/2010/main" val="318283424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p:nvCxnSpPr>
        <p:spPr>
          <a:xfrm rot="5400000">
            <a:off x="6097920" y="4204402"/>
            <a:ext cx="3571189"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11 Rectángulo"/>
          <p:cNvSpPr/>
          <p:nvPr/>
        </p:nvSpPr>
        <p:spPr>
          <a:xfrm>
            <a:off x="8174814" y="2418808"/>
            <a:ext cx="3164004" cy="1261824"/>
          </a:xfrm>
          <a:prstGeom prst="rect">
            <a:avLst/>
          </a:prstGeom>
          <a:noFill/>
          <a:ln>
            <a:solidFill>
              <a:srgbClr val="8CB9E3"/>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sz="2100" kern="0" dirty="0">
                <a:solidFill>
                  <a:schemeClr val="bg1">
                    <a:lumMod val="65000"/>
                  </a:schemeClr>
                </a:solidFill>
                <a:latin typeface="微软雅黑" panose="020B0503020204020204" pitchFamily="34" charset="-122"/>
                <a:ea typeface="微软雅黑" panose="020B0503020204020204" pitchFamily="34" charset="-122"/>
              </a:rPr>
              <a:t>Add a title</a:t>
            </a:r>
            <a:endParaRPr lang="en-US" altLang="zh-CN" sz="2100" kern="0" dirty="0">
              <a:solidFill>
                <a:schemeClr val="bg1">
                  <a:lumMod val="65000"/>
                </a:schemeClr>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Click here to add text content</a:t>
            </a:r>
            <a:endParaRPr lang="en-US" altLang="zh-CN" sz="1400"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0" name="组合 9"/>
          <p:cNvGrpSpPr/>
          <p:nvPr/>
        </p:nvGrpSpPr>
        <p:grpSpPr>
          <a:xfrm>
            <a:off x="8174814" y="3979482"/>
            <a:ext cx="2921752" cy="1345843"/>
            <a:chOff x="503238" y="2612182"/>
            <a:chExt cx="2191599" cy="1009149"/>
          </a:xfrm>
        </p:grpSpPr>
        <p:sp>
          <p:nvSpPr>
            <p:cNvPr id="13" name="矩形 12"/>
            <p:cNvSpPr/>
            <p:nvPr/>
          </p:nvSpPr>
          <p:spPr>
            <a:xfrm>
              <a:off x="503238" y="2612182"/>
              <a:ext cx="831105" cy="276935"/>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lumMod val="65000"/>
                    </a:schemeClr>
                  </a:solidFill>
                  <a:latin typeface="微软雅黑" panose="020B0503020204020204" pitchFamily="34" charset="-122"/>
                  <a:ea typeface="微软雅黑" panose="020B0503020204020204" pitchFamily="34" charset="-122"/>
                </a:rPr>
                <a:t>Add a title</a:t>
              </a:r>
              <a:endParaRPr lang="en-US" altLang="zh-CN" kern="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503238" y="2905916"/>
              <a:ext cx="2191599" cy="715415"/>
            </a:xfrm>
            <a:prstGeom prst="rect">
              <a:avLst/>
            </a:prstGeom>
          </p:spPr>
          <p:txBody>
            <a:bodyPr wrap="square">
              <a:spAutoFit/>
            </a:bodyPr>
            <a:lstStyle/>
            <a:p>
              <a:r>
                <a:rPr lang="zh-CN" altLang="en-US" sz="1400" dirty="0">
                  <a:solidFill>
                    <a:schemeClr val="bg1">
                      <a:lumMod val="65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p:txBody>
        </p:sp>
      </p:grpSp>
      <p:sp>
        <p:nvSpPr>
          <p:cNvPr id="15" name="矩形 14"/>
          <p:cNvSpPr/>
          <p:nvPr/>
        </p:nvSpPr>
        <p:spPr>
          <a:xfrm>
            <a:off x="955809" y="2378552"/>
            <a:ext cx="6636409" cy="3571190"/>
          </a:xfrm>
          <a:prstGeom prst="rect">
            <a:avLst/>
          </a:prstGeom>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0232587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76"/>
          <p:cNvSpPr txBox="1"/>
          <p:nvPr/>
        </p:nvSpPr>
        <p:spPr>
          <a:xfrm>
            <a:off x="6018274" y="1879664"/>
            <a:ext cx="5032690" cy="461665"/>
          </a:xfrm>
          <a:prstGeom prst="rect">
            <a:avLst/>
          </a:prstGeom>
          <a:noFill/>
        </p:spPr>
        <p:txBody>
          <a:bodyPr wrap="square" rtlCol="0">
            <a:spAutoFit/>
          </a:bodyPr>
          <a:lstStyle/>
          <a:p>
            <a:r>
              <a:rPr lang="zh-CN" altLang="en-US" sz="2400" b="1" dirty="0">
                <a:solidFill>
                  <a:schemeClr val="bg1">
                    <a:lumMod val="65000"/>
                  </a:schemeClr>
                </a:solidFill>
                <a:latin typeface="微软雅黑" pitchFamily="34" charset="-122"/>
                <a:ea typeface="微软雅黑" pitchFamily="34" charset="-122"/>
              </a:rPr>
              <a:t>Title:</a:t>
            </a:r>
            <a:r>
              <a:rPr lang="zh-CN" altLang="en-US" dirty="0">
                <a:solidFill>
                  <a:schemeClr val="bg1">
                    <a:lumMod val="65000"/>
                  </a:schemeClr>
                </a:solidFill>
                <a:latin typeface="微软雅黑" pitchFamily="34" charset="-122"/>
                <a:ea typeface="微软雅黑" pitchFamily="34" charset="-122"/>
              </a:rPr>
              <a:t>Description text</a:t>
            </a:r>
          </a:p>
        </p:txBody>
      </p:sp>
      <p:sp>
        <p:nvSpPr>
          <p:cNvPr id="19" name="TextBox 77"/>
          <p:cNvSpPr txBox="1"/>
          <p:nvPr/>
        </p:nvSpPr>
        <p:spPr>
          <a:xfrm>
            <a:off x="6018274" y="2780030"/>
            <a:ext cx="5032690" cy="461665"/>
          </a:xfrm>
          <a:prstGeom prst="rect">
            <a:avLst/>
          </a:prstGeom>
          <a:noFill/>
        </p:spPr>
        <p:txBody>
          <a:bodyPr wrap="square" rtlCol="0">
            <a:spAutoFit/>
          </a:bodyPr>
          <a:lstStyle/>
          <a:p>
            <a:pPr lvl="0"/>
            <a:r>
              <a:rPr lang="zh-CN" altLang="en-US" sz="2400" b="1" dirty="0">
                <a:solidFill>
                  <a:schemeClr val="bg1">
                    <a:lumMod val="65000"/>
                  </a:schemeClr>
                </a:solidFill>
                <a:latin typeface="微软雅黑" pitchFamily="34" charset="-122"/>
                <a:ea typeface="微软雅黑" pitchFamily="34" charset="-122"/>
              </a:rPr>
              <a:t>Title:</a:t>
            </a:r>
            <a:r>
              <a:rPr lang="zh-CN" altLang="en-US" dirty="0">
                <a:solidFill>
                  <a:schemeClr val="bg1">
                    <a:lumMod val="65000"/>
                  </a:schemeClr>
                </a:solidFill>
                <a:latin typeface="微软雅黑" pitchFamily="34" charset="-122"/>
                <a:ea typeface="微软雅黑" pitchFamily="34" charset="-122"/>
              </a:rPr>
              <a:t>Description text</a:t>
            </a:r>
          </a:p>
        </p:txBody>
      </p:sp>
      <p:sp>
        <p:nvSpPr>
          <p:cNvPr id="20" name="TextBox 78"/>
          <p:cNvSpPr txBox="1"/>
          <p:nvPr/>
        </p:nvSpPr>
        <p:spPr>
          <a:xfrm>
            <a:off x="6044393" y="3691411"/>
            <a:ext cx="5032690" cy="461665"/>
          </a:xfrm>
          <a:prstGeom prst="rect">
            <a:avLst/>
          </a:prstGeom>
          <a:noFill/>
        </p:spPr>
        <p:txBody>
          <a:bodyPr wrap="square" rtlCol="0">
            <a:spAutoFit/>
          </a:bodyPr>
          <a:lstStyle/>
          <a:p>
            <a:pPr lvl="0"/>
            <a:r>
              <a:rPr lang="zh-CN" altLang="en-US" sz="2400" b="1" dirty="0">
                <a:solidFill>
                  <a:schemeClr val="bg1">
                    <a:lumMod val="65000"/>
                  </a:schemeClr>
                </a:solidFill>
                <a:latin typeface="微软雅黑" pitchFamily="34" charset="-122"/>
                <a:ea typeface="微软雅黑" pitchFamily="34" charset="-122"/>
              </a:rPr>
              <a:t>Title:</a:t>
            </a:r>
            <a:r>
              <a:rPr lang="zh-CN" altLang="en-US" dirty="0">
                <a:solidFill>
                  <a:schemeClr val="bg1">
                    <a:lumMod val="65000"/>
                  </a:schemeClr>
                </a:solidFill>
                <a:latin typeface="微软雅黑" pitchFamily="34" charset="-122"/>
                <a:ea typeface="微软雅黑" pitchFamily="34" charset="-122"/>
              </a:rPr>
              <a:t>Description text</a:t>
            </a:r>
          </a:p>
        </p:txBody>
      </p:sp>
      <p:sp>
        <p:nvSpPr>
          <p:cNvPr id="21" name="TextBox 79"/>
          <p:cNvSpPr txBox="1"/>
          <p:nvPr/>
        </p:nvSpPr>
        <p:spPr>
          <a:xfrm>
            <a:off x="6044393" y="4635319"/>
            <a:ext cx="5032690" cy="461665"/>
          </a:xfrm>
          <a:prstGeom prst="rect">
            <a:avLst/>
          </a:prstGeom>
          <a:noFill/>
        </p:spPr>
        <p:txBody>
          <a:bodyPr wrap="square" rtlCol="0">
            <a:spAutoFit/>
          </a:bodyPr>
          <a:lstStyle/>
          <a:p>
            <a:pPr lvl="0"/>
            <a:r>
              <a:rPr lang="zh-CN" altLang="en-US" sz="2400" b="1" dirty="0">
                <a:solidFill>
                  <a:schemeClr val="bg1">
                    <a:lumMod val="65000"/>
                  </a:schemeClr>
                </a:solidFill>
                <a:latin typeface="微软雅黑" pitchFamily="34" charset="-122"/>
                <a:ea typeface="微软雅黑" pitchFamily="34" charset="-122"/>
              </a:rPr>
              <a:t>Title:</a:t>
            </a:r>
            <a:r>
              <a:rPr lang="zh-CN" altLang="en-US" dirty="0">
                <a:solidFill>
                  <a:schemeClr val="bg1">
                    <a:lumMod val="65000"/>
                  </a:schemeClr>
                </a:solidFill>
                <a:latin typeface="微软雅黑" pitchFamily="34" charset="-122"/>
                <a:ea typeface="微软雅黑" pitchFamily="34" charset="-122"/>
              </a:rPr>
              <a:t>Description text</a:t>
            </a:r>
          </a:p>
        </p:txBody>
      </p:sp>
      <p:grpSp>
        <p:nvGrpSpPr>
          <p:cNvPr id="22" name="组合 21"/>
          <p:cNvGrpSpPr/>
          <p:nvPr/>
        </p:nvGrpSpPr>
        <p:grpSpPr>
          <a:xfrm>
            <a:off x="5258368" y="1824736"/>
            <a:ext cx="624684" cy="600549"/>
            <a:chOff x="2215144" y="982844"/>
            <a:chExt cx="1120898" cy="842780"/>
          </a:xfrm>
          <a:solidFill>
            <a:srgbClr val="8CB9E3"/>
          </a:solidFill>
        </p:grpSpPr>
        <p:sp>
          <p:nvSpPr>
            <p:cNvPr id="23" name="平行四边形 2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24"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25" name="组合 24"/>
          <p:cNvGrpSpPr/>
          <p:nvPr/>
        </p:nvGrpSpPr>
        <p:grpSpPr>
          <a:xfrm>
            <a:off x="5282505" y="3621969"/>
            <a:ext cx="624684" cy="600549"/>
            <a:chOff x="2215144" y="982844"/>
            <a:chExt cx="1120898" cy="842780"/>
          </a:xfrm>
          <a:solidFill>
            <a:schemeClr val="accent1"/>
          </a:solidFill>
        </p:grpSpPr>
        <p:sp>
          <p:nvSpPr>
            <p:cNvPr id="26" name="平行四边形 25"/>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27"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28" name="组合 27"/>
          <p:cNvGrpSpPr/>
          <p:nvPr/>
        </p:nvGrpSpPr>
        <p:grpSpPr>
          <a:xfrm>
            <a:off x="5275039" y="2710588"/>
            <a:ext cx="624684" cy="600549"/>
            <a:chOff x="2215144" y="982844"/>
            <a:chExt cx="1120898" cy="842780"/>
          </a:xfrm>
          <a:solidFill>
            <a:srgbClr val="95B66C"/>
          </a:solidFill>
        </p:grpSpPr>
        <p:sp>
          <p:nvSpPr>
            <p:cNvPr id="29" name="平行四边形 28"/>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30"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31" name="组合 30"/>
          <p:cNvGrpSpPr/>
          <p:nvPr/>
        </p:nvGrpSpPr>
        <p:grpSpPr>
          <a:xfrm>
            <a:off x="5299176" y="4565877"/>
            <a:ext cx="624684" cy="600549"/>
            <a:chOff x="2215144" y="982844"/>
            <a:chExt cx="1120898" cy="842780"/>
          </a:xfrm>
          <a:solidFill>
            <a:srgbClr val="8CB9E3"/>
          </a:solidFill>
        </p:grpSpPr>
        <p:sp>
          <p:nvSpPr>
            <p:cNvPr id="47" name="平行四边形 4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48"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sp>
        <p:nvSpPr>
          <p:cNvPr id="49" name="矩形 48"/>
          <p:cNvSpPr/>
          <p:nvPr/>
        </p:nvSpPr>
        <p:spPr>
          <a:xfrm flipH="1">
            <a:off x="2229982" y="2450897"/>
            <a:ext cx="2185988" cy="1879600"/>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283"/>
          <p:cNvSpPr txBox="1"/>
          <p:nvPr/>
        </p:nvSpPr>
        <p:spPr>
          <a:xfrm>
            <a:off x="2216503" y="3018749"/>
            <a:ext cx="2185988" cy="584775"/>
          </a:xfrm>
          <a:prstGeom prst="rect">
            <a:avLst/>
          </a:prstGeom>
          <a:noFill/>
        </p:spPr>
        <p:txBody>
          <a:bodyPr wrap="square" rtlCol="0">
            <a:spAutoFit/>
          </a:bodyPr>
          <a:lstStyle/>
          <a:p>
            <a:pPr algn="ctr"/>
            <a:r>
              <a:rPr lang="zh-CN" altLang="en-US" sz="3200" b="1" dirty="0">
                <a:solidFill>
                  <a:schemeClr val="bg1"/>
                </a:solidFill>
                <a:latin typeface="微软雅黑" pitchFamily="34" charset="-122"/>
                <a:ea typeface="微软雅黑" pitchFamily="34" charset="-122"/>
              </a:rPr>
              <a:t>Directory</a:t>
            </a:r>
            <a:endParaRPr lang="en-US" altLang="zh-CN" sz="32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1000" fill="hold"/>
                                        <p:tgtEl>
                                          <p:spTgt spid="5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0-#ppt_w/2"/>
                                          </p:val>
                                        </p:tav>
                                        <p:tav tm="100000">
                                          <p:val>
                                            <p:strVal val="#ppt_x"/>
                                          </p:val>
                                        </p:tav>
                                      </p:tavLst>
                                    </p:anim>
                                    <p:anim calcmode="lin" valueType="num">
                                      <p:cBhvr additive="base">
                                        <p:cTn id="21" dur="5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26" presetClass="emph" presetSubtype="0" fill="hold" grpId="1" nodeType="withEffect">
                                  <p:stCondLst>
                                    <p:cond delay="0"/>
                                  </p:stCondLst>
                                  <p:childTnLst>
                                    <p:animEffect transition="out" filter="fade">
                                      <p:cBhvr>
                                        <p:cTn id="38" dur="750" tmFilter="0, 0; .2, .5; .8, .5; 1, 0"/>
                                        <p:tgtEl>
                                          <p:spTgt spid="18"/>
                                        </p:tgtEl>
                                      </p:cBhvr>
                                    </p:animEffect>
                                    <p:animScale>
                                      <p:cBhvr>
                                        <p:cTn id="39" dur="375" autoRev="1" fill="hold"/>
                                        <p:tgtEl>
                                          <p:spTgt spid="18"/>
                                        </p:tgtEl>
                                      </p:cBhvr>
                                      <p:by x="105000" y="105000"/>
                                    </p:animScale>
                                  </p:childTnLst>
                                </p:cTn>
                              </p:par>
                              <p:par>
                                <p:cTn id="40" presetID="26" presetClass="emph" presetSubtype="0" fill="hold" grpId="1" nodeType="withEffect">
                                  <p:stCondLst>
                                    <p:cond delay="0"/>
                                  </p:stCondLst>
                                  <p:childTnLst>
                                    <p:animEffect transition="out" filter="fade">
                                      <p:cBhvr>
                                        <p:cTn id="41" dur="750" tmFilter="0, 0; .2, .5; .8, .5; 1, 0"/>
                                        <p:tgtEl>
                                          <p:spTgt spid="19"/>
                                        </p:tgtEl>
                                      </p:cBhvr>
                                    </p:animEffect>
                                    <p:animScale>
                                      <p:cBhvr>
                                        <p:cTn id="42" dur="375" autoRev="1" fill="hold"/>
                                        <p:tgtEl>
                                          <p:spTgt spid="19"/>
                                        </p:tgtEl>
                                      </p:cBhvr>
                                      <p:by x="105000" y="105000"/>
                                    </p:animScale>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par>
                                <p:cTn id="49" presetID="26" presetClass="emph" presetSubtype="0" fill="hold" grpId="1" nodeType="withEffect">
                                  <p:stCondLst>
                                    <p:cond delay="0"/>
                                  </p:stCondLst>
                                  <p:childTnLst>
                                    <p:animEffect transition="out" filter="fade">
                                      <p:cBhvr>
                                        <p:cTn id="50" dur="750" tmFilter="0, 0; .2, .5; .8, .5; 1, 0"/>
                                        <p:tgtEl>
                                          <p:spTgt spid="20"/>
                                        </p:tgtEl>
                                      </p:cBhvr>
                                    </p:animEffect>
                                    <p:animScale>
                                      <p:cBhvr>
                                        <p:cTn id="51" dur="375" autoRev="1" fill="hold"/>
                                        <p:tgtEl>
                                          <p:spTgt spid="20"/>
                                        </p:tgtEl>
                                      </p:cBhvr>
                                      <p:by x="105000" y="105000"/>
                                    </p:animScale>
                                  </p:childTnLst>
                                </p:cTn>
                              </p:par>
                              <p:par>
                                <p:cTn id="52" presetID="26" presetClass="emph" presetSubtype="0" fill="hold" grpId="1" nodeType="withEffect">
                                  <p:stCondLst>
                                    <p:cond delay="0"/>
                                  </p:stCondLst>
                                  <p:childTnLst>
                                    <p:animEffect transition="out" filter="fade">
                                      <p:cBhvr>
                                        <p:cTn id="53" dur="750" tmFilter="0, 0; .2, .5; .8, .5; 1, 0"/>
                                        <p:tgtEl>
                                          <p:spTgt spid="21"/>
                                        </p:tgtEl>
                                      </p:cBhvr>
                                    </p:animEffect>
                                    <p:animScale>
                                      <p:cBhvr>
                                        <p:cTn id="54" dur="375"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p:bldP spid="21" grpId="1"/>
      <p:bldP spid="49" grpId="0" animBg="1"/>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标题 1"/>
          <p:cNvSpPr txBox="1">
            <a:spLocks/>
          </p:cNvSpPr>
          <p:nvPr/>
        </p:nvSpPr>
        <p:spPr>
          <a:xfrm>
            <a:off x="2573766" y="4072731"/>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zh-CN" altLang="en-US" sz="3600" b="1" spc="300" dirty="0">
                <a:solidFill>
                  <a:srgbClr val="95B66C"/>
                </a:solidFill>
                <a:latin typeface="微软雅黑" pitchFamily="34" charset="-122"/>
                <a:ea typeface="微软雅黑" pitchFamily="34" charset="-122"/>
              </a:rPr>
              <a:t>Click to add your title</a:t>
            </a:r>
          </a:p>
        </p:txBody>
      </p:sp>
      <p:sp>
        <p:nvSpPr>
          <p:cNvPr id="26" name="副标题 2"/>
          <p:cNvSpPr txBox="1">
            <a:spLocks/>
          </p:cNvSpPr>
          <p:nvPr/>
        </p:nvSpPr>
        <p:spPr>
          <a:xfrm>
            <a:off x="842937" y="5277443"/>
            <a:ext cx="10515600" cy="519112"/>
          </a:xfrm>
          <a:prstGeom prst="rect">
            <a:avLst/>
          </a:prstGeom>
        </p:spPr>
        <p:txBody>
          <a:bodyPr rtlCol="0"/>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defRPr/>
            </a:pPr>
            <a:r>
              <a:rPr lang="zh-CN" altLang="en-US" sz="1400" dirty="0">
                <a:solidFill>
                  <a:schemeClr val="bg1">
                    <a:lumMod val="65000"/>
                  </a:schemeClr>
                </a:solidFill>
                <a:latin typeface="微软雅黑" pitchFamily="34" charset="-122"/>
                <a:ea typeface="微软雅黑" pitchFamily="34" charset="-122"/>
              </a:rPr>
              <a:t>Simple atmosphere</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Easy to edit</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Any replacement content</a:t>
            </a:r>
          </a:p>
        </p:txBody>
      </p:sp>
      <p:cxnSp>
        <p:nvCxnSpPr>
          <p:cNvPr id="27" name="直接连接符 26"/>
          <p:cNvCxnSpPr/>
          <p:nvPr/>
        </p:nvCxnSpPr>
        <p:spPr>
          <a:xfrm>
            <a:off x="2925737" y="5004392"/>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529922" y="1256827"/>
            <a:ext cx="3145878" cy="2256178"/>
            <a:chOff x="7140989" y="1317063"/>
            <a:chExt cx="2714076" cy="1946497"/>
          </a:xfrm>
        </p:grpSpPr>
        <p:sp>
          <p:nvSpPr>
            <p:cNvPr id="9" name="椭圆 8"/>
            <p:cNvSpPr/>
            <p:nvPr/>
          </p:nvSpPr>
          <p:spPr>
            <a:xfrm>
              <a:off x="7644571" y="1410943"/>
              <a:ext cx="1597450" cy="1597450"/>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_14"/>
            <p:cNvSpPr txBox="1">
              <a:spLocks noChangeArrowheads="1"/>
            </p:cNvSpPr>
            <p:nvPr/>
          </p:nvSpPr>
          <p:spPr bwMode="auto">
            <a:xfrm>
              <a:off x="7455731" y="1733517"/>
              <a:ext cx="2063266"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4800" spc="600" dirty="0">
                  <a:solidFill>
                    <a:srgbClr val="8CB9E3"/>
                  </a:solidFill>
                  <a:latin typeface="方正汉真广标简体" panose="02000000000000000000" pitchFamily="2" charset="-122"/>
                  <a:ea typeface="方正汉真广标简体" panose="02000000000000000000" pitchFamily="2" charset="-122"/>
                </a:rPr>
                <a:t>04</a:t>
              </a:r>
              <a:endParaRPr lang="zh-CN" sz="4800" spc="600" dirty="0">
                <a:solidFill>
                  <a:srgbClr val="8CB9E3"/>
                </a:solidFill>
                <a:latin typeface="方正汉真广标简体" panose="02000000000000000000" pitchFamily="2" charset="-122"/>
                <a:ea typeface="方正汉真广标简体" panose="02000000000000000000" pitchFamily="2" charset="-122"/>
              </a:endParaRPr>
            </a:p>
          </p:txBody>
        </p:sp>
        <p:cxnSp>
          <p:nvCxnSpPr>
            <p:cNvPr id="11" name="直接连接符 10"/>
            <p:cNvCxnSpPr/>
            <p:nvPr/>
          </p:nvCxnSpPr>
          <p:spPr>
            <a:xfrm flipH="1">
              <a:off x="9135237" y="1317063"/>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140989" y="2753226"/>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937296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250" fill="hold"/>
                                        <p:tgtEl>
                                          <p:spTgt spid="8"/>
                                        </p:tgtEl>
                                        <p:attrNameLst>
                                          <p:attrName>ppt_w</p:attrName>
                                        </p:attrNameLst>
                                      </p:cBhvr>
                                      <p:tavLst>
                                        <p:tav tm="0">
                                          <p:val>
                                            <p:fltVal val="0"/>
                                          </p:val>
                                        </p:tav>
                                        <p:tav tm="100000">
                                          <p:val>
                                            <p:strVal val="#ppt_w"/>
                                          </p:val>
                                        </p:tav>
                                      </p:tavLst>
                                    </p:anim>
                                    <p:anim calcmode="lin" valueType="num">
                                      <p:cBhvr>
                                        <p:cTn id="32" dur="1250" fill="hold"/>
                                        <p:tgtEl>
                                          <p:spTgt spid="8"/>
                                        </p:tgtEl>
                                        <p:attrNameLst>
                                          <p:attrName>ppt_h</p:attrName>
                                        </p:attrNameLst>
                                      </p:cBhvr>
                                      <p:tavLst>
                                        <p:tav tm="0">
                                          <p:val>
                                            <p:fltVal val="0"/>
                                          </p:val>
                                        </p:tav>
                                        <p:tav tm="100000">
                                          <p:val>
                                            <p:strVal val="#ppt_h"/>
                                          </p:val>
                                        </p:tav>
                                      </p:tavLst>
                                    </p:anim>
                                    <p:animEffect transition="in" filter="fade">
                                      <p:cBhvr>
                                        <p:cTn id="3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513390" y="2023120"/>
            <a:ext cx="9236386" cy="3990728"/>
            <a:chOff x="750808" y="1604426"/>
            <a:chExt cx="10761550" cy="4649700"/>
          </a:xfrm>
        </p:grpSpPr>
        <p:sp>
          <p:nvSpPr>
            <p:cNvPr id="16" name="矩形 15"/>
            <p:cNvSpPr/>
            <p:nvPr/>
          </p:nvSpPr>
          <p:spPr>
            <a:xfrm>
              <a:off x="9159901" y="4644209"/>
              <a:ext cx="2352457" cy="1575092"/>
            </a:xfrm>
            <a:prstGeom prst="rect">
              <a:avLst/>
            </a:prstGeom>
            <a:blipFill dpi="0"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itchFamily="34" charset="-122"/>
                <a:ea typeface="微软雅黑" pitchFamily="34" charset="-122"/>
              </a:endParaRPr>
            </a:p>
          </p:txBody>
        </p:sp>
        <p:sp>
          <p:nvSpPr>
            <p:cNvPr id="10" name="Rectangle 13" descr="FD1DDF730CE4456e89755B07FE1653D0# #Rectangle 13"/>
            <p:cNvSpPr>
              <a:spLocks noChangeArrowheads="1"/>
            </p:cNvSpPr>
            <p:nvPr/>
          </p:nvSpPr>
          <p:spPr bwMode="auto">
            <a:xfrm>
              <a:off x="6110747" y="4580822"/>
              <a:ext cx="2958994" cy="103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lnSpc>
                  <a:spcPct val="150000"/>
                </a:lnSpc>
                <a:spcBef>
                  <a:spcPct val="0"/>
                </a:spcBef>
                <a:buNone/>
                <a:defRPr/>
              </a:pPr>
              <a:r>
                <a:rPr lang="zh-CN" altLang="en-US" sz="1200" dirty="0">
                  <a:solidFill>
                    <a:schemeClr val="bg1">
                      <a:lumMod val="65000"/>
                    </a:schemeClr>
                  </a:solidFill>
                  <a:latin typeface="微软雅黑" pitchFamily="34" charset="-122"/>
                  <a:ea typeface="微软雅黑" pitchFamily="34" charset="-122"/>
                </a:rPr>
                <a:t>Click here to add text, add specific text content, add your caption text here, and enter detailed captions here.</a:t>
              </a:r>
              <a:endParaRPr lang="en-US" altLang="zh-CN" sz="1200" dirty="0">
                <a:solidFill>
                  <a:schemeClr val="bg1">
                    <a:lumMod val="65000"/>
                  </a:schemeClr>
                </a:solidFill>
                <a:latin typeface="微软雅黑" pitchFamily="34" charset="-122"/>
                <a:ea typeface="微软雅黑" pitchFamily="34" charset="-122"/>
              </a:endParaRPr>
            </a:p>
          </p:txBody>
        </p:sp>
        <p:cxnSp>
          <p:nvCxnSpPr>
            <p:cNvPr id="13" name="直接连接符 12"/>
            <p:cNvCxnSpPr>
              <a:cxnSpLocks/>
            </p:cNvCxnSpPr>
            <p:nvPr/>
          </p:nvCxnSpPr>
          <p:spPr bwMode="auto">
            <a:xfrm>
              <a:off x="5767258" y="1604426"/>
              <a:ext cx="0" cy="4649700"/>
            </a:xfrm>
            <a:prstGeom prst="line">
              <a:avLst/>
            </a:prstGeom>
            <a:ln w="63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50808" y="1604426"/>
              <a:ext cx="4605545" cy="4649700"/>
            </a:xfrm>
            <a:prstGeom prst="rect">
              <a:avLst/>
            </a:prstGeom>
            <a:blipFill dpi="0" rotWithShape="1">
              <a:blip r:embed="rId5">
                <a:extLst>
                  <a:ext uri="{BEBA8EAE-BF5A-486C-A8C5-ECC9F3942E4B}">
                    <a14:imgProps xmlns:a14="http://schemas.microsoft.com/office/drawing/2010/main">
                      <a14:imgLayer r:embed="rId6">
                        <a14:imgEffect>
                          <a14:brightnessContrast bright="18000"/>
                        </a14:imgEffect>
                      </a14:imgLayer>
                    </a14:imgProps>
                  </a:ext>
                </a:extLst>
              </a:blip>
              <a:srcRect/>
              <a:tile tx="0" ty="0" sx="70000" sy="70000" flip="none" algn="t"/>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
          <p:nvSpPr>
            <p:cNvPr id="15" name="矩形 14"/>
            <p:cNvSpPr/>
            <p:nvPr/>
          </p:nvSpPr>
          <p:spPr>
            <a:xfrm>
              <a:off x="6178164" y="1604426"/>
              <a:ext cx="5334194" cy="2732038"/>
            </a:xfrm>
            <a:prstGeom prst="rect">
              <a:avLst/>
            </a:prstGeom>
            <a:blipFill dpi="0" rotWithShape="1">
              <a:blip r:embed="rId7">
                <a:extLst>
                  <a:ext uri="{BEBA8EAE-BF5A-486C-A8C5-ECC9F3942E4B}">
                    <a14:imgProps xmlns:a14="http://schemas.microsoft.com/office/drawing/2010/main">
                      <a14:imgLayer r:embed="rId8">
                        <a14:imgEffect>
                          <a14:brightnessContrast bright="10000"/>
                        </a14:imgEffect>
                      </a14:imgLayer>
                    </a14:imgProps>
                  </a:ext>
                </a:extLst>
              </a:blip>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3425439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Oval 7"/>
          <p:cNvSpPr>
            <a:spLocks noChangeArrowheads="1"/>
          </p:cNvSpPr>
          <p:nvPr/>
        </p:nvSpPr>
        <p:spPr bwMode="auto">
          <a:xfrm>
            <a:off x="4204654" y="2139827"/>
            <a:ext cx="3920868" cy="3932135"/>
          </a:xfrm>
          <a:prstGeom prst="ellipse">
            <a:avLst/>
          </a:prstGeom>
          <a:noFill/>
          <a:ln w="9525" cap="flat">
            <a:solidFill>
              <a:schemeClr val="bg1">
                <a:lumMod val="50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356" tIns="45679" rIns="91356" bIns="45679" numCol="1" anchor="t" anchorCtr="0" compatLnSpc="1">
            <a:prstTxWarp prst="textNoShape">
              <a:avLst/>
            </a:prstTxWarp>
          </a:bodyPr>
          <a:lstStyle/>
          <a:p>
            <a:endParaRPr lang="zh-CN" altLang="en-US"/>
          </a:p>
        </p:txBody>
      </p:sp>
      <p:sp>
        <p:nvSpPr>
          <p:cNvPr id="8" name="Freeform 34"/>
          <p:cNvSpPr>
            <a:spLocks/>
          </p:cNvSpPr>
          <p:nvPr/>
        </p:nvSpPr>
        <p:spPr bwMode="auto">
          <a:xfrm>
            <a:off x="4678930" y="2651109"/>
            <a:ext cx="1362315" cy="1372639"/>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noFill/>
          <a:ln w="4" cap="flat">
            <a:solidFill>
              <a:srgbClr val="8CB9E3"/>
            </a:solidFill>
            <a:prstDash val="solid"/>
            <a:miter lim="800000"/>
            <a:headEnd/>
            <a:tailEnd/>
          </a:ln>
          <a:extLst/>
        </p:spPr>
        <p:txBody>
          <a:bodyPr vert="horz" wrap="square" lIns="91356" tIns="45679" rIns="91356" bIns="45679" numCol="1" anchor="t" anchorCtr="0" compatLnSpc="1">
            <a:prstTxWarp prst="textNoShape">
              <a:avLst/>
            </a:prstTxWarp>
          </a:bodyPr>
          <a:lstStyle/>
          <a:p>
            <a:endParaRPr lang="zh-CN" altLang="en-US" b="1"/>
          </a:p>
        </p:txBody>
      </p:sp>
      <p:sp>
        <p:nvSpPr>
          <p:cNvPr id="10" name="Freeform 35"/>
          <p:cNvSpPr>
            <a:spLocks/>
          </p:cNvSpPr>
          <p:nvPr/>
        </p:nvSpPr>
        <p:spPr bwMode="auto">
          <a:xfrm>
            <a:off x="4678930" y="4188864"/>
            <a:ext cx="1362315" cy="1382956"/>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noFill/>
          <a:ln w="4" cap="flat">
            <a:solidFill>
              <a:schemeClr val="accent1"/>
            </a:solidFill>
            <a:prstDash val="solid"/>
            <a:miter lim="800000"/>
            <a:headEnd/>
            <a:tailEnd/>
          </a:ln>
          <a:extLst/>
        </p:spPr>
        <p:txBody>
          <a:bodyPr vert="horz" wrap="square" lIns="91356" tIns="45679" rIns="91356" bIns="45679" numCol="1" anchor="t" anchorCtr="0" compatLnSpc="1">
            <a:prstTxWarp prst="textNoShape">
              <a:avLst/>
            </a:prstTxWarp>
          </a:bodyPr>
          <a:lstStyle/>
          <a:p>
            <a:endParaRPr lang="zh-CN" altLang="en-US" b="1"/>
          </a:p>
        </p:txBody>
      </p:sp>
      <p:sp>
        <p:nvSpPr>
          <p:cNvPr id="13" name="Freeform 37"/>
          <p:cNvSpPr>
            <a:spLocks/>
          </p:cNvSpPr>
          <p:nvPr/>
        </p:nvSpPr>
        <p:spPr bwMode="auto">
          <a:xfrm>
            <a:off x="6268296" y="2651109"/>
            <a:ext cx="1382957" cy="1372639"/>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noFill/>
          <a:ln w="4" cap="flat">
            <a:solidFill>
              <a:srgbClr val="95B66C"/>
            </a:solidFill>
            <a:prstDash val="solid"/>
            <a:miter lim="800000"/>
            <a:headEnd/>
            <a:tailEnd/>
          </a:ln>
          <a:extLst/>
        </p:spPr>
        <p:txBody>
          <a:bodyPr vert="horz" wrap="square" lIns="91356" tIns="45679" rIns="91356" bIns="45679" numCol="1" anchor="t" anchorCtr="0" compatLnSpc="1">
            <a:prstTxWarp prst="textNoShape">
              <a:avLst/>
            </a:prstTxWarp>
          </a:bodyPr>
          <a:lstStyle/>
          <a:p>
            <a:endParaRPr lang="zh-CN" altLang="en-US" b="1"/>
          </a:p>
        </p:txBody>
      </p:sp>
      <p:sp>
        <p:nvSpPr>
          <p:cNvPr id="14" name="Freeform 39"/>
          <p:cNvSpPr>
            <a:spLocks/>
          </p:cNvSpPr>
          <p:nvPr/>
        </p:nvSpPr>
        <p:spPr bwMode="auto">
          <a:xfrm>
            <a:off x="6268296" y="4188864"/>
            <a:ext cx="1382957" cy="1382956"/>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noFill/>
          <a:ln w="4" cap="flat">
            <a:solidFill>
              <a:srgbClr val="8CB9E3"/>
            </a:solidFill>
            <a:prstDash val="solid"/>
            <a:miter lim="800000"/>
            <a:headEnd/>
            <a:tailEnd/>
          </a:ln>
          <a:extLst/>
        </p:spPr>
        <p:txBody>
          <a:bodyPr vert="horz" wrap="square" lIns="91356" tIns="45679" rIns="91356" bIns="45679" numCol="1" anchor="t" anchorCtr="0" compatLnSpc="1">
            <a:prstTxWarp prst="textNoShape">
              <a:avLst/>
            </a:prstTxWarp>
          </a:bodyPr>
          <a:lstStyle/>
          <a:p>
            <a:endParaRPr lang="zh-CN" altLang="en-US" b="1"/>
          </a:p>
        </p:txBody>
      </p:sp>
      <p:grpSp>
        <p:nvGrpSpPr>
          <p:cNvPr id="15" name="组合 14"/>
          <p:cNvGrpSpPr/>
          <p:nvPr/>
        </p:nvGrpSpPr>
        <p:grpSpPr>
          <a:xfrm>
            <a:off x="5422007" y="3445797"/>
            <a:ext cx="617239" cy="536670"/>
            <a:chOff x="5481877" y="3723806"/>
            <a:chExt cx="617239" cy="536669"/>
          </a:xfrm>
          <a:solidFill>
            <a:srgbClr val="8CB9E3"/>
          </a:solidFill>
        </p:grpSpPr>
        <p:sp>
          <p:nvSpPr>
            <p:cNvPr id="16" name="Oval 32"/>
            <p:cNvSpPr>
              <a:spLocks noChangeArrowheads="1"/>
            </p:cNvSpPr>
            <p:nvPr/>
          </p:nvSpPr>
          <p:spPr bwMode="auto">
            <a:xfrm>
              <a:off x="5481877" y="3723806"/>
              <a:ext cx="536669" cy="536669"/>
            </a:xfrm>
            <a:prstGeom prst="ellipse">
              <a:avLst/>
            </a:prstGeom>
            <a:grpFill/>
            <a:ln w="9525">
              <a:noFill/>
              <a:round/>
              <a:headEnd/>
              <a:tailEnd/>
            </a:ln>
            <a:extLst/>
          </p:spPr>
          <p:txBody>
            <a:bodyPr vert="horz" wrap="square" lIns="91440" tIns="45720" rIns="91440" bIns="45720" numCol="1" anchor="t" anchorCtr="0" compatLnSpc="1">
              <a:prstTxWarp prst="textNoShape">
                <a:avLst/>
              </a:prstTxWarp>
            </a:bodyPr>
            <a:lstStyle/>
            <a:p>
              <a:endParaRPr lang="zh-CN" altLang="en-US" b="1" dirty="0"/>
            </a:p>
          </p:txBody>
        </p:sp>
        <p:sp>
          <p:nvSpPr>
            <p:cNvPr id="17" name="Oval 33"/>
            <p:cNvSpPr>
              <a:spLocks noChangeArrowheads="1"/>
            </p:cNvSpPr>
            <p:nvPr/>
          </p:nvSpPr>
          <p:spPr bwMode="auto">
            <a:xfrm>
              <a:off x="5481877" y="3723806"/>
              <a:ext cx="536669" cy="536669"/>
            </a:xfrm>
            <a:prstGeom prst="ellipse">
              <a:avLst/>
            </a:prstGeom>
            <a:grp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1"/>
            </a:p>
          </p:txBody>
        </p:sp>
        <p:sp>
          <p:nvSpPr>
            <p:cNvPr id="18" name="TextBox 20"/>
            <p:cNvSpPr txBox="1"/>
            <p:nvPr/>
          </p:nvSpPr>
          <p:spPr>
            <a:xfrm>
              <a:off x="5516319" y="3774001"/>
              <a:ext cx="582797" cy="477053"/>
            </a:xfrm>
            <a:prstGeom prst="rect">
              <a:avLst/>
            </a:prstGeom>
            <a:noFill/>
          </p:spPr>
          <p:txBody>
            <a:bodyPr wrap="square" rtlCol="0">
              <a:spAutoFit/>
            </a:bodyPr>
            <a:lstStyle/>
            <a:p>
              <a:r>
                <a:rPr lang="en-US" altLang="zh-CN" sz="2500" spc="-151" dirty="0">
                  <a:solidFill>
                    <a:schemeClr val="bg1"/>
                  </a:solidFill>
                  <a:latin typeface="方正大黑_GBK" pitchFamily="65" charset="-122"/>
                  <a:ea typeface="方正大黑_GBK" pitchFamily="65" charset="-122"/>
                </a:rPr>
                <a:t>01</a:t>
              </a:r>
              <a:endParaRPr lang="zh-CN" altLang="en-US" sz="2500" spc="-151" dirty="0">
                <a:solidFill>
                  <a:schemeClr val="bg1"/>
                </a:solidFill>
                <a:latin typeface="方正大黑_GBK" pitchFamily="65" charset="-122"/>
                <a:ea typeface="方正大黑_GBK" pitchFamily="65" charset="-122"/>
              </a:endParaRPr>
            </a:p>
          </p:txBody>
        </p:sp>
      </p:grpSp>
      <p:grpSp>
        <p:nvGrpSpPr>
          <p:cNvPr id="19" name="组合 18"/>
          <p:cNvGrpSpPr/>
          <p:nvPr/>
        </p:nvGrpSpPr>
        <p:grpSpPr>
          <a:xfrm>
            <a:off x="6350862" y="3445797"/>
            <a:ext cx="608913" cy="536670"/>
            <a:chOff x="6410728" y="3723806"/>
            <a:chExt cx="608913" cy="536669"/>
          </a:xfrm>
          <a:solidFill>
            <a:srgbClr val="95B66C"/>
          </a:solidFill>
        </p:grpSpPr>
        <p:sp>
          <p:nvSpPr>
            <p:cNvPr id="20" name="Oval 38"/>
            <p:cNvSpPr>
              <a:spLocks noChangeArrowheads="1"/>
            </p:cNvSpPr>
            <p:nvPr/>
          </p:nvSpPr>
          <p:spPr bwMode="auto">
            <a:xfrm>
              <a:off x="6410728" y="3723806"/>
              <a:ext cx="536669" cy="536669"/>
            </a:xfrm>
            <a:prstGeom prst="ellipse">
              <a:avLst/>
            </a:prstGeom>
            <a:grp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1"/>
            </a:p>
          </p:txBody>
        </p:sp>
        <p:sp>
          <p:nvSpPr>
            <p:cNvPr id="21" name="TextBox 23"/>
            <p:cNvSpPr txBox="1"/>
            <p:nvPr/>
          </p:nvSpPr>
          <p:spPr>
            <a:xfrm>
              <a:off x="6436843" y="3774006"/>
              <a:ext cx="582798" cy="477053"/>
            </a:xfrm>
            <a:prstGeom prst="rect">
              <a:avLst/>
            </a:prstGeom>
            <a:noFill/>
          </p:spPr>
          <p:txBody>
            <a:bodyPr wrap="square" rtlCol="0">
              <a:spAutoFit/>
            </a:bodyPr>
            <a:lstStyle/>
            <a:p>
              <a:r>
                <a:rPr lang="en-US" altLang="zh-CN" sz="2500" spc="-151" dirty="0">
                  <a:solidFill>
                    <a:schemeClr val="bg1"/>
                  </a:solidFill>
                  <a:latin typeface="方正大黑_GBK" pitchFamily="65" charset="-122"/>
                  <a:ea typeface="方正大黑_GBK" pitchFamily="65" charset="-122"/>
                </a:rPr>
                <a:t>02</a:t>
              </a:r>
              <a:endParaRPr lang="zh-CN" altLang="en-US" sz="2500" spc="-151" dirty="0">
                <a:solidFill>
                  <a:schemeClr val="bg1"/>
                </a:solidFill>
                <a:latin typeface="方正大黑_GBK" pitchFamily="65" charset="-122"/>
                <a:ea typeface="方正大黑_GBK" pitchFamily="65" charset="-122"/>
              </a:endParaRPr>
            </a:p>
          </p:txBody>
        </p:sp>
      </p:grpSp>
      <p:grpSp>
        <p:nvGrpSpPr>
          <p:cNvPr id="22" name="组合 21"/>
          <p:cNvGrpSpPr/>
          <p:nvPr/>
        </p:nvGrpSpPr>
        <p:grpSpPr>
          <a:xfrm>
            <a:off x="6350862" y="4230154"/>
            <a:ext cx="608913" cy="536669"/>
            <a:chOff x="6410728" y="4508169"/>
            <a:chExt cx="608913" cy="536669"/>
          </a:xfrm>
          <a:solidFill>
            <a:srgbClr val="8CB9E3"/>
          </a:solidFill>
        </p:grpSpPr>
        <p:sp>
          <p:nvSpPr>
            <p:cNvPr id="23" name="Oval 40"/>
            <p:cNvSpPr>
              <a:spLocks noChangeArrowheads="1"/>
            </p:cNvSpPr>
            <p:nvPr/>
          </p:nvSpPr>
          <p:spPr bwMode="auto">
            <a:xfrm>
              <a:off x="6410728" y="4508169"/>
              <a:ext cx="536669" cy="536669"/>
            </a:xfrm>
            <a:prstGeom prst="ellipse">
              <a:avLst/>
            </a:prstGeom>
            <a:grp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1"/>
            </a:p>
          </p:txBody>
        </p:sp>
        <p:sp>
          <p:nvSpPr>
            <p:cNvPr id="24" name="TextBox 26"/>
            <p:cNvSpPr txBox="1"/>
            <p:nvPr/>
          </p:nvSpPr>
          <p:spPr>
            <a:xfrm>
              <a:off x="6436843" y="4545670"/>
              <a:ext cx="582798" cy="477054"/>
            </a:xfrm>
            <a:prstGeom prst="rect">
              <a:avLst/>
            </a:prstGeom>
            <a:noFill/>
          </p:spPr>
          <p:txBody>
            <a:bodyPr wrap="square" rtlCol="0">
              <a:spAutoFit/>
            </a:bodyPr>
            <a:lstStyle/>
            <a:p>
              <a:r>
                <a:rPr lang="en-US" altLang="zh-CN" sz="2500" spc="-151" dirty="0">
                  <a:solidFill>
                    <a:schemeClr val="bg1"/>
                  </a:solidFill>
                  <a:latin typeface="方正大黑_GBK" pitchFamily="65" charset="-122"/>
                  <a:ea typeface="方正大黑_GBK" pitchFamily="65" charset="-122"/>
                </a:rPr>
                <a:t>03</a:t>
              </a:r>
              <a:endParaRPr lang="zh-CN" altLang="en-US" sz="2500" spc="-151" dirty="0">
                <a:solidFill>
                  <a:schemeClr val="bg1"/>
                </a:solidFill>
                <a:latin typeface="方正大黑_GBK" pitchFamily="65" charset="-122"/>
                <a:ea typeface="方正大黑_GBK" pitchFamily="65" charset="-122"/>
              </a:endParaRPr>
            </a:p>
          </p:txBody>
        </p:sp>
      </p:grpSp>
      <p:grpSp>
        <p:nvGrpSpPr>
          <p:cNvPr id="25" name="组合 24"/>
          <p:cNvGrpSpPr/>
          <p:nvPr/>
        </p:nvGrpSpPr>
        <p:grpSpPr>
          <a:xfrm>
            <a:off x="5422011" y="4230154"/>
            <a:ext cx="607823" cy="536669"/>
            <a:chOff x="5481877" y="4508169"/>
            <a:chExt cx="607824" cy="536669"/>
          </a:xfrm>
          <a:solidFill>
            <a:schemeClr val="accent1"/>
          </a:solidFill>
        </p:grpSpPr>
        <p:sp>
          <p:nvSpPr>
            <p:cNvPr id="26" name="Oval 36"/>
            <p:cNvSpPr>
              <a:spLocks noChangeArrowheads="1"/>
            </p:cNvSpPr>
            <p:nvPr/>
          </p:nvSpPr>
          <p:spPr bwMode="auto">
            <a:xfrm>
              <a:off x="5481877" y="4508169"/>
              <a:ext cx="536669" cy="536669"/>
            </a:xfrm>
            <a:prstGeom prst="ellipse">
              <a:avLst/>
            </a:prstGeom>
            <a:grp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1"/>
            </a:p>
          </p:txBody>
        </p:sp>
        <p:sp>
          <p:nvSpPr>
            <p:cNvPr id="27" name="TextBox 29"/>
            <p:cNvSpPr txBox="1"/>
            <p:nvPr/>
          </p:nvSpPr>
          <p:spPr>
            <a:xfrm>
              <a:off x="5506902" y="4545670"/>
              <a:ext cx="582799" cy="477054"/>
            </a:xfrm>
            <a:prstGeom prst="rect">
              <a:avLst/>
            </a:prstGeom>
            <a:noFill/>
          </p:spPr>
          <p:txBody>
            <a:bodyPr wrap="square" rtlCol="0">
              <a:spAutoFit/>
            </a:bodyPr>
            <a:lstStyle/>
            <a:p>
              <a:r>
                <a:rPr lang="en-US" altLang="zh-CN" sz="2500" spc="-151" dirty="0">
                  <a:solidFill>
                    <a:schemeClr val="bg1"/>
                  </a:solidFill>
                  <a:latin typeface="方正大黑_GBK" pitchFamily="65" charset="-122"/>
                  <a:ea typeface="方正大黑_GBK" pitchFamily="65" charset="-122"/>
                </a:rPr>
                <a:t>04</a:t>
              </a:r>
              <a:endParaRPr lang="zh-CN" altLang="en-US" sz="2500" spc="-151" dirty="0">
                <a:solidFill>
                  <a:schemeClr val="bg1"/>
                </a:solidFill>
                <a:latin typeface="方正大黑_GBK" pitchFamily="65" charset="-122"/>
                <a:ea typeface="方正大黑_GBK" pitchFamily="65" charset="-122"/>
              </a:endParaRPr>
            </a:p>
          </p:txBody>
        </p:sp>
      </p:grpSp>
      <p:sp>
        <p:nvSpPr>
          <p:cNvPr id="28" name="TextBox 30"/>
          <p:cNvSpPr txBox="1"/>
          <p:nvPr/>
        </p:nvSpPr>
        <p:spPr>
          <a:xfrm>
            <a:off x="8863870" y="3032899"/>
            <a:ext cx="2232248" cy="572382"/>
          </a:xfrm>
          <a:prstGeom prst="rect">
            <a:avLst/>
          </a:prstGeom>
          <a:noFill/>
        </p:spPr>
        <p:txBody>
          <a:bodyPr wrap="square" lIns="91356" tIns="45679" rIns="91356" bIns="45679" rtlCol="0">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Your content hits here, or by copying your text after</a:t>
            </a:r>
          </a:p>
        </p:txBody>
      </p:sp>
      <p:sp>
        <p:nvSpPr>
          <p:cNvPr id="29" name="TextBox 31"/>
          <p:cNvSpPr txBox="1"/>
          <p:nvPr/>
        </p:nvSpPr>
        <p:spPr>
          <a:xfrm>
            <a:off x="8771643" y="2584177"/>
            <a:ext cx="1235096" cy="438582"/>
          </a:xfrm>
          <a:prstGeom prst="rect">
            <a:avLst/>
          </a:prstGeom>
          <a:noFill/>
        </p:spPr>
        <p:txBody>
          <a:bodyPr wrap="square" lIns="91356" tIns="0" rIns="91356" bIns="0" rtlCol="0" anchor="t">
            <a:spAutoFit/>
          </a:bodyPr>
          <a:lstStyle/>
          <a:p>
            <a:pPr>
              <a:lnSpc>
                <a:spcPct val="150000"/>
              </a:lnSpc>
            </a:pPr>
            <a:r>
              <a:rPr lang="zh-CN" altLang="en-US" sz="1900" dirty="0">
                <a:solidFill>
                  <a:schemeClr val="bg1">
                    <a:lumMod val="65000"/>
                  </a:schemeClr>
                </a:solidFill>
                <a:latin typeface="微软雅黑" pitchFamily="34" charset="-122"/>
                <a:ea typeface="微软雅黑" pitchFamily="34" charset="-122"/>
                <a:cs typeface="华文黑体" pitchFamily="2" charset="-122"/>
              </a:rPr>
              <a:t>Add a title</a:t>
            </a:r>
          </a:p>
        </p:txBody>
      </p:sp>
      <p:grpSp>
        <p:nvGrpSpPr>
          <p:cNvPr id="30" name="组合 29"/>
          <p:cNvGrpSpPr/>
          <p:nvPr/>
        </p:nvGrpSpPr>
        <p:grpSpPr>
          <a:xfrm flipH="1">
            <a:off x="7892897" y="2808602"/>
            <a:ext cx="897080" cy="465639"/>
            <a:chOff x="10968080" y="2834540"/>
            <a:chExt cx="1020324" cy="465639"/>
          </a:xfrm>
        </p:grpSpPr>
        <p:grpSp>
          <p:nvGrpSpPr>
            <p:cNvPr id="31" name="组合 30"/>
            <p:cNvGrpSpPr/>
            <p:nvPr/>
          </p:nvGrpSpPr>
          <p:grpSpPr>
            <a:xfrm flipH="1" flipV="1">
              <a:off x="10968082" y="3062876"/>
              <a:ext cx="1020322" cy="129707"/>
              <a:chOff x="3407502" y="4686698"/>
              <a:chExt cx="1055154" cy="60148"/>
            </a:xfrm>
          </p:grpSpPr>
          <p:cxnSp>
            <p:nvCxnSpPr>
              <p:cNvPr id="35" name="直接连接符 34"/>
              <p:cNvCxnSpPr/>
              <p:nvPr/>
            </p:nvCxnSpPr>
            <p:spPr>
              <a:xfrm>
                <a:off x="3407502" y="4686698"/>
                <a:ext cx="140752" cy="60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548256" y="4746846"/>
                <a:ext cx="914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0968080" y="2834540"/>
              <a:ext cx="45720" cy="465639"/>
              <a:chOff x="3034140" y="2463978"/>
              <a:chExt cx="45720" cy="465639"/>
            </a:xfrm>
          </p:grpSpPr>
          <p:cxnSp>
            <p:nvCxnSpPr>
              <p:cNvPr id="33" name="直接连接符 32"/>
              <p:cNvCxnSpPr/>
              <p:nvPr/>
            </p:nvCxnSpPr>
            <p:spPr>
              <a:xfrm>
                <a:off x="3058867" y="2463978"/>
                <a:ext cx="0" cy="4656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034140" y="2666319"/>
                <a:ext cx="45720" cy="4572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 name="组合 36"/>
          <p:cNvGrpSpPr/>
          <p:nvPr/>
        </p:nvGrpSpPr>
        <p:grpSpPr>
          <a:xfrm flipH="1" flipV="1">
            <a:off x="7839229" y="5106182"/>
            <a:ext cx="897080" cy="465641"/>
            <a:chOff x="10968080" y="2834540"/>
            <a:chExt cx="1020324" cy="465639"/>
          </a:xfrm>
        </p:grpSpPr>
        <p:grpSp>
          <p:nvGrpSpPr>
            <p:cNvPr id="38" name="组合 37"/>
            <p:cNvGrpSpPr/>
            <p:nvPr/>
          </p:nvGrpSpPr>
          <p:grpSpPr>
            <a:xfrm flipH="1" flipV="1">
              <a:off x="10968082" y="3062876"/>
              <a:ext cx="1020322" cy="129707"/>
              <a:chOff x="3407502" y="4686698"/>
              <a:chExt cx="1055154" cy="60148"/>
            </a:xfrm>
          </p:grpSpPr>
          <p:cxnSp>
            <p:nvCxnSpPr>
              <p:cNvPr id="42" name="直接连接符 41"/>
              <p:cNvCxnSpPr/>
              <p:nvPr/>
            </p:nvCxnSpPr>
            <p:spPr>
              <a:xfrm>
                <a:off x="3407502" y="4686698"/>
                <a:ext cx="140752" cy="60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548256" y="4746846"/>
                <a:ext cx="914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968080" y="2834540"/>
              <a:ext cx="45720" cy="465639"/>
              <a:chOff x="3034140" y="2463978"/>
              <a:chExt cx="45720" cy="465639"/>
            </a:xfrm>
          </p:grpSpPr>
          <p:cxnSp>
            <p:nvCxnSpPr>
              <p:cNvPr id="40" name="直接连接符 39"/>
              <p:cNvCxnSpPr/>
              <p:nvPr/>
            </p:nvCxnSpPr>
            <p:spPr>
              <a:xfrm>
                <a:off x="3058867" y="2463978"/>
                <a:ext cx="0" cy="4656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3034140" y="2666319"/>
                <a:ext cx="45720" cy="45720"/>
              </a:xfrm>
              <a:prstGeom prst="ellipse">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4" name="TextBox 46"/>
          <p:cNvSpPr txBox="1"/>
          <p:nvPr/>
        </p:nvSpPr>
        <p:spPr>
          <a:xfrm>
            <a:off x="8876739" y="5320064"/>
            <a:ext cx="2232248" cy="572382"/>
          </a:xfrm>
          <a:prstGeom prst="rect">
            <a:avLst/>
          </a:prstGeom>
          <a:noFill/>
        </p:spPr>
        <p:txBody>
          <a:bodyPr wrap="square" lIns="91356" tIns="45679" rIns="91356" bIns="45679" rtlCol="0">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Your content hits here, or by copying your text after</a:t>
            </a:r>
          </a:p>
        </p:txBody>
      </p:sp>
      <p:sp>
        <p:nvSpPr>
          <p:cNvPr id="45" name="TextBox 47"/>
          <p:cNvSpPr txBox="1"/>
          <p:nvPr/>
        </p:nvSpPr>
        <p:spPr>
          <a:xfrm>
            <a:off x="8804735" y="4871345"/>
            <a:ext cx="1235096" cy="438582"/>
          </a:xfrm>
          <a:prstGeom prst="rect">
            <a:avLst/>
          </a:prstGeom>
          <a:noFill/>
        </p:spPr>
        <p:txBody>
          <a:bodyPr wrap="square" lIns="91356" tIns="0" rIns="91356" bIns="0" rtlCol="0" anchor="t">
            <a:spAutoFit/>
          </a:bodyPr>
          <a:lstStyle/>
          <a:p>
            <a:pPr algn="r">
              <a:lnSpc>
                <a:spcPct val="150000"/>
              </a:lnSpc>
            </a:pPr>
            <a:r>
              <a:rPr lang="zh-CN" altLang="en-US" sz="1900" dirty="0">
                <a:solidFill>
                  <a:schemeClr val="bg1">
                    <a:lumMod val="65000"/>
                  </a:schemeClr>
                </a:solidFill>
                <a:latin typeface="微软雅黑" pitchFamily="34" charset="-122"/>
                <a:ea typeface="微软雅黑" pitchFamily="34" charset="-122"/>
                <a:cs typeface="华文黑体" pitchFamily="2" charset="-122"/>
              </a:rPr>
              <a:t>Add a title</a:t>
            </a:r>
          </a:p>
        </p:txBody>
      </p:sp>
      <p:grpSp>
        <p:nvGrpSpPr>
          <p:cNvPr id="46" name="组合 45"/>
          <p:cNvGrpSpPr/>
          <p:nvPr/>
        </p:nvGrpSpPr>
        <p:grpSpPr>
          <a:xfrm>
            <a:off x="3489452" y="2739719"/>
            <a:ext cx="1020325" cy="2832113"/>
            <a:chOff x="3549319" y="3017729"/>
            <a:chExt cx="1020324" cy="2832113"/>
          </a:xfrm>
        </p:grpSpPr>
        <p:grpSp>
          <p:nvGrpSpPr>
            <p:cNvPr id="47" name="组合 46"/>
            <p:cNvGrpSpPr/>
            <p:nvPr/>
          </p:nvGrpSpPr>
          <p:grpSpPr>
            <a:xfrm flipH="1" flipV="1">
              <a:off x="3549321" y="3246065"/>
              <a:ext cx="1020322" cy="129707"/>
              <a:chOff x="3407502" y="4686698"/>
              <a:chExt cx="1055154" cy="60148"/>
            </a:xfrm>
          </p:grpSpPr>
          <p:cxnSp>
            <p:nvCxnSpPr>
              <p:cNvPr id="58" name="直接连接符 57"/>
              <p:cNvCxnSpPr/>
              <p:nvPr/>
            </p:nvCxnSpPr>
            <p:spPr>
              <a:xfrm>
                <a:off x="3407502" y="4686698"/>
                <a:ext cx="140752" cy="60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548256" y="4746846"/>
                <a:ext cx="914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3549319" y="3017729"/>
              <a:ext cx="45720" cy="465639"/>
              <a:chOff x="3034140" y="2463978"/>
              <a:chExt cx="45720" cy="465639"/>
            </a:xfrm>
          </p:grpSpPr>
          <p:cxnSp>
            <p:nvCxnSpPr>
              <p:cNvPr id="56" name="直接连接符 55"/>
              <p:cNvCxnSpPr/>
              <p:nvPr/>
            </p:nvCxnSpPr>
            <p:spPr>
              <a:xfrm>
                <a:off x="3058867" y="2463978"/>
                <a:ext cx="0" cy="4656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3034140" y="2666319"/>
                <a:ext cx="45720" cy="45720"/>
              </a:xfrm>
              <a:prstGeom prst="ellipse">
                <a:avLst/>
              </a:prstGeom>
              <a:solidFill>
                <a:srgbClr val="00A4A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flipV="1">
              <a:off x="3572178" y="5384202"/>
              <a:ext cx="994721" cy="465640"/>
              <a:chOff x="10968080" y="2834540"/>
              <a:chExt cx="1020324" cy="465639"/>
            </a:xfrm>
          </p:grpSpPr>
          <p:grpSp>
            <p:nvGrpSpPr>
              <p:cNvPr id="50" name="组合 49"/>
              <p:cNvGrpSpPr/>
              <p:nvPr/>
            </p:nvGrpSpPr>
            <p:grpSpPr>
              <a:xfrm flipH="1" flipV="1">
                <a:off x="10968082" y="3062876"/>
                <a:ext cx="1020322" cy="129707"/>
                <a:chOff x="3407502" y="4686698"/>
                <a:chExt cx="1055154" cy="60148"/>
              </a:xfrm>
            </p:grpSpPr>
            <p:cxnSp>
              <p:nvCxnSpPr>
                <p:cNvPr id="54" name="直接连接符 53"/>
                <p:cNvCxnSpPr/>
                <p:nvPr/>
              </p:nvCxnSpPr>
              <p:spPr>
                <a:xfrm>
                  <a:off x="3407502" y="4686698"/>
                  <a:ext cx="140752" cy="60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548256" y="4746846"/>
                  <a:ext cx="914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10968080" y="2834540"/>
                <a:ext cx="45720" cy="465639"/>
                <a:chOff x="3034140" y="2463978"/>
                <a:chExt cx="45720" cy="465639"/>
              </a:xfrm>
            </p:grpSpPr>
            <p:cxnSp>
              <p:nvCxnSpPr>
                <p:cNvPr id="52" name="直接连接符 51"/>
                <p:cNvCxnSpPr/>
                <p:nvPr/>
              </p:nvCxnSpPr>
              <p:spPr>
                <a:xfrm>
                  <a:off x="3058867" y="2463978"/>
                  <a:ext cx="0" cy="4656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3034140" y="2666319"/>
                  <a:ext cx="45720" cy="4572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60" name="组合 59"/>
          <p:cNvGrpSpPr/>
          <p:nvPr/>
        </p:nvGrpSpPr>
        <p:grpSpPr>
          <a:xfrm>
            <a:off x="1193403" y="2471567"/>
            <a:ext cx="2232248" cy="3421543"/>
            <a:chOff x="1253273" y="2749583"/>
            <a:chExt cx="2232248" cy="3421543"/>
          </a:xfrm>
        </p:grpSpPr>
        <p:sp>
          <p:nvSpPr>
            <p:cNvPr id="61" name="TextBox 63"/>
            <p:cNvSpPr txBox="1"/>
            <p:nvPr/>
          </p:nvSpPr>
          <p:spPr>
            <a:xfrm>
              <a:off x="1253273" y="3197136"/>
              <a:ext cx="2232248" cy="549061"/>
            </a:xfrm>
            <a:prstGeom prst="rect">
              <a:avLst/>
            </a:prstGeom>
            <a:noFill/>
          </p:spPr>
          <p:txBody>
            <a:bodyPr wrap="square" rtlCol="0">
              <a:spAutoFit/>
            </a:bodyPr>
            <a:lstStyle/>
            <a:p>
              <a:pPr algn="r">
                <a:lnSpc>
                  <a:spcPct val="130000"/>
                </a:lnSpc>
              </a:pPr>
              <a:r>
                <a:rPr lang="zh-CN" altLang="en-US" sz="1200" dirty="0">
                  <a:solidFill>
                    <a:schemeClr val="bg1">
                      <a:lumMod val="65000"/>
                    </a:schemeClr>
                  </a:solidFill>
                  <a:latin typeface="微软雅黑" pitchFamily="34" charset="-122"/>
                  <a:ea typeface="微软雅黑" pitchFamily="34" charset="-122"/>
                </a:rPr>
                <a:t>Your content hits here, or by copying your text after</a:t>
              </a:r>
            </a:p>
          </p:txBody>
        </p:sp>
        <p:sp>
          <p:nvSpPr>
            <p:cNvPr id="62" name="TextBox 64"/>
            <p:cNvSpPr txBox="1"/>
            <p:nvPr/>
          </p:nvSpPr>
          <p:spPr>
            <a:xfrm>
              <a:off x="2250425" y="2749583"/>
              <a:ext cx="1235096" cy="438582"/>
            </a:xfrm>
            <a:prstGeom prst="rect">
              <a:avLst/>
            </a:prstGeom>
            <a:noFill/>
          </p:spPr>
          <p:txBody>
            <a:bodyPr wrap="square" tIns="0" bIns="0" rtlCol="0" anchor="t">
              <a:spAutoFit/>
            </a:bodyPr>
            <a:lstStyle/>
            <a:p>
              <a:pPr algn="r">
                <a:lnSpc>
                  <a:spcPct val="150000"/>
                </a:lnSpc>
              </a:pPr>
              <a:r>
                <a:rPr lang="zh-CN" altLang="en-US" sz="1900" dirty="0">
                  <a:solidFill>
                    <a:schemeClr val="bg1">
                      <a:lumMod val="65000"/>
                    </a:schemeClr>
                  </a:solidFill>
                  <a:latin typeface="微软雅黑" pitchFamily="34" charset="-122"/>
                  <a:ea typeface="微软雅黑" pitchFamily="34" charset="-122"/>
                  <a:cs typeface="华文黑体" pitchFamily="2" charset="-122"/>
                </a:rPr>
                <a:t>Add a title</a:t>
              </a:r>
            </a:p>
          </p:txBody>
        </p:sp>
        <p:sp>
          <p:nvSpPr>
            <p:cNvPr id="63" name="TextBox 65"/>
            <p:cNvSpPr txBox="1"/>
            <p:nvPr/>
          </p:nvSpPr>
          <p:spPr>
            <a:xfrm>
              <a:off x="1253273" y="5598662"/>
              <a:ext cx="2232248" cy="572464"/>
            </a:xfrm>
            <a:prstGeom prst="rect">
              <a:avLst/>
            </a:prstGeom>
            <a:noFill/>
          </p:spPr>
          <p:txBody>
            <a:bodyPr wrap="square" rtlCol="0">
              <a:spAutoFit/>
            </a:bodyPr>
            <a:lstStyle/>
            <a:p>
              <a:pPr algn="r">
                <a:lnSpc>
                  <a:spcPct val="130000"/>
                </a:lnSpc>
              </a:pPr>
              <a:r>
                <a:rPr lang="zh-CN" altLang="en-US" sz="1200" dirty="0">
                  <a:solidFill>
                    <a:schemeClr val="bg1">
                      <a:lumMod val="65000"/>
                    </a:schemeClr>
                  </a:solidFill>
                  <a:latin typeface="微软雅黑" pitchFamily="34" charset="-122"/>
                  <a:ea typeface="微软雅黑" pitchFamily="34" charset="-122"/>
                </a:rPr>
                <a:t>Your content hits here, or by copying your text after</a:t>
              </a:r>
            </a:p>
          </p:txBody>
        </p:sp>
        <p:sp>
          <p:nvSpPr>
            <p:cNvPr id="64" name="TextBox 66"/>
            <p:cNvSpPr txBox="1"/>
            <p:nvPr/>
          </p:nvSpPr>
          <p:spPr>
            <a:xfrm>
              <a:off x="2250425" y="5151107"/>
              <a:ext cx="1235096" cy="438582"/>
            </a:xfrm>
            <a:prstGeom prst="rect">
              <a:avLst/>
            </a:prstGeom>
            <a:noFill/>
          </p:spPr>
          <p:txBody>
            <a:bodyPr wrap="square" tIns="0" bIns="0" rtlCol="0" anchor="t">
              <a:spAutoFit/>
            </a:bodyPr>
            <a:lstStyle/>
            <a:p>
              <a:pPr algn="r">
                <a:lnSpc>
                  <a:spcPct val="150000"/>
                </a:lnSpc>
              </a:pPr>
              <a:r>
                <a:rPr lang="zh-CN" altLang="en-US" sz="1900" dirty="0">
                  <a:solidFill>
                    <a:schemeClr val="bg1">
                      <a:lumMod val="65000"/>
                    </a:schemeClr>
                  </a:solidFill>
                  <a:latin typeface="微软雅黑" pitchFamily="34" charset="-122"/>
                  <a:ea typeface="微软雅黑" pitchFamily="34" charset="-122"/>
                  <a:cs typeface="华文黑体" pitchFamily="2" charset="-122"/>
                </a:rPr>
                <a:t>Add a title</a:t>
              </a:r>
            </a:p>
          </p:txBody>
        </p:sp>
      </p:grpSp>
      <p:sp>
        <p:nvSpPr>
          <p:cNvPr id="65" name="矩形 64"/>
          <p:cNvSpPr/>
          <p:nvPr/>
        </p:nvSpPr>
        <p:spPr>
          <a:xfrm>
            <a:off x="6010288" y="3957656"/>
            <a:ext cx="309617" cy="24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9" rIns="91356" bIns="45679" rtlCol="0" anchor="ctr"/>
          <a:lstStyle/>
          <a:p>
            <a:pPr algn="ctr"/>
            <a:endParaRPr lang="zh-CN" altLang="en-US"/>
          </a:p>
        </p:txBody>
      </p:sp>
    </p:spTree>
    <p:extLst>
      <p:ext uri="{BB962C8B-B14F-4D97-AF65-F5344CB8AC3E}">
        <p14:creationId xmlns:p14="http://schemas.microsoft.com/office/powerpoint/2010/main" val="193243244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23" presetClass="entr" presetSubtype="16" fill="hold" grpId="0" nodeType="withEffect" nodePh="1">
                                  <p:stCondLst>
                                    <p:cond delay="0"/>
                                  </p:stCondLst>
                                  <p:endCondLst>
                                    <p:cond evt="begin" delay="0">
                                      <p:tn val="16"/>
                                    </p:cond>
                                  </p:end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19" presetClass="entr" presetSubtype="1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300" fill="hold"/>
                                        <p:tgtEl>
                                          <p:spTgt spid="15"/>
                                        </p:tgtEl>
                                        <p:attrNameLst>
                                          <p:attrName>ppt_w</p:attrName>
                                        </p:attrNameLst>
                                      </p:cBhvr>
                                      <p:tavLst>
                                        <p:tav tm="0" fmla="#ppt_w*sin(2.5*pi*$)">
                                          <p:val>
                                            <p:fltVal val="0"/>
                                          </p:val>
                                        </p:tav>
                                        <p:tav tm="100000">
                                          <p:val>
                                            <p:fltVal val="1"/>
                                          </p:val>
                                        </p:tav>
                                      </p:tavLst>
                                    </p:anim>
                                    <p:anim calcmode="lin" valueType="num">
                                      <p:cBhvr>
                                        <p:cTn id="24" dur="300" fill="hold"/>
                                        <p:tgtEl>
                                          <p:spTgt spid="15"/>
                                        </p:tgtEl>
                                        <p:attrNameLst>
                                          <p:attrName>ppt_h</p:attrName>
                                        </p:attrNameLst>
                                      </p:cBhvr>
                                      <p:tavLst>
                                        <p:tav tm="0">
                                          <p:val>
                                            <p:strVal val="#ppt_h"/>
                                          </p:val>
                                        </p:tav>
                                        <p:tav tm="100000">
                                          <p:val>
                                            <p:strVal val="#ppt_h"/>
                                          </p:val>
                                        </p:tav>
                                      </p:tavLst>
                                    </p:anim>
                                  </p:childTnLst>
                                </p:cTn>
                              </p:par>
                              <p:par>
                                <p:cTn id="25" presetID="2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19"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300" fill="hold"/>
                                        <p:tgtEl>
                                          <p:spTgt spid="19"/>
                                        </p:tgtEl>
                                        <p:attrNameLst>
                                          <p:attrName>ppt_w</p:attrName>
                                        </p:attrNameLst>
                                      </p:cBhvr>
                                      <p:tavLst>
                                        <p:tav tm="0" fmla="#ppt_w*sin(2.5*pi*$)">
                                          <p:val>
                                            <p:fltVal val="0"/>
                                          </p:val>
                                        </p:tav>
                                        <p:tav tm="100000">
                                          <p:val>
                                            <p:fltVal val="1"/>
                                          </p:val>
                                        </p:tav>
                                      </p:tavLst>
                                    </p:anim>
                                    <p:anim calcmode="lin" valueType="num">
                                      <p:cBhvr>
                                        <p:cTn id="33" dur="300" fill="hold"/>
                                        <p:tgtEl>
                                          <p:spTgt spid="19"/>
                                        </p:tgtEl>
                                        <p:attrNameLst>
                                          <p:attrName>ppt_h</p:attrName>
                                        </p:attrNameLst>
                                      </p:cBhvr>
                                      <p:tavLst>
                                        <p:tav tm="0">
                                          <p:val>
                                            <p:strVal val="#ppt_h"/>
                                          </p:val>
                                        </p:tav>
                                        <p:tav tm="100000">
                                          <p:val>
                                            <p:strVal val="#ppt_h"/>
                                          </p:val>
                                        </p:tav>
                                      </p:tavLst>
                                    </p:anim>
                                  </p:childTnLst>
                                </p:cTn>
                              </p:par>
                              <p:par>
                                <p:cTn id="34" presetID="23" presetClass="entr" presetSubtype="16" fill="hold" grpId="0" nodeType="withEffect" nodePh="1">
                                  <p:stCondLst>
                                    <p:cond delay="0"/>
                                  </p:stCondLst>
                                  <p:endCondLst>
                                    <p:cond evt="begin" delay="0">
                                      <p:tn val="34"/>
                                    </p:cond>
                                  </p:end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19" presetClass="entr" presetSubtype="1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300" fill="hold"/>
                                        <p:tgtEl>
                                          <p:spTgt spid="22"/>
                                        </p:tgtEl>
                                        <p:attrNameLst>
                                          <p:attrName>ppt_w</p:attrName>
                                        </p:attrNameLst>
                                      </p:cBhvr>
                                      <p:tavLst>
                                        <p:tav tm="0" fmla="#ppt_w*sin(2.5*pi*$)">
                                          <p:val>
                                            <p:fltVal val="0"/>
                                          </p:val>
                                        </p:tav>
                                        <p:tav tm="100000">
                                          <p:val>
                                            <p:fltVal val="1"/>
                                          </p:val>
                                        </p:tav>
                                      </p:tavLst>
                                    </p:anim>
                                    <p:anim calcmode="lin" valueType="num">
                                      <p:cBhvr>
                                        <p:cTn id="42" dur="300" fill="hold"/>
                                        <p:tgtEl>
                                          <p:spTgt spid="22"/>
                                        </p:tgtEl>
                                        <p:attrNameLst>
                                          <p:attrName>ppt_h</p:attrName>
                                        </p:attrNameLst>
                                      </p:cBhvr>
                                      <p:tavLst>
                                        <p:tav tm="0">
                                          <p:val>
                                            <p:strVal val="#ppt_h"/>
                                          </p:val>
                                        </p:tav>
                                        <p:tav tm="100000">
                                          <p:val>
                                            <p:strVal val="#ppt_h"/>
                                          </p:val>
                                        </p:tav>
                                      </p:tavLst>
                                    </p:anim>
                                  </p:childTnLst>
                                </p:cTn>
                              </p:par>
                              <p:par>
                                <p:cTn id="43" presetID="23" presetClass="entr" presetSubtype="16" fill="hold" grpId="0" nodeType="with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19" presetClass="entr" presetSubtype="1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300" fill="hold"/>
                                        <p:tgtEl>
                                          <p:spTgt spid="25"/>
                                        </p:tgtEl>
                                        <p:attrNameLst>
                                          <p:attrName>ppt_w</p:attrName>
                                        </p:attrNameLst>
                                      </p:cBhvr>
                                      <p:tavLst>
                                        <p:tav tm="0" fmla="#ppt_w*sin(2.5*pi*$)">
                                          <p:val>
                                            <p:fltVal val="0"/>
                                          </p:val>
                                        </p:tav>
                                        <p:tav tm="100000">
                                          <p:val>
                                            <p:fltVal val="1"/>
                                          </p:val>
                                        </p:tav>
                                      </p:tavLst>
                                    </p:anim>
                                    <p:anim calcmode="lin" valueType="num">
                                      <p:cBhvr>
                                        <p:cTn id="51" dur="300" fill="hold"/>
                                        <p:tgtEl>
                                          <p:spTgt spid="25"/>
                                        </p:tgtEl>
                                        <p:attrNameLst>
                                          <p:attrName>ppt_h</p:attrName>
                                        </p:attrNameLst>
                                      </p:cBhvr>
                                      <p:tavLst>
                                        <p:tav tm="0">
                                          <p:val>
                                            <p:strVal val="#ppt_h"/>
                                          </p:val>
                                        </p:tav>
                                        <p:tav tm="100000">
                                          <p:val>
                                            <p:strVal val="#ppt_h"/>
                                          </p:val>
                                        </p:tav>
                                      </p:tavLst>
                                    </p:anim>
                                  </p:childTnLst>
                                </p:cTn>
                              </p:par>
                            </p:childTnLst>
                          </p:cTn>
                        </p:par>
                        <p:par>
                          <p:cTn id="52" fill="hold">
                            <p:stCondLst>
                              <p:cond delay="2800"/>
                            </p:stCondLst>
                            <p:childTnLst>
                              <p:par>
                                <p:cTn id="53" presetID="22" presetClass="entr" presetSubtype="2"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right)">
                                      <p:cBhvr>
                                        <p:cTn id="58" dur="500"/>
                                        <p:tgtEl>
                                          <p:spTgt spid="29"/>
                                        </p:tgtEl>
                                      </p:cBhvr>
                                    </p:animEffect>
                                  </p:childTnLst>
                                </p:cTn>
                              </p:par>
                              <p:par>
                                <p:cTn id="59" presetID="22" presetClass="entr" presetSubtype="4"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par>
                                <p:cTn id="62" presetID="22" presetClass="entr" presetSubtype="4"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right)">
                                      <p:cBhvr>
                                        <p:cTn id="67" dur="500"/>
                                        <p:tgtEl>
                                          <p:spTgt spid="44"/>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right)">
                                      <p:cBhvr>
                                        <p:cTn id="70" dur="500"/>
                                        <p:tgtEl>
                                          <p:spTgt spid="45"/>
                                        </p:tgtEl>
                                      </p:cBhvr>
                                    </p:animEffect>
                                  </p:childTnLst>
                                </p:cTn>
                              </p:par>
                            </p:childTnLst>
                          </p:cTn>
                        </p:par>
                        <p:par>
                          <p:cTn id="71" fill="hold">
                            <p:stCondLst>
                              <p:cond delay="3300"/>
                            </p:stCondLst>
                            <p:childTnLst>
                              <p:par>
                                <p:cTn id="72" presetID="22" presetClass="entr" presetSubtype="2" fill="hold"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wipe(right)">
                                      <p:cBhvr>
                                        <p:cTn id="74" dur="500"/>
                                        <p:tgtEl>
                                          <p:spTgt spid="46"/>
                                        </p:tgtEl>
                                      </p:cBhvr>
                                    </p:animEffect>
                                  </p:childTnLst>
                                </p:cTn>
                              </p:par>
                            </p:childTnLst>
                          </p:cTn>
                        </p:par>
                        <p:par>
                          <p:cTn id="75" fill="hold">
                            <p:stCondLst>
                              <p:cond delay="3800"/>
                            </p:stCondLst>
                            <p:childTnLst>
                              <p:par>
                                <p:cTn id="76" presetID="12" presetClass="entr" presetSubtype="8" fill="hold" nodeType="afterEffect">
                                  <p:stCondLst>
                                    <p:cond delay="0"/>
                                  </p:stCondLst>
                                  <p:childTnLst>
                                    <p:set>
                                      <p:cBhvr>
                                        <p:cTn id="77" dur="1" fill="hold">
                                          <p:stCondLst>
                                            <p:cond delay="0"/>
                                          </p:stCondLst>
                                        </p:cTn>
                                        <p:tgtEl>
                                          <p:spTgt spid="60"/>
                                        </p:tgtEl>
                                        <p:attrNameLst>
                                          <p:attrName>style.visibility</p:attrName>
                                        </p:attrNameLst>
                                      </p:cBhvr>
                                      <p:to>
                                        <p:strVal val="visible"/>
                                      </p:to>
                                    </p:set>
                                    <p:anim calcmode="lin" valueType="num">
                                      <p:cBhvr additive="base">
                                        <p:cTn id="78" dur="500"/>
                                        <p:tgtEl>
                                          <p:spTgt spid="60"/>
                                        </p:tgtEl>
                                        <p:attrNameLst>
                                          <p:attrName>ppt_x</p:attrName>
                                        </p:attrNameLst>
                                      </p:cBhvr>
                                      <p:tavLst>
                                        <p:tav tm="0">
                                          <p:val>
                                            <p:strVal val="#ppt_x-#ppt_w*1.125000"/>
                                          </p:val>
                                        </p:tav>
                                        <p:tav tm="100000">
                                          <p:val>
                                            <p:strVal val="#ppt_x"/>
                                          </p:val>
                                        </p:tav>
                                      </p:tavLst>
                                    </p:anim>
                                    <p:animEffect transition="in" filter="wipe(right)">
                                      <p:cBhvr>
                                        <p:cTn id="7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P spid="14" grpId="0" animBg="1"/>
      <p:bldP spid="28" grpId="0"/>
      <p:bldP spid="29" grpId="0"/>
      <p:bldP spid="44" grpId="0"/>
      <p:bldP spid="45" grpId="0"/>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955330" y="2230881"/>
            <a:ext cx="10341322" cy="3478128"/>
            <a:chOff x="1146636" y="1400448"/>
            <a:chExt cx="6735470" cy="2265362"/>
          </a:xfrm>
        </p:grpSpPr>
        <p:grpSp>
          <p:nvGrpSpPr>
            <p:cNvPr id="8" name="组合 7"/>
            <p:cNvGrpSpPr/>
            <p:nvPr/>
          </p:nvGrpSpPr>
          <p:grpSpPr>
            <a:xfrm>
              <a:off x="3268663" y="1400448"/>
              <a:ext cx="2527300" cy="2265362"/>
              <a:chOff x="3268663" y="1400448"/>
              <a:chExt cx="2527300" cy="2265362"/>
            </a:xfrm>
            <a:solidFill>
              <a:srgbClr val="EEECE1">
                <a:lumMod val="50000"/>
              </a:srgbClr>
            </a:solidFill>
          </p:grpSpPr>
          <p:sp>
            <p:nvSpPr>
              <p:cNvPr id="17" name="Isosceles Triangle 1"/>
              <p:cNvSpPr/>
              <p:nvPr/>
            </p:nvSpPr>
            <p:spPr>
              <a:xfrm>
                <a:off x="3995738" y="2121173"/>
                <a:ext cx="1152525" cy="992187"/>
              </a:xfrm>
              <a:prstGeom prst="triangle">
                <a:avLst/>
              </a:prstGeom>
              <a:noFill/>
              <a:ln w="25400" cap="flat" cmpd="sng" algn="ctr">
                <a:solidFill>
                  <a:srgbClr val="8CB9E3"/>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chemeClr val="bg1">
                      <a:lumMod val="65000"/>
                    </a:schemeClr>
                  </a:solidFill>
                  <a:effectLst/>
                  <a:uLnTx/>
                  <a:uFillTx/>
                  <a:latin typeface="Calibri"/>
                  <a:ea typeface="宋体" panose="02010600030101010101" pitchFamily="2" charset="-122"/>
                  <a:cs typeface="Arial" pitchFamily="34" charset="0"/>
                </a:endParaRPr>
              </a:p>
            </p:txBody>
          </p:sp>
          <p:sp>
            <p:nvSpPr>
              <p:cNvPr id="18" name="Oval 2"/>
              <p:cNvSpPr/>
              <p:nvPr/>
            </p:nvSpPr>
            <p:spPr>
              <a:xfrm>
                <a:off x="4067175" y="1400448"/>
                <a:ext cx="1009650" cy="1008062"/>
              </a:xfrm>
              <a:prstGeom prst="ellipse">
                <a:avLst/>
              </a:prstGeom>
              <a:noFill/>
              <a:ln w="38100" cap="flat" cmpd="sng" algn="ctr">
                <a:solidFill>
                  <a:srgbClr val="8CB9E3"/>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chemeClr val="bg1">
                      <a:lumMod val="65000"/>
                    </a:schemeClr>
                  </a:solidFill>
                  <a:effectLst/>
                  <a:uLnTx/>
                  <a:uFillTx/>
                  <a:latin typeface="Calibri"/>
                  <a:ea typeface="宋体" panose="02010600030101010101" pitchFamily="2" charset="-122"/>
                  <a:cs typeface="Arial" pitchFamily="34" charset="0"/>
                </a:endParaRPr>
              </a:p>
            </p:txBody>
          </p:sp>
          <p:sp>
            <p:nvSpPr>
              <p:cNvPr id="19" name="Oval 29"/>
              <p:cNvSpPr/>
              <p:nvPr/>
            </p:nvSpPr>
            <p:spPr>
              <a:xfrm>
                <a:off x="4787900" y="2657748"/>
                <a:ext cx="1008063" cy="1008062"/>
              </a:xfrm>
              <a:prstGeom prst="ellipse">
                <a:avLst/>
              </a:prstGeom>
              <a:noFill/>
              <a:ln w="38100" cap="flat" cmpd="sng" algn="ctr">
                <a:solidFill>
                  <a:schemeClr val="accent1"/>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chemeClr val="bg1">
                      <a:lumMod val="65000"/>
                    </a:schemeClr>
                  </a:solidFill>
                  <a:effectLst/>
                  <a:uLnTx/>
                  <a:uFillTx/>
                  <a:latin typeface="Calibri"/>
                  <a:ea typeface="宋体" panose="02010600030101010101" pitchFamily="2" charset="-122"/>
                  <a:cs typeface="Arial" pitchFamily="34" charset="0"/>
                </a:endParaRPr>
              </a:p>
            </p:txBody>
          </p:sp>
          <p:sp>
            <p:nvSpPr>
              <p:cNvPr id="20" name="Oval 31"/>
              <p:cNvSpPr/>
              <p:nvPr/>
            </p:nvSpPr>
            <p:spPr>
              <a:xfrm>
                <a:off x="3268663" y="2657748"/>
                <a:ext cx="1008062" cy="1008062"/>
              </a:xfrm>
              <a:prstGeom prst="ellipse">
                <a:avLst/>
              </a:prstGeom>
              <a:noFill/>
              <a:ln w="38100" cap="flat" cmpd="sng" algn="ctr">
                <a:solidFill>
                  <a:srgbClr val="95B66C"/>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chemeClr val="bg1">
                      <a:lumMod val="65000"/>
                    </a:schemeClr>
                  </a:solidFill>
                  <a:effectLst/>
                  <a:uLnTx/>
                  <a:uFillTx/>
                  <a:latin typeface="Calibri"/>
                  <a:ea typeface="宋体" panose="02010600030101010101" pitchFamily="2" charset="-122"/>
                  <a:cs typeface="Arial" pitchFamily="34" charset="0"/>
                </a:endParaRPr>
              </a:p>
            </p:txBody>
          </p:sp>
        </p:grpSp>
        <p:sp>
          <p:nvSpPr>
            <p:cNvPr id="10" name="Rectangle 52"/>
            <p:cNvSpPr>
              <a:spLocks noChangeArrowheads="1"/>
            </p:cNvSpPr>
            <p:nvPr/>
          </p:nvSpPr>
          <p:spPr bwMode="auto">
            <a:xfrm>
              <a:off x="6073944" y="1729054"/>
              <a:ext cx="1808162" cy="8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4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65000"/>
                    </a:schemeClr>
                  </a:solidFill>
                  <a:effectLst/>
                  <a:uLnTx/>
                  <a:uFillTx/>
                  <a:latin typeface="方正兰亭黑简体" pitchFamily="2" charset="-122"/>
                  <a:ea typeface="方正兰亭黑简体" pitchFamily="2" charset="-122"/>
                </a:rPr>
                <a:t>Your content hits here, or after copying the text, select Paste here and choose to keep only the text. Your content hits here, or after copying the text, select Paste here and choose to keep only the text.</a:t>
              </a:r>
              <a:endParaRPr kumimoji="0" lang="en-US" altLang="zh-CN" sz="1200" b="0" i="0" u="none" strike="noStrike" kern="0" cap="none" spc="0" normalizeH="0" baseline="0" noProof="0" dirty="0">
                <a:ln>
                  <a:noFill/>
                </a:ln>
                <a:solidFill>
                  <a:schemeClr val="bg1">
                    <a:lumMod val="65000"/>
                  </a:schemeClr>
                </a:solidFill>
                <a:effectLst/>
                <a:uLnTx/>
                <a:uFillTx/>
              </a:endParaRPr>
            </a:p>
          </p:txBody>
        </p:sp>
        <p:sp>
          <p:nvSpPr>
            <p:cNvPr id="13" name="Rectangle 64"/>
            <p:cNvSpPr>
              <a:spLocks noChangeArrowheads="1"/>
            </p:cNvSpPr>
            <p:nvPr/>
          </p:nvSpPr>
          <p:spPr bwMode="auto">
            <a:xfrm>
              <a:off x="1146636" y="1729054"/>
              <a:ext cx="1808163" cy="8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4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65000"/>
                    </a:schemeClr>
                  </a:solidFill>
                  <a:effectLst/>
                  <a:uLnTx/>
                  <a:uFillTx/>
                  <a:latin typeface="方正兰亭黑简体" pitchFamily="2" charset="-122"/>
                  <a:ea typeface="方正兰亭黑简体" pitchFamily="2" charset="-122"/>
                </a:rPr>
                <a:t>Your content hits here, or after copying the text, select Paste here and choose to keep only the text. Your content hits here, or after copying the text, select Paste here and choose to keep only the text.</a:t>
              </a:r>
              <a:endParaRPr kumimoji="0" lang="en-US" altLang="zh-CN" sz="1200" b="0" i="0" u="none" strike="noStrike" kern="0" cap="none" spc="0" normalizeH="0" baseline="0" noProof="0" dirty="0">
                <a:ln>
                  <a:noFill/>
                </a:ln>
                <a:solidFill>
                  <a:schemeClr val="bg1">
                    <a:lumMod val="65000"/>
                  </a:schemeClr>
                </a:solidFill>
                <a:effectLst/>
                <a:uLnTx/>
                <a:uFillTx/>
              </a:endParaRPr>
            </a:p>
          </p:txBody>
        </p:sp>
        <p:sp>
          <p:nvSpPr>
            <p:cNvPr id="14" name="矩形 13"/>
            <p:cNvSpPr/>
            <p:nvPr/>
          </p:nvSpPr>
          <p:spPr>
            <a:xfrm>
              <a:off x="4248834" y="1751841"/>
              <a:ext cx="588015" cy="340782"/>
            </a:xfrm>
            <a:prstGeom prst="rect">
              <a:avLst/>
            </a:prstGeom>
          </p:spPr>
          <p:txBody>
            <a:bodyPr wrap="none">
              <a:spAutoFit/>
            </a:bodyPr>
            <a:lstStyle/>
            <a:p>
              <a:r>
                <a:rPr lang="zh-CN" altLang="en-US" sz="2800" dirty="0">
                  <a:solidFill>
                    <a:schemeClr val="bg1">
                      <a:lumMod val="65000"/>
                    </a:schemeClr>
                  </a:solidFill>
                  <a:latin typeface="方正兰亭中黑_GBK" pitchFamily="2" charset="-122"/>
                  <a:ea typeface="方正兰亭中黑_GBK" pitchFamily="2" charset="-122"/>
                </a:rPr>
                <a:t>Title</a:t>
              </a:r>
            </a:p>
          </p:txBody>
        </p:sp>
        <p:sp>
          <p:nvSpPr>
            <p:cNvPr id="15" name="矩形 14"/>
            <p:cNvSpPr/>
            <p:nvPr/>
          </p:nvSpPr>
          <p:spPr>
            <a:xfrm>
              <a:off x="3449528" y="2977113"/>
              <a:ext cx="588015" cy="340782"/>
            </a:xfrm>
            <a:prstGeom prst="rect">
              <a:avLst/>
            </a:prstGeom>
          </p:spPr>
          <p:txBody>
            <a:bodyPr wrap="none">
              <a:spAutoFit/>
            </a:bodyPr>
            <a:lstStyle/>
            <a:p>
              <a:r>
                <a:rPr lang="zh-CN" altLang="en-US" sz="2800" dirty="0">
                  <a:solidFill>
                    <a:schemeClr val="bg1">
                      <a:lumMod val="65000"/>
                    </a:schemeClr>
                  </a:solidFill>
                  <a:latin typeface="方正兰亭中黑_GBK" pitchFamily="2" charset="-122"/>
                  <a:ea typeface="方正兰亭中黑_GBK" pitchFamily="2" charset="-122"/>
                </a:rPr>
                <a:t>Title</a:t>
              </a:r>
            </a:p>
          </p:txBody>
        </p:sp>
        <p:sp>
          <p:nvSpPr>
            <p:cNvPr id="16" name="矩形 15"/>
            <p:cNvSpPr/>
            <p:nvPr/>
          </p:nvSpPr>
          <p:spPr>
            <a:xfrm>
              <a:off x="5058867" y="3058818"/>
              <a:ext cx="588015" cy="340782"/>
            </a:xfrm>
            <a:prstGeom prst="rect">
              <a:avLst/>
            </a:prstGeom>
          </p:spPr>
          <p:txBody>
            <a:bodyPr wrap="none">
              <a:spAutoFit/>
            </a:bodyPr>
            <a:lstStyle/>
            <a:p>
              <a:r>
                <a:rPr lang="zh-CN" altLang="en-US" sz="2800" dirty="0">
                  <a:solidFill>
                    <a:schemeClr val="bg1">
                      <a:lumMod val="65000"/>
                    </a:schemeClr>
                  </a:solidFill>
                  <a:latin typeface="方正兰亭中黑_GBK" pitchFamily="2" charset="-122"/>
                  <a:ea typeface="方正兰亭中黑_GBK" pitchFamily="2" charset="-122"/>
                </a:rPr>
                <a:t>Title</a:t>
              </a:r>
            </a:p>
          </p:txBody>
        </p:sp>
      </p:grpSp>
    </p:spTree>
    <p:extLst>
      <p:ext uri="{BB962C8B-B14F-4D97-AF65-F5344CB8AC3E}">
        <p14:creationId xmlns:p14="http://schemas.microsoft.com/office/powerpoint/2010/main" val="356706472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2194702" y="4525411"/>
            <a:ext cx="2083774" cy="1470304"/>
            <a:chOff x="1265238" y="793730"/>
            <a:chExt cx="1809750" cy="1276953"/>
          </a:xfrm>
        </p:grpSpPr>
        <p:sp>
          <p:nvSpPr>
            <p:cNvPr id="8" name="Freeform 116"/>
            <p:cNvSpPr>
              <a:spLocks noEditPoints="1"/>
            </p:cNvSpPr>
            <p:nvPr/>
          </p:nvSpPr>
          <p:spPr bwMode="auto">
            <a:xfrm>
              <a:off x="1930401" y="793730"/>
              <a:ext cx="442912" cy="357187"/>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noFill/>
            <a:ln w="9525">
              <a:solidFill>
                <a:srgbClr val="8CB9E3"/>
              </a:solidFill>
              <a:round/>
              <a:headEnd/>
              <a:tailEnd/>
            </a:ln>
          </p:spPr>
          <p:txBody>
            <a:bodyPr/>
            <a:lstStyle/>
            <a:p>
              <a:pPr eaLnBrk="1" fontAlgn="auto" hangingPunct="1">
                <a:spcBef>
                  <a:spcPts val="0"/>
                </a:spcBef>
                <a:spcAft>
                  <a:spcPts val="0"/>
                </a:spcAft>
                <a:defRPr/>
              </a:pPr>
              <a:endParaRPr lang="en-US" sz="2400" kern="0">
                <a:solidFill>
                  <a:schemeClr val="bg1">
                    <a:lumMod val="65000"/>
                  </a:schemeClr>
                </a:solidFill>
                <a:latin typeface="+mn-lt"/>
                <a:ea typeface="+mn-ea"/>
              </a:endParaRPr>
            </a:p>
          </p:txBody>
        </p:sp>
        <p:grpSp>
          <p:nvGrpSpPr>
            <p:cNvPr id="10" name="组合 9"/>
            <p:cNvGrpSpPr/>
            <p:nvPr/>
          </p:nvGrpSpPr>
          <p:grpSpPr>
            <a:xfrm>
              <a:off x="1265238" y="1346180"/>
              <a:ext cx="1809750" cy="724503"/>
              <a:chOff x="1265238" y="1346180"/>
              <a:chExt cx="1809750" cy="724503"/>
            </a:xfrm>
          </p:grpSpPr>
          <p:sp>
            <p:nvSpPr>
              <p:cNvPr id="13" name="Round Same Side Corner Rectangle 154"/>
              <p:cNvSpPr/>
              <p:nvPr/>
            </p:nvSpPr>
            <p:spPr>
              <a:xfrm>
                <a:off x="1265238" y="1346180"/>
                <a:ext cx="1809750" cy="420687"/>
              </a:xfrm>
              <a:prstGeom prst="round2SameRect">
                <a:avLst/>
              </a:prstGeom>
              <a:noFill/>
              <a:ln w="28575" cap="flat" cmpd="sng" algn="ctr">
                <a:solidFill>
                  <a:srgbClr val="8CB9E3"/>
                </a:solidFill>
                <a:prstDash val="solid"/>
                <a:miter lim="800000"/>
              </a:ln>
              <a:effectLst/>
            </p:spPr>
            <p:txBody>
              <a:bodyPr anchor="ctr"/>
              <a:lstStyle/>
              <a:p>
                <a:pPr algn="ctr" eaLnBrk="1" fontAlgn="auto" hangingPunct="1">
                  <a:spcBef>
                    <a:spcPts val="0"/>
                  </a:spcBef>
                  <a:spcAft>
                    <a:spcPts val="0"/>
                  </a:spcAft>
                  <a:defRPr/>
                </a:pPr>
                <a:r>
                  <a:rPr lang="zh-CN" altLang="en-US" sz="2400" b="1" kern="0" dirty="0">
                    <a:solidFill>
                      <a:schemeClr val="bg1">
                        <a:lumMod val="65000"/>
                      </a:schemeClr>
                    </a:solidFill>
                    <a:latin typeface="微软雅黑" pitchFamily="34" charset="-122"/>
                    <a:ea typeface="微软雅黑" pitchFamily="34" charset="-122"/>
                  </a:rPr>
                  <a:t>Title</a:t>
                </a:r>
                <a:endParaRPr lang="en-US" sz="2400" b="1" kern="0" dirty="0">
                  <a:solidFill>
                    <a:schemeClr val="bg1">
                      <a:lumMod val="65000"/>
                    </a:schemeClr>
                  </a:solidFill>
                  <a:latin typeface="微软雅黑" pitchFamily="34" charset="-122"/>
                  <a:ea typeface="微软雅黑" pitchFamily="34" charset="-122"/>
                </a:endParaRPr>
              </a:p>
            </p:txBody>
          </p:sp>
          <p:sp>
            <p:nvSpPr>
              <p:cNvPr id="14" name="文本框 61"/>
              <p:cNvSpPr txBox="1">
                <a:spLocks noChangeArrowheads="1"/>
              </p:cNvSpPr>
              <p:nvPr/>
            </p:nvSpPr>
            <p:spPr bwMode="auto">
              <a:xfrm>
                <a:off x="1265238" y="1803380"/>
                <a:ext cx="1809750" cy="26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b="1" dirty="0">
                    <a:solidFill>
                      <a:schemeClr val="bg1">
                        <a:lumMod val="65000"/>
                      </a:schemeClr>
                    </a:solidFill>
                    <a:latin typeface="微软雅黑" pitchFamily="34" charset="-122"/>
                    <a:ea typeface="微软雅黑" pitchFamily="34" charset="-122"/>
                  </a:rPr>
                  <a:t>Enter your text here</a:t>
                </a:r>
                <a:endParaRPr lang="en-US" altLang="zh-CN" sz="1400" b="1" dirty="0">
                  <a:solidFill>
                    <a:schemeClr val="bg1">
                      <a:lumMod val="65000"/>
                    </a:schemeClr>
                  </a:solidFill>
                  <a:latin typeface="微软雅黑" pitchFamily="34" charset="-122"/>
                  <a:ea typeface="微软雅黑" pitchFamily="34" charset="-122"/>
                </a:endParaRPr>
              </a:p>
            </p:txBody>
          </p:sp>
        </p:grpSp>
      </p:grpSp>
      <p:grpSp>
        <p:nvGrpSpPr>
          <p:cNvPr id="15" name="组合 14"/>
          <p:cNvGrpSpPr/>
          <p:nvPr/>
        </p:nvGrpSpPr>
        <p:grpSpPr>
          <a:xfrm>
            <a:off x="5085921" y="4468178"/>
            <a:ext cx="2094744" cy="1523314"/>
            <a:chOff x="3656013" y="747692"/>
            <a:chExt cx="1819275" cy="1322991"/>
          </a:xfrm>
        </p:grpSpPr>
        <p:sp>
          <p:nvSpPr>
            <p:cNvPr id="16" name="Freeform 105"/>
            <p:cNvSpPr>
              <a:spLocks noEditPoints="1"/>
            </p:cNvSpPr>
            <p:nvPr/>
          </p:nvSpPr>
          <p:spPr bwMode="auto">
            <a:xfrm>
              <a:off x="4335463" y="747692"/>
              <a:ext cx="407988" cy="403225"/>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noFill/>
            <a:ln w="9525">
              <a:solidFill>
                <a:srgbClr val="95B66C"/>
              </a:solidFill>
              <a:round/>
              <a:headEnd/>
              <a:tailEnd/>
            </a:ln>
          </p:spPr>
          <p:txBody>
            <a:bodyPr/>
            <a:lstStyle/>
            <a:p>
              <a:pPr eaLnBrk="1" fontAlgn="auto" hangingPunct="1">
                <a:spcBef>
                  <a:spcPts val="0"/>
                </a:spcBef>
                <a:spcAft>
                  <a:spcPts val="0"/>
                </a:spcAft>
                <a:defRPr/>
              </a:pPr>
              <a:endParaRPr lang="en-US" sz="2400" kern="0" dirty="0">
                <a:solidFill>
                  <a:schemeClr val="bg1">
                    <a:lumMod val="65000"/>
                  </a:schemeClr>
                </a:solidFill>
                <a:latin typeface="+mn-lt"/>
                <a:ea typeface="+mn-ea"/>
              </a:endParaRPr>
            </a:p>
          </p:txBody>
        </p:sp>
        <p:grpSp>
          <p:nvGrpSpPr>
            <p:cNvPr id="17" name="组合 16"/>
            <p:cNvGrpSpPr/>
            <p:nvPr/>
          </p:nvGrpSpPr>
          <p:grpSpPr>
            <a:xfrm>
              <a:off x="3656013" y="1346180"/>
              <a:ext cx="1819275" cy="724503"/>
              <a:chOff x="3656013" y="1346180"/>
              <a:chExt cx="1819275" cy="724503"/>
            </a:xfrm>
          </p:grpSpPr>
          <p:sp>
            <p:nvSpPr>
              <p:cNvPr id="18" name="Round Same Side Corner Rectangle 154"/>
              <p:cNvSpPr/>
              <p:nvPr/>
            </p:nvSpPr>
            <p:spPr>
              <a:xfrm>
                <a:off x="3656013" y="1346180"/>
                <a:ext cx="1809750" cy="420687"/>
              </a:xfrm>
              <a:prstGeom prst="round2SameRect">
                <a:avLst/>
              </a:prstGeom>
              <a:noFill/>
              <a:ln w="28575" cap="flat" cmpd="sng" algn="ctr">
                <a:solidFill>
                  <a:srgbClr val="95B66C"/>
                </a:solidFill>
                <a:prstDash val="solid"/>
                <a:miter lim="800000"/>
              </a:ln>
              <a:effectLst/>
            </p:spPr>
            <p:txBody>
              <a:bodyPr anchor="ctr"/>
              <a:lstStyle/>
              <a:p>
                <a:pPr algn="ctr" eaLnBrk="1" fontAlgn="auto" hangingPunct="1">
                  <a:spcBef>
                    <a:spcPts val="0"/>
                  </a:spcBef>
                  <a:spcAft>
                    <a:spcPts val="0"/>
                  </a:spcAft>
                  <a:defRPr/>
                </a:pPr>
                <a:r>
                  <a:rPr lang="zh-CN" altLang="en-US" sz="2400" b="1" kern="0" dirty="0">
                    <a:solidFill>
                      <a:schemeClr val="bg1">
                        <a:lumMod val="65000"/>
                      </a:schemeClr>
                    </a:solidFill>
                    <a:latin typeface="微软雅黑" pitchFamily="34" charset="-122"/>
                    <a:ea typeface="微软雅黑" pitchFamily="34" charset="-122"/>
                  </a:rPr>
                  <a:t>Title</a:t>
                </a:r>
                <a:endParaRPr lang="en-US" altLang="zh-CN" sz="2400" b="1" kern="0" dirty="0">
                  <a:solidFill>
                    <a:schemeClr val="bg1">
                      <a:lumMod val="65000"/>
                    </a:schemeClr>
                  </a:solidFill>
                  <a:latin typeface="微软雅黑" pitchFamily="34" charset="-122"/>
                  <a:ea typeface="微软雅黑" pitchFamily="34" charset="-122"/>
                </a:endParaRPr>
              </a:p>
            </p:txBody>
          </p:sp>
          <p:sp>
            <p:nvSpPr>
              <p:cNvPr id="19" name="文本框 62"/>
              <p:cNvSpPr txBox="1">
                <a:spLocks noChangeArrowheads="1"/>
              </p:cNvSpPr>
              <p:nvPr/>
            </p:nvSpPr>
            <p:spPr bwMode="auto">
              <a:xfrm>
                <a:off x="3665538" y="1803380"/>
                <a:ext cx="1809750" cy="26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b="1" dirty="0">
                    <a:solidFill>
                      <a:schemeClr val="bg1">
                        <a:lumMod val="65000"/>
                      </a:schemeClr>
                    </a:solidFill>
                    <a:latin typeface="微软雅黑" pitchFamily="34" charset="-122"/>
                    <a:ea typeface="微软雅黑" pitchFamily="34" charset="-122"/>
                  </a:rPr>
                  <a:t>Enter your text here</a:t>
                </a:r>
                <a:endParaRPr lang="en-US" altLang="zh-CN" sz="1400" b="1" dirty="0">
                  <a:solidFill>
                    <a:schemeClr val="bg1">
                      <a:lumMod val="65000"/>
                    </a:schemeClr>
                  </a:solidFill>
                  <a:latin typeface="微软雅黑" pitchFamily="34" charset="-122"/>
                  <a:ea typeface="微软雅黑" pitchFamily="34" charset="-122"/>
                </a:endParaRPr>
              </a:p>
            </p:txBody>
          </p:sp>
        </p:grpSp>
      </p:grpSp>
      <p:grpSp>
        <p:nvGrpSpPr>
          <p:cNvPr id="20" name="组合 19"/>
          <p:cNvGrpSpPr/>
          <p:nvPr/>
        </p:nvGrpSpPr>
        <p:grpSpPr>
          <a:xfrm>
            <a:off x="7977141" y="4560934"/>
            <a:ext cx="2105710" cy="1437402"/>
            <a:chOff x="6046788" y="822305"/>
            <a:chExt cx="1828800" cy="1248378"/>
          </a:xfrm>
        </p:grpSpPr>
        <p:sp>
          <p:nvSpPr>
            <p:cNvPr id="21" name="Freeform 15"/>
            <p:cNvSpPr>
              <a:spLocks noEditPoints="1"/>
            </p:cNvSpPr>
            <p:nvPr/>
          </p:nvSpPr>
          <p:spPr bwMode="auto">
            <a:xfrm>
              <a:off x="6711951" y="822305"/>
              <a:ext cx="436562" cy="328612"/>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noFill/>
            <a:ln w="9525">
              <a:solidFill>
                <a:schemeClr val="accent1"/>
              </a:solidFill>
              <a:round/>
              <a:headEnd/>
              <a:tailEnd/>
            </a:ln>
          </p:spPr>
          <p:txBody>
            <a:bodyPr/>
            <a:lstStyle/>
            <a:p>
              <a:pPr eaLnBrk="1" fontAlgn="auto" hangingPunct="1">
                <a:spcBef>
                  <a:spcPts val="0"/>
                </a:spcBef>
                <a:spcAft>
                  <a:spcPts val="0"/>
                </a:spcAft>
                <a:defRPr/>
              </a:pPr>
              <a:endParaRPr lang="en-US" sz="2400" kern="0">
                <a:solidFill>
                  <a:schemeClr val="bg1">
                    <a:lumMod val="65000"/>
                  </a:schemeClr>
                </a:solidFill>
                <a:latin typeface="+mn-lt"/>
                <a:ea typeface="+mn-ea"/>
              </a:endParaRPr>
            </a:p>
          </p:txBody>
        </p:sp>
        <p:grpSp>
          <p:nvGrpSpPr>
            <p:cNvPr id="22" name="组合 21"/>
            <p:cNvGrpSpPr/>
            <p:nvPr/>
          </p:nvGrpSpPr>
          <p:grpSpPr>
            <a:xfrm>
              <a:off x="6046788" y="1346180"/>
              <a:ext cx="1828800" cy="724503"/>
              <a:chOff x="6046788" y="1346180"/>
              <a:chExt cx="1828800" cy="724503"/>
            </a:xfrm>
          </p:grpSpPr>
          <p:sp>
            <p:nvSpPr>
              <p:cNvPr id="23" name="Round Same Side Corner Rectangle 154"/>
              <p:cNvSpPr/>
              <p:nvPr/>
            </p:nvSpPr>
            <p:spPr>
              <a:xfrm>
                <a:off x="6046788" y="1346180"/>
                <a:ext cx="1809750" cy="420687"/>
              </a:xfrm>
              <a:prstGeom prst="round2SameRect">
                <a:avLst/>
              </a:prstGeom>
              <a:noFill/>
              <a:ln w="28575" cap="flat" cmpd="sng" algn="ctr">
                <a:solidFill>
                  <a:schemeClr val="accent1"/>
                </a:solidFill>
                <a:prstDash val="solid"/>
                <a:miter lim="800000"/>
              </a:ln>
              <a:effectLst/>
            </p:spPr>
            <p:txBody>
              <a:bodyPr anchor="ctr"/>
              <a:lstStyle/>
              <a:p>
                <a:pPr algn="ctr" eaLnBrk="1" fontAlgn="auto" hangingPunct="1">
                  <a:spcBef>
                    <a:spcPts val="0"/>
                  </a:spcBef>
                  <a:spcAft>
                    <a:spcPts val="0"/>
                  </a:spcAft>
                  <a:defRPr/>
                </a:pPr>
                <a:r>
                  <a:rPr lang="zh-CN" altLang="en-US" sz="2400" b="1" kern="0" dirty="0">
                    <a:solidFill>
                      <a:schemeClr val="bg1">
                        <a:lumMod val="65000"/>
                      </a:schemeClr>
                    </a:solidFill>
                    <a:latin typeface="微软雅黑" pitchFamily="34" charset="-122"/>
                    <a:ea typeface="微软雅黑" pitchFamily="34" charset="-122"/>
                  </a:rPr>
                  <a:t>Title</a:t>
                </a:r>
                <a:endParaRPr lang="en-US" altLang="zh-CN" sz="2400" b="1" kern="0" dirty="0">
                  <a:solidFill>
                    <a:schemeClr val="bg1">
                      <a:lumMod val="65000"/>
                    </a:schemeClr>
                  </a:solidFill>
                  <a:latin typeface="微软雅黑" pitchFamily="34" charset="-122"/>
                  <a:ea typeface="微软雅黑" pitchFamily="34" charset="-122"/>
                </a:endParaRPr>
              </a:p>
            </p:txBody>
          </p:sp>
          <p:sp>
            <p:nvSpPr>
              <p:cNvPr id="24" name="文本框 63"/>
              <p:cNvSpPr txBox="1">
                <a:spLocks noChangeArrowheads="1"/>
              </p:cNvSpPr>
              <p:nvPr/>
            </p:nvSpPr>
            <p:spPr bwMode="auto">
              <a:xfrm>
                <a:off x="6065838" y="1803380"/>
                <a:ext cx="1809750" cy="26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1400" b="1" dirty="0">
                    <a:solidFill>
                      <a:schemeClr val="bg1">
                        <a:lumMod val="65000"/>
                      </a:schemeClr>
                    </a:solidFill>
                    <a:latin typeface="微软雅黑" pitchFamily="34" charset="-122"/>
                    <a:ea typeface="微软雅黑" pitchFamily="34" charset="-122"/>
                  </a:rPr>
                  <a:t>Enter your text here</a:t>
                </a:r>
                <a:endParaRPr lang="en-US" altLang="zh-CN" sz="1400" b="1" dirty="0">
                  <a:solidFill>
                    <a:schemeClr val="bg1">
                      <a:lumMod val="65000"/>
                    </a:schemeClr>
                  </a:solidFill>
                  <a:latin typeface="微软雅黑" pitchFamily="34" charset="-122"/>
                  <a:ea typeface="微软雅黑" pitchFamily="34" charset="-122"/>
                </a:endParaRPr>
              </a:p>
            </p:txBody>
          </p:sp>
        </p:grpSp>
      </p:grpSp>
      <p:sp>
        <p:nvSpPr>
          <p:cNvPr id="25" name="矩形 24"/>
          <p:cNvSpPr/>
          <p:nvPr/>
        </p:nvSpPr>
        <p:spPr>
          <a:xfrm>
            <a:off x="2113161" y="2044243"/>
            <a:ext cx="2246856" cy="1949460"/>
          </a:xfrm>
          <a:prstGeom prst="rect">
            <a:avLst/>
          </a:prstGeom>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tile tx="0" ty="0" sx="70000" sy="7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
        <p:nvSpPr>
          <p:cNvPr id="26" name="矩形 25"/>
          <p:cNvSpPr/>
          <p:nvPr/>
        </p:nvSpPr>
        <p:spPr>
          <a:xfrm>
            <a:off x="4990822" y="2044243"/>
            <a:ext cx="2246856" cy="1949460"/>
          </a:xfrm>
          <a:prstGeom prst="rect">
            <a:avLst/>
          </a:prstGeom>
          <a:blipFill dpi="0"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a:tile tx="0" ty="0" sx="50000" sy="5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
        <p:nvSpPr>
          <p:cNvPr id="27" name="矩形 26"/>
          <p:cNvSpPr/>
          <p:nvPr/>
        </p:nvSpPr>
        <p:spPr>
          <a:xfrm>
            <a:off x="7852544" y="2044242"/>
            <a:ext cx="2246856" cy="1949460"/>
          </a:xfrm>
          <a:prstGeom prst="rect">
            <a:avLst/>
          </a:prstGeom>
          <a:blipFill dpi="0" rotWithShape="1">
            <a:blip r:embed="rId7">
              <a:extLst>
                <a:ext uri="{BEBA8EAE-BF5A-486C-A8C5-ECC9F3942E4B}">
                  <a14:imgProps xmlns:a14="http://schemas.microsoft.com/office/drawing/2010/main">
                    <a14:imgLayer r:embed="rId8">
                      <a14:imgEffect>
                        <a14:brightnessContrast bright="1000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extLst>
      <p:ext uri="{BB962C8B-B14F-4D97-AF65-F5344CB8AC3E}">
        <p14:creationId xmlns:p14="http://schemas.microsoft.com/office/powerpoint/2010/main" val="110888334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250" fill="hold"/>
                                        <p:tgtEl>
                                          <p:spTgt spid="25"/>
                                        </p:tgtEl>
                                        <p:attrNameLst>
                                          <p:attrName>ppt_x</p:attrName>
                                        </p:attrNameLst>
                                      </p:cBhvr>
                                      <p:tavLst>
                                        <p:tav tm="0">
                                          <p:val>
                                            <p:strVal val="#ppt_x"/>
                                          </p:val>
                                        </p:tav>
                                        <p:tav tm="100000">
                                          <p:val>
                                            <p:strVal val="#ppt_x"/>
                                          </p:val>
                                        </p:tav>
                                      </p:tavLst>
                                    </p:anim>
                                    <p:anim calcmode="lin" valueType="num">
                                      <p:cBhvr additive="base">
                                        <p:cTn id="14" dur="25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2" presetClass="entr" presetSubtype="4"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ppt_x"/>
                                          </p:val>
                                        </p:tav>
                                        <p:tav tm="100000">
                                          <p:val>
                                            <p:strVal val="#ppt_x"/>
                                          </p:val>
                                        </p:tav>
                                      </p:tavLst>
                                    </p:anim>
                                    <p:anim calcmode="lin" valueType="num">
                                      <p:cBhvr additive="base">
                                        <p:cTn id="19" dur="250" fill="hold"/>
                                        <p:tgtEl>
                                          <p:spTgt spid="2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ppt_x"/>
                                          </p:val>
                                        </p:tav>
                                        <p:tav tm="100000">
                                          <p:val>
                                            <p:strVal val="#ppt_x"/>
                                          </p:val>
                                        </p:tav>
                                      </p:tavLst>
                                    </p:anim>
                                    <p:anim calcmode="lin" valueType="num">
                                      <p:cBhvr additive="base">
                                        <p:cTn id="24" dur="250" fill="hold"/>
                                        <p:tgtEl>
                                          <p:spTgt spid="27"/>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Freeform 24"/>
          <p:cNvSpPr>
            <a:spLocks noEditPoints="1" noChangeArrowheads="1"/>
          </p:cNvSpPr>
          <p:nvPr/>
        </p:nvSpPr>
        <p:spPr bwMode="auto">
          <a:xfrm>
            <a:off x="1989099" y="4099665"/>
            <a:ext cx="347663" cy="349250"/>
          </a:xfrm>
          <a:custGeom>
            <a:avLst/>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rgbClr val="8CB9E3"/>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8" name="Freeform 25"/>
          <p:cNvSpPr>
            <a:spLocks noEditPoints="1" noChangeArrowheads="1"/>
          </p:cNvSpPr>
          <p:nvPr/>
        </p:nvSpPr>
        <p:spPr bwMode="auto">
          <a:xfrm>
            <a:off x="3800437" y="4099665"/>
            <a:ext cx="349250" cy="349250"/>
          </a:xfrm>
          <a:custGeom>
            <a:avLst/>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5" y="0"/>
                  <a:pt x="611" y="136"/>
                  <a:pt x="611" y="305"/>
                </a:cubicBezTo>
                <a:cubicBezTo>
                  <a:pt x="611" y="474"/>
                  <a:pt x="475"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rgbClr val="95B66C"/>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10" name="Freeform 26"/>
          <p:cNvSpPr>
            <a:spLocks noEditPoints="1" noChangeArrowheads="1"/>
          </p:cNvSpPr>
          <p:nvPr/>
        </p:nvSpPr>
        <p:spPr bwMode="auto">
          <a:xfrm>
            <a:off x="5726074" y="4099665"/>
            <a:ext cx="347663" cy="349250"/>
          </a:xfrm>
          <a:custGeom>
            <a:avLst/>
            <a:gdLst>
              <a:gd name="T0" fmla="*/ 305 w 611"/>
              <a:gd name="T1" fmla="*/ 0 h 611"/>
              <a:gd name="T2" fmla="*/ 611 w 611"/>
              <a:gd name="T3" fmla="*/ 305 h 611"/>
              <a:gd name="T4" fmla="*/ 305 w 611"/>
              <a:gd name="T5" fmla="*/ 611 h 611"/>
              <a:gd name="T6" fmla="*/ 0 w 611"/>
              <a:gd name="T7" fmla="*/ 305 h 611"/>
              <a:gd name="T8" fmla="*/ 305 w 611"/>
              <a:gd name="T9" fmla="*/ 0 h 611"/>
              <a:gd name="T10" fmla="*/ 305 w 611"/>
              <a:gd name="T11" fmla="*/ 131 h 611"/>
              <a:gd name="T12" fmla="*/ 480 w 611"/>
              <a:gd name="T13" fmla="*/ 305 h 611"/>
              <a:gd name="T14" fmla="*/ 305 w 611"/>
              <a:gd name="T15" fmla="*/ 480 h 611"/>
              <a:gd name="T16" fmla="*/ 131 w 611"/>
              <a:gd name="T17" fmla="*/ 305 h 611"/>
              <a:gd name="T18" fmla="*/ 305 w 611"/>
              <a:gd name="T19" fmla="*/ 13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5" y="0"/>
                </a:moveTo>
                <a:cubicBezTo>
                  <a:pt x="474" y="0"/>
                  <a:pt x="611" y="136"/>
                  <a:pt x="611" y="305"/>
                </a:cubicBezTo>
                <a:cubicBezTo>
                  <a:pt x="611" y="474"/>
                  <a:pt x="474" y="611"/>
                  <a:pt x="305" y="611"/>
                </a:cubicBezTo>
                <a:cubicBezTo>
                  <a:pt x="136" y="611"/>
                  <a:pt x="0" y="474"/>
                  <a:pt x="0" y="305"/>
                </a:cubicBezTo>
                <a:cubicBezTo>
                  <a:pt x="0" y="136"/>
                  <a:pt x="136"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noFill/>
          <a:ln>
            <a:solidFill>
              <a:schemeClr val="accent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13" name="Freeform 27"/>
          <p:cNvSpPr>
            <a:spLocks noEditPoints="1" noChangeArrowheads="1"/>
          </p:cNvSpPr>
          <p:nvPr/>
        </p:nvSpPr>
        <p:spPr bwMode="auto">
          <a:xfrm>
            <a:off x="7685049" y="4099665"/>
            <a:ext cx="347663" cy="349250"/>
          </a:xfrm>
          <a:custGeom>
            <a:avLst/>
            <a:gdLst>
              <a:gd name="T0" fmla="*/ 305 w 611"/>
              <a:gd name="T1" fmla="*/ 0 h 611"/>
              <a:gd name="T2" fmla="*/ 611 w 611"/>
              <a:gd name="T3" fmla="*/ 305 h 611"/>
              <a:gd name="T4" fmla="*/ 305 w 611"/>
              <a:gd name="T5" fmla="*/ 611 h 611"/>
              <a:gd name="T6" fmla="*/ 0 w 611"/>
              <a:gd name="T7" fmla="*/ 305 h 611"/>
              <a:gd name="T8" fmla="*/ 305 w 611"/>
              <a:gd name="T9" fmla="*/ 0 h 611"/>
              <a:gd name="T10" fmla="*/ 305 w 611"/>
              <a:gd name="T11" fmla="*/ 131 h 611"/>
              <a:gd name="T12" fmla="*/ 480 w 611"/>
              <a:gd name="T13" fmla="*/ 305 h 611"/>
              <a:gd name="T14" fmla="*/ 305 w 611"/>
              <a:gd name="T15" fmla="*/ 480 h 611"/>
              <a:gd name="T16" fmla="*/ 131 w 611"/>
              <a:gd name="T17" fmla="*/ 305 h 611"/>
              <a:gd name="T18" fmla="*/ 305 w 611"/>
              <a:gd name="T19" fmla="*/ 13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5" y="0"/>
                </a:moveTo>
                <a:cubicBezTo>
                  <a:pt x="474" y="0"/>
                  <a:pt x="611" y="136"/>
                  <a:pt x="611" y="305"/>
                </a:cubicBezTo>
                <a:cubicBezTo>
                  <a:pt x="611" y="474"/>
                  <a:pt x="474" y="611"/>
                  <a:pt x="305" y="611"/>
                </a:cubicBezTo>
                <a:cubicBezTo>
                  <a:pt x="137" y="611"/>
                  <a:pt x="0" y="474"/>
                  <a:pt x="0" y="305"/>
                </a:cubicBezTo>
                <a:cubicBezTo>
                  <a:pt x="0" y="136"/>
                  <a:pt x="137"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noFill/>
          <a:ln>
            <a:solidFill>
              <a:srgbClr val="95B66C"/>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14" name="Freeform 28"/>
          <p:cNvSpPr>
            <a:spLocks noEditPoints="1" noChangeArrowheads="1"/>
          </p:cNvSpPr>
          <p:nvPr/>
        </p:nvSpPr>
        <p:spPr bwMode="auto">
          <a:xfrm>
            <a:off x="9813887" y="4099665"/>
            <a:ext cx="347662" cy="349250"/>
          </a:xfrm>
          <a:custGeom>
            <a:avLst/>
            <a:gdLst>
              <a:gd name="T0" fmla="*/ 306 w 611"/>
              <a:gd name="T1" fmla="*/ 0 h 611"/>
              <a:gd name="T2" fmla="*/ 611 w 611"/>
              <a:gd name="T3" fmla="*/ 305 h 611"/>
              <a:gd name="T4" fmla="*/ 306 w 611"/>
              <a:gd name="T5" fmla="*/ 611 h 611"/>
              <a:gd name="T6" fmla="*/ 0 w 611"/>
              <a:gd name="T7" fmla="*/ 305 h 611"/>
              <a:gd name="T8" fmla="*/ 306 w 611"/>
              <a:gd name="T9" fmla="*/ 0 h 611"/>
              <a:gd name="T10" fmla="*/ 306 w 611"/>
              <a:gd name="T11" fmla="*/ 131 h 611"/>
              <a:gd name="T12" fmla="*/ 480 w 611"/>
              <a:gd name="T13" fmla="*/ 305 h 611"/>
              <a:gd name="T14" fmla="*/ 306 w 611"/>
              <a:gd name="T15" fmla="*/ 480 h 611"/>
              <a:gd name="T16" fmla="*/ 131 w 611"/>
              <a:gd name="T17" fmla="*/ 305 h 611"/>
              <a:gd name="T18" fmla="*/ 306 w 611"/>
              <a:gd name="T19" fmla="*/ 13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noFill/>
          <a:ln>
            <a:solidFill>
              <a:srgbClr val="8CB9E3"/>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15" name="Line 29"/>
          <p:cNvSpPr>
            <a:spLocks noChangeShapeType="1"/>
          </p:cNvSpPr>
          <p:nvPr/>
        </p:nvSpPr>
        <p:spPr bwMode="auto">
          <a:xfrm>
            <a:off x="741324" y="4269528"/>
            <a:ext cx="1247775"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16" name="Line 30"/>
          <p:cNvSpPr>
            <a:spLocks noChangeShapeType="1"/>
          </p:cNvSpPr>
          <p:nvPr/>
        </p:nvSpPr>
        <p:spPr bwMode="auto">
          <a:xfrm>
            <a:off x="2330412" y="4269528"/>
            <a:ext cx="1395412"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17" name="Line 31"/>
          <p:cNvSpPr>
            <a:spLocks noChangeShapeType="1"/>
          </p:cNvSpPr>
          <p:nvPr/>
        </p:nvSpPr>
        <p:spPr bwMode="auto">
          <a:xfrm>
            <a:off x="4149687" y="4269528"/>
            <a:ext cx="1576387"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18" name="Line 32"/>
          <p:cNvSpPr>
            <a:spLocks noChangeShapeType="1"/>
          </p:cNvSpPr>
          <p:nvPr/>
        </p:nvSpPr>
        <p:spPr bwMode="auto">
          <a:xfrm>
            <a:off x="6070562" y="4269528"/>
            <a:ext cx="1614487"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19" name="Line 33"/>
          <p:cNvSpPr>
            <a:spLocks noChangeShapeType="1"/>
          </p:cNvSpPr>
          <p:nvPr/>
        </p:nvSpPr>
        <p:spPr bwMode="auto">
          <a:xfrm>
            <a:off x="8032712" y="4269528"/>
            <a:ext cx="1781175"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20" name="Line 34"/>
          <p:cNvSpPr>
            <a:spLocks noChangeShapeType="1"/>
          </p:cNvSpPr>
          <p:nvPr/>
        </p:nvSpPr>
        <p:spPr bwMode="auto">
          <a:xfrm>
            <a:off x="10172662" y="4269528"/>
            <a:ext cx="1185862" cy="0"/>
          </a:xfrm>
          <a:prstGeom prst="line">
            <a:avLst/>
          </a:prstGeom>
          <a:noFill/>
          <a:ln w="7">
            <a:solidFill>
              <a:srgbClr val="4D4948"/>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ndParaRPr>
          </a:p>
        </p:txBody>
      </p:sp>
      <p:sp>
        <p:nvSpPr>
          <p:cNvPr id="21" name="Freeform 35"/>
          <p:cNvSpPr>
            <a:spLocks noChangeArrowheads="1"/>
          </p:cNvSpPr>
          <p:nvPr/>
        </p:nvSpPr>
        <p:spPr bwMode="auto">
          <a:xfrm>
            <a:off x="1701762" y="2269278"/>
            <a:ext cx="1739900" cy="1728787"/>
          </a:xfrm>
          <a:custGeom>
            <a:avLst/>
            <a:gdLst>
              <a:gd name="T0" fmla="*/ 0 w 3055"/>
              <a:gd name="T1" fmla="*/ 0 h 3026"/>
              <a:gd name="T2" fmla="*/ 3055 w 3055"/>
              <a:gd name="T3" fmla="*/ 0 h 3026"/>
              <a:gd name="T4" fmla="*/ 3055 w 3055"/>
              <a:gd name="T5" fmla="*/ 2242 h 3026"/>
              <a:gd name="T6" fmla="*/ 1115 w 3055"/>
              <a:gd name="T7" fmla="*/ 2242 h 3026"/>
              <a:gd name="T8" fmla="*/ 805 w 3055"/>
              <a:gd name="T9" fmla="*/ 3026 h 3026"/>
              <a:gd name="T10" fmla="*/ 577 w 3055"/>
              <a:gd name="T11" fmla="*/ 2242 h 3026"/>
              <a:gd name="T12" fmla="*/ 0 w 3055"/>
              <a:gd name="T13" fmla="*/ 2242 h 3026"/>
              <a:gd name="T14" fmla="*/ 0 w 3055"/>
              <a:gd name="T15" fmla="*/ 0 h 3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0"/>
                </a:moveTo>
                <a:lnTo>
                  <a:pt x="3055" y="0"/>
                </a:lnTo>
                <a:lnTo>
                  <a:pt x="3055" y="2242"/>
                </a:lnTo>
                <a:lnTo>
                  <a:pt x="1115" y="2242"/>
                </a:lnTo>
                <a:lnTo>
                  <a:pt x="805" y="3026"/>
                </a:lnTo>
                <a:lnTo>
                  <a:pt x="577" y="2242"/>
                </a:lnTo>
                <a:lnTo>
                  <a:pt x="0" y="2242"/>
                </a:lnTo>
                <a:lnTo>
                  <a:pt x="0" y="0"/>
                </a:lnTo>
                <a:close/>
              </a:path>
            </a:pathLst>
          </a:custGeom>
          <a:noFill/>
          <a:ln>
            <a:solidFill>
              <a:srgbClr val="8CB9E3"/>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ea typeface="宋体" panose="02010600030101010101" pitchFamily="2" charset="-122"/>
            </a:endParaRPr>
          </a:p>
        </p:txBody>
      </p:sp>
      <p:sp>
        <p:nvSpPr>
          <p:cNvPr id="22" name="Freeform 36"/>
          <p:cNvSpPr>
            <a:spLocks noChangeArrowheads="1"/>
          </p:cNvSpPr>
          <p:nvPr/>
        </p:nvSpPr>
        <p:spPr bwMode="auto">
          <a:xfrm>
            <a:off x="5430799" y="2269278"/>
            <a:ext cx="1739900" cy="1728787"/>
          </a:xfrm>
          <a:custGeom>
            <a:avLst/>
            <a:gdLst>
              <a:gd name="T0" fmla="*/ 0 w 3056"/>
              <a:gd name="T1" fmla="*/ 0 h 3026"/>
              <a:gd name="T2" fmla="*/ 3056 w 3056"/>
              <a:gd name="T3" fmla="*/ 0 h 3026"/>
              <a:gd name="T4" fmla="*/ 3056 w 3056"/>
              <a:gd name="T5" fmla="*/ 2242 h 3026"/>
              <a:gd name="T6" fmla="*/ 1115 w 3056"/>
              <a:gd name="T7" fmla="*/ 2242 h 3026"/>
              <a:gd name="T8" fmla="*/ 805 w 3056"/>
              <a:gd name="T9" fmla="*/ 3026 h 3026"/>
              <a:gd name="T10" fmla="*/ 577 w 3056"/>
              <a:gd name="T11" fmla="*/ 2242 h 3026"/>
              <a:gd name="T12" fmla="*/ 0 w 3056"/>
              <a:gd name="T13" fmla="*/ 2242 h 3026"/>
              <a:gd name="T14" fmla="*/ 0 w 3056"/>
              <a:gd name="T15" fmla="*/ 0 h 3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6" h="3026">
                <a:moveTo>
                  <a:pt x="0" y="0"/>
                </a:moveTo>
                <a:lnTo>
                  <a:pt x="3056" y="0"/>
                </a:lnTo>
                <a:lnTo>
                  <a:pt x="3056" y="2242"/>
                </a:lnTo>
                <a:lnTo>
                  <a:pt x="1115" y="2242"/>
                </a:lnTo>
                <a:lnTo>
                  <a:pt x="805" y="3026"/>
                </a:lnTo>
                <a:lnTo>
                  <a:pt x="577" y="2242"/>
                </a:lnTo>
                <a:lnTo>
                  <a:pt x="0" y="2242"/>
                </a:lnTo>
                <a:lnTo>
                  <a:pt x="0" y="0"/>
                </a:lnTo>
                <a:close/>
              </a:path>
            </a:pathLst>
          </a:custGeom>
          <a:noFill/>
          <a:ln>
            <a:solidFill>
              <a:schemeClr val="accent1"/>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ea typeface="宋体" panose="02010600030101010101" pitchFamily="2" charset="-122"/>
            </a:endParaRPr>
          </a:p>
        </p:txBody>
      </p:sp>
      <p:sp>
        <p:nvSpPr>
          <p:cNvPr id="23" name="Freeform 37"/>
          <p:cNvSpPr>
            <a:spLocks noChangeArrowheads="1"/>
          </p:cNvSpPr>
          <p:nvPr/>
        </p:nvSpPr>
        <p:spPr bwMode="auto">
          <a:xfrm>
            <a:off x="9512262" y="2269278"/>
            <a:ext cx="1739900" cy="1728787"/>
          </a:xfrm>
          <a:custGeom>
            <a:avLst/>
            <a:gdLst>
              <a:gd name="T0" fmla="*/ 0 w 3055"/>
              <a:gd name="T1" fmla="*/ 0 h 3026"/>
              <a:gd name="T2" fmla="*/ 3055 w 3055"/>
              <a:gd name="T3" fmla="*/ 0 h 3026"/>
              <a:gd name="T4" fmla="*/ 3055 w 3055"/>
              <a:gd name="T5" fmla="*/ 2242 h 3026"/>
              <a:gd name="T6" fmla="*/ 1115 w 3055"/>
              <a:gd name="T7" fmla="*/ 2242 h 3026"/>
              <a:gd name="T8" fmla="*/ 805 w 3055"/>
              <a:gd name="T9" fmla="*/ 3026 h 3026"/>
              <a:gd name="T10" fmla="*/ 577 w 3055"/>
              <a:gd name="T11" fmla="*/ 2242 h 3026"/>
              <a:gd name="T12" fmla="*/ 0 w 3055"/>
              <a:gd name="T13" fmla="*/ 2242 h 3026"/>
              <a:gd name="T14" fmla="*/ 0 w 3055"/>
              <a:gd name="T15" fmla="*/ 0 h 3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0"/>
                </a:moveTo>
                <a:lnTo>
                  <a:pt x="3055" y="0"/>
                </a:lnTo>
                <a:lnTo>
                  <a:pt x="3055" y="2242"/>
                </a:lnTo>
                <a:lnTo>
                  <a:pt x="1115" y="2242"/>
                </a:lnTo>
                <a:lnTo>
                  <a:pt x="805" y="3026"/>
                </a:lnTo>
                <a:lnTo>
                  <a:pt x="577" y="2242"/>
                </a:lnTo>
                <a:lnTo>
                  <a:pt x="0" y="2242"/>
                </a:lnTo>
                <a:lnTo>
                  <a:pt x="0" y="0"/>
                </a:lnTo>
                <a:close/>
              </a:path>
            </a:pathLst>
          </a:custGeom>
          <a:noFill/>
          <a:ln>
            <a:solidFill>
              <a:srgbClr val="8CB9E3"/>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ea typeface="宋体" panose="02010600030101010101" pitchFamily="2" charset="-122"/>
            </a:endParaRPr>
          </a:p>
        </p:txBody>
      </p:sp>
      <p:sp>
        <p:nvSpPr>
          <p:cNvPr id="24" name="Freeform 38"/>
          <p:cNvSpPr>
            <a:spLocks noChangeArrowheads="1"/>
          </p:cNvSpPr>
          <p:nvPr/>
        </p:nvSpPr>
        <p:spPr bwMode="auto">
          <a:xfrm>
            <a:off x="3484524" y="4458440"/>
            <a:ext cx="1739900" cy="1728788"/>
          </a:xfrm>
          <a:custGeom>
            <a:avLst/>
            <a:gdLst>
              <a:gd name="T0" fmla="*/ 0 w 3055"/>
              <a:gd name="T1" fmla="*/ 3026 h 3026"/>
              <a:gd name="T2" fmla="*/ 3055 w 3055"/>
              <a:gd name="T3" fmla="*/ 3026 h 3026"/>
              <a:gd name="T4" fmla="*/ 3055 w 3055"/>
              <a:gd name="T5" fmla="*/ 783 h 3026"/>
              <a:gd name="T6" fmla="*/ 1115 w 3055"/>
              <a:gd name="T7" fmla="*/ 783 h 3026"/>
              <a:gd name="T8" fmla="*/ 805 w 3055"/>
              <a:gd name="T9" fmla="*/ 0 h 3026"/>
              <a:gd name="T10" fmla="*/ 577 w 3055"/>
              <a:gd name="T11" fmla="*/ 783 h 3026"/>
              <a:gd name="T12" fmla="*/ 0 w 3055"/>
              <a:gd name="T13" fmla="*/ 783 h 3026"/>
              <a:gd name="T14" fmla="*/ 0 w 3055"/>
              <a:gd name="T15" fmla="*/ 3026 h 3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5" h="3026">
                <a:moveTo>
                  <a:pt x="0" y="3026"/>
                </a:moveTo>
                <a:lnTo>
                  <a:pt x="3055" y="3026"/>
                </a:lnTo>
                <a:lnTo>
                  <a:pt x="3055" y="783"/>
                </a:lnTo>
                <a:lnTo>
                  <a:pt x="1115" y="783"/>
                </a:lnTo>
                <a:lnTo>
                  <a:pt x="805" y="0"/>
                </a:lnTo>
                <a:lnTo>
                  <a:pt x="577" y="783"/>
                </a:lnTo>
                <a:lnTo>
                  <a:pt x="0" y="783"/>
                </a:lnTo>
                <a:lnTo>
                  <a:pt x="0" y="3026"/>
                </a:lnTo>
                <a:close/>
              </a:path>
            </a:pathLst>
          </a:custGeom>
          <a:noFill/>
          <a:ln>
            <a:solidFill>
              <a:srgbClr val="95B66C"/>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25" name="Freeform 39"/>
          <p:cNvSpPr>
            <a:spLocks noChangeArrowheads="1"/>
          </p:cNvSpPr>
          <p:nvPr/>
        </p:nvSpPr>
        <p:spPr bwMode="auto">
          <a:xfrm>
            <a:off x="7386599" y="4510828"/>
            <a:ext cx="1739900" cy="1728787"/>
          </a:xfrm>
          <a:custGeom>
            <a:avLst/>
            <a:gdLst>
              <a:gd name="T0" fmla="*/ 0 w 3056"/>
              <a:gd name="T1" fmla="*/ 3026 h 3026"/>
              <a:gd name="T2" fmla="*/ 3056 w 3056"/>
              <a:gd name="T3" fmla="*/ 3026 h 3026"/>
              <a:gd name="T4" fmla="*/ 3056 w 3056"/>
              <a:gd name="T5" fmla="*/ 783 h 3026"/>
              <a:gd name="T6" fmla="*/ 1116 w 3056"/>
              <a:gd name="T7" fmla="*/ 783 h 3026"/>
              <a:gd name="T8" fmla="*/ 806 w 3056"/>
              <a:gd name="T9" fmla="*/ 0 h 3026"/>
              <a:gd name="T10" fmla="*/ 577 w 3056"/>
              <a:gd name="T11" fmla="*/ 783 h 3026"/>
              <a:gd name="T12" fmla="*/ 0 w 3056"/>
              <a:gd name="T13" fmla="*/ 783 h 3026"/>
              <a:gd name="T14" fmla="*/ 0 w 3056"/>
              <a:gd name="T15" fmla="*/ 3026 h 3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6" h="3026">
                <a:moveTo>
                  <a:pt x="0" y="3026"/>
                </a:moveTo>
                <a:lnTo>
                  <a:pt x="3056" y="3026"/>
                </a:lnTo>
                <a:lnTo>
                  <a:pt x="3056" y="783"/>
                </a:lnTo>
                <a:lnTo>
                  <a:pt x="1116" y="783"/>
                </a:lnTo>
                <a:lnTo>
                  <a:pt x="806" y="0"/>
                </a:lnTo>
                <a:lnTo>
                  <a:pt x="577" y="783"/>
                </a:lnTo>
                <a:lnTo>
                  <a:pt x="0" y="783"/>
                </a:lnTo>
                <a:lnTo>
                  <a:pt x="0" y="3026"/>
                </a:lnTo>
                <a:close/>
              </a:path>
            </a:pathLst>
          </a:custGeom>
          <a:noFill/>
          <a:ln>
            <a:solidFill>
              <a:srgbClr val="95B66C"/>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chemeClr val="bg1">
                  <a:lumMod val="65000"/>
                </a:schemeClr>
              </a:solidFill>
              <a:effectLst/>
              <a:uLnTx/>
              <a:uFillTx/>
              <a:latin typeface="Arial" panose="020B0604020202020204" pitchFamily="34" charset="0"/>
              <a:ea typeface="宋体" panose="02010600030101010101" pitchFamily="2" charset="-122"/>
            </a:endParaRPr>
          </a:p>
        </p:txBody>
      </p:sp>
      <p:sp>
        <p:nvSpPr>
          <p:cNvPr id="26" name="TextBox 20"/>
          <p:cNvSpPr txBox="1">
            <a:spLocks noChangeArrowheads="1"/>
          </p:cNvSpPr>
          <p:nvPr/>
        </p:nvSpPr>
        <p:spPr bwMode="auto">
          <a:xfrm>
            <a:off x="1725574" y="4461615"/>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lumMod val="65000"/>
                  </a:schemeClr>
                </a:solidFill>
                <a:latin typeface="微软雅黑" panose="020B0503020204020204" pitchFamily="34" charset="-122"/>
                <a:ea typeface="微软雅黑" panose="020B0503020204020204" pitchFamily="34" charset="-122"/>
              </a:rPr>
              <a:t>Text I</a:t>
            </a:r>
          </a:p>
        </p:txBody>
      </p:sp>
      <p:sp>
        <p:nvSpPr>
          <p:cNvPr id="27" name="TextBox 21"/>
          <p:cNvSpPr txBox="1">
            <a:spLocks noChangeArrowheads="1"/>
          </p:cNvSpPr>
          <p:nvPr/>
        </p:nvSpPr>
        <p:spPr bwMode="auto">
          <a:xfrm>
            <a:off x="3517862" y="3694853"/>
            <a:ext cx="87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lumMod val="65000"/>
                  </a:schemeClr>
                </a:solidFill>
                <a:latin typeface="微软雅黑" panose="020B0503020204020204" pitchFamily="34" charset="-122"/>
                <a:ea typeface="微软雅黑" panose="020B0503020204020204" pitchFamily="34" charset="-122"/>
              </a:rPr>
              <a:t>Text II</a:t>
            </a:r>
          </a:p>
        </p:txBody>
      </p:sp>
      <p:sp>
        <p:nvSpPr>
          <p:cNvPr id="28" name="TextBox 22"/>
          <p:cNvSpPr txBox="1">
            <a:spLocks noChangeArrowheads="1"/>
          </p:cNvSpPr>
          <p:nvPr/>
        </p:nvSpPr>
        <p:spPr bwMode="auto">
          <a:xfrm>
            <a:off x="5487949" y="4525115"/>
            <a:ext cx="87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lumMod val="65000"/>
                  </a:schemeClr>
                </a:solidFill>
                <a:latin typeface="微软雅黑" panose="020B0503020204020204" pitchFamily="34" charset="-122"/>
                <a:ea typeface="微软雅黑" panose="020B0503020204020204" pitchFamily="34" charset="-122"/>
              </a:rPr>
              <a:t>Text III</a:t>
            </a:r>
          </a:p>
        </p:txBody>
      </p:sp>
      <p:sp>
        <p:nvSpPr>
          <p:cNvPr id="29" name="TextBox 23"/>
          <p:cNvSpPr txBox="1">
            <a:spLocks noChangeArrowheads="1"/>
          </p:cNvSpPr>
          <p:nvPr/>
        </p:nvSpPr>
        <p:spPr bwMode="auto">
          <a:xfrm>
            <a:off x="7431049" y="3748828"/>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lumMod val="65000"/>
                  </a:schemeClr>
                </a:solidFill>
                <a:latin typeface="微软雅黑" panose="020B0503020204020204" pitchFamily="34" charset="-122"/>
                <a:ea typeface="微软雅黑" panose="020B0503020204020204" pitchFamily="34" charset="-122"/>
              </a:rPr>
              <a:t>Text IV</a:t>
            </a:r>
          </a:p>
        </p:txBody>
      </p:sp>
      <p:sp>
        <p:nvSpPr>
          <p:cNvPr id="30" name="TextBox 24"/>
          <p:cNvSpPr txBox="1">
            <a:spLocks noChangeArrowheads="1"/>
          </p:cNvSpPr>
          <p:nvPr/>
        </p:nvSpPr>
        <p:spPr bwMode="auto">
          <a:xfrm>
            <a:off x="9563062" y="4493365"/>
            <a:ext cx="877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a:solidFill>
                  <a:schemeClr val="bg1">
                    <a:lumMod val="65000"/>
                  </a:schemeClr>
                </a:solidFill>
                <a:latin typeface="微软雅黑" panose="020B0503020204020204" pitchFamily="34" charset="-122"/>
                <a:ea typeface="微软雅黑" panose="020B0503020204020204" pitchFamily="34" charset="-122"/>
              </a:rPr>
              <a:t>Text V</a:t>
            </a:r>
          </a:p>
        </p:txBody>
      </p:sp>
      <p:sp>
        <p:nvSpPr>
          <p:cNvPr id="31" name="TextBox 25"/>
          <p:cNvSpPr txBox="1">
            <a:spLocks noChangeArrowheads="1"/>
          </p:cNvSpPr>
          <p:nvPr/>
        </p:nvSpPr>
        <p:spPr bwMode="auto">
          <a:xfrm>
            <a:off x="1700174" y="2418503"/>
            <a:ext cx="1666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Text contents text content text content</a:t>
            </a:r>
          </a:p>
        </p:txBody>
      </p:sp>
      <p:sp>
        <p:nvSpPr>
          <p:cNvPr id="32" name="TextBox 26"/>
          <p:cNvSpPr txBox="1">
            <a:spLocks noChangeArrowheads="1"/>
          </p:cNvSpPr>
          <p:nvPr/>
        </p:nvSpPr>
        <p:spPr bwMode="auto">
          <a:xfrm>
            <a:off x="5475249" y="2418503"/>
            <a:ext cx="1665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Text contents text content text content</a:t>
            </a:r>
          </a:p>
        </p:txBody>
      </p:sp>
      <p:sp>
        <p:nvSpPr>
          <p:cNvPr id="33" name="TextBox 27"/>
          <p:cNvSpPr txBox="1">
            <a:spLocks noChangeArrowheads="1"/>
          </p:cNvSpPr>
          <p:nvPr/>
        </p:nvSpPr>
        <p:spPr bwMode="auto">
          <a:xfrm>
            <a:off x="9539249" y="2418503"/>
            <a:ext cx="1665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Text contents text content text content</a:t>
            </a:r>
          </a:p>
        </p:txBody>
      </p:sp>
      <p:sp>
        <p:nvSpPr>
          <p:cNvPr id="34" name="TextBox 28"/>
          <p:cNvSpPr txBox="1">
            <a:spLocks noChangeArrowheads="1"/>
          </p:cNvSpPr>
          <p:nvPr/>
        </p:nvSpPr>
        <p:spPr bwMode="auto">
          <a:xfrm>
            <a:off x="7427874" y="5236315"/>
            <a:ext cx="1665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Text contents text content text content</a:t>
            </a:r>
          </a:p>
        </p:txBody>
      </p:sp>
      <p:sp>
        <p:nvSpPr>
          <p:cNvPr id="35" name="TextBox 29"/>
          <p:cNvSpPr txBox="1">
            <a:spLocks noChangeArrowheads="1"/>
          </p:cNvSpPr>
          <p:nvPr/>
        </p:nvSpPr>
        <p:spPr bwMode="auto">
          <a:xfrm>
            <a:off x="3557549" y="5236315"/>
            <a:ext cx="1666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Text contents text content text content</a:t>
            </a:r>
          </a:p>
        </p:txBody>
      </p:sp>
    </p:spTree>
    <p:extLst>
      <p:ext uri="{BB962C8B-B14F-4D97-AF65-F5344CB8AC3E}">
        <p14:creationId xmlns:p14="http://schemas.microsoft.com/office/powerpoint/2010/main" val="124391907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300" fill="hold"/>
                                        <p:tgtEl>
                                          <p:spTgt spid="7"/>
                                        </p:tgtEl>
                                        <p:attrNameLst>
                                          <p:attrName>ppt_w</p:attrName>
                                        </p:attrNameLst>
                                      </p:cBhvr>
                                      <p:tavLst>
                                        <p:tav tm="0">
                                          <p:val>
                                            <p:fltVal val="0"/>
                                          </p:val>
                                        </p:tav>
                                        <p:tav tm="100000">
                                          <p:val>
                                            <p:strVal val="#ppt_w"/>
                                          </p:val>
                                        </p:tav>
                                      </p:tavLst>
                                    </p:anim>
                                    <p:anim calcmode="lin" valueType="num">
                                      <p:cBhvr>
                                        <p:cTn id="18" dur="300" fill="hold"/>
                                        <p:tgtEl>
                                          <p:spTgt spid="7"/>
                                        </p:tgtEl>
                                        <p:attrNameLst>
                                          <p:attrName>ppt_h</p:attrName>
                                        </p:attrNameLst>
                                      </p:cBhvr>
                                      <p:tavLst>
                                        <p:tav tm="0">
                                          <p:val>
                                            <p:fltVal val="0"/>
                                          </p:val>
                                        </p:tav>
                                        <p:tav tm="100000">
                                          <p:val>
                                            <p:strVal val="#ppt_h"/>
                                          </p:val>
                                        </p:tav>
                                      </p:tavLst>
                                    </p:anim>
                                    <p:animEffect transition="in" filter="fade">
                                      <p:cBhvr>
                                        <p:cTn id="19" dur="300"/>
                                        <p:tgtEl>
                                          <p:spTgt spid="7"/>
                                        </p:tgtEl>
                                      </p:cBhvr>
                                    </p:animEffect>
                                  </p:childTnLst>
                                </p:cTn>
                              </p:par>
                            </p:childTnLst>
                          </p:cTn>
                        </p:par>
                        <p:par>
                          <p:cTn id="20" fill="hold">
                            <p:stCondLst>
                              <p:cond delay="1300"/>
                            </p:stCondLst>
                            <p:childTnLst>
                              <p:par>
                                <p:cTn id="21" presetID="31"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400" fill="hold"/>
                                        <p:tgtEl>
                                          <p:spTgt spid="26"/>
                                        </p:tgtEl>
                                        <p:attrNameLst>
                                          <p:attrName>ppt_w</p:attrName>
                                        </p:attrNameLst>
                                      </p:cBhvr>
                                      <p:tavLst>
                                        <p:tav tm="0">
                                          <p:val>
                                            <p:fltVal val="0"/>
                                          </p:val>
                                        </p:tav>
                                        <p:tav tm="100000">
                                          <p:val>
                                            <p:strVal val="#ppt_w"/>
                                          </p:val>
                                        </p:tav>
                                      </p:tavLst>
                                    </p:anim>
                                    <p:anim calcmode="lin" valueType="num">
                                      <p:cBhvr>
                                        <p:cTn id="24" dur="400" fill="hold"/>
                                        <p:tgtEl>
                                          <p:spTgt spid="26"/>
                                        </p:tgtEl>
                                        <p:attrNameLst>
                                          <p:attrName>ppt_h</p:attrName>
                                        </p:attrNameLst>
                                      </p:cBhvr>
                                      <p:tavLst>
                                        <p:tav tm="0">
                                          <p:val>
                                            <p:fltVal val="0"/>
                                          </p:val>
                                        </p:tav>
                                        <p:tav tm="100000">
                                          <p:val>
                                            <p:strVal val="#ppt_h"/>
                                          </p:val>
                                        </p:tav>
                                      </p:tavLst>
                                    </p:anim>
                                    <p:anim calcmode="lin" valueType="num">
                                      <p:cBhvr>
                                        <p:cTn id="25" dur="400" fill="hold"/>
                                        <p:tgtEl>
                                          <p:spTgt spid="26"/>
                                        </p:tgtEl>
                                        <p:attrNameLst>
                                          <p:attrName>style.rotation</p:attrName>
                                        </p:attrNameLst>
                                      </p:cBhvr>
                                      <p:tavLst>
                                        <p:tav tm="0">
                                          <p:val>
                                            <p:fltVal val="90"/>
                                          </p:val>
                                        </p:tav>
                                        <p:tav tm="100000">
                                          <p:val>
                                            <p:fltVal val="0"/>
                                          </p:val>
                                        </p:tav>
                                      </p:tavLst>
                                    </p:anim>
                                    <p:animEffect transition="in" filter="fade">
                                      <p:cBhvr>
                                        <p:cTn id="26" dur="400"/>
                                        <p:tgtEl>
                                          <p:spTgt spid="26"/>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18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23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300" fill="hold"/>
                                        <p:tgtEl>
                                          <p:spTgt spid="8"/>
                                        </p:tgtEl>
                                        <p:attrNameLst>
                                          <p:attrName>ppt_w</p:attrName>
                                        </p:attrNameLst>
                                      </p:cBhvr>
                                      <p:tavLst>
                                        <p:tav tm="0">
                                          <p:val>
                                            <p:fltVal val="0"/>
                                          </p:val>
                                        </p:tav>
                                        <p:tav tm="100000">
                                          <p:val>
                                            <p:strVal val="#ppt_w"/>
                                          </p:val>
                                        </p:tav>
                                      </p:tavLst>
                                    </p:anim>
                                    <p:anim calcmode="lin" valueType="num">
                                      <p:cBhvr>
                                        <p:cTn id="45" dur="300" fill="hold"/>
                                        <p:tgtEl>
                                          <p:spTgt spid="8"/>
                                        </p:tgtEl>
                                        <p:attrNameLst>
                                          <p:attrName>ppt_h</p:attrName>
                                        </p:attrNameLst>
                                      </p:cBhvr>
                                      <p:tavLst>
                                        <p:tav tm="0">
                                          <p:val>
                                            <p:fltVal val="0"/>
                                          </p:val>
                                        </p:tav>
                                        <p:tav tm="100000">
                                          <p:val>
                                            <p:strVal val="#ppt_h"/>
                                          </p:val>
                                        </p:tav>
                                      </p:tavLst>
                                    </p:anim>
                                    <p:animEffect transition="in" filter="fade">
                                      <p:cBhvr>
                                        <p:cTn id="46" dur="300"/>
                                        <p:tgtEl>
                                          <p:spTgt spid="8"/>
                                        </p:tgtEl>
                                      </p:cBhvr>
                                    </p:animEffect>
                                  </p:childTnLst>
                                </p:cTn>
                              </p:par>
                            </p:childTnLst>
                          </p:cTn>
                        </p:par>
                        <p:par>
                          <p:cTn id="47" fill="hold">
                            <p:stCondLst>
                              <p:cond delay="2600"/>
                            </p:stCondLst>
                            <p:childTnLst>
                              <p:par>
                                <p:cTn id="48" presetID="31"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400" fill="hold"/>
                                        <p:tgtEl>
                                          <p:spTgt spid="27"/>
                                        </p:tgtEl>
                                        <p:attrNameLst>
                                          <p:attrName>ppt_w</p:attrName>
                                        </p:attrNameLst>
                                      </p:cBhvr>
                                      <p:tavLst>
                                        <p:tav tm="0">
                                          <p:val>
                                            <p:fltVal val="0"/>
                                          </p:val>
                                        </p:tav>
                                        <p:tav tm="100000">
                                          <p:val>
                                            <p:strVal val="#ppt_w"/>
                                          </p:val>
                                        </p:tav>
                                      </p:tavLst>
                                    </p:anim>
                                    <p:anim calcmode="lin" valueType="num">
                                      <p:cBhvr>
                                        <p:cTn id="51" dur="400" fill="hold"/>
                                        <p:tgtEl>
                                          <p:spTgt spid="27"/>
                                        </p:tgtEl>
                                        <p:attrNameLst>
                                          <p:attrName>ppt_h</p:attrName>
                                        </p:attrNameLst>
                                      </p:cBhvr>
                                      <p:tavLst>
                                        <p:tav tm="0">
                                          <p:val>
                                            <p:fltVal val="0"/>
                                          </p:val>
                                        </p:tav>
                                        <p:tav tm="100000">
                                          <p:val>
                                            <p:strVal val="#ppt_h"/>
                                          </p:val>
                                        </p:tav>
                                      </p:tavLst>
                                    </p:anim>
                                    <p:anim calcmode="lin" valueType="num">
                                      <p:cBhvr>
                                        <p:cTn id="52" dur="400" fill="hold"/>
                                        <p:tgtEl>
                                          <p:spTgt spid="27"/>
                                        </p:tgtEl>
                                        <p:attrNameLst>
                                          <p:attrName>style.rotation</p:attrName>
                                        </p:attrNameLst>
                                      </p:cBhvr>
                                      <p:tavLst>
                                        <p:tav tm="0">
                                          <p:val>
                                            <p:fltVal val="90"/>
                                          </p:val>
                                        </p:tav>
                                        <p:tav tm="100000">
                                          <p:val>
                                            <p:fltVal val="0"/>
                                          </p:val>
                                        </p:tav>
                                      </p:tavLst>
                                    </p:anim>
                                    <p:animEffect transition="in" filter="fade">
                                      <p:cBhvr>
                                        <p:cTn id="53" dur="400"/>
                                        <p:tgtEl>
                                          <p:spTgt spid="27"/>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anim calcmode="lin" valueType="num">
                                      <p:cBhvr>
                                        <p:cTn id="57" dur="500" fill="hold"/>
                                        <p:tgtEl>
                                          <p:spTgt spid="35"/>
                                        </p:tgtEl>
                                        <p:attrNameLst>
                                          <p:attrName>ppt_x</p:attrName>
                                        </p:attrNameLst>
                                      </p:cBhvr>
                                      <p:tavLst>
                                        <p:tav tm="0">
                                          <p:val>
                                            <p:strVal val="#ppt_x"/>
                                          </p:val>
                                        </p:tav>
                                        <p:tav tm="100000">
                                          <p:val>
                                            <p:strVal val="#ppt_x"/>
                                          </p:val>
                                        </p:tav>
                                      </p:tavLst>
                                    </p:anim>
                                    <p:anim calcmode="lin" valueType="num">
                                      <p:cBhvr>
                                        <p:cTn id="58" dur="5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par>
                          <p:cTn id="64" fill="hold">
                            <p:stCondLst>
                              <p:cond delay="3100"/>
                            </p:stCondLst>
                            <p:childTnLst>
                              <p:par>
                                <p:cTn id="65" presetID="22" presetClass="entr" presetSubtype="8"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par>
                          <p:cTn id="68" fill="hold">
                            <p:stCondLst>
                              <p:cond delay="36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300" fill="hold"/>
                                        <p:tgtEl>
                                          <p:spTgt spid="10"/>
                                        </p:tgtEl>
                                        <p:attrNameLst>
                                          <p:attrName>ppt_w</p:attrName>
                                        </p:attrNameLst>
                                      </p:cBhvr>
                                      <p:tavLst>
                                        <p:tav tm="0">
                                          <p:val>
                                            <p:fltVal val="0"/>
                                          </p:val>
                                        </p:tav>
                                        <p:tav tm="100000">
                                          <p:val>
                                            <p:strVal val="#ppt_w"/>
                                          </p:val>
                                        </p:tav>
                                      </p:tavLst>
                                    </p:anim>
                                    <p:anim calcmode="lin" valueType="num">
                                      <p:cBhvr>
                                        <p:cTn id="72" dur="300" fill="hold"/>
                                        <p:tgtEl>
                                          <p:spTgt spid="10"/>
                                        </p:tgtEl>
                                        <p:attrNameLst>
                                          <p:attrName>ppt_h</p:attrName>
                                        </p:attrNameLst>
                                      </p:cBhvr>
                                      <p:tavLst>
                                        <p:tav tm="0">
                                          <p:val>
                                            <p:fltVal val="0"/>
                                          </p:val>
                                        </p:tav>
                                        <p:tav tm="100000">
                                          <p:val>
                                            <p:strVal val="#ppt_h"/>
                                          </p:val>
                                        </p:tav>
                                      </p:tavLst>
                                    </p:anim>
                                    <p:animEffect transition="in" filter="fade">
                                      <p:cBhvr>
                                        <p:cTn id="73" dur="300"/>
                                        <p:tgtEl>
                                          <p:spTgt spid="10"/>
                                        </p:tgtEl>
                                      </p:cBhvr>
                                    </p:animEffect>
                                  </p:childTnLst>
                                </p:cTn>
                              </p:par>
                            </p:childTnLst>
                          </p:cTn>
                        </p:par>
                        <p:par>
                          <p:cTn id="74" fill="hold">
                            <p:stCondLst>
                              <p:cond delay="3900"/>
                            </p:stCondLst>
                            <p:childTnLst>
                              <p:par>
                                <p:cTn id="75" presetID="31" presetClass="entr" presetSubtype="0"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400" fill="hold"/>
                                        <p:tgtEl>
                                          <p:spTgt spid="28"/>
                                        </p:tgtEl>
                                        <p:attrNameLst>
                                          <p:attrName>ppt_w</p:attrName>
                                        </p:attrNameLst>
                                      </p:cBhvr>
                                      <p:tavLst>
                                        <p:tav tm="0">
                                          <p:val>
                                            <p:fltVal val="0"/>
                                          </p:val>
                                        </p:tav>
                                        <p:tav tm="100000">
                                          <p:val>
                                            <p:strVal val="#ppt_w"/>
                                          </p:val>
                                        </p:tav>
                                      </p:tavLst>
                                    </p:anim>
                                    <p:anim calcmode="lin" valueType="num">
                                      <p:cBhvr>
                                        <p:cTn id="78" dur="400" fill="hold"/>
                                        <p:tgtEl>
                                          <p:spTgt spid="28"/>
                                        </p:tgtEl>
                                        <p:attrNameLst>
                                          <p:attrName>ppt_h</p:attrName>
                                        </p:attrNameLst>
                                      </p:cBhvr>
                                      <p:tavLst>
                                        <p:tav tm="0">
                                          <p:val>
                                            <p:fltVal val="0"/>
                                          </p:val>
                                        </p:tav>
                                        <p:tav tm="100000">
                                          <p:val>
                                            <p:strVal val="#ppt_h"/>
                                          </p:val>
                                        </p:tav>
                                      </p:tavLst>
                                    </p:anim>
                                    <p:anim calcmode="lin" valueType="num">
                                      <p:cBhvr>
                                        <p:cTn id="79" dur="400" fill="hold"/>
                                        <p:tgtEl>
                                          <p:spTgt spid="28"/>
                                        </p:tgtEl>
                                        <p:attrNameLst>
                                          <p:attrName>style.rotation</p:attrName>
                                        </p:attrNameLst>
                                      </p:cBhvr>
                                      <p:tavLst>
                                        <p:tav tm="0">
                                          <p:val>
                                            <p:fltVal val="90"/>
                                          </p:val>
                                        </p:tav>
                                        <p:tav tm="100000">
                                          <p:val>
                                            <p:fltVal val="0"/>
                                          </p:val>
                                        </p:tav>
                                      </p:tavLst>
                                    </p:anim>
                                    <p:animEffect transition="in" filter="fade">
                                      <p:cBhvr>
                                        <p:cTn id="80" dur="400"/>
                                        <p:tgtEl>
                                          <p:spTgt spid="28"/>
                                        </p:tgtEl>
                                      </p:cBhvr>
                                    </p:animEffect>
                                  </p:childTnLst>
                                </p:cTn>
                              </p:par>
                              <p:par>
                                <p:cTn id="81" presetID="47"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anim calcmode="lin" valueType="num">
                                      <p:cBhvr>
                                        <p:cTn id="84" dur="500" fill="hold"/>
                                        <p:tgtEl>
                                          <p:spTgt spid="32"/>
                                        </p:tgtEl>
                                        <p:attrNameLst>
                                          <p:attrName>ppt_x</p:attrName>
                                        </p:attrNameLst>
                                      </p:cBhvr>
                                      <p:tavLst>
                                        <p:tav tm="0">
                                          <p:val>
                                            <p:strVal val="#ppt_x"/>
                                          </p:val>
                                        </p:tav>
                                        <p:tav tm="100000">
                                          <p:val>
                                            <p:strVal val="#ppt_x"/>
                                          </p:val>
                                        </p:tav>
                                      </p:tavLst>
                                    </p:anim>
                                    <p:anim calcmode="lin" valueType="num">
                                      <p:cBhvr>
                                        <p:cTn id="85" dur="500" fill="hold"/>
                                        <p:tgtEl>
                                          <p:spTgt spid="32"/>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anim calcmode="lin" valueType="num">
                                      <p:cBhvr>
                                        <p:cTn id="89" dur="500" fill="hold"/>
                                        <p:tgtEl>
                                          <p:spTgt spid="22"/>
                                        </p:tgtEl>
                                        <p:attrNameLst>
                                          <p:attrName>ppt_x</p:attrName>
                                        </p:attrNameLst>
                                      </p:cBhvr>
                                      <p:tavLst>
                                        <p:tav tm="0">
                                          <p:val>
                                            <p:strVal val="#ppt_x"/>
                                          </p:val>
                                        </p:tav>
                                        <p:tav tm="100000">
                                          <p:val>
                                            <p:strVal val="#ppt_x"/>
                                          </p:val>
                                        </p:tav>
                                      </p:tavLst>
                                    </p:anim>
                                    <p:anim calcmode="lin" valueType="num">
                                      <p:cBhvr>
                                        <p:cTn id="90" dur="500" fill="hold"/>
                                        <p:tgtEl>
                                          <p:spTgt spid="22"/>
                                        </p:tgtEl>
                                        <p:attrNameLst>
                                          <p:attrName>ppt_y</p:attrName>
                                        </p:attrNameLst>
                                      </p:cBhvr>
                                      <p:tavLst>
                                        <p:tav tm="0">
                                          <p:val>
                                            <p:strVal val="#ppt_y-.1"/>
                                          </p:val>
                                        </p:tav>
                                        <p:tav tm="100000">
                                          <p:val>
                                            <p:strVal val="#ppt_y"/>
                                          </p:val>
                                        </p:tav>
                                      </p:tavLst>
                                    </p:anim>
                                  </p:childTnLst>
                                </p:cTn>
                              </p:par>
                            </p:childTnLst>
                          </p:cTn>
                        </p:par>
                        <p:par>
                          <p:cTn id="91" fill="hold">
                            <p:stCondLst>
                              <p:cond delay="4400"/>
                            </p:stCondLst>
                            <p:childTnLst>
                              <p:par>
                                <p:cTn id="92" presetID="22" presetClass="entr" presetSubtype="8" fill="hold"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childTnLst>
                          </p:cTn>
                        </p:par>
                        <p:par>
                          <p:cTn id="95" fill="hold">
                            <p:stCondLst>
                              <p:cond delay="4900"/>
                            </p:stCondLst>
                            <p:childTnLst>
                              <p:par>
                                <p:cTn id="96" presetID="10" presetClass="entr" presetSubtype="0"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p:cTn id="98" dur="300" fill="hold"/>
                                        <p:tgtEl>
                                          <p:spTgt spid="13"/>
                                        </p:tgtEl>
                                        <p:attrNameLst>
                                          <p:attrName>ppt_w</p:attrName>
                                        </p:attrNameLst>
                                      </p:cBhvr>
                                      <p:tavLst>
                                        <p:tav tm="0">
                                          <p:val>
                                            <p:fltVal val="0"/>
                                          </p:val>
                                        </p:tav>
                                        <p:tav tm="100000">
                                          <p:val>
                                            <p:strVal val="#ppt_w"/>
                                          </p:val>
                                        </p:tav>
                                      </p:tavLst>
                                    </p:anim>
                                    <p:anim calcmode="lin" valueType="num">
                                      <p:cBhvr>
                                        <p:cTn id="99" dur="300" fill="hold"/>
                                        <p:tgtEl>
                                          <p:spTgt spid="13"/>
                                        </p:tgtEl>
                                        <p:attrNameLst>
                                          <p:attrName>ppt_h</p:attrName>
                                        </p:attrNameLst>
                                      </p:cBhvr>
                                      <p:tavLst>
                                        <p:tav tm="0">
                                          <p:val>
                                            <p:fltVal val="0"/>
                                          </p:val>
                                        </p:tav>
                                        <p:tav tm="100000">
                                          <p:val>
                                            <p:strVal val="#ppt_h"/>
                                          </p:val>
                                        </p:tav>
                                      </p:tavLst>
                                    </p:anim>
                                    <p:animEffect transition="in" filter="fade">
                                      <p:cBhvr>
                                        <p:cTn id="100" dur="300"/>
                                        <p:tgtEl>
                                          <p:spTgt spid="13"/>
                                        </p:tgtEl>
                                      </p:cBhvr>
                                    </p:animEffect>
                                  </p:childTnLst>
                                </p:cTn>
                              </p:par>
                            </p:childTnLst>
                          </p:cTn>
                        </p:par>
                        <p:par>
                          <p:cTn id="101" fill="hold">
                            <p:stCondLst>
                              <p:cond delay="5200"/>
                            </p:stCondLst>
                            <p:childTnLst>
                              <p:par>
                                <p:cTn id="102" presetID="31" presetClass="entr" presetSubtype="0"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400" fill="hold"/>
                                        <p:tgtEl>
                                          <p:spTgt spid="29"/>
                                        </p:tgtEl>
                                        <p:attrNameLst>
                                          <p:attrName>ppt_w</p:attrName>
                                        </p:attrNameLst>
                                      </p:cBhvr>
                                      <p:tavLst>
                                        <p:tav tm="0">
                                          <p:val>
                                            <p:fltVal val="0"/>
                                          </p:val>
                                        </p:tav>
                                        <p:tav tm="100000">
                                          <p:val>
                                            <p:strVal val="#ppt_w"/>
                                          </p:val>
                                        </p:tav>
                                      </p:tavLst>
                                    </p:anim>
                                    <p:anim calcmode="lin" valueType="num">
                                      <p:cBhvr>
                                        <p:cTn id="105" dur="400" fill="hold"/>
                                        <p:tgtEl>
                                          <p:spTgt spid="29"/>
                                        </p:tgtEl>
                                        <p:attrNameLst>
                                          <p:attrName>ppt_h</p:attrName>
                                        </p:attrNameLst>
                                      </p:cBhvr>
                                      <p:tavLst>
                                        <p:tav tm="0">
                                          <p:val>
                                            <p:fltVal val="0"/>
                                          </p:val>
                                        </p:tav>
                                        <p:tav tm="100000">
                                          <p:val>
                                            <p:strVal val="#ppt_h"/>
                                          </p:val>
                                        </p:tav>
                                      </p:tavLst>
                                    </p:anim>
                                    <p:anim calcmode="lin" valueType="num">
                                      <p:cBhvr>
                                        <p:cTn id="106" dur="400" fill="hold"/>
                                        <p:tgtEl>
                                          <p:spTgt spid="29"/>
                                        </p:tgtEl>
                                        <p:attrNameLst>
                                          <p:attrName>style.rotation</p:attrName>
                                        </p:attrNameLst>
                                      </p:cBhvr>
                                      <p:tavLst>
                                        <p:tav tm="0">
                                          <p:val>
                                            <p:fltVal val="90"/>
                                          </p:val>
                                        </p:tav>
                                        <p:tav tm="100000">
                                          <p:val>
                                            <p:fltVal val="0"/>
                                          </p:val>
                                        </p:tav>
                                      </p:tavLst>
                                    </p:anim>
                                    <p:animEffect transition="in" filter="fade">
                                      <p:cBhvr>
                                        <p:cTn id="107" dur="400"/>
                                        <p:tgtEl>
                                          <p:spTgt spid="29"/>
                                        </p:tgtEl>
                                      </p:cBhvr>
                                    </p:animEffect>
                                  </p:childTnLst>
                                </p:cTn>
                              </p:par>
                              <p:par>
                                <p:cTn id="108" presetID="42" presetClass="entr" presetSubtype="0" fill="hold" grpId="0"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500"/>
                                        <p:tgtEl>
                                          <p:spTgt spid="34"/>
                                        </p:tgtEl>
                                      </p:cBhvr>
                                    </p:animEffect>
                                    <p:anim calcmode="lin" valueType="num">
                                      <p:cBhvr>
                                        <p:cTn id="111" dur="500" fill="hold"/>
                                        <p:tgtEl>
                                          <p:spTgt spid="34"/>
                                        </p:tgtEl>
                                        <p:attrNameLst>
                                          <p:attrName>ppt_x</p:attrName>
                                        </p:attrNameLst>
                                      </p:cBhvr>
                                      <p:tavLst>
                                        <p:tav tm="0">
                                          <p:val>
                                            <p:strVal val="#ppt_x"/>
                                          </p:val>
                                        </p:tav>
                                        <p:tav tm="100000">
                                          <p:val>
                                            <p:strVal val="#ppt_x"/>
                                          </p:val>
                                        </p:tav>
                                      </p:tavLst>
                                    </p:anim>
                                    <p:anim calcmode="lin" valueType="num">
                                      <p:cBhvr>
                                        <p:cTn id="112" dur="500" fill="hold"/>
                                        <p:tgtEl>
                                          <p:spTgt spid="34"/>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anim calcmode="lin" valueType="num">
                                      <p:cBhvr>
                                        <p:cTn id="116" dur="500" fill="hold"/>
                                        <p:tgtEl>
                                          <p:spTgt spid="25"/>
                                        </p:tgtEl>
                                        <p:attrNameLst>
                                          <p:attrName>ppt_x</p:attrName>
                                        </p:attrNameLst>
                                      </p:cBhvr>
                                      <p:tavLst>
                                        <p:tav tm="0">
                                          <p:val>
                                            <p:strVal val="#ppt_x"/>
                                          </p:val>
                                        </p:tav>
                                        <p:tav tm="100000">
                                          <p:val>
                                            <p:strVal val="#ppt_x"/>
                                          </p:val>
                                        </p:tav>
                                      </p:tavLst>
                                    </p:anim>
                                    <p:anim calcmode="lin" valueType="num">
                                      <p:cBhvr>
                                        <p:cTn id="117" dur="500" fill="hold"/>
                                        <p:tgtEl>
                                          <p:spTgt spid="25"/>
                                        </p:tgtEl>
                                        <p:attrNameLst>
                                          <p:attrName>ppt_y</p:attrName>
                                        </p:attrNameLst>
                                      </p:cBhvr>
                                      <p:tavLst>
                                        <p:tav tm="0">
                                          <p:val>
                                            <p:strVal val="#ppt_y+.1"/>
                                          </p:val>
                                        </p:tav>
                                        <p:tav tm="100000">
                                          <p:val>
                                            <p:strVal val="#ppt_y"/>
                                          </p:val>
                                        </p:tav>
                                      </p:tavLst>
                                    </p:anim>
                                  </p:childTnLst>
                                </p:cTn>
                              </p:par>
                            </p:childTnLst>
                          </p:cTn>
                        </p:par>
                        <p:par>
                          <p:cTn id="118" fill="hold">
                            <p:stCondLst>
                              <p:cond delay="5700"/>
                            </p:stCondLst>
                            <p:childTnLst>
                              <p:par>
                                <p:cTn id="119" presetID="22" presetClass="entr" presetSubtype="8" fill="hold" nodeType="after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wipe(left)">
                                      <p:cBhvr>
                                        <p:cTn id="121" dur="500"/>
                                        <p:tgtEl>
                                          <p:spTgt spid="19"/>
                                        </p:tgtEl>
                                      </p:cBhvr>
                                    </p:animEffect>
                                  </p:childTnLst>
                                </p:cTn>
                              </p:par>
                            </p:childTnLst>
                          </p:cTn>
                        </p:par>
                        <p:par>
                          <p:cTn id="122" fill="hold">
                            <p:stCondLst>
                              <p:cond delay="6200"/>
                            </p:stCondLst>
                            <p:childTnLst>
                              <p:par>
                                <p:cTn id="123" presetID="10" presetClass="entr" presetSubtype="0" fill="hold" nodeType="afterEffect">
                                  <p:stCondLst>
                                    <p:cond delay="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300" fill="hold"/>
                                        <p:tgtEl>
                                          <p:spTgt spid="14"/>
                                        </p:tgtEl>
                                        <p:attrNameLst>
                                          <p:attrName>ppt_w</p:attrName>
                                        </p:attrNameLst>
                                      </p:cBhvr>
                                      <p:tavLst>
                                        <p:tav tm="0">
                                          <p:val>
                                            <p:fltVal val="0"/>
                                          </p:val>
                                        </p:tav>
                                        <p:tav tm="100000">
                                          <p:val>
                                            <p:strVal val="#ppt_w"/>
                                          </p:val>
                                        </p:tav>
                                      </p:tavLst>
                                    </p:anim>
                                    <p:anim calcmode="lin" valueType="num">
                                      <p:cBhvr>
                                        <p:cTn id="126" dur="300" fill="hold"/>
                                        <p:tgtEl>
                                          <p:spTgt spid="14"/>
                                        </p:tgtEl>
                                        <p:attrNameLst>
                                          <p:attrName>ppt_h</p:attrName>
                                        </p:attrNameLst>
                                      </p:cBhvr>
                                      <p:tavLst>
                                        <p:tav tm="0">
                                          <p:val>
                                            <p:fltVal val="0"/>
                                          </p:val>
                                        </p:tav>
                                        <p:tav tm="100000">
                                          <p:val>
                                            <p:strVal val="#ppt_h"/>
                                          </p:val>
                                        </p:tav>
                                      </p:tavLst>
                                    </p:anim>
                                    <p:animEffect transition="in" filter="fade">
                                      <p:cBhvr>
                                        <p:cTn id="127" dur="300"/>
                                        <p:tgtEl>
                                          <p:spTgt spid="14"/>
                                        </p:tgtEl>
                                      </p:cBhvr>
                                    </p:animEffect>
                                  </p:childTnLst>
                                </p:cTn>
                              </p:par>
                            </p:childTnLst>
                          </p:cTn>
                        </p:par>
                        <p:par>
                          <p:cTn id="128" fill="hold">
                            <p:stCondLst>
                              <p:cond delay="6500"/>
                            </p:stCondLst>
                            <p:childTnLst>
                              <p:par>
                                <p:cTn id="129" presetID="31" presetClass="entr" presetSubtype="0" fill="hold" grpId="0" nodeType="after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p:cTn id="131" dur="400" fill="hold"/>
                                        <p:tgtEl>
                                          <p:spTgt spid="30"/>
                                        </p:tgtEl>
                                        <p:attrNameLst>
                                          <p:attrName>ppt_w</p:attrName>
                                        </p:attrNameLst>
                                      </p:cBhvr>
                                      <p:tavLst>
                                        <p:tav tm="0">
                                          <p:val>
                                            <p:fltVal val="0"/>
                                          </p:val>
                                        </p:tav>
                                        <p:tav tm="100000">
                                          <p:val>
                                            <p:strVal val="#ppt_w"/>
                                          </p:val>
                                        </p:tav>
                                      </p:tavLst>
                                    </p:anim>
                                    <p:anim calcmode="lin" valueType="num">
                                      <p:cBhvr>
                                        <p:cTn id="132" dur="400" fill="hold"/>
                                        <p:tgtEl>
                                          <p:spTgt spid="30"/>
                                        </p:tgtEl>
                                        <p:attrNameLst>
                                          <p:attrName>ppt_h</p:attrName>
                                        </p:attrNameLst>
                                      </p:cBhvr>
                                      <p:tavLst>
                                        <p:tav tm="0">
                                          <p:val>
                                            <p:fltVal val="0"/>
                                          </p:val>
                                        </p:tav>
                                        <p:tav tm="100000">
                                          <p:val>
                                            <p:strVal val="#ppt_h"/>
                                          </p:val>
                                        </p:tav>
                                      </p:tavLst>
                                    </p:anim>
                                    <p:anim calcmode="lin" valueType="num">
                                      <p:cBhvr>
                                        <p:cTn id="133" dur="400" fill="hold"/>
                                        <p:tgtEl>
                                          <p:spTgt spid="30"/>
                                        </p:tgtEl>
                                        <p:attrNameLst>
                                          <p:attrName>style.rotation</p:attrName>
                                        </p:attrNameLst>
                                      </p:cBhvr>
                                      <p:tavLst>
                                        <p:tav tm="0">
                                          <p:val>
                                            <p:fltVal val="90"/>
                                          </p:val>
                                        </p:tav>
                                        <p:tav tm="100000">
                                          <p:val>
                                            <p:fltVal val="0"/>
                                          </p:val>
                                        </p:tav>
                                      </p:tavLst>
                                    </p:anim>
                                    <p:animEffect transition="in" filter="fade">
                                      <p:cBhvr>
                                        <p:cTn id="134" dur="400"/>
                                        <p:tgtEl>
                                          <p:spTgt spid="30"/>
                                        </p:tgtEl>
                                      </p:cBhvr>
                                    </p:animEffect>
                                  </p:childTnLst>
                                </p:cTn>
                              </p:par>
                              <p:par>
                                <p:cTn id="135" presetID="47" presetClass="entr" presetSubtype="0" fill="hold" grpId="0" nodeType="with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fade">
                                      <p:cBhvr>
                                        <p:cTn id="137" dur="500"/>
                                        <p:tgtEl>
                                          <p:spTgt spid="33"/>
                                        </p:tgtEl>
                                      </p:cBhvr>
                                    </p:animEffect>
                                    <p:anim calcmode="lin" valueType="num">
                                      <p:cBhvr>
                                        <p:cTn id="138" dur="500" fill="hold"/>
                                        <p:tgtEl>
                                          <p:spTgt spid="33"/>
                                        </p:tgtEl>
                                        <p:attrNameLst>
                                          <p:attrName>ppt_x</p:attrName>
                                        </p:attrNameLst>
                                      </p:cBhvr>
                                      <p:tavLst>
                                        <p:tav tm="0">
                                          <p:val>
                                            <p:strVal val="#ppt_x"/>
                                          </p:val>
                                        </p:tav>
                                        <p:tav tm="100000">
                                          <p:val>
                                            <p:strVal val="#ppt_x"/>
                                          </p:val>
                                        </p:tav>
                                      </p:tavLst>
                                    </p:anim>
                                    <p:anim calcmode="lin" valueType="num">
                                      <p:cBhvr>
                                        <p:cTn id="139" dur="500" fill="hold"/>
                                        <p:tgtEl>
                                          <p:spTgt spid="33"/>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fade">
                                      <p:cBhvr>
                                        <p:cTn id="142" dur="500"/>
                                        <p:tgtEl>
                                          <p:spTgt spid="23"/>
                                        </p:tgtEl>
                                      </p:cBhvr>
                                    </p:animEffect>
                                    <p:anim calcmode="lin" valueType="num">
                                      <p:cBhvr>
                                        <p:cTn id="143" dur="500" fill="hold"/>
                                        <p:tgtEl>
                                          <p:spTgt spid="23"/>
                                        </p:tgtEl>
                                        <p:attrNameLst>
                                          <p:attrName>ppt_x</p:attrName>
                                        </p:attrNameLst>
                                      </p:cBhvr>
                                      <p:tavLst>
                                        <p:tav tm="0">
                                          <p:val>
                                            <p:strVal val="#ppt_x"/>
                                          </p:val>
                                        </p:tav>
                                        <p:tav tm="100000">
                                          <p:val>
                                            <p:strVal val="#ppt_x"/>
                                          </p:val>
                                        </p:tav>
                                      </p:tavLst>
                                    </p:anim>
                                    <p:anim calcmode="lin" valueType="num">
                                      <p:cBhvr>
                                        <p:cTn id="144" dur="500" fill="hold"/>
                                        <p:tgtEl>
                                          <p:spTgt spid="23"/>
                                        </p:tgtEl>
                                        <p:attrNameLst>
                                          <p:attrName>ppt_y</p:attrName>
                                        </p:attrNameLst>
                                      </p:cBhvr>
                                      <p:tavLst>
                                        <p:tav tm="0">
                                          <p:val>
                                            <p:strVal val="#ppt_y-.1"/>
                                          </p:val>
                                        </p:tav>
                                        <p:tav tm="100000">
                                          <p:val>
                                            <p:strVal val="#ppt_y"/>
                                          </p:val>
                                        </p:tav>
                                      </p:tavLst>
                                    </p:anim>
                                  </p:childTnLst>
                                </p:cTn>
                              </p:par>
                            </p:childTnLst>
                          </p:cTn>
                        </p:par>
                        <p:par>
                          <p:cTn id="145" fill="hold">
                            <p:stCondLst>
                              <p:cond delay="7000"/>
                            </p:stCondLst>
                            <p:childTnLst>
                              <p:par>
                                <p:cTn id="146" presetID="22" presetClass="entr" presetSubtype="8" fill="hold" nodeType="after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wipe(left)">
                                      <p:cBhvr>
                                        <p:cTn id="1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7" name="矩形 23"/>
          <p:cNvSpPr>
            <a:spLocks noChangeArrowheads="1"/>
          </p:cNvSpPr>
          <p:nvPr/>
        </p:nvSpPr>
        <p:spPr bwMode="auto">
          <a:xfrm>
            <a:off x="3207010" y="4904893"/>
            <a:ext cx="5797290" cy="579005"/>
          </a:xfrm>
          <a:prstGeom prst="rect">
            <a:avLst/>
          </a:prstGeom>
          <a:noFill/>
          <a:ln>
            <a:noFill/>
          </a:ln>
        </p:spPr>
        <p:txBody>
          <a:bodyPr wrap="square">
            <a:spAutoFit/>
          </a:bodyPr>
          <a:lstStyle/>
          <a:p>
            <a:pPr algn="ctr">
              <a:lnSpc>
                <a:spcPct val="150000"/>
              </a:lnSpc>
            </a:pPr>
            <a:r>
              <a:rPr lang="en-US" altLang="zh-CN" sz="11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THIS WAS A ART TEMPLATE, THE TEMPLATE DESIGN BY JERRY.</a:t>
            </a:r>
          </a:p>
          <a:p>
            <a:pPr algn="ctr">
              <a:lnSpc>
                <a:spcPct val="150000"/>
              </a:lnSpc>
            </a:pPr>
            <a:r>
              <a:rPr lang="en-US" altLang="zh-CN" sz="1100" dirty="0">
                <a:solidFill>
                  <a:schemeClr val="bg1">
                    <a:lumMod val="65000"/>
                  </a:schemeClr>
                </a:solidFill>
                <a:latin typeface="Arial" panose="020B0604020202020204" pitchFamily="34" charset="0"/>
                <a:ea typeface="微软雅黑 Light" panose="020B0502040204020203" pitchFamily="34" charset="-122"/>
                <a:cs typeface="Arial" panose="020B0604020202020204" pitchFamily="34" charset="0"/>
              </a:rPr>
              <a:t> THANK YOU WATCHING THIS ONE. </a:t>
            </a:r>
          </a:p>
        </p:txBody>
      </p:sp>
      <p:sp>
        <p:nvSpPr>
          <p:cNvPr id="28" name="_14"/>
          <p:cNvSpPr txBox="1">
            <a:spLocks noChangeArrowheads="1"/>
          </p:cNvSpPr>
          <p:nvPr/>
        </p:nvSpPr>
        <p:spPr bwMode="auto">
          <a:xfrm>
            <a:off x="4910316" y="3850581"/>
            <a:ext cx="237136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6600" spc="600" dirty="0">
                <a:solidFill>
                  <a:srgbClr val="8CB9E3"/>
                </a:solidFill>
                <a:latin typeface="Tw Cen MT" panose="020B0602020104020603" pitchFamily="34" charset="0"/>
                <a:ea typeface="方正汉真广标简体" panose="02000000000000000000" pitchFamily="2" charset="-122"/>
              </a:rPr>
              <a:t>2</a:t>
            </a:r>
            <a:r>
              <a:rPr lang="en-US" altLang="zh-CN" sz="6600" spc="600" dirty="0">
                <a:solidFill>
                  <a:srgbClr val="95B66C"/>
                </a:solidFill>
                <a:latin typeface="Tw Cen MT" panose="020B0602020104020603" pitchFamily="34" charset="0"/>
                <a:ea typeface="方正汉真广标简体" panose="02000000000000000000" pitchFamily="2" charset="-122"/>
              </a:rPr>
              <a:t>0</a:t>
            </a:r>
            <a:r>
              <a:rPr lang="en-US" altLang="zh-CN" sz="6600" spc="600" dirty="0">
                <a:solidFill>
                  <a:schemeClr val="accent1"/>
                </a:solidFill>
                <a:latin typeface="Tw Cen MT" panose="020B0602020104020603" pitchFamily="34" charset="0"/>
                <a:ea typeface="方正汉真广标简体" panose="02000000000000000000" pitchFamily="2" charset="-122"/>
              </a:rPr>
              <a:t>1</a:t>
            </a:r>
            <a:r>
              <a:rPr lang="en-US" altLang="zh-CN" sz="6600" spc="600" dirty="0">
                <a:solidFill>
                  <a:srgbClr val="8CB9E3"/>
                </a:solidFill>
                <a:latin typeface="Tw Cen MT" panose="020B0602020104020603" pitchFamily="34" charset="0"/>
                <a:ea typeface="方正汉真广标简体" panose="02000000000000000000" pitchFamily="2" charset="-122"/>
              </a:rPr>
              <a:t>X</a:t>
            </a:r>
            <a:endParaRPr lang="zh-CN" sz="6600" spc="600" dirty="0">
              <a:solidFill>
                <a:srgbClr val="8CB9E3"/>
              </a:solidFill>
              <a:latin typeface="Tw Cen MT" panose="020B0602020104020603" pitchFamily="34" charset="0"/>
              <a:ea typeface="方正汉真广标简体" panose="02000000000000000000" pitchFamily="2" charset="-122"/>
            </a:endParaRPr>
          </a:p>
        </p:txBody>
      </p:sp>
      <p:sp>
        <p:nvSpPr>
          <p:cNvPr id="29" name="_14"/>
          <p:cNvSpPr txBox="1">
            <a:spLocks noChangeArrowheads="1"/>
          </p:cNvSpPr>
          <p:nvPr/>
        </p:nvSpPr>
        <p:spPr bwMode="auto">
          <a:xfrm>
            <a:off x="3600450" y="2155131"/>
            <a:ext cx="4991100"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6600" spc="600" dirty="0">
                <a:solidFill>
                  <a:srgbClr val="8CB9E3"/>
                </a:solidFill>
                <a:latin typeface="Stencil" panose="040409050D0802020404" pitchFamily="82" charset="0"/>
                <a:ea typeface="方正汉真广标简体" panose="02000000000000000000" pitchFamily="2" charset="-122"/>
              </a:rPr>
              <a:t>Thanks</a:t>
            </a:r>
            <a:r>
              <a:rPr lang="en-US" altLang="zh-CN" sz="6600" spc="600" dirty="0">
                <a:solidFill>
                  <a:srgbClr val="8CB9E3"/>
                </a:solidFill>
                <a:latin typeface="Tw Cen MT" panose="020B0602020104020603" pitchFamily="34" charset="0"/>
                <a:ea typeface="方正汉真广标简体" panose="02000000000000000000" pitchFamily="2" charset="-122"/>
              </a:rPr>
              <a:t>!</a:t>
            </a:r>
            <a:endParaRPr lang="zh-CN" sz="6600" spc="600" dirty="0">
              <a:solidFill>
                <a:srgbClr val="8CB9E3"/>
              </a:solidFill>
              <a:latin typeface="Tw Cen MT" panose="020B0602020104020603" pitchFamily="34" charset="0"/>
              <a:ea typeface="方正汉真广标简体" panose="02000000000000000000" pitchFamily="2" charset="-122"/>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491426" y="1504938"/>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标题 1"/>
          <p:cNvSpPr txBox="1">
            <a:spLocks/>
          </p:cNvSpPr>
          <p:nvPr/>
        </p:nvSpPr>
        <p:spPr>
          <a:xfrm>
            <a:off x="2573766" y="4072731"/>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zh-CN" altLang="en-US" sz="3600" b="1" spc="300" dirty="0">
                <a:solidFill>
                  <a:srgbClr val="95B66C"/>
                </a:solidFill>
                <a:latin typeface="微软雅黑" pitchFamily="34" charset="-122"/>
                <a:ea typeface="微软雅黑" pitchFamily="34" charset="-122"/>
              </a:rPr>
              <a:t>Click to add your title</a:t>
            </a:r>
          </a:p>
        </p:txBody>
      </p:sp>
      <p:sp>
        <p:nvSpPr>
          <p:cNvPr id="26" name="副标题 2"/>
          <p:cNvSpPr txBox="1">
            <a:spLocks/>
          </p:cNvSpPr>
          <p:nvPr/>
        </p:nvSpPr>
        <p:spPr>
          <a:xfrm>
            <a:off x="842937" y="5277443"/>
            <a:ext cx="10515600" cy="519112"/>
          </a:xfrm>
          <a:prstGeom prst="rect">
            <a:avLst/>
          </a:prstGeom>
        </p:spPr>
        <p:txBody>
          <a:bodyPr rtlCol="0"/>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defRPr/>
            </a:pPr>
            <a:r>
              <a:rPr lang="zh-CN" altLang="en-US" sz="1400" dirty="0">
                <a:solidFill>
                  <a:schemeClr val="bg1">
                    <a:lumMod val="65000"/>
                  </a:schemeClr>
                </a:solidFill>
                <a:latin typeface="微软雅黑" pitchFamily="34" charset="-122"/>
                <a:ea typeface="微软雅黑" pitchFamily="34" charset="-122"/>
              </a:rPr>
              <a:t>Simple atmosphere</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Easy to edit</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Any replacement content</a:t>
            </a:r>
          </a:p>
        </p:txBody>
      </p:sp>
      <p:cxnSp>
        <p:nvCxnSpPr>
          <p:cNvPr id="27" name="直接连接符 26"/>
          <p:cNvCxnSpPr/>
          <p:nvPr/>
        </p:nvCxnSpPr>
        <p:spPr>
          <a:xfrm>
            <a:off x="2925737" y="5004392"/>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529922" y="1256827"/>
            <a:ext cx="3145878" cy="2256178"/>
            <a:chOff x="7140989" y="1317063"/>
            <a:chExt cx="2714076" cy="1946497"/>
          </a:xfrm>
        </p:grpSpPr>
        <p:sp>
          <p:nvSpPr>
            <p:cNvPr id="9" name="椭圆 8"/>
            <p:cNvSpPr/>
            <p:nvPr/>
          </p:nvSpPr>
          <p:spPr>
            <a:xfrm>
              <a:off x="7644571" y="1410943"/>
              <a:ext cx="1597450" cy="1597450"/>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_14"/>
            <p:cNvSpPr txBox="1">
              <a:spLocks noChangeArrowheads="1"/>
            </p:cNvSpPr>
            <p:nvPr/>
          </p:nvSpPr>
          <p:spPr bwMode="auto">
            <a:xfrm>
              <a:off x="7455731" y="1733517"/>
              <a:ext cx="2063266"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4800" spc="600" dirty="0">
                  <a:solidFill>
                    <a:srgbClr val="8CB9E3"/>
                  </a:solidFill>
                  <a:latin typeface="方正汉真广标简体" panose="02000000000000000000" pitchFamily="2" charset="-122"/>
                  <a:ea typeface="方正汉真广标简体" panose="02000000000000000000" pitchFamily="2" charset="-122"/>
                </a:rPr>
                <a:t>01</a:t>
              </a:r>
              <a:endParaRPr lang="zh-CN" sz="4800" spc="600" dirty="0">
                <a:solidFill>
                  <a:srgbClr val="8CB9E3"/>
                </a:solidFill>
                <a:latin typeface="方正汉真广标简体" panose="02000000000000000000" pitchFamily="2" charset="-122"/>
                <a:ea typeface="方正汉真广标简体" panose="02000000000000000000" pitchFamily="2" charset="-122"/>
              </a:endParaRPr>
            </a:p>
          </p:txBody>
        </p:sp>
        <p:cxnSp>
          <p:nvCxnSpPr>
            <p:cNvPr id="11" name="直接连接符 10"/>
            <p:cNvCxnSpPr/>
            <p:nvPr/>
          </p:nvCxnSpPr>
          <p:spPr>
            <a:xfrm flipH="1">
              <a:off x="9135237" y="1317063"/>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140989" y="2753226"/>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250" fill="hold"/>
                                        <p:tgtEl>
                                          <p:spTgt spid="8"/>
                                        </p:tgtEl>
                                        <p:attrNameLst>
                                          <p:attrName>ppt_w</p:attrName>
                                        </p:attrNameLst>
                                      </p:cBhvr>
                                      <p:tavLst>
                                        <p:tav tm="0">
                                          <p:val>
                                            <p:fltVal val="0"/>
                                          </p:val>
                                        </p:tav>
                                        <p:tav tm="100000">
                                          <p:val>
                                            <p:strVal val="#ppt_w"/>
                                          </p:val>
                                        </p:tav>
                                      </p:tavLst>
                                    </p:anim>
                                    <p:anim calcmode="lin" valueType="num">
                                      <p:cBhvr>
                                        <p:cTn id="32" dur="1250" fill="hold"/>
                                        <p:tgtEl>
                                          <p:spTgt spid="8"/>
                                        </p:tgtEl>
                                        <p:attrNameLst>
                                          <p:attrName>ppt_h</p:attrName>
                                        </p:attrNameLst>
                                      </p:cBhvr>
                                      <p:tavLst>
                                        <p:tav tm="0">
                                          <p:val>
                                            <p:fltVal val="0"/>
                                          </p:val>
                                        </p:tav>
                                        <p:tav tm="100000">
                                          <p:val>
                                            <p:strVal val="#ppt_h"/>
                                          </p:val>
                                        </p:tav>
                                      </p:tavLst>
                                    </p:anim>
                                    <p:animEffect transition="in" filter="fade">
                                      <p:cBhvr>
                                        <p:cTn id="3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63235"/>
            <a:ext cx="6362108" cy="796710"/>
            <a:chOff x="2914946" y="563235"/>
            <a:chExt cx="6362108" cy="796710"/>
          </a:xfrm>
        </p:grpSpPr>
        <p:grpSp>
          <p:nvGrpSpPr>
            <p:cNvPr id="9" name="组合 8"/>
            <p:cNvGrpSpPr/>
            <p:nvPr/>
          </p:nvGrpSpPr>
          <p:grpSpPr>
            <a:xfrm>
              <a:off x="4412221" y="563235"/>
              <a:ext cx="3227553" cy="710987"/>
              <a:chOff x="4596852" y="619908"/>
              <a:chExt cx="3227553" cy="710987"/>
            </a:xfrm>
          </p:grpSpPr>
          <p:sp>
            <p:nvSpPr>
              <p:cNvPr id="11" name="Copyright Notice"/>
              <p:cNvSpPr>
                <a:spLocks/>
              </p:cNvSpPr>
              <p:nvPr/>
            </p:nvSpPr>
            <p:spPr bwMode="auto">
              <a:xfrm>
                <a:off x="4596852" y="619908"/>
                <a:ext cx="322755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rgbClr val="8CB9E3"/>
                    </a:solidFill>
                    <a:latin typeface="微软雅黑" panose="020B0503020204020204" pitchFamily="34" charset="-122"/>
                    <a:ea typeface="微软雅黑" panose="020B0503020204020204" pitchFamily="34" charset="-122"/>
                  </a:rPr>
                  <a:t>Click Add title Text</a:t>
                </a:r>
                <a:endParaRPr lang="en-US" sz="24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644275" y="2139075"/>
            <a:ext cx="4176662" cy="3883047"/>
            <a:chOff x="4319972" y="1301377"/>
            <a:chExt cx="3492388" cy="3246878"/>
          </a:xfrm>
        </p:grpSpPr>
        <p:sp>
          <p:nvSpPr>
            <p:cNvPr id="8" name="Rectangle 24"/>
            <p:cNvSpPr>
              <a:spLocks noChangeArrowheads="1"/>
            </p:cNvSpPr>
            <p:nvPr/>
          </p:nvSpPr>
          <p:spPr bwMode="auto">
            <a:xfrm>
              <a:off x="5148064" y="1301377"/>
              <a:ext cx="2664296" cy="68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100" b="1" dirty="0">
                  <a:solidFill>
                    <a:schemeClr val="bg1">
                      <a:lumMod val="65000"/>
                    </a:schemeClr>
                  </a:solidFill>
                </a:rPr>
                <a:t>TOPIC HEADER HERE</a:t>
              </a:r>
              <a:endParaRPr lang="zh-CN" altLang="en-US" sz="1100" dirty="0">
                <a:solidFill>
                  <a:schemeClr val="bg1">
                    <a:lumMod val="65000"/>
                  </a:schemeClr>
                </a:solidFill>
              </a:endParaRPr>
            </a:p>
            <a:p>
              <a:pPr>
                <a:lnSpc>
                  <a:spcPct val="120000"/>
                </a:lnSpc>
                <a:spcBef>
                  <a:spcPts val="300"/>
                </a:spcBef>
              </a:pPr>
              <a:r>
                <a:rPr lang="en-US" altLang="zh-CN" sz="1000" dirty="0">
                  <a:solidFill>
                    <a:schemeClr val="bg1">
                      <a:lumMod val="65000"/>
                    </a:schemeClr>
                  </a:solidFill>
                </a:rPr>
                <a:t>We have many PowerPoint templates-has been specifically designed to help anyone s is stepping into the world of Po WerPoint for the very.</a:t>
              </a:r>
            </a:p>
          </p:txBody>
        </p:sp>
        <p:sp>
          <p:nvSpPr>
            <p:cNvPr id="10" name="椭圆 9"/>
            <p:cNvSpPr/>
            <p:nvPr/>
          </p:nvSpPr>
          <p:spPr>
            <a:xfrm>
              <a:off x="4319972" y="1394230"/>
              <a:ext cx="504056" cy="504212"/>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solidFill>
                    <a:schemeClr val="bg1">
                      <a:lumMod val="65000"/>
                    </a:schemeClr>
                  </a:solidFill>
                </a:rPr>
                <a:t>01</a:t>
              </a:r>
              <a:endParaRPr lang="zh-CN" altLang="en-US" sz="2400" dirty="0">
                <a:solidFill>
                  <a:schemeClr val="bg1">
                    <a:lumMod val="65000"/>
                  </a:schemeClr>
                </a:solidFill>
              </a:endParaRPr>
            </a:p>
          </p:txBody>
        </p:sp>
        <p:sp>
          <p:nvSpPr>
            <p:cNvPr id="13" name="Rectangle 24"/>
            <p:cNvSpPr>
              <a:spLocks noChangeArrowheads="1"/>
            </p:cNvSpPr>
            <p:nvPr/>
          </p:nvSpPr>
          <p:spPr bwMode="auto">
            <a:xfrm>
              <a:off x="5148064" y="2156406"/>
              <a:ext cx="2664296" cy="68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100" b="1" dirty="0">
                  <a:solidFill>
                    <a:schemeClr val="bg1">
                      <a:lumMod val="65000"/>
                    </a:schemeClr>
                  </a:solidFill>
                </a:rPr>
                <a:t>TOPIC HEADER HERE</a:t>
              </a:r>
              <a:endParaRPr lang="zh-CN" altLang="en-US" sz="1100" dirty="0">
                <a:solidFill>
                  <a:schemeClr val="bg1">
                    <a:lumMod val="65000"/>
                  </a:schemeClr>
                </a:solidFill>
              </a:endParaRPr>
            </a:p>
            <a:p>
              <a:pPr>
                <a:lnSpc>
                  <a:spcPct val="120000"/>
                </a:lnSpc>
                <a:spcBef>
                  <a:spcPts val="300"/>
                </a:spcBef>
              </a:pPr>
              <a:r>
                <a:rPr lang="en-US" altLang="zh-CN" sz="1000" dirty="0">
                  <a:solidFill>
                    <a:schemeClr val="bg1">
                      <a:lumMod val="65000"/>
                    </a:schemeClr>
                  </a:solidFill>
                </a:rPr>
                <a:t>We have many PowerPoint templates-has been specifically designed to help anyone s is stepping into the world of Po WerPoint for the very.</a:t>
              </a:r>
            </a:p>
          </p:txBody>
        </p:sp>
        <p:sp>
          <p:nvSpPr>
            <p:cNvPr id="14" name="椭圆 13"/>
            <p:cNvSpPr/>
            <p:nvPr/>
          </p:nvSpPr>
          <p:spPr>
            <a:xfrm>
              <a:off x="4319972" y="2249259"/>
              <a:ext cx="504056" cy="504212"/>
            </a:xfrm>
            <a:prstGeom prst="ellipse">
              <a:avLst/>
            </a:prstGeom>
            <a:noFill/>
            <a:ln>
              <a:solidFill>
                <a:srgbClr val="95B66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solidFill>
                    <a:schemeClr val="bg1">
                      <a:lumMod val="65000"/>
                    </a:schemeClr>
                  </a:solidFill>
                </a:rPr>
                <a:t>02</a:t>
              </a:r>
              <a:endParaRPr lang="zh-CN" altLang="en-US" sz="2400" dirty="0">
                <a:solidFill>
                  <a:schemeClr val="bg1">
                    <a:lumMod val="65000"/>
                  </a:schemeClr>
                </a:solidFill>
              </a:endParaRPr>
            </a:p>
          </p:txBody>
        </p:sp>
        <p:sp>
          <p:nvSpPr>
            <p:cNvPr id="15" name="Rectangle 24"/>
            <p:cNvSpPr>
              <a:spLocks noChangeArrowheads="1"/>
            </p:cNvSpPr>
            <p:nvPr/>
          </p:nvSpPr>
          <p:spPr bwMode="auto">
            <a:xfrm>
              <a:off x="5148064" y="3004808"/>
              <a:ext cx="2664296" cy="68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100" b="1" dirty="0">
                  <a:solidFill>
                    <a:schemeClr val="bg1">
                      <a:lumMod val="65000"/>
                    </a:schemeClr>
                  </a:solidFill>
                </a:rPr>
                <a:t>TOPIC HEADER HERE</a:t>
              </a:r>
              <a:endParaRPr lang="zh-CN" altLang="en-US" sz="1100" dirty="0">
                <a:solidFill>
                  <a:schemeClr val="bg1">
                    <a:lumMod val="65000"/>
                  </a:schemeClr>
                </a:solidFill>
              </a:endParaRPr>
            </a:p>
            <a:p>
              <a:pPr>
                <a:lnSpc>
                  <a:spcPct val="120000"/>
                </a:lnSpc>
                <a:spcBef>
                  <a:spcPts val="300"/>
                </a:spcBef>
              </a:pPr>
              <a:r>
                <a:rPr lang="en-US" altLang="zh-CN" sz="1000" dirty="0">
                  <a:solidFill>
                    <a:schemeClr val="bg1">
                      <a:lumMod val="65000"/>
                    </a:schemeClr>
                  </a:solidFill>
                </a:rPr>
                <a:t>We have many PowerPoint templates-has been specifically designed to help anyone s is stepping into the world of Po WerPoint for the very.</a:t>
              </a:r>
            </a:p>
          </p:txBody>
        </p:sp>
        <p:sp>
          <p:nvSpPr>
            <p:cNvPr id="16" name="椭圆 15"/>
            <p:cNvSpPr/>
            <p:nvPr/>
          </p:nvSpPr>
          <p:spPr>
            <a:xfrm>
              <a:off x="4319972" y="3097661"/>
              <a:ext cx="504056" cy="50421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solidFill>
                    <a:schemeClr val="bg1">
                      <a:lumMod val="65000"/>
                    </a:schemeClr>
                  </a:solidFill>
                </a:rPr>
                <a:t>03</a:t>
              </a:r>
              <a:endParaRPr lang="zh-CN" altLang="en-US" sz="2400" dirty="0">
                <a:solidFill>
                  <a:schemeClr val="bg1">
                    <a:lumMod val="65000"/>
                  </a:schemeClr>
                </a:solidFill>
              </a:endParaRPr>
            </a:p>
          </p:txBody>
        </p:sp>
        <p:sp>
          <p:nvSpPr>
            <p:cNvPr id="17" name="Rectangle 24"/>
            <p:cNvSpPr>
              <a:spLocks noChangeArrowheads="1"/>
            </p:cNvSpPr>
            <p:nvPr/>
          </p:nvSpPr>
          <p:spPr bwMode="auto">
            <a:xfrm>
              <a:off x="5148064" y="3859837"/>
              <a:ext cx="2664296" cy="68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100" b="1" dirty="0">
                  <a:solidFill>
                    <a:schemeClr val="bg1">
                      <a:lumMod val="65000"/>
                    </a:schemeClr>
                  </a:solidFill>
                </a:rPr>
                <a:t>TOPIC HEADER HERE</a:t>
              </a:r>
              <a:endParaRPr lang="zh-CN" altLang="en-US" sz="1100" dirty="0">
                <a:solidFill>
                  <a:schemeClr val="bg1">
                    <a:lumMod val="65000"/>
                  </a:schemeClr>
                </a:solidFill>
              </a:endParaRPr>
            </a:p>
            <a:p>
              <a:pPr>
                <a:lnSpc>
                  <a:spcPct val="120000"/>
                </a:lnSpc>
                <a:spcBef>
                  <a:spcPts val="300"/>
                </a:spcBef>
              </a:pPr>
              <a:r>
                <a:rPr lang="en-US" altLang="zh-CN" sz="1000" dirty="0">
                  <a:solidFill>
                    <a:schemeClr val="bg1">
                      <a:lumMod val="65000"/>
                    </a:schemeClr>
                  </a:solidFill>
                </a:rPr>
                <a:t>We have many PowerPoint templates-has been specifically designed to help anyone s is stepping into the world of Po WerPoint for the very.</a:t>
              </a:r>
            </a:p>
          </p:txBody>
        </p:sp>
        <p:sp>
          <p:nvSpPr>
            <p:cNvPr id="18" name="椭圆 17"/>
            <p:cNvSpPr/>
            <p:nvPr/>
          </p:nvSpPr>
          <p:spPr>
            <a:xfrm>
              <a:off x="4319972" y="3952689"/>
              <a:ext cx="504056" cy="504212"/>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solidFill>
                    <a:schemeClr val="bg1">
                      <a:lumMod val="65000"/>
                    </a:schemeClr>
                  </a:solidFill>
                </a:rPr>
                <a:t>04</a:t>
              </a:r>
              <a:endParaRPr lang="zh-CN" altLang="en-US" sz="2400" dirty="0">
                <a:solidFill>
                  <a:schemeClr val="bg1">
                    <a:lumMod val="65000"/>
                  </a:schemeClr>
                </a:solidFill>
              </a:endParaRPr>
            </a:p>
          </p:txBody>
        </p:sp>
      </p:grpSp>
      <p:sp>
        <p:nvSpPr>
          <p:cNvPr id="19" name="矩形 18"/>
          <p:cNvSpPr/>
          <p:nvPr/>
        </p:nvSpPr>
        <p:spPr>
          <a:xfrm>
            <a:off x="6208463" y="2139075"/>
            <a:ext cx="4411588" cy="3827666"/>
          </a:xfrm>
          <a:prstGeom prst="rect">
            <a:avLst/>
          </a:prstGeom>
          <a:blipFill dpi="0"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a:tile tx="0" ty="0" sx="65000" sy="65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a:ea typeface="宋体"/>
            </a:endParaRPr>
          </a:p>
        </p:txBody>
      </p:sp>
    </p:spTree>
    <p:extLst>
      <p:ext uri="{BB962C8B-B14F-4D97-AF65-F5344CB8AC3E}">
        <p14:creationId xmlns:p14="http://schemas.microsoft.com/office/powerpoint/2010/main" val="37517515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ppt_x"/>
                                          </p:val>
                                        </p:tav>
                                        <p:tav tm="100000">
                                          <p:val>
                                            <p:strVal val="#ppt_x"/>
                                          </p:val>
                                        </p:tav>
                                      </p:tavLst>
                                    </p:anim>
                                    <p:anim calcmode="lin" valueType="num">
                                      <p:cBhvr additive="base">
                                        <p:cTn id="20" dur="2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1386018" y="2078746"/>
            <a:ext cx="9441816" cy="3111764"/>
          </a:xfrm>
          <a:prstGeom prst="rect">
            <a:avLst/>
          </a:prstGeom>
          <a:blipFill dpi="0" rotWithShape="1">
            <a:blip r:embed="rId3"/>
            <a:srcRect/>
            <a:tile tx="0" ty="0" sx="60000" sy="6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34"/>
          <p:cNvSpPr txBox="1"/>
          <p:nvPr/>
        </p:nvSpPr>
        <p:spPr>
          <a:xfrm>
            <a:off x="1374596" y="5276233"/>
            <a:ext cx="9499546" cy="613694"/>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lnSpc>
                <a:spcPct val="150000"/>
              </a:lnSpc>
            </a:pPr>
            <a:r>
              <a:rPr lang="zh-CN" altLang="en-US" sz="1200" dirty="0">
                <a:solidFill>
                  <a:schemeClr val="bg1">
                    <a:lumMod val="65000"/>
                  </a:schemeClr>
                </a:solidFill>
                <a:latin typeface="微软雅黑" pitchFamily="34" charset="-122"/>
                <a:ea typeface="微软雅黑" pitchFamily="34" charset="-122"/>
              </a:rPr>
              <a:t>Enter your text information enter your text information enter your text information enter your text information into your writing information enter your text information enter your text information into your message</a:t>
            </a:r>
            <a:endParaRPr lang="en-US" sz="1200" dirty="0">
              <a:solidFill>
                <a:schemeClr val="bg1">
                  <a:lumMod val="6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12492451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5" y="601801"/>
                <a:ext cx="2848949"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Freeform 5"/>
          <p:cNvSpPr>
            <a:spLocks/>
          </p:cNvSpPr>
          <p:nvPr/>
        </p:nvSpPr>
        <p:spPr bwMode="auto">
          <a:xfrm rot="1855731">
            <a:off x="2281163" y="2071080"/>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cap="flat">
            <a:solidFill>
              <a:srgbClr val="8CB9E3"/>
            </a:solid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a:solidFill>
                <a:schemeClr val="bg1">
                  <a:lumMod val="65000"/>
                </a:schemeClr>
              </a:solidFill>
            </a:endParaRPr>
          </a:p>
        </p:txBody>
      </p:sp>
      <p:cxnSp>
        <p:nvCxnSpPr>
          <p:cNvPr id="29" name="直接连接符 28"/>
          <p:cNvCxnSpPr/>
          <p:nvPr/>
        </p:nvCxnSpPr>
        <p:spPr>
          <a:xfrm>
            <a:off x="2457704" y="3084053"/>
            <a:ext cx="342819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0" name="TextBox 498"/>
          <p:cNvSpPr txBox="1"/>
          <p:nvPr/>
        </p:nvSpPr>
        <p:spPr>
          <a:xfrm>
            <a:off x="4350795" y="2653189"/>
            <a:ext cx="1569660" cy="369332"/>
          </a:xfrm>
          <a:prstGeom prst="rect">
            <a:avLst/>
          </a:prstGeom>
          <a:noFill/>
        </p:spPr>
        <p:txBody>
          <a:bodyPr wrap="none" rtlCol="0" anchor="ctr">
            <a:spAutoFit/>
          </a:bodyPr>
          <a:lstStyle/>
          <a:p>
            <a:pPr>
              <a:spcBef>
                <a:spcPct val="0"/>
              </a:spcBef>
              <a:buFont typeface="Arial" charset="0"/>
              <a:buNone/>
            </a:pPr>
            <a:r>
              <a:rPr lang="zh-CN" altLang="en-US" b="1"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Click Enter title</a:t>
            </a:r>
          </a:p>
        </p:txBody>
      </p:sp>
      <p:sp>
        <p:nvSpPr>
          <p:cNvPr id="31" name="TextBox 503"/>
          <p:cNvSpPr txBox="1"/>
          <p:nvPr/>
        </p:nvSpPr>
        <p:spPr>
          <a:xfrm>
            <a:off x="2332480" y="3174101"/>
            <a:ext cx="3731991" cy="625171"/>
          </a:xfrm>
          <a:prstGeom prst="rect">
            <a:avLst/>
          </a:prstGeom>
          <a:noFill/>
        </p:spPr>
        <p:txBody>
          <a:bodyPr wrap="square" rtlCol="0">
            <a:spAutoFit/>
          </a:bodyPr>
          <a:lstStyle/>
          <a:p>
            <a:pPr>
              <a:lnSpc>
                <a:spcPct val="130000"/>
              </a:lnSpc>
            </a:pPr>
            <a:r>
              <a:rPr lang="zh-CN" altLang="en-US" sz="1400" dirty="0">
                <a:solidFill>
                  <a:schemeClr val="bg1">
                    <a:lumMod val="65000"/>
                  </a:schemeClr>
                </a:solidFill>
                <a:latin typeface="微软雅黑" pitchFamily="34" charset="-122"/>
                <a:ea typeface="微软雅黑" pitchFamily="34" charset="-122"/>
              </a:rPr>
              <a:t>Your content hits here, or by copying your text, select paste in this box</a:t>
            </a:r>
            <a:r>
              <a:rPr lang="zh-CN" altLang="en-US" sz="1400" dirty="0">
                <a:solidFill>
                  <a:schemeClr val="bg1">
                    <a:lumMod val="65000"/>
                  </a:schemeClr>
                </a:solidFill>
                <a:latin typeface="微软雅黑" pitchFamily="34" charset="-122"/>
                <a:ea typeface="微软雅黑" pitchFamily="34" charset="-122"/>
                <a:sym typeface="微软雅黑" pitchFamily="34" charset="-122"/>
              </a:rPr>
              <a:t>。</a:t>
            </a:r>
            <a:endParaRPr lang="zh-CN" altLang="en-US" sz="1400" dirty="0">
              <a:solidFill>
                <a:schemeClr val="bg1">
                  <a:lumMod val="65000"/>
                </a:schemeClr>
              </a:solidFill>
              <a:latin typeface="微软雅黑" pitchFamily="34" charset="-122"/>
              <a:ea typeface="微软雅黑" pitchFamily="34" charset="-122"/>
            </a:endParaRPr>
          </a:p>
        </p:txBody>
      </p:sp>
      <p:sp>
        <p:nvSpPr>
          <p:cNvPr id="32" name="Freeform 5"/>
          <p:cNvSpPr>
            <a:spLocks/>
          </p:cNvSpPr>
          <p:nvPr/>
        </p:nvSpPr>
        <p:spPr bwMode="auto">
          <a:xfrm rot="1855731">
            <a:off x="2281163" y="4159312"/>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cap="flat">
            <a:solidFill>
              <a:schemeClr val="accent1"/>
            </a:solid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a:solidFill>
                <a:schemeClr val="bg1">
                  <a:lumMod val="65000"/>
                </a:schemeClr>
              </a:solidFill>
            </a:endParaRPr>
          </a:p>
        </p:txBody>
      </p:sp>
      <p:cxnSp>
        <p:nvCxnSpPr>
          <p:cNvPr id="33" name="直接连接符 32"/>
          <p:cNvCxnSpPr/>
          <p:nvPr/>
        </p:nvCxnSpPr>
        <p:spPr>
          <a:xfrm>
            <a:off x="2457704" y="5172285"/>
            <a:ext cx="342819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4" name="TextBox 498"/>
          <p:cNvSpPr txBox="1"/>
          <p:nvPr/>
        </p:nvSpPr>
        <p:spPr>
          <a:xfrm>
            <a:off x="4350795" y="4741421"/>
            <a:ext cx="1569660" cy="369332"/>
          </a:xfrm>
          <a:prstGeom prst="rect">
            <a:avLst/>
          </a:prstGeom>
          <a:noFill/>
        </p:spPr>
        <p:txBody>
          <a:bodyPr wrap="none" rtlCol="0" anchor="ctr">
            <a:spAutoFit/>
          </a:bodyPr>
          <a:lstStyle/>
          <a:p>
            <a:pPr>
              <a:spcBef>
                <a:spcPct val="0"/>
              </a:spcBef>
              <a:buFont typeface="Arial" charset="0"/>
              <a:buNone/>
            </a:pPr>
            <a:r>
              <a:rPr lang="zh-CN" altLang="en-US" b="1"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Click Enter title</a:t>
            </a:r>
          </a:p>
        </p:txBody>
      </p:sp>
      <p:sp>
        <p:nvSpPr>
          <p:cNvPr id="35" name="TextBox 503"/>
          <p:cNvSpPr txBox="1"/>
          <p:nvPr/>
        </p:nvSpPr>
        <p:spPr>
          <a:xfrm>
            <a:off x="2332480" y="5262333"/>
            <a:ext cx="3731991" cy="625171"/>
          </a:xfrm>
          <a:prstGeom prst="rect">
            <a:avLst/>
          </a:prstGeom>
          <a:noFill/>
        </p:spPr>
        <p:txBody>
          <a:bodyPr wrap="square" rtlCol="0">
            <a:spAutoFit/>
          </a:bodyPr>
          <a:lstStyle/>
          <a:p>
            <a:pPr>
              <a:lnSpc>
                <a:spcPct val="130000"/>
              </a:lnSpc>
            </a:pPr>
            <a:r>
              <a:rPr lang="zh-CN" altLang="en-US" sz="1400" dirty="0">
                <a:solidFill>
                  <a:schemeClr val="bg1">
                    <a:lumMod val="65000"/>
                  </a:schemeClr>
                </a:solidFill>
                <a:latin typeface="微软雅黑" pitchFamily="34" charset="-122"/>
                <a:ea typeface="微软雅黑" pitchFamily="34" charset="-122"/>
              </a:rPr>
              <a:t>Your content hits here, or by copying your text, select paste in this box</a:t>
            </a:r>
            <a:r>
              <a:rPr lang="zh-CN" altLang="en-US" sz="1400" dirty="0">
                <a:solidFill>
                  <a:schemeClr val="bg1">
                    <a:lumMod val="65000"/>
                  </a:schemeClr>
                </a:solidFill>
                <a:latin typeface="微软雅黑" pitchFamily="34" charset="-122"/>
                <a:ea typeface="微软雅黑" pitchFamily="34" charset="-122"/>
                <a:sym typeface="微软雅黑" pitchFamily="34" charset="-122"/>
              </a:rPr>
              <a:t>。</a:t>
            </a:r>
            <a:endParaRPr lang="zh-CN" altLang="en-US" sz="1400" dirty="0">
              <a:solidFill>
                <a:schemeClr val="bg1">
                  <a:lumMod val="65000"/>
                </a:schemeClr>
              </a:solidFill>
              <a:latin typeface="微软雅黑" pitchFamily="34" charset="-122"/>
              <a:ea typeface="微软雅黑" pitchFamily="34" charset="-122"/>
            </a:endParaRPr>
          </a:p>
        </p:txBody>
      </p:sp>
      <p:sp>
        <p:nvSpPr>
          <p:cNvPr id="36" name="Freeform 5"/>
          <p:cNvSpPr>
            <a:spLocks/>
          </p:cNvSpPr>
          <p:nvPr/>
        </p:nvSpPr>
        <p:spPr bwMode="auto">
          <a:xfrm rot="1855731">
            <a:off x="6601643" y="2071080"/>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cap="flat">
            <a:solidFill>
              <a:srgbClr val="95B66C"/>
            </a:solid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a:solidFill>
                <a:schemeClr val="bg1">
                  <a:lumMod val="65000"/>
                </a:schemeClr>
              </a:solidFill>
            </a:endParaRPr>
          </a:p>
        </p:txBody>
      </p:sp>
      <p:cxnSp>
        <p:nvCxnSpPr>
          <p:cNvPr id="37" name="直接连接符 36"/>
          <p:cNvCxnSpPr/>
          <p:nvPr/>
        </p:nvCxnSpPr>
        <p:spPr>
          <a:xfrm>
            <a:off x="6778184" y="3084053"/>
            <a:ext cx="342819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8" name="TextBox 498"/>
          <p:cNvSpPr txBox="1"/>
          <p:nvPr/>
        </p:nvSpPr>
        <p:spPr>
          <a:xfrm>
            <a:off x="8671275" y="2653189"/>
            <a:ext cx="1569660" cy="369332"/>
          </a:xfrm>
          <a:prstGeom prst="rect">
            <a:avLst/>
          </a:prstGeom>
          <a:noFill/>
        </p:spPr>
        <p:txBody>
          <a:bodyPr wrap="none" rtlCol="0" anchor="ctr">
            <a:spAutoFit/>
          </a:bodyPr>
          <a:lstStyle/>
          <a:p>
            <a:pPr>
              <a:spcBef>
                <a:spcPct val="0"/>
              </a:spcBef>
              <a:buFont typeface="Arial" charset="0"/>
              <a:buNone/>
            </a:pPr>
            <a:r>
              <a:rPr lang="zh-CN" altLang="en-US" b="1"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Click Enter title</a:t>
            </a:r>
          </a:p>
        </p:txBody>
      </p:sp>
      <p:sp>
        <p:nvSpPr>
          <p:cNvPr id="39" name="TextBox 503"/>
          <p:cNvSpPr txBox="1"/>
          <p:nvPr/>
        </p:nvSpPr>
        <p:spPr>
          <a:xfrm>
            <a:off x="6652960" y="3174101"/>
            <a:ext cx="3731991" cy="625171"/>
          </a:xfrm>
          <a:prstGeom prst="rect">
            <a:avLst/>
          </a:prstGeom>
          <a:noFill/>
        </p:spPr>
        <p:txBody>
          <a:bodyPr wrap="square" rtlCol="0">
            <a:spAutoFit/>
          </a:bodyPr>
          <a:lstStyle/>
          <a:p>
            <a:pPr>
              <a:lnSpc>
                <a:spcPct val="130000"/>
              </a:lnSpc>
            </a:pPr>
            <a:r>
              <a:rPr lang="zh-CN" altLang="en-US" sz="1400" dirty="0">
                <a:solidFill>
                  <a:schemeClr val="bg1">
                    <a:lumMod val="65000"/>
                  </a:schemeClr>
                </a:solidFill>
                <a:latin typeface="微软雅黑" pitchFamily="34" charset="-122"/>
                <a:ea typeface="微软雅黑" pitchFamily="34" charset="-122"/>
              </a:rPr>
              <a:t>Your content hits here, or by copying your text, select paste in this box</a:t>
            </a:r>
            <a:r>
              <a:rPr lang="zh-CN" altLang="en-US" sz="1400" dirty="0">
                <a:solidFill>
                  <a:schemeClr val="bg1">
                    <a:lumMod val="65000"/>
                  </a:schemeClr>
                </a:solidFill>
                <a:latin typeface="微软雅黑" pitchFamily="34" charset="-122"/>
                <a:ea typeface="微软雅黑" pitchFamily="34" charset="-122"/>
                <a:sym typeface="微软雅黑" pitchFamily="34" charset="-122"/>
              </a:rPr>
              <a:t>。</a:t>
            </a:r>
            <a:endParaRPr lang="zh-CN" altLang="en-US" sz="1400" dirty="0">
              <a:solidFill>
                <a:schemeClr val="bg1">
                  <a:lumMod val="65000"/>
                </a:schemeClr>
              </a:solidFill>
              <a:latin typeface="微软雅黑" pitchFamily="34" charset="-122"/>
              <a:ea typeface="微软雅黑" pitchFamily="34" charset="-122"/>
            </a:endParaRPr>
          </a:p>
        </p:txBody>
      </p:sp>
      <p:sp>
        <p:nvSpPr>
          <p:cNvPr id="40" name="Freeform 5"/>
          <p:cNvSpPr>
            <a:spLocks/>
          </p:cNvSpPr>
          <p:nvPr/>
        </p:nvSpPr>
        <p:spPr bwMode="auto">
          <a:xfrm rot="1855731">
            <a:off x="6601643" y="4159312"/>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cap="flat">
            <a:solidFill>
              <a:srgbClr val="8CB9E3"/>
            </a:solid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a:solidFill>
                <a:schemeClr val="bg1">
                  <a:lumMod val="65000"/>
                </a:schemeClr>
              </a:solidFill>
            </a:endParaRPr>
          </a:p>
        </p:txBody>
      </p:sp>
      <p:cxnSp>
        <p:nvCxnSpPr>
          <p:cNvPr id="41" name="直接连接符 40"/>
          <p:cNvCxnSpPr/>
          <p:nvPr/>
        </p:nvCxnSpPr>
        <p:spPr>
          <a:xfrm>
            <a:off x="6778184" y="5172285"/>
            <a:ext cx="342819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2" name="TextBox 498"/>
          <p:cNvSpPr txBox="1"/>
          <p:nvPr/>
        </p:nvSpPr>
        <p:spPr>
          <a:xfrm>
            <a:off x="8671275" y="4741421"/>
            <a:ext cx="1569660" cy="369332"/>
          </a:xfrm>
          <a:prstGeom prst="rect">
            <a:avLst/>
          </a:prstGeom>
          <a:noFill/>
        </p:spPr>
        <p:txBody>
          <a:bodyPr wrap="none" rtlCol="0" anchor="ctr">
            <a:spAutoFit/>
          </a:bodyPr>
          <a:lstStyle/>
          <a:p>
            <a:pPr>
              <a:spcBef>
                <a:spcPct val="0"/>
              </a:spcBef>
              <a:buFont typeface="Arial" charset="0"/>
              <a:buNone/>
            </a:pPr>
            <a:r>
              <a:rPr lang="zh-CN" altLang="en-US" b="1"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rPr>
              <a:t>Click Enter title</a:t>
            </a:r>
          </a:p>
        </p:txBody>
      </p:sp>
      <p:sp>
        <p:nvSpPr>
          <p:cNvPr id="43" name="TextBox 503"/>
          <p:cNvSpPr txBox="1"/>
          <p:nvPr/>
        </p:nvSpPr>
        <p:spPr>
          <a:xfrm>
            <a:off x="6652960" y="5262333"/>
            <a:ext cx="3731991" cy="625171"/>
          </a:xfrm>
          <a:prstGeom prst="rect">
            <a:avLst/>
          </a:prstGeom>
          <a:noFill/>
        </p:spPr>
        <p:txBody>
          <a:bodyPr wrap="square" rtlCol="0">
            <a:spAutoFit/>
          </a:bodyPr>
          <a:lstStyle/>
          <a:p>
            <a:pPr>
              <a:lnSpc>
                <a:spcPct val="130000"/>
              </a:lnSpc>
            </a:pPr>
            <a:r>
              <a:rPr lang="zh-CN" altLang="en-US" sz="1400" dirty="0">
                <a:solidFill>
                  <a:schemeClr val="bg1">
                    <a:lumMod val="65000"/>
                  </a:schemeClr>
                </a:solidFill>
                <a:latin typeface="微软雅黑" pitchFamily="34" charset="-122"/>
                <a:ea typeface="微软雅黑" pitchFamily="34" charset="-122"/>
              </a:rPr>
              <a:t>Your content hits here, or by copying your text, select paste in this box</a:t>
            </a:r>
            <a:r>
              <a:rPr lang="zh-CN" altLang="en-US" sz="1400" dirty="0">
                <a:solidFill>
                  <a:schemeClr val="bg1">
                    <a:lumMod val="65000"/>
                  </a:schemeClr>
                </a:solidFill>
                <a:latin typeface="微软雅黑" pitchFamily="34" charset="-122"/>
                <a:ea typeface="微软雅黑" pitchFamily="34" charset="-122"/>
                <a:sym typeface="微软雅黑" pitchFamily="34" charset="-122"/>
              </a:rPr>
              <a:t>。</a:t>
            </a:r>
            <a:endParaRPr lang="zh-CN" altLang="en-US" sz="1400" dirty="0">
              <a:solidFill>
                <a:schemeClr val="bg1">
                  <a:lumMod val="65000"/>
                </a:schemeClr>
              </a:solidFill>
              <a:latin typeface="微软雅黑" pitchFamily="34" charset="-122"/>
              <a:ea typeface="微软雅黑" pitchFamily="34" charset="-122"/>
            </a:endParaRPr>
          </a:p>
        </p:txBody>
      </p:sp>
      <p:sp>
        <p:nvSpPr>
          <p:cNvPr id="44" name="TextBox 19"/>
          <p:cNvSpPr txBox="1"/>
          <p:nvPr/>
        </p:nvSpPr>
        <p:spPr>
          <a:xfrm>
            <a:off x="2540248" y="2142260"/>
            <a:ext cx="377796" cy="707886"/>
          </a:xfrm>
          <a:prstGeom prst="rect">
            <a:avLst/>
          </a:prstGeom>
          <a:noFill/>
        </p:spPr>
        <p:txBody>
          <a:bodyPr wrap="square" rtlCol="0">
            <a:spAutoFit/>
          </a:bodyPr>
          <a:lstStyle/>
          <a:p>
            <a:r>
              <a:rPr lang="en-US" altLang="zh-CN" sz="4000" b="1" dirty="0">
                <a:solidFill>
                  <a:schemeClr val="bg1">
                    <a:lumMod val="65000"/>
                  </a:schemeClr>
                </a:solidFill>
                <a:latin typeface="微软雅黑" pitchFamily="34" charset="-122"/>
                <a:ea typeface="微软雅黑" pitchFamily="34" charset="-122"/>
              </a:rPr>
              <a:t>1</a:t>
            </a:r>
            <a:endParaRPr lang="zh-CN" altLang="en-US" sz="4000" b="1" dirty="0">
              <a:solidFill>
                <a:schemeClr val="bg1">
                  <a:lumMod val="65000"/>
                </a:schemeClr>
              </a:solidFill>
              <a:latin typeface="微软雅黑" pitchFamily="34" charset="-122"/>
              <a:ea typeface="微软雅黑" pitchFamily="34" charset="-122"/>
            </a:endParaRPr>
          </a:p>
        </p:txBody>
      </p:sp>
      <p:sp>
        <p:nvSpPr>
          <p:cNvPr id="45" name="TextBox 21"/>
          <p:cNvSpPr txBox="1"/>
          <p:nvPr/>
        </p:nvSpPr>
        <p:spPr>
          <a:xfrm>
            <a:off x="2529026" y="4230492"/>
            <a:ext cx="377796" cy="707886"/>
          </a:xfrm>
          <a:prstGeom prst="rect">
            <a:avLst/>
          </a:prstGeom>
          <a:noFill/>
        </p:spPr>
        <p:txBody>
          <a:bodyPr wrap="square" rtlCol="0">
            <a:spAutoFit/>
          </a:bodyPr>
          <a:lstStyle/>
          <a:p>
            <a:r>
              <a:rPr lang="en-US" altLang="zh-CN" sz="4000" b="1" dirty="0">
                <a:solidFill>
                  <a:schemeClr val="bg1">
                    <a:lumMod val="65000"/>
                  </a:schemeClr>
                </a:solidFill>
                <a:latin typeface="微软雅黑" pitchFamily="34" charset="-122"/>
                <a:ea typeface="微软雅黑" pitchFamily="34" charset="-122"/>
              </a:rPr>
              <a:t>2</a:t>
            </a:r>
            <a:endParaRPr lang="zh-CN" altLang="en-US" sz="4000" b="1" dirty="0">
              <a:solidFill>
                <a:schemeClr val="bg1">
                  <a:lumMod val="65000"/>
                </a:schemeClr>
              </a:solidFill>
              <a:latin typeface="微软雅黑" pitchFamily="34" charset="-122"/>
              <a:ea typeface="微软雅黑" pitchFamily="34" charset="-122"/>
            </a:endParaRPr>
          </a:p>
        </p:txBody>
      </p:sp>
      <p:sp>
        <p:nvSpPr>
          <p:cNvPr id="46" name="TextBox 22"/>
          <p:cNvSpPr txBox="1"/>
          <p:nvPr/>
        </p:nvSpPr>
        <p:spPr>
          <a:xfrm>
            <a:off x="6817297" y="4246928"/>
            <a:ext cx="377796" cy="707886"/>
          </a:xfrm>
          <a:prstGeom prst="rect">
            <a:avLst/>
          </a:prstGeom>
          <a:noFill/>
        </p:spPr>
        <p:txBody>
          <a:bodyPr wrap="square" rtlCol="0">
            <a:spAutoFit/>
          </a:bodyPr>
          <a:lstStyle/>
          <a:p>
            <a:r>
              <a:rPr lang="en-US" altLang="zh-CN" sz="4000" b="1" dirty="0">
                <a:solidFill>
                  <a:schemeClr val="bg1">
                    <a:lumMod val="65000"/>
                  </a:schemeClr>
                </a:solidFill>
                <a:latin typeface="微软雅黑" pitchFamily="34" charset="-122"/>
                <a:ea typeface="微软雅黑" pitchFamily="34" charset="-122"/>
              </a:rPr>
              <a:t>4</a:t>
            </a:r>
            <a:endParaRPr lang="zh-CN" altLang="en-US" sz="4000" b="1" dirty="0">
              <a:solidFill>
                <a:schemeClr val="bg1">
                  <a:lumMod val="65000"/>
                </a:schemeClr>
              </a:solidFill>
              <a:latin typeface="微软雅黑" pitchFamily="34" charset="-122"/>
              <a:ea typeface="微软雅黑" pitchFamily="34" charset="-122"/>
            </a:endParaRPr>
          </a:p>
        </p:txBody>
      </p:sp>
      <p:sp>
        <p:nvSpPr>
          <p:cNvPr id="47" name="TextBox 23"/>
          <p:cNvSpPr txBox="1"/>
          <p:nvPr/>
        </p:nvSpPr>
        <p:spPr>
          <a:xfrm>
            <a:off x="6846637" y="2142598"/>
            <a:ext cx="377796" cy="707886"/>
          </a:xfrm>
          <a:prstGeom prst="rect">
            <a:avLst/>
          </a:prstGeom>
          <a:noFill/>
        </p:spPr>
        <p:txBody>
          <a:bodyPr wrap="square" rtlCol="0">
            <a:spAutoFit/>
          </a:bodyPr>
          <a:lstStyle/>
          <a:p>
            <a:r>
              <a:rPr lang="en-US" altLang="zh-CN" sz="4000" b="1" dirty="0">
                <a:solidFill>
                  <a:schemeClr val="bg1">
                    <a:lumMod val="65000"/>
                  </a:schemeClr>
                </a:solidFill>
                <a:latin typeface="微软雅黑" pitchFamily="34" charset="-122"/>
                <a:ea typeface="微软雅黑" pitchFamily="34" charset="-122"/>
              </a:rPr>
              <a:t>3</a:t>
            </a:r>
            <a:endParaRPr lang="zh-CN" altLang="en-US" sz="4000" b="1" dirty="0">
              <a:solidFill>
                <a:schemeClr val="bg1">
                  <a:lumMod val="6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2750"/>
                            </p:stCondLst>
                            <p:childTnLst>
                              <p:par>
                                <p:cTn id="26" presetID="12" presetClass="entr" presetSubtype="4" fill="hold" grpId="0" nodeType="afterEffect">
                                  <p:stCondLst>
                                    <p:cond delay="0"/>
                                  </p:stCondLst>
                                  <p:iterate type="lt">
                                    <p:tmPct val="50000"/>
                                  </p:iterate>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300"/>
                                        <p:tgtEl>
                                          <p:spTgt spid="30"/>
                                        </p:tgtEl>
                                        <p:attrNameLst>
                                          <p:attrName>ppt_y</p:attrName>
                                        </p:attrNameLst>
                                      </p:cBhvr>
                                      <p:tavLst>
                                        <p:tav tm="0">
                                          <p:val>
                                            <p:strVal val="#ppt_y+#ppt_h*1.125000"/>
                                          </p:val>
                                        </p:tav>
                                        <p:tav tm="100000">
                                          <p:val>
                                            <p:strVal val="#ppt_y"/>
                                          </p:val>
                                        </p:tav>
                                      </p:tavLst>
                                    </p:anim>
                                    <p:animEffect transition="in" filter="wipe(up)">
                                      <p:cBhvr>
                                        <p:cTn id="29" dur="300"/>
                                        <p:tgtEl>
                                          <p:spTgt spid="30"/>
                                        </p:tgtEl>
                                      </p:cBhvr>
                                    </p:animEffect>
                                  </p:childTnLst>
                                </p:cTn>
                              </p:par>
                              <p:par>
                                <p:cTn id="30" presetID="10" presetClass="entr" presetSubtype="0" fill="hold" grpId="0" nodeType="withEffect">
                                  <p:stCondLst>
                                    <p:cond delay="1000"/>
                                  </p:stCondLst>
                                  <p:iterate type="lt">
                                    <p:tmPct val="10000"/>
                                  </p:iterate>
                                  <p:childTnLst>
                                    <p:set>
                                      <p:cBhvr>
                                        <p:cTn id="31" dur="1" fill="hold">
                                          <p:stCondLst>
                                            <p:cond delay="0"/>
                                          </p:stCondLst>
                                        </p:cTn>
                                        <p:tgtEl>
                                          <p:spTgt spid="31"/>
                                        </p:tgtEl>
                                        <p:attrNameLst>
                                          <p:attrName>style.visibility</p:attrName>
                                        </p:attrNameLst>
                                      </p:cBhvr>
                                      <p:to>
                                        <p:strVal val="visible"/>
                                      </p:to>
                                    </p:set>
                                    <p:animEffect transition="in" filter="fade">
                                      <p:cBhvr>
                                        <p:cTn id="32" dur="100"/>
                                        <p:tgtEl>
                                          <p:spTgt spid="31"/>
                                        </p:tgtEl>
                                      </p:cBhvr>
                                    </p:animEffect>
                                  </p:childTnLst>
                                </p:cTn>
                              </p:par>
                              <p:par>
                                <p:cTn id="33" presetID="42" presetClass="entr" presetSubtype="0" fill="hold" grpId="0" nodeType="with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4750"/>
                            </p:stCondLst>
                            <p:childTnLst>
                              <p:par>
                                <p:cTn id="39" presetID="42"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childTnLst>
                          </p:cTn>
                        </p:par>
                        <p:par>
                          <p:cTn id="44" fill="hold">
                            <p:stCondLst>
                              <p:cond delay="5750"/>
                            </p:stCondLst>
                            <p:childTnLst>
                              <p:par>
                                <p:cTn id="45" presetID="22" presetClass="entr" presetSubtype="8"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6250"/>
                            </p:stCondLst>
                            <p:childTnLst>
                              <p:par>
                                <p:cTn id="49" presetID="12" presetClass="entr" presetSubtype="4" fill="hold" grpId="0" nodeType="afterEffect">
                                  <p:stCondLst>
                                    <p:cond delay="0"/>
                                  </p:stCondLst>
                                  <p:iterate type="lt">
                                    <p:tmPct val="50000"/>
                                  </p:iterate>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300"/>
                                        <p:tgtEl>
                                          <p:spTgt spid="34"/>
                                        </p:tgtEl>
                                        <p:attrNameLst>
                                          <p:attrName>ppt_y</p:attrName>
                                        </p:attrNameLst>
                                      </p:cBhvr>
                                      <p:tavLst>
                                        <p:tav tm="0">
                                          <p:val>
                                            <p:strVal val="#ppt_y+#ppt_h*1.125000"/>
                                          </p:val>
                                        </p:tav>
                                        <p:tav tm="100000">
                                          <p:val>
                                            <p:strVal val="#ppt_y"/>
                                          </p:val>
                                        </p:tav>
                                      </p:tavLst>
                                    </p:anim>
                                    <p:animEffect transition="in" filter="wipe(up)">
                                      <p:cBhvr>
                                        <p:cTn id="52" dur="300"/>
                                        <p:tgtEl>
                                          <p:spTgt spid="34"/>
                                        </p:tgtEl>
                                      </p:cBhvr>
                                    </p:animEffect>
                                  </p:childTnLst>
                                </p:cTn>
                              </p:par>
                              <p:par>
                                <p:cTn id="53" presetID="10" presetClass="entr" presetSubtype="0" fill="hold" grpId="0" nodeType="withEffect">
                                  <p:stCondLst>
                                    <p:cond delay="1000"/>
                                  </p:stCondLst>
                                  <p:iterate type="lt">
                                    <p:tmPct val="10000"/>
                                  </p:iterate>
                                  <p:childTnLst>
                                    <p:set>
                                      <p:cBhvr>
                                        <p:cTn id="54" dur="1" fill="hold">
                                          <p:stCondLst>
                                            <p:cond delay="0"/>
                                          </p:stCondLst>
                                        </p:cTn>
                                        <p:tgtEl>
                                          <p:spTgt spid="35"/>
                                        </p:tgtEl>
                                        <p:attrNameLst>
                                          <p:attrName>style.visibility</p:attrName>
                                        </p:attrNameLst>
                                      </p:cBhvr>
                                      <p:to>
                                        <p:strVal val="visible"/>
                                      </p:to>
                                    </p:set>
                                    <p:animEffect transition="in" filter="fade">
                                      <p:cBhvr>
                                        <p:cTn id="55" dur="100"/>
                                        <p:tgtEl>
                                          <p:spTgt spid="35"/>
                                        </p:tgtEl>
                                      </p:cBhvr>
                                    </p:animEffect>
                                  </p:childTnLst>
                                </p:cTn>
                              </p:par>
                              <p:par>
                                <p:cTn id="56" presetID="42" presetClass="entr" presetSubtype="0" fill="hold" grpId="0" nodeType="withEffect">
                                  <p:stCondLst>
                                    <p:cond delay="100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1000"/>
                                        <p:tgtEl>
                                          <p:spTgt spid="36"/>
                                        </p:tgtEl>
                                      </p:cBhvr>
                                    </p:animEffect>
                                    <p:anim calcmode="lin" valueType="num">
                                      <p:cBhvr>
                                        <p:cTn id="59" dur="1000" fill="hold"/>
                                        <p:tgtEl>
                                          <p:spTgt spid="36"/>
                                        </p:tgtEl>
                                        <p:attrNameLst>
                                          <p:attrName>ppt_x</p:attrName>
                                        </p:attrNameLst>
                                      </p:cBhvr>
                                      <p:tavLst>
                                        <p:tav tm="0">
                                          <p:val>
                                            <p:strVal val="#ppt_x"/>
                                          </p:val>
                                        </p:tav>
                                        <p:tav tm="100000">
                                          <p:val>
                                            <p:strVal val="#ppt_x"/>
                                          </p:val>
                                        </p:tav>
                                      </p:tavLst>
                                    </p:anim>
                                    <p:anim calcmode="lin" valueType="num">
                                      <p:cBhvr>
                                        <p:cTn id="60" dur="1000" fill="hold"/>
                                        <p:tgtEl>
                                          <p:spTgt spid="36"/>
                                        </p:tgtEl>
                                        <p:attrNameLst>
                                          <p:attrName>ppt_y</p:attrName>
                                        </p:attrNameLst>
                                      </p:cBhvr>
                                      <p:tavLst>
                                        <p:tav tm="0">
                                          <p:val>
                                            <p:strVal val="#ppt_y+.1"/>
                                          </p:val>
                                        </p:tav>
                                        <p:tav tm="100000">
                                          <p:val>
                                            <p:strVal val="#ppt_y"/>
                                          </p:val>
                                        </p:tav>
                                      </p:tavLst>
                                    </p:anim>
                                  </p:childTnLst>
                                </p:cTn>
                              </p:par>
                            </p:childTnLst>
                          </p:cTn>
                        </p:par>
                        <p:par>
                          <p:cTn id="61" fill="hold">
                            <p:stCondLst>
                              <p:cond delay="8250"/>
                            </p:stCondLst>
                            <p:childTnLst>
                              <p:par>
                                <p:cTn id="62" presetID="42" presetClass="entr" presetSubtype="0"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9250"/>
                            </p:stCondLst>
                            <p:childTnLst>
                              <p:par>
                                <p:cTn id="68" presetID="22" presetClass="entr" presetSubtype="8" fill="hold"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9750"/>
                            </p:stCondLst>
                            <p:childTnLst>
                              <p:par>
                                <p:cTn id="72" presetID="12" presetClass="entr" presetSubtype="4" fill="hold" grpId="0" nodeType="afterEffect">
                                  <p:stCondLst>
                                    <p:cond delay="0"/>
                                  </p:stCondLst>
                                  <p:iterate type="lt">
                                    <p:tmPct val="50000"/>
                                  </p:iterate>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300"/>
                                        <p:tgtEl>
                                          <p:spTgt spid="38"/>
                                        </p:tgtEl>
                                        <p:attrNameLst>
                                          <p:attrName>ppt_y</p:attrName>
                                        </p:attrNameLst>
                                      </p:cBhvr>
                                      <p:tavLst>
                                        <p:tav tm="0">
                                          <p:val>
                                            <p:strVal val="#ppt_y+#ppt_h*1.125000"/>
                                          </p:val>
                                        </p:tav>
                                        <p:tav tm="100000">
                                          <p:val>
                                            <p:strVal val="#ppt_y"/>
                                          </p:val>
                                        </p:tav>
                                      </p:tavLst>
                                    </p:anim>
                                    <p:animEffect transition="in" filter="wipe(up)">
                                      <p:cBhvr>
                                        <p:cTn id="75" dur="300"/>
                                        <p:tgtEl>
                                          <p:spTgt spid="38"/>
                                        </p:tgtEl>
                                      </p:cBhvr>
                                    </p:animEffect>
                                  </p:childTnLst>
                                </p:cTn>
                              </p:par>
                              <p:par>
                                <p:cTn id="76" presetID="10" presetClass="entr" presetSubtype="0" fill="hold" grpId="0" nodeType="withEffect">
                                  <p:stCondLst>
                                    <p:cond delay="1000"/>
                                  </p:stCondLst>
                                  <p:iterate type="lt">
                                    <p:tmPct val="10000"/>
                                  </p:iterate>
                                  <p:childTnLst>
                                    <p:set>
                                      <p:cBhvr>
                                        <p:cTn id="77" dur="1" fill="hold">
                                          <p:stCondLst>
                                            <p:cond delay="0"/>
                                          </p:stCondLst>
                                        </p:cTn>
                                        <p:tgtEl>
                                          <p:spTgt spid="39"/>
                                        </p:tgtEl>
                                        <p:attrNameLst>
                                          <p:attrName>style.visibility</p:attrName>
                                        </p:attrNameLst>
                                      </p:cBhvr>
                                      <p:to>
                                        <p:strVal val="visible"/>
                                      </p:to>
                                    </p:set>
                                    <p:animEffect transition="in" filter="fade">
                                      <p:cBhvr>
                                        <p:cTn id="78" dur="100"/>
                                        <p:tgtEl>
                                          <p:spTgt spid="39"/>
                                        </p:tgtEl>
                                      </p:cBhvr>
                                    </p:animEffect>
                                  </p:childTnLst>
                                </p:cTn>
                              </p:par>
                              <p:par>
                                <p:cTn id="79" presetID="42" presetClass="entr" presetSubtype="0" fill="hold" grpId="0" nodeType="withEffect">
                                  <p:stCondLst>
                                    <p:cond delay="100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anim calcmode="lin" valueType="num">
                                      <p:cBhvr>
                                        <p:cTn id="82" dur="1000" fill="hold"/>
                                        <p:tgtEl>
                                          <p:spTgt spid="40"/>
                                        </p:tgtEl>
                                        <p:attrNameLst>
                                          <p:attrName>ppt_x</p:attrName>
                                        </p:attrNameLst>
                                      </p:cBhvr>
                                      <p:tavLst>
                                        <p:tav tm="0">
                                          <p:val>
                                            <p:strVal val="#ppt_x"/>
                                          </p:val>
                                        </p:tav>
                                        <p:tav tm="100000">
                                          <p:val>
                                            <p:strVal val="#ppt_x"/>
                                          </p:val>
                                        </p:tav>
                                      </p:tavLst>
                                    </p:anim>
                                    <p:anim calcmode="lin" valueType="num">
                                      <p:cBhvr>
                                        <p:cTn id="83" dur="1000" fill="hold"/>
                                        <p:tgtEl>
                                          <p:spTgt spid="40"/>
                                        </p:tgtEl>
                                        <p:attrNameLst>
                                          <p:attrName>ppt_y</p:attrName>
                                        </p:attrNameLst>
                                      </p:cBhvr>
                                      <p:tavLst>
                                        <p:tav tm="0">
                                          <p:val>
                                            <p:strVal val="#ppt_y+.1"/>
                                          </p:val>
                                        </p:tav>
                                        <p:tav tm="100000">
                                          <p:val>
                                            <p:strVal val="#ppt_y"/>
                                          </p:val>
                                        </p:tav>
                                      </p:tavLst>
                                    </p:anim>
                                  </p:childTnLst>
                                </p:cTn>
                              </p:par>
                            </p:childTnLst>
                          </p:cTn>
                        </p:par>
                        <p:par>
                          <p:cTn id="84" fill="hold">
                            <p:stCondLst>
                              <p:cond delay="11750"/>
                            </p:stCondLst>
                            <p:childTnLst>
                              <p:par>
                                <p:cTn id="85" presetID="42" presetClass="entr" presetSubtype="0"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par>
                          <p:cTn id="90" fill="hold">
                            <p:stCondLst>
                              <p:cond delay="12750"/>
                            </p:stCondLst>
                            <p:childTnLst>
                              <p:par>
                                <p:cTn id="91" presetID="22" presetClass="entr" presetSubtype="8" fill="hold" nodeType="after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left)">
                                      <p:cBhvr>
                                        <p:cTn id="93" dur="500"/>
                                        <p:tgtEl>
                                          <p:spTgt spid="41"/>
                                        </p:tgtEl>
                                      </p:cBhvr>
                                    </p:animEffect>
                                  </p:childTnLst>
                                </p:cTn>
                              </p:par>
                            </p:childTnLst>
                          </p:cTn>
                        </p:par>
                        <p:par>
                          <p:cTn id="94" fill="hold">
                            <p:stCondLst>
                              <p:cond delay="13250"/>
                            </p:stCondLst>
                            <p:childTnLst>
                              <p:par>
                                <p:cTn id="95" presetID="12" presetClass="entr" presetSubtype="4" fill="hold" grpId="0" nodeType="afterEffect">
                                  <p:stCondLst>
                                    <p:cond delay="0"/>
                                  </p:stCondLst>
                                  <p:iterate type="lt">
                                    <p:tmPct val="50000"/>
                                  </p:iterate>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300"/>
                                        <p:tgtEl>
                                          <p:spTgt spid="42"/>
                                        </p:tgtEl>
                                        <p:attrNameLst>
                                          <p:attrName>ppt_y</p:attrName>
                                        </p:attrNameLst>
                                      </p:cBhvr>
                                      <p:tavLst>
                                        <p:tav tm="0">
                                          <p:val>
                                            <p:strVal val="#ppt_y+#ppt_h*1.125000"/>
                                          </p:val>
                                        </p:tav>
                                        <p:tav tm="100000">
                                          <p:val>
                                            <p:strVal val="#ppt_y"/>
                                          </p:val>
                                        </p:tav>
                                      </p:tavLst>
                                    </p:anim>
                                    <p:animEffect transition="in" filter="wipe(up)">
                                      <p:cBhvr>
                                        <p:cTn id="98" dur="300"/>
                                        <p:tgtEl>
                                          <p:spTgt spid="42"/>
                                        </p:tgtEl>
                                      </p:cBhvr>
                                    </p:animEffect>
                                  </p:childTnLst>
                                </p:cTn>
                              </p:par>
                              <p:par>
                                <p:cTn id="99" presetID="10" presetClass="entr" presetSubtype="0" fill="hold" grpId="0" nodeType="withEffect">
                                  <p:stCondLst>
                                    <p:cond delay="1000"/>
                                  </p:stCondLst>
                                  <p:iterate type="lt">
                                    <p:tmPct val="10000"/>
                                  </p:iterate>
                                  <p:childTnLst>
                                    <p:set>
                                      <p:cBhvr>
                                        <p:cTn id="100" dur="1" fill="hold">
                                          <p:stCondLst>
                                            <p:cond delay="0"/>
                                          </p:stCondLst>
                                        </p:cTn>
                                        <p:tgtEl>
                                          <p:spTgt spid="43"/>
                                        </p:tgtEl>
                                        <p:attrNameLst>
                                          <p:attrName>style.visibility</p:attrName>
                                        </p:attrNameLst>
                                      </p:cBhvr>
                                      <p:to>
                                        <p:strVal val="visible"/>
                                      </p:to>
                                    </p:set>
                                    <p:animEffect transition="in" filter="fade">
                                      <p:cBhvr>
                                        <p:cTn id="101" dur="1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1" grpId="0"/>
      <p:bldP spid="32" grpId="0" animBg="1"/>
      <p:bldP spid="34" grpId="0"/>
      <p:bldP spid="35" grpId="0"/>
      <p:bldP spid="36" grpId="0" animBg="1"/>
      <p:bldP spid="38" grpId="0"/>
      <p:bldP spid="39" grpId="0"/>
      <p:bldP spid="40" grpId="0" animBg="1"/>
      <p:bldP spid="42"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45128"/>
            <a:ext cx="6362108" cy="814817"/>
            <a:chOff x="2914946" y="545128"/>
            <a:chExt cx="6362108" cy="814817"/>
          </a:xfrm>
        </p:grpSpPr>
        <p:grpSp>
          <p:nvGrpSpPr>
            <p:cNvPr id="9" name="组合 8"/>
            <p:cNvGrpSpPr/>
            <p:nvPr/>
          </p:nvGrpSpPr>
          <p:grpSpPr>
            <a:xfrm>
              <a:off x="4570777" y="545128"/>
              <a:ext cx="3068997" cy="729094"/>
              <a:chOff x="4755408" y="601801"/>
              <a:chExt cx="3068997" cy="729094"/>
            </a:xfrm>
          </p:grpSpPr>
          <p:sp>
            <p:nvSpPr>
              <p:cNvPr id="11" name="Copyright Notice"/>
              <p:cNvSpPr>
                <a:spLocks/>
              </p:cNvSpPr>
              <p:nvPr/>
            </p:nvSpPr>
            <p:spPr bwMode="auto">
              <a:xfrm>
                <a:off x="4975456" y="601801"/>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5"/>
          <p:cNvGrpSpPr/>
          <p:nvPr/>
        </p:nvGrpSpPr>
        <p:grpSpPr>
          <a:xfrm>
            <a:off x="1454281" y="5352663"/>
            <a:ext cx="838200" cy="838200"/>
            <a:chOff x="0" y="0"/>
            <a:chExt cx="838200" cy="838200"/>
          </a:xfrm>
          <a:noFill/>
        </p:grpSpPr>
        <p:sp>
          <p:nvSpPr>
            <p:cNvPr id="8" name="Rounded Rectangle 13"/>
            <p:cNvSpPr/>
            <p:nvPr/>
          </p:nvSpPr>
          <p:spPr>
            <a:xfrm>
              <a:off x="0" y="0"/>
              <a:ext cx="838200" cy="838200"/>
            </a:xfrm>
            <a:prstGeom prst="roundRect">
              <a:avLst>
                <a:gd name="adj" fmla="val 16667"/>
              </a:avLst>
            </a:prstGeom>
            <a:grpFill/>
            <a:ln w="9525">
              <a:solidFill>
                <a:schemeClr val="accent1"/>
              </a:solidFill>
            </a:ln>
          </p:spPr>
          <p:txBody>
            <a:bodyPr anchor="ctr"/>
            <a:lstStyle/>
            <a:p>
              <a:pPr lvl="0" algn="ctr" eaLnBrk="1" hangingPunct="1">
                <a:buNone/>
              </a:pPr>
              <a:endParaRPr lang="zh-CN" altLang="zh-CN" sz="1400" dirty="0">
                <a:solidFill>
                  <a:schemeClr val="bg1">
                    <a:lumMod val="65000"/>
                  </a:schemeClr>
                </a:solidFill>
                <a:latin typeface="Calibri" pitchFamily="34" charset="0"/>
                <a:ea typeface="宋体" pitchFamily="2" charset="-122"/>
                <a:sym typeface="Calibri" pitchFamily="34" charset="0"/>
              </a:endParaRPr>
            </a:p>
          </p:txBody>
        </p:sp>
        <p:sp>
          <p:nvSpPr>
            <p:cNvPr id="10" name="Freeform 44"/>
            <p:cNvSpPr>
              <a:spLocks noEditPoints="1"/>
            </p:cNvSpPr>
            <p:nvPr/>
          </p:nvSpPr>
          <p:spPr>
            <a:xfrm>
              <a:off x="218189" y="220685"/>
              <a:ext cx="401822" cy="396830"/>
            </a:xfrm>
            <a:custGeom>
              <a:avLst/>
              <a:gdLst>
                <a:gd name="txL" fmla="*/ 0 w 121"/>
                <a:gd name="txT" fmla="*/ 0 h 119"/>
                <a:gd name="txR" fmla="*/ 121 w 121"/>
                <a:gd name="txB" fmla="*/ 119 h 119"/>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1" h="119">
                  <a:moveTo>
                    <a:pt x="114" y="89"/>
                  </a:moveTo>
                  <a:cubicBezTo>
                    <a:pt x="88" y="62"/>
                    <a:pt x="88" y="62"/>
                    <a:pt x="88" y="62"/>
                  </a:cubicBezTo>
                  <a:cubicBezTo>
                    <a:pt x="83" y="58"/>
                    <a:pt x="77" y="57"/>
                    <a:pt x="71" y="58"/>
                  </a:cubicBezTo>
                  <a:cubicBezTo>
                    <a:pt x="61" y="48"/>
                    <a:pt x="61" y="48"/>
                    <a:pt x="61" y="48"/>
                  </a:cubicBezTo>
                  <a:cubicBezTo>
                    <a:pt x="62" y="43"/>
                    <a:pt x="61" y="37"/>
                    <a:pt x="56" y="33"/>
                  </a:cubicBezTo>
                  <a:cubicBezTo>
                    <a:pt x="30" y="6"/>
                    <a:pt x="30" y="6"/>
                    <a:pt x="30" y="6"/>
                  </a:cubicBezTo>
                  <a:cubicBezTo>
                    <a:pt x="23" y="0"/>
                    <a:pt x="13" y="0"/>
                    <a:pt x="7" y="6"/>
                  </a:cubicBezTo>
                  <a:cubicBezTo>
                    <a:pt x="0" y="13"/>
                    <a:pt x="0" y="23"/>
                    <a:pt x="7" y="29"/>
                  </a:cubicBezTo>
                  <a:cubicBezTo>
                    <a:pt x="33" y="56"/>
                    <a:pt x="33" y="56"/>
                    <a:pt x="33" y="56"/>
                  </a:cubicBezTo>
                  <a:cubicBezTo>
                    <a:pt x="38" y="61"/>
                    <a:pt x="45" y="62"/>
                    <a:pt x="51" y="60"/>
                  </a:cubicBezTo>
                  <a:cubicBezTo>
                    <a:pt x="60" y="70"/>
                    <a:pt x="60" y="70"/>
                    <a:pt x="60" y="70"/>
                  </a:cubicBezTo>
                  <a:cubicBezTo>
                    <a:pt x="59" y="75"/>
                    <a:pt x="60" y="81"/>
                    <a:pt x="65" y="85"/>
                  </a:cubicBezTo>
                  <a:cubicBezTo>
                    <a:pt x="91" y="112"/>
                    <a:pt x="91" y="112"/>
                    <a:pt x="91" y="112"/>
                  </a:cubicBezTo>
                  <a:cubicBezTo>
                    <a:pt x="98" y="119"/>
                    <a:pt x="108" y="119"/>
                    <a:pt x="114" y="112"/>
                  </a:cubicBezTo>
                  <a:cubicBezTo>
                    <a:pt x="121" y="106"/>
                    <a:pt x="121" y="95"/>
                    <a:pt x="114" y="89"/>
                  </a:cubicBezTo>
                  <a:close/>
                  <a:moveTo>
                    <a:pt x="36" y="51"/>
                  </a:moveTo>
                  <a:cubicBezTo>
                    <a:pt x="12" y="27"/>
                    <a:pt x="12" y="27"/>
                    <a:pt x="12" y="27"/>
                  </a:cubicBezTo>
                  <a:cubicBezTo>
                    <a:pt x="7" y="22"/>
                    <a:pt x="7" y="15"/>
                    <a:pt x="11" y="11"/>
                  </a:cubicBezTo>
                  <a:cubicBezTo>
                    <a:pt x="16" y="7"/>
                    <a:pt x="23" y="7"/>
                    <a:pt x="27" y="12"/>
                  </a:cubicBezTo>
                  <a:cubicBezTo>
                    <a:pt x="51" y="36"/>
                    <a:pt x="51" y="36"/>
                    <a:pt x="51" y="36"/>
                  </a:cubicBezTo>
                  <a:cubicBezTo>
                    <a:pt x="53" y="37"/>
                    <a:pt x="54" y="40"/>
                    <a:pt x="54" y="42"/>
                  </a:cubicBezTo>
                  <a:cubicBezTo>
                    <a:pt x="51" y="39"/>
                    <a:pt x="46" y="39"/>
                    <a:pt x="43" y="42"/>
                  </a:cubicBezTo>
                  <a:cubicBezTo>
                    <a:pt x="40" y="45"/>
                    <a:pt x="40" y="50"/>
                    <a:pt x="43" y="53"/>
                  </a:cubicBezTo>
                  <a:cubicBezTo>
                    <a:pt x="45" y="54"/>
                    <a:pt x="45" y="54"/>
                    <a:pt x="45" y="54"/>
                  </a:cubicBezTo>
                  <a:cubicBezTo>
                    <a:pt x="42" y="54"/>
                    <a:pt x="38" y="53"/>
                    <a:pt x="36" y="51"/>
                  </a:cubicBezTo>
                  <a:close/>
                  <a:moveTo>
                    <a:pt x="110" y="107"/>
                  </a:moveTo>
                  <a:cubicBezTo>
                    <a:pt x="105" y="111"/>
                    <a:pt x="98" y="111"/>
                    <a:pt x="94" y="107"/>
                  </a:cubicBezTo>
                  <a:cubicBezTo>
                    <a:pt x="70" y="83"/>
                    <a:pt x="70" y="83"/>
                    <a:pt x="70" y="83"/>
                  </a:cubicBezTo>
                  <a:cubicBezTo>
                    <a:pt x="68" y="81"/>
                    <a:pt x="67" y="78"/>
                    <a:pt x="67" y="76"/>
                  </a:cubicBezTo>
                  <a:cubicBezTo>
                    <a:pt x="71" y="80"/>
                    <a:pt x="71" y="80"/>
                    <a:pt x="71" y="80"/>
                  </a:cubicBezTo>
                  <a:cubicBezTo>
                    <a:pt x="74" y="83"/>
                    <a:pt x="79" y="83"/>
                    <a:pt x="82" y="80"/>
                  </a:cubicBezTo>
                  <a:cubicBezTo>
                    <a:pt x="85" y="77"/>
                    <a:pt x="85" y="72"/>
                    <a:pt x="82" y="69"/>
                  </a:cubicBezTo>
                  <a:cubicBezTo>
                    <a:pt x="77" y="64"/>
                    <a:pt x="77" y="64"/>
                    <a:pt x="77" y="64"/>
                  </a:cubicBezTo>
                  <a:cubicBezTo>
                    <a:pt x="80" y="64"/>
                    <a:pt x="83" y="65"/>
                    <a:pt x="85" y="68"/>
                  </a:cubicBezTo>
                  <a:cubicBezTo>
                    <a:pt x="109" y="92"/>
                    <a:pt x="109" y="92"/>
                    <a:pt x="109" y="92"/>
                  </a:cubicBezTo>
                  <a:cubicBezTo>
                    <a:pt x="114" y="96"/>
                    <a:pt x="114" y="103"/>
                    <a:pt x="110" y="107"/>
                  </a:cubicBezTo>
                  <a:close/>
                </a:path>
              </a:pathLst>
            </a:custGeom>
            <a:grpFill/>
            <a:ln w="9525">
              <a:solidFill>
                <a:schemeClr val="accent1"/>
              </a:solidFill>
            </a:ln>
          </p:spPr>
          <p:txBody>
            <a:bodyPr/>
            <a:lstStyle/>
            <a:p>
              <a:endParaRPr lang="zh-CN" altLang="en-US" sz="1400">
                <a:solidFill>
                  <a:schemeClr val="bg1">
                    <a:lumMod val="65000"/>
                  </a:schemeClr>
                </a:solidFill>
              </a:endParaRPr>
            </a:p>
          </p:txBody>
        </p:sp>
      </p:grpSp>
      <p:grpSp>
        <p:nvGrpSpPr>
          <p:cNvPr id="13" name="组合 2"/>
          <p:cNvGrpSpPr/>
          <p:nvPr/>
        </p:nvGrpSpPr>
        <p:grpSpPr>
          <a:xfrm>
            <a:off x="1454281" y="3822313"/>
            <a:ext cx="838200" cy="838200"/>
            <a:chOff x="0" y="0"/>
            <a:chExt cx="838200" cy="838200"/>
          </a:xfrm>
          <a:noFill/>
        </p:grpSpPr>
        <p:sp>
          <p:nvSpPr>
            <p:cNvPr id="14" name="Rounded Rectangle 15"/>
            <p:cNvSpPr/>
            <p:nvPr/>
          </p:nvSpPr>
          <p:spPr>
            <a:xfrm>
              <a:off x="0" y="0"/>
              <a:ext cx="838200" cy="838200"/>
            </a:xfrm>
            <a:prstGeom prst="roundRect">
              <a:avLst>
                <a:gd name="adj" fmla="val 16667"/>
              </a:avLst>
            </a:prstGeom>
            <a:grpFill/>
            <a:ln w="9525">
              <a:solidFill>
                <a:srgbClr val="95B66C"/>
              </a:solidFill>
            </a:ln>
          </p:spPr>
          <p:txBody>
            <a:bodyPr anchor="ctr"/>
            <a:lstStyle/>
            <a:p>
              <a:pPr lvl="0" algn="ctr" eaLnBrk="1" hangingPunct="1">
                <a:buNone/>
              </a:pPr>
              <a:endParaRPr lang="zh-CN" altLang="zh-CN" sz="1400" dirty="0">
                <a:solidFill>
                  <a:schemeClr val="bg1">
                    <a:lumMod val="65000"/>
                  </a:schemeClr>
                </a:solidFill>
                <a:latin typeface="Calibri" pitchFamily="34" charset="0"/>
                <a:ea typeface="宋体" pitchFamily="2" charset="-122"/>
                <a:sym typeface="Calibri" pitchFamily="34" charset="0"/>
              </a:endParaRPr>
            </a:p>
          </p:txBody>
        </p:sp>
        <p:sp>
          <p:nvSpPr>
            <p:cNvPr id="15" name="Freeform 55"/>
            <p:cNvSpPr>
              <a:spLocks noEditPoints="1"/>
            </p:cNvSpPr>
            <p:nvPr/>
          </p:nvSpPr>
          <p:spPr>
            <a:xfrm>
              <a:off x="204463" y="194480"/>
              <a:ext cx="429274" cy="449241"/>
            </a:xfrm>
            <a:custGeom>
              <a:avLst/>
              <a:gdLst>
                <a:gd name="txL" fmla="*/ 0 w 129"/>
                <a:gd name="txT" fmla="*/ 0 h 135"/>
                <a:gd name="txR" fmla="*/ 129 w 129"/>
                <a:gd name="txB" fmla="*/ 135 h 135"/>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grpFill/>
            <a:ln w="9525">
              <a:solidFill>
                <a:srgbClr val="95B66C"/>
              </a:solidFill>
            </a:ln>
          </p:spPr>
          <p:txBody>
            <a:bodyPr/>
            <a:lstStyle/>
            <a:p>
              <a:endParaRPr lang="zh-CN" altLang="en-US" sz="1400">
                <a:solidFill>
                  <a:schemeClr val="bg1">
                    <a:lumMod val="65000"/>
                  </a:schemeClr>
                </a:solidFill>
              </a:endParaRPr>
            </a:p>
          </p:txBody>
        </p:sp>
      </p:grpSp>
      <p:grpSp>
        <p:nvGrpSpPr>
          <p:cNvPr id="16" name="组合 1"/>
          <p:cNvGrpSpPr/>
          <p:nvPr/>
        </p:nvGrpSpPr>
        <p:grpSpPr>
          <a:xfrm>
            <a:off x="1454281" y="2293551"/>
            <a:ext cx="838200" cy="838200"/>
            <a:chOff x="0" y="0"/>
            <a:chExt cx="838200" cy="838200"/>
          </a:xfrm>
          <a:noFill/>
        </p:grpSpPr>
        <p:sp>
          <p:nvSpPr>
            <p:cNvPr id="17" name="Rounded Rectangle 5"/>
            <p:cNvSpPr/>
            <p:nvPr/>
          </p:nvSpPr>
          <p:spPr>
            <a:xfrm>
              <a:off x="0" y="0"/>
              <a:ext cx="838200" cy="838200"/>
            </a:xfrm>
            <a:prstGeom prst="roundRect">
              <a:avLst>
                <a:gd name="adj" fmla="val 16667"/>
              </a:avLst>
            </a:prstGeom>
            <a:grpFill/>
            <a:ln w="9525">
              <a:solidFill>
                <a:srgbClr val="8CB9E3"/>
              </a:solidFill>
            </a:ln>
          </p:spPr>
          <p:txBody>
            <a:bodyPr anchor="ctr"/>
            <a:lstStyle/>
            <a:p>
              <a:pPr lvl="0" algn="ctr" eaLnBrk="1" hangingPunct="1">
                <a:buNone/>
              </a:pPr>
              <a:endParaRPr lang="zh-CN" altLang="zh-CN" sz="1400" dirty="0">
                <a:solidFill>
                  <a:schemeClr val="bg1">
                    <a:lumMod val="65000"/>
                  </a:schemeClr>
                </a:solidFill>
                <a:latin typeface="Calibri" pitchFamily="34" charset="0"/>
                <a:ea typeface="宋体" pitchFamily="2" charset="-122"/>
                <a:sym typeface="Calibri" pitchFamily="34" charset="0"/>
              </a:endParaRPr>
            </a:p>
          </p:txBody>
        </p:sp>
        <p:grpSp>
          <p:nvGrpSpPr>
            <p:cNvPr id="18" name="Group 38"/>
            <p:cNvGrpSpPr/>
            <p:nvPr/>
          </p:nvGrpSpPr>
          <p:grpSpPr>
            <a:xfrm>
              <a:off x="204463" y="177009"/>
              <a:ext cx="429274" cy="484183"/>
              <a:chOff x="0" y="0"/>
              <a:chExt cx="429274" cy="484183"/>
            </a:xfrm>
            <a:grpFill/>
          </p:grpSpPr>
          <p:sp>
            <p:nvSpPr>
              <p:cNvPr id="19" name="Freeform 147"/>
              <p:cNvSpPr/>
              <p:nvPr/>
            </p:nvSpPr>
            <p:spPr>
              <a:xfrm>
                <a:off x="0" y="0"/>
                <a:ext cx="429274" cy="87353"/>
              </a:xfrm>
              <a:custGeom>
                <a:avLst/>
                <a:gdLst>
                  <a:gd name="txL" fmla="*/ 0 w 129"/>
                  <a:gd name="txT" fmla="*/ 0 h 26"/>
                  <a:gd name="txR" fmla="*/ 129 w 129"/>
                  <a:gd name="txB" fmla="*/ 26 h 26"/>
                </a:gdLst>
                <a:ahLst/>
                <a:cxnLst>
                  <a:cxn ang="0">
                    <a:pos x="2147483646" y="2147483646"/>
                  </a:cxn>
                  <a:cxn ang="0">
                    <a:pos x="2147483646" y="2147483646"/>
                  </a:cxn>
                  <a:cxn ang="0">
                    <a:pos x="2147483646" y="0"/>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Lst>
                <a:rect l="txL" t="txT" r="txR" b="tx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a:solidFill>
                  <a:srgbClr val="8CB9E3"/>
                </a:solidFill>
              </a:ln>
            </p:spPr>
            <p:txBody>
              <a:bodyPr/>
              <a:lstStyle/>
              <a:p>
                <a:endParaRPr lang="zh-CN" altLang="en-US" sz="1400">
                  <a:solidFill>
                    <a:schemeClr val="bg1">
                      <a:lumMod val="65000"/>
                    </a:schemeClr>
                  </a:solidFill>
                </a:endParaRPr>
              </a:p>
            </p:txBody>
          </p:sp>
          <p:sp>
            <p:nvSpPr>
              <p:cNvPr id="20" name="Freeform 148"/>
              <p:cNvSpPr>
                <a:spLocks noEditPoints="1"/>
              </p:cNvSpPr>
              <p:nvPr/>
            </p:nvSpPr>
            <p:spPr>
              <a:xfrm>
                <a:off x="37436" y="107319"/>
                <a:ext cx="356897" cy="376864"/>
              </a:xfrm>
              <a:custGeom>
                <a:avLst/>
                <a:gdLst>
                  <a:gd name="txL" fmla="*/ 0 w 143"/>
                  <a:gd name="txT" fmla="*/ 0 h 151"/>
                  <a:gd name="txR" fmla="*/ 143 w 143"/>
                  <a:gd name="txB" fmla="*/ 151 h 151"/>
                </a:gdLst>
                <a:ahLst/>
                <a:cxnLst>
                  <a:cxn ang="0">
                    <a:pos x="2147483646" y="2147483646"/>
                  </a:cxn>
                  <a:cxn ang="0">
                    <a:pos x="2147483646" y="0"/>
                  </a:cxn>
                  <a:cxn ang="0">
                    <a:pos x="0" y="0"/>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a:solidFill>
                  <a:srgbClr val="8CB9E3"/>
                </a:solidFill>
              </a:ln>
            </p:spPr>
            <p:txBody>
              <a:bodyPr/>
              <a:lstStyle/>
              <a:p>
                <a:endParaRPr lang="zh-CN" altLang="en-US" sz="1400">
                  <a:solidFill>
                    <a:schemeClr val="bg1">
                      <a:lumMod val="65000"/>
                    </a:schemeClr>
                  </a:solidFill>
                </a:endParaRPr>
              </a:p>
            </p:txBody>
          </p:sp>
          <p:sp>
            <p:nvSpPr>
              <p:cNvPr id="21" name="Freeform 149"/>
              <p:cNvSpPr/>
              <p:nvPr/>
            </p:nvSpPr>
            <p:spPr>
              <a:xfrm>
                <a:off x="64890" y="179696"/>
                <a:ext cx="174705" cy="102328"/>
              </a:xfrm>
              <a:custGeom>
                <a:avLst/>
                <a:gdLst>
                  <a:gd name="txL" fmla="*/ 0 w 70"/>
                  <a:gd name="txT" fmla="*/ 0 h 41"/>
                  <a:gd name="txR" fmla="*/ 70 w 70"/>
                  <a:gd name="txB" fmla="*/ 41 h 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Lst>
                <a:rect l="txL" t="txT" r="txR" b="txB"/>
                <a:pathLst>
                  <a:path w="70" h="41">
                    <a:moveTo>
                      <a:pt x="58" y="12"/>
                    </a:moveTo>
                    <a:lnTo>
                      <a:pt x="54" y="20"/>
                    </a:lnTo>
                    <a:lnTo>
                      <a:pt x="48" y="16"/>
                    </a:lnTo>
                    <a:lnTo>
                      <a:pt x="34" y="8"/>
                    </a:lnTo>
                    <a:lnTo>
                      <a:pt x="32" y="12"/>
                    </a:lnTo>
                    <a:lnTo>
                      <a:pt x="28" y="20"/>
                    </a:lnTo>
                    <a:lnTo>
                      <a:pt x="16" y="12"/>
                    </a:lnTo>
                    <a:lnTo>
                      <a:pt x="12" y="17"/>
                    </a:lnTo>
                    <a:lnTo>
                      <a:pt x="0" y="37"/>
                    </a:lnTo>
                    <a:lnTo>
                      <a:pt x="5" y="41"/>
                    </a:lnTo>
                    <a:lnTo>
                      <a:pt x="17" y="21"/>
                    </a:lnTo>
                    <a:lnTo>
                      <a:pt x="24" y="25"/>
                    </a:lnTo>
                    <a:lnTo>
                      <a:pt x="30" y="29"/>
                    </a:lnTo>
                    <a:lnTo>
                      <a:pt x="37" y="17"/>
                    </a:lnTo>
                    <a:lnTo>
                      <a:pt x="42" y="21"/>
                    </a:lnTo>
                    <a:lnTo>
                      <a:pt x="56" y="28"/>
                    </a:lnTo>
                    <a:lnTo>
                      <a:pt x="57" y="28"/>
                    </a:lnTo>
                    <a:lnTo>
                      <a:pt x="64" y="17"/>
                    </a:lnTo>
                    <a:lnTo>
                      <a:pt x="70" y="4"/>
                    </a:lnTo>
                    <a:lnTo>
                      <a:pt x="65" y="0"/>
                    </a:lnTo>
                    <a:lnTo>
                      <a:pt x="58" y="12"/>
                    </a:lnTo>
                    <a:close/>
                  </a:path>
                </a:pathLst>
              </a:custGeom>
              <a:grpFill/>
              <a:ln w="9525">
                <a:solidFill>
                  <a:srgbClr val="8CB9E3"/>
                </a:solidFill>
              </a:ln>
            </p:spPr>
            <p:txBody>
              <a:bodyPr/>
              <a:lstStyle/>
              <a:p>
                <a:endParaRPr lang="zh-CN" altLang="en-US" sz="1400">
                  <a:solidFill>
                    <a:schemeClr val="bg1">
                      <a:lumMod val="65000"/>
                    </a:schemeClr>
                  </a:solidFill>
                </a:endParaRPr>
              </a:p>
            </p:txBody>
          </p:sp>
        </p:grpSp>
      </p:grpSp>
      <p:sp>
        <p:nvSpPr>
          <p:cNvPr id="22" name="文本框 7"/>
          <p:cNvSpPr/>
          <p:nvPr/>
        </p:nvSpPr>
        <p:spPr>
          <a:xfrm>
            <a:off x="2463931" y="2238896"/>
            <a:ext cx="1415772" cy="338554"/>
          </a:xfrm>
          <a:prstGeom prst="rect">
            <a:avLst/>
          </a:prstGeom>
          <a:noFill/>
          <a:ln w="9525">
            <a:noFill/>
            <a:miter/>
          </a:ln>
        </p:spPr>
        <p:txBody>
          <a:bodyPr wrap="none">
            <a:spAutoFit/>
          </a:bodyPr>
          <a:lstStyle/>
          <a:p>
            <a:pPr lvl="0" eaLnBrk="1" hangingPunct="1">
              <a:buNone/>
            </a:pPr>
            <a:r>
              <a:rPr lang="zh-CN" altLang="en-US" sz="1600" b="1" dirty="0">
                <a:solidFill>
                  <a:schemeClr val="bg1">
                    <a:lumMod val="65000"/>
                  </a:schemeClr>
                </a:solidFill>
                <a:latin typeface="微软雅黑" pitchFamily="34" charset="-122"/>
                <a:ea typeface="微软雅黑" pitchFamily="34" charset="-122"/>
                <a:sym typeface="微软雅黑" pitchFamily="34" charset="-122"/>
              </a:rPr>
              <a:t>Click to join the title</a:t>
            </a:r>
          </a:p>
        </p:txBody>
      </p:sp>
      <p:sp>
        <p:nvSpPr>
          <p:cNvPr id="23" name="文本框 8"/>
          <p:cNvSpPr/>
          <p:nvPr/>
        </p:nvSpPr>
        <p:spPr>
          <a:xfrm>
            <a:off x="2457581" y="2604021"/>
            <a:ext cx="2717800" cy="430887"/>
          </a:xfrm>
          <a:prstGeom prst="rect">
            <a:avLst/>
          </a:prstGeom>
          <a:noFill/>
          <a:ln w="9525">
            <a:noFill/>
            <a:miter/>
          </a:ln>
        </p:spPr>
        <p:txBody>
          <a:bodyPr>
            <a:spAutoFit/>
          </a:bodyPr>
          <a:lstStyle/>
          <a:p>
            <a:pPr lvl="0" eaLnBrk="1" hangingPunct="1">
              <a:buNone/>
            </a:pPr>
            <a:r>
              <a:rPr lang="zh-CN" altLang="en-US" sz="1100" dirty="0">
                <a:solidFill>
                  <a:schemeClr val="bg1">
                    <a:lumMod val="65000"/>
                  </a:schemeClr>
                </a:solidFill>
                <a:latin typeface="微软雅黑" pitchFamily="34" charset="-122"/>
                <a:ea typeface="微软雅黑" pitchFamily="34" charset="-122"/>
                <a:sym typeface="微软雅黑" pitchFamily="34" charset="-122"/>
              </a:rPr>
              <a:t>Author: Main content: A comprehensive description of the above chart is entered here.</a:t>
            </a:r>
          </a:p>
        </p:txBody>
      </p:sp>
      <p:sp>
        <p:nvSpPr>
          <p:cNvPr id="24" name="文本框 88"/>
          <p:cNvSpPr/>
          <p:nvPr/>
        </p:nvSpPr>
        <p:spPr>
          <a:xfrm>
            <a:off x="2463931" y="3770834"/>
            <a:ext cx="1415772" cy="338554"/>
          </a:xfrm>
          <a:prstGeom prst="rect">
            <a:avLst/>
          </a:prstGeom>
          <a:noFill/>
          <a:ln w="9525">
            <a:noFill/>
            <a:miter/>
          </a:ln>
        </p:spPr>
        <p:txBody>
          <a:bodyPr wrap="none">
            <a:spAutoFit/>
          </a:bodyPr>
          <a:lstStyle/>
          <a:p>
            <a:pPr lvl="0"/>
            <a:r>
              <a:rPr lang="zh-CN" altLang="en-US" sz="1600" b="1" dirty="0">
                <a:solidFill>
                  <a:schemeClr val="bg1">
                    <a:lumMod val="65000"/>
                  </a:schemeClr>
                </a:solidFill>
                <a:latin typeface="微软雅黑" pitchFamily="34" charset="-122"/>
                <a:ea typeface="微软雅黑" pitchFamily="34" charset="-122"/>
                <a:sym typeface="微软雅黑" pitchFamily="34" charset="-122"/>
              </a:rPr>
              <a:t>Click to join the title</a:t>
            </a:r>
          </a:p>
        </p:txBody>
      </p:sp>
      <p:sp>
        <p:nvSpPr>
          <p:cNvPr id="25" name="文本框 89"/>
          <p:cNvSpPr/>
          <p:nvPr/>
        </p:nvSpPr>
        <p:spPr>
          <a:xfrm>
            <a:off x="2457581" y="4135959"/>
            <a:ext cx="2717800" cy="430887"/>
          </a:xfrm>
          <a:prstGeom prst="rect">
            <a:avLst/>
          </a:prstGeom>
          <a:noFill/>
          <a:ln w="9525">
            <a:noFill/>
            <a:miter/>
          </a:ln>
        </p:spPr>
        <p:txBody>
          <a:bodyPr>
            <a:spAutoFit/>
          </a:bodyPr>
          <a:lstStyle/>
          <a:p>
            <a:pPr lvl="0" eaLnBrk="1" hangingPunct="1">
              <a:buNone/>
            </a:pPr>
            <a:r>
              <a:rPr lang="zh-CN" altLang="en-US" sz="1100" dirty="0">
                <a:solidFill>
                  <a:schemeClr val="bg1">
                    <a:lumMod val="65000"/>
                  </a:schemeClr>
                </a:solidFill>
                <a:latin typeface="微软雅黑" pitchFamily="34" charset="-122"/>
                <a:ea typeface="微软雅黑" pitchFamily="34" charset="-122"/>
                <a:sym typeface="微软雅黑" pitchFamily="34" charset="-122"/>
              </a:rPr>
              <a:t>Author: Main content: A comprehensive description of the above chart is entered here.</a:t>
            </a:r>
          </a:p>
        </p:txBody>
      </p:sp>
      <p:sp>
        <p:nvSpPr>
          <p:cNvPr id="26" name="文本框 90"/>
          <p:cNvSpPr/>
          <p:nvPr/>
        </p:nvSpPr>
        <p:spPr>
          <a:xfrm>
            <a:off x="2463931" y="5302771"/>
            <a:ext cx="1415772" cy="338554"/>
          </a:xfrm>
          <a:prstGeom prst="rect">
            <a:avLst/>
          </a:prstGeom>
          <a:noFill/>
          <a:ln w="9525">
            <a:noFill/>
            <a:miter/>
          </a:ln>
        </p:spPr>
        <p:txBody>
          <a:bodyPr wrap="none">
            <a:spAutoFit/>
          </a:bodyPr>
          <a:lstStyle/>
          <a:p>
            <a:pPr lvl="0"/>
            <a:r>
              <a:rPr lang="zh-CN" altLang="en-US" sz="1600" b="1" dirty="0">
                <a:solidFill>
                  <a:schemeClr val="bg1">
                    <a:lumMod val="65000"/>
                  </a:schemeClr>
                </a:solidFill>
                <a:latin typeface="微软雅黑" pitchFamily="34" charset="-122"/>
                <a:ea typeface="微软雅黑" pitchFamily="34" charset="-122"/>
                <a:sym typeface="微软雅黑" pitchFamily="34" charset="-122"/>
              </a:rPr>
              <a:t>Click to join the title</a:t>
            </a:r>
          </a:p>
        </p:txBody>
      </p:sp>
      <p:sp>
        <p:nvSpPr>
          <p:cNvPr id="27" name="文本框 91"/>
          <p:cNvSpPr/>
          <p:nvPr/>
        </p:nvSpPr>
        <p:spPr>
          <a:xfrm>
            <a:off x="2457581" y="5667896"/>
            <a:ext cx="2717800" cy="430887"/>
          </a:xfrm>
          <a:prstGeom prst="rect">
            <a:avLst/>
          </a:prstGeom>
          <a:noFill/>
          <a:ln w="9525">
            <a:noFill/>
            <a:miter/>
          </a:ln>
        </p:spPr>
        <p:txBody>
          <a:bodyPr>
            <a:spAutoFit/>
          </a:bodyPr>
          <a:lstStyle/>
          <a:p>
            <a:pPr lvl="0" eaLnBrk="1" hangingPunct="1">
              <a:buNone/>
            </a:pPr>
            <a:r>
              <a:rPr lang="zh-CN" altLang="en-US" sz="1100" dirty="0">
                <a:solidFill>
                  <a:schemeClr val="bg1">
                    <a:lumMod val="65000"/>
                  </a:schemeClr>
                </a:solidFill>
                <a:latin typeface="微软雅黑" pitchFamily="34" charset="-122"/>
                <a:ea typeface="微软雅黑" pitchFamily="34" charset="-122"/>
                <a:sym typeface="微软雅黑" pitchFamily="34" charset="-122"/>
              </a:rPr>
              <a:t>Author: Main content: A comprehensive description of the above chart is entered here.</a:t>
            </a:r>
          </a:p>
        </p:txBody>
      </p:sp>
      <p:sp>
        <p:nvSpPr>
          <p:cNvPr id="28" name="矩形 27"/>
          <p:cNvSpPr/>
          <p:nvPr/>
        </p:nvSpPr>
        <p:spPr>
          <a:xfrm>
            <a:off x="5859585" y="1873320"/>
            <a:ext cx="5096578" cy="4525278"/>
          </a:xfrm>
          <a:prstGeom prst="rect">
            <a:avLst/>
          </a:prstGeom>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348839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p:tgtEl>
                                          <p:spTgt spid="16"/>
                                        </p:tgtEl>
                                        <p:attrNameLst>
                                          <p:attrName>ppt_x</p:attrName>
                                        </p:attrNameLst>
                                      </p:cBhvr>
                                      <p:tavLst>
                                        <p:tav tm="0">
                                          <p:val>
                                            <p:strVal val="#ppt_x-#ppt_w*1.125000"/>
                                          </p:val>
                                        </p:tav>
                                        <p:tav tm="100000">
                                          <p:val>
                                            <p:strVal val="#ppt_x"/>
                                          </p:val>
                                        </p:tav>
                                      </p:tavLst>
                                    </p:anim>
                                    <p:animEffect filter="wipe(right)">
                                      <p:cBhvr>
                                        <p:cTn id="14" dur="250"/>
                                        <p:tgtEl>
                                          <p:spTgt spid="16"/>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filter="wipe(lef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filter="wipe(left)">
                                      <p:cBhvr>
                                        <p:cTn id="21" dur="500"/>
                                        <p:tgtEl>
                                          <p:spTgt spid="23"/>
                                        </p:tgtEl>
                                      </p:cBhvr>
                                    </p:animEffect>
                                  </p:childTnLst>
                                </p:cTn>
                              </p:par>
                            </p:childTnLst>
                          </p:cTn>
                        </p:par>
                        <p:par>
                          <p:cTn id="22" fill="hold">
                            <p:stCondLst>
                              <p:cond delay="1250"/>
                            </p:stCondLst>
                            <p:childTnLst>
                              <p:par>
                                <p:cTn id="23" presetID="1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50"/>
                                        <p:tgtEl>
                                          <p:spTgt spid="13"/>
                                        </p:tgtEl>
                                        <p:attrNameLst>
                                          <p:attrName>ppt_x</p:attrName>
                                        </p:attrNameLst>
                                      </p:cBhvr>
                                      <p:tavLst>
                                        <p:tav tm="0">
                                          <p:val>
                                            <p:strVal val="#ppt_x-#ppt_w*1.125000"/>
                                          </p:val>
                                        </p:tav>
                                        <p:tav tm="100000">
                                          <p:val>
                                            <p:strVal val="#ppt_x"/>
                                          </p:val>
                                        </p:tav>
                                      </p:tavLst>
                                    </p:anim>
                                    <p:animEffect filter="wipe(right)">
                                      <p:cBhvr>
                                        <p:cTn id="26" dur="250"/>
                                        <p:tgtEl>
                                          <p:spTgt spid="13"/>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filter="wipe(left)">
                                      <p:cBhvr>
                                        <p:cTn id="33" dur="500"/>
                                        <p:tgtEl>
                                          <p:spTgt spid="25"/>
                                        </p:tgtEl>
                                      </p:cBhvr>
                                    </p:animEffect>
                                  </p:childTnLst>
                                </p:cTn>
                              </p:par>
                            </p:childTnLst>
                          </p:cTn>
                        </p:par>
                        <p:par>
                          <p:cTn id="34" fill="hold">
                            <p:stCondLst>
                              <p:cond delay="2000"/>
                            </p:stCondLst>
                            <p:childTnLst>
                              <p:par>
                                <p:cTn id="35" presetID="1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p:tgtEl>
                                          <p:spTgt spid="7"/>
                                        </p:tgtEl>
                                        <p:attrNameLst>
                                          <p:attrName>ppt_x</p:attrName>
                                        </p:attrNameLst>
                                      </p:cBhvr>
                                      <p:tavLst>
                                        <p:tav tm="0">
                                          <p:val>
                                            <p:strVal val="#ppt_x-#ppt_w*1.125000"/>
                                          </p:val>
                                        </p:tav>
                                        <p:tav tm="100000">
                                          <p:val>
                                            <p:strVal val="#ppt_x"/>
                                          </p:val>
                                        </p:tav>
                                      </p:tavLst>
                                    </p:anim>
                                    <p:animEffect filter="wipe(right)">
                                      <p:cBhvr>
                                        <p:cTn id="38" dur="250"/>
                                        <p:tgtEl>
                                          <p:spTgt spid="7"/>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filter="wipe(left)">
                                      <p:cBhvr>
                                        <p:cTn id="42" dur="500"/>
                                        <p:tgtEl>
                                          <p:spTgt spid="2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filter="wipe(left)">
                                      <p:cBhvr>
                                        <p:cTn id="45" dur="500"/>
                                        <p:tgtEl>
                                          <p:spTgt spid="27"/>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p:bldP spid="23" grpId="0" bldLvl="0"/>
      <p:bldP spid="24" grpId="0" bldLvl="0"/>
      <p:bldP spid="25" grpId="0" bldLvl="0"/>
      <p:bldP spid="26" grpId="0" bldLvl="0"/>
      <p:bldP spid="27" grpId="0" bldLvl="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559196"/>
            <a:ext cx="6362108" cy="800749"/>
            <a:chOff x="2914946" y="559196"/>
            <a:chExt cx="6362108" cy="800749"/>
          </a:xfrm>
        </p:grpSpPr>
        <p:grpSp>
          <p:nvGrpSpPr>
            <p:cNvPr id="9" name="组合 8"/>
            <p:cNvGrpSpPr/>
            <p:nvPr/>
          </p:nvGrpSpPr>
          <p:grpSpPr>
            <a:xfrm>
              <a:off x="4570777" y="559196"/>
              <a:ext cx="3068997" cy="715026"/>
              <a:chOff x="4755408" y="615869"/>
              <a:chExt cx="3068997" cy="715026"/>
            </a:xfrm>
          </p:grpSpPr>
          <p:sp>
            <p:nvSpPr>
              <p:cNvPr id="11" name="Copyright Notice"/>
              <p:cNvSpPr>
                <a:spLocks/>
              </p:cNvSpPr>
              <p:nvPr/>
            </p:nvSpPr>
            <p:spPr bwMode="auto">
              <a:xfrm>
                <a:off x="4975456" y="615869"/>
                <a:ext cx="2628900" cy="373209"/>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cap="small" dirty="0">
                    <a:solidFill>
                      <a:srgbClr val="8CB9E3"/>
                    </a:solidFill>
                    <a:latin typeface="微软雅黑" panose="020B0503020204020204" pitchFamily="34" charset="-122"/>
                    <a:ea typeface="微软雅黑" panose="020B0503020204020204" pitchFamily="34" charset="-122"/>
                  </a:rPr>
                  <a:t>Click Add title Text</a:t>
                </a:r>
                <a:endParaRPr lang="en-US" sz="2000" b="1" cap="small" dirty="0">
                  <a:solidFill>
                    <a:srgbClr val="8CB9E3"/>
                  </a:solidFill>
                  <a:latin typeface="微软雅黑" panose="020B0503020204020204" pitchFamily="34" charset="-122"/>
                  <a:ea typeface="微软雅黑" panose="020B0503020204020204" pitchFamily="34" charset="-122"/>
                </a:endParaRPr>
              </a:p>
            </p:txBody>
          </p:sp>
          <p:sp>
            <p:nvSpPr>
              <p:cNvPr id="12" name="文本框 12"/>
              <p:cNvSpPr txBox="1"/>
              <p:nvPr/>
            </p:nvSpPr>
            <p:spPr>
              <a:xfrm>
                <a:off x="4755408" y="961563"/>
                <a:ext cx="306899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bg1">
                        <a:lumMod val="65000"/>
                      </a:schemeClr>
                    </a:solidFill>
                  </a:rPr>
                  <a:t>Click Add title Text description</a:t>
                </a:r>
                <a:endParaRPr lang="zh-CN" altLang="en-US" dirty="0">
                  <a:solidFill>
                    <a:schemeClr val="bg1">
                      <a:lumMod val="65000"/>
                    </a:schemeClr>
                  </a:solidFill>
                </a:endParaRPr>
              </a:p>
            </p:txBody>
          </p:sp>
        </p:grpSp>
        <p:sp>
          <p:nvSpPr>
            <p:cNvPr id="2" name="矩形 1"/>
            <p:cNvSpPr/>
            <p:nvPr/>
          </p:nvSpPr>
          <p:spPr>
            <a:xfrm>
              <a:off x="2914946" y="1314226"/>
              <a:ext cx="6362108" cy="45719"/>
            </a:xfrm>
            <a:prstGeom prst="rect">
              <a:avLst/>
            </a:prstGeom>
            <a:solidFill>
              <a:srgbClr val="8CB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1520055" y="2569693"/>
            <a:ext cx="10422902" cy="3058394"/>
            <a:chOff x="1520055" y="2569693"/>
            <a:chExt cx="10422902" cy="3058394"/>
          </a:xfrm>
        </p:grpSpPr>
        <p:sp>
          <p:nvSpPr>
            <p:cNvPr id="8" name="Freeform 8"/>
            <p:cNvSpPr>
              <a:spLocks noChangeAspect="1" noEditPoints="1"/>
            </p:cNvSpPr>
            <p:nvPr/>
          </p:nvSpPr>
          <p:spPr bwMode="auto">
            <a:xfrm>
              <a:off x="1580410" y="3613175"/>
              <a:ext cx="937617" cy="937618"/>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4 w 2449"/>
                <a:gd name="T23" fmla="*/ 2375 h 2449"/>
                <a:gd name="T24" fmla="*/ 492 w 2449"/>
                <a:gd name="T25" fmla="*/ 2205 h 2449"/>
                <a:gd name="T26" fmla="*/ 243 w 2449"/>
                <a:gd name="T27" fmla="*/ 1957 h 2449"/>
                <a:gd name="T28" fmla="*/ 75 w 2449"/>
                <a:gd name="T29" fmla="*/ 1645 h 2449"/>
                <a:gd name="T30" fmla="*/ 2 w 2449"/>
                <a:gd name="T31" fmla="*/ 1287 h 2449"/>
                <a:gd name="T32" fmla="*/ 38 w 2449"/>
                <a:gd name="T33" fmla="*/ 919 h 2449"/>
                <a:gd name="T34" fmla="*/ 178 w 2449"/>
                <a:gd name="T35" fmla="*/ 589 h 2449"/>
                <a:gd name="T36" fmla="*/ 401 w 2449"/>
                <a:gd name="T37" fmla="*/ 318 h 2449"/>
                <a:gd name="T38" fmla="*/ 694 w 2449"/>
                <a:gd name="T39" fmla="*/ 121 h 2449"/>
                <a:gd name="T40" fmla="*/ 1038 w 2449"/>
                <a:gd name="T41" fmla="*/ 14 h 2449"/>
                <a:gd name="T42" fmla="*/ 1640 w 2449"/>
                <a:gd name="T43" fmla="*/ 1166 h 2449"/>
                <a:gd name="T44" fmla="*/ 1649 w 2449"/>
                <a:gd name="T45" fmla="*/ 1196 h 2449"/>
                <a:gd name="T46" fmla="*/ 1635 w 2449"/>
                <a:gd name="T47" fmla="*/ 1221 h 2449"/>
                <a:gd name="T48" fmla="*/ 1527 w 2449"/>
                <a:gd name="T49" fmla="*/ 1692 h 2449"/>
                <a:gd name="T50" fmla="*/ 1495 w 2449"/>
                <a:gd name="T51" fmla="*/ 1725 h 2449"/>
                <a:gd name="T52" fmla="*/ 1351 w 2449"/>
                <a:gd name="T53" fmla="*/ 1443 h 2449"/>
                <a:gd name="T54" fmla="*/ 1121 w 2449"/>
                <a:gd name="T55" fmla="*/ 1432 h 2449"/>
                <a:gd name="T56" fmla="*/ 1096 w 2449"/>
                <a:gd name="T57" fmla="*/ 1449 h 2449"/>
                <a:gd name="T58" fmla="*/ 946 w 2449"/>
                <a:gd name="T59" fmla="*/ 1722 h 2449"/>
                <a:gd name="T60" fmla="*/ 921 w 2449"/>
                <a:gd name="T61" fmla="*/ 1683 h 2449"/>
                <a:gd name="T62" fmla="*/ 812 w 2449"/>
                <a:gd name="T63" fmla="*/ 1219 h 2449"/>
                <a:gd name="T64" fmla="*/ 800 w 2449"/>
                <a:gd name="T65" fmla="*/ 1192 h 2449"/>
                <a:gd name="T66" fmla="*/ 814 w 2449"/>
                <a:gd name="T67" fmla="*/ 1161 h 2449"/>
                <a:gd name="T68" fmla="*/ 1233 w 2449"/>
                <a:gd name="T69" fmla="*/ 724 h 2449"/>
                <a:gd name="T70" fmla="*/ 1310 w 2449"/>
                <a:gd name="T71" fmla="*/ 391 h 2449"/>
                <a:gd name="T72" fmla="*/ 1550 w 2449"/>
                <a:gd name="T73" fmla="*/ 453 h 2449"/>
                <a:gd name="T74" fmla="*/ 1757 w 2449"/>
                <a:gd name="T75" fmla="*/ 578 h 2449"/>
                <a:gd name="T76" fmla="*/ 1919 w 2449"/>
                <a:gd name="T77" fmla="*/ 757 h 2449"/>
                <a:gd name="T78" fmla="*/ 2025 w 2449"/>
                <a:gd name="T79" fmla="*/ 975 h 2449"/>
                <a:gd name="T80" fmla="*/ 2062 w 2449"/>
                <a:gd name="T81" fmla="*/ 1225 h 2449"/>
                <a:gd name="T82" fmla="*/ 2025 w 2449"/>
                <a:gd name="T83" fmla="*/ 1474 h 2449"/>
                <a:gd name="T84" fmla="*/ 1919 w 2449"/>
                <a:gd name="T85" fmla="*/ 1693 h 2449"/>
                <a:gd name="T86" fmla="*/ 1757 w 2449"/>
                <a:gd name="T87" fmla="*/ 1870 h 2449"/>
                <a:gd name="T88" fmla="*/ 1550 w 2449"/>
                <a:gd name="T89" fmla="*/ 1996 h 2449"/>
                <a:gd name="T90" fmla="*/ 1310 w 2449"/>
                <a:gd name="T91" fmla="*/ 2058 h 2449"/>
                <a:gd name="T92" fmla="*/ 1056 w 2449"/>
                <a:gd name="T93" fmla="*/ 2045 h 2449"/>
                <a:gd name="T94" fmla="*/ 825 w 2449"/>
                <a:gd name="T95" fmla="*/ 1961 h 2449"/>
                <a:gd name="T96" fmla="*/ 632 w 2449"/>
                <a:gd name="T97" fmla="*/ 1817 h 2449"/>
                <a:gd name="T98" fmla="*/ 488 w 2449"/>
                <a:gd name="T99" fmla="*/ 1623 h 2449"/>
                <a:gd name="T100" fmla="*/ 404 w 2449"/>
                <a:gd name="T101" fmla="*/ 1393 h 2449"/>
                <a:gd name="T102" fmla="*/ 391 w 2449"/>
                <a:gd name="T103" fmla="*/ 1139 h 2449"/>
                <a:gd name="T104" fmla="*/ 453 w 2449"/>
                <a:gd name="T105" fmla="*/ 899 h 2449"/>
                <a:gd name="T106" fmla="*/ 578 w 2449"/>
                <a:gd name="T107" fmla="*/ 692 h 2449"/>
                <a:gd name="T108" fmla="*/ 757 w 2449"/>
                <a:gd name="T109" fmla="*/ 530 h 2449"/>
                <a:gd name="T110" fmla="*/ 975 w 2449"/>
                <a:gd name="T111" fmla="*/ 425 h 2449"/>
                <a:gd name="T112" fmla="*/ 1225 w 2449"/>
                <a:gd name="T113"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9" h="2449">
                  <a:moveTo>
                    <a:pt x="1225" y="0"/>
                  </a:moveTo>
                  <a:lnTo>
                    <a:pt x="1287" y="2"/>
                  </a:lnTo>
                  <a:lnTo>
                    <a:pt x="1350" y="6"/>
                  </a:lnTo>
                  <a:lnTo>
                    <a:pt x="1411" y="14"/>
                  </a:lnTo>
                  <a:lnTo>
                    <a:pt x="1471" y="25"/>
                  </a:lnTo>
                  <a:lnTo>
                    <a:pt x="1530" y="38"/>
                  </a:lnTo>
                  <a:lnTo>
                    <a:pt x="1589" y="55"/>
                  </a:lnTo>
                  <a:lnTo>
                    <a:pt x="1645" y="75"/>
                  </a:lnTo>
                  <a:lnTo>
                    <a:pt x="1701" y="96"/>
                  </a:lnTo>
                  <a:lnTo>
                    <a:pt x="1755" y="121"/>
                  </a:lnTo>
                  <a:lnTo>
                    <a:pt x="1808" y="148"/>
                  </a:lnTo>
                  <a:lnTo>
                    <a:pt x="1859" y="178"/>
                  </a:lnTo>
                  <a:lnTo>
                    <a:pt x="1909" y="209"/>
                  </a:lnTo>
                  <a:lnTo>
                    <a:pt x="1957" y="243"/>
                  </a:lnTo>
                  <a:lnTo>
                    <a:pt x="2003" y="279"/>
                  </a:lnTo>
                  <a:lnTo>
                    <a:pt x="2048" y="318"/>
                  </a:lnTo>
                  <a:lnTo>
                    <a:pt x="2090" y="359"/>
                  </a:lnTo>
                  <a:lnTo>
                    <a:pt x="2130" y="401"/>
                  </a:lnTo>
                  <a:lnTo>
                    <a:pt x="2170" y="446"/>
                  </a:lnTo>
                  <a:lnTo>
                    <a:pt x="2206" y="492"/>
                  </a:lnTo>
                  <a:lnTo>
                    <a:pt x="2239" y="540"/>
                  </a:lnTo>
                  <a:lnTo>
                    <a:pt x="2272" y="589"/>
                  </a:lnTo>
                  <a:lnTo>
                    <a:pt x="2301" y="641"/>
                  </a:lnTo>
                  <a:lnTo>
                    <a:pt x="2328" y="694"/>
                  </a:lnTo>
                  <a:lnTo>
                    <a:pt x="2352" y="747"/>
                  </a:lnTo>
                  <a:lnTo>
                    <a:pt x="2375" y="804"/>
                  </a:lnTo>
                  <a:lnTo>
                    <a:pt x="2394" y="860"/>
                  </a:lnTo>
                  <a:lnTo>
                    <a:pt x="2411" y="919"/>
                  </a:lnTo>
                  <a:lnTo>
                    <a:pt x="2424" y="977"/>
                  </a:lnTo>
                  <a:lnTo>
                    <a:pt x="2435" y="1038"/>
                  </a:lnTo>
                  <a:lnTo>
                    <a:pt x="2442" y="1100"/>
                  </a:lnTo>
                  <a:lnTo>
                    <a:pt x="2447" y="1161"/>
                  </a:lnTo>
                  <a:lnTo>
                    <a:pt x="2449" y="1225"/>
                  </a:lnTo>
                  <a:lnTo>
                    <a:pt x="2447" y="1287"/>
                  </a:lnTo>
                  <a:lnTo>
                    <a:pt x="2442" y="1350"/>
                  </a:lnTo>
                  <a:lnTo>
                    <a:pt x="2435" y="1411"/>
                  </a:lnTo>
                  <a:lnTo>
                    <a:pt x="2424" y="1471"/>
                  </a:lnTo>
                  <a:lnTo>
                    <a:pt x="2411" y="1530"/>
                  </a:lnTo>
                  <a:lnTo>
                    <a:pt x="2394" y="1589"/>
                  </a:lnTo>
                  <a:lnTo>
                    <a:pt x="2375" y="1645"/>
                  </a:lnTo>
                  <a:lnTo>
                    <a:pt x="2352" y="1701"/>
                  </a:lnTo>
                  <a:lnTo>
                    <a:pt x="2328" y="1755"/>
                  </a:lnTo>
                  <a:lnTo>
                    <a:pt x="2301" y="1808"/>
                  </a:lnTo>
                  <a:lnTo>
                    <a:pt x="2272" y="1859"/>
                  </a:lnTo>
                  <a:lnTo>
                    <a:pt x="2239" y="1908"/>
                  </a:lnTo>
                  <a:lnTo>
                    <a:pt x="2206" y="1957"/>
                  </a:lnTo>
                  <a:lnTo>
                    <a:pt x="2170" y="2003"/>
                  </a:lnTo>
                  <a:lnTo>
                    <a:pt x="2130" y="2048"/>
                  </a:lnTo>
                  <a:lnTo>
                    <a:pt x="2090" y="2090"/>
                  </a:lnTo>
                  <a:lnTo>
                    <a:pt x="2048" y="2130"/>
                  </a:lnTo>
                  <a:lnTo>
                    <a:pt x="2003" y="2169"/>
                  </a:lnTo>
                  <a:lnTo>
                    <a:pt x="1957" y="2205"/>
                  </a:lnTo>
                  <a:lnTo>
                    <a:pt x="1909" y="2239"/>
                  </a:lnTo>
                  <a:lnTo>
                    <a:pt x="1859" y="2272"/>
                  </a:lnTo>
                  <a:lnTo>
                    <a:pt x="1808" y="2301"/>
                  </a:lnTo>
                  <a:lnTo>
                    <a:pt x="1755" y="2328"/>
                  </a:lnTo>
                  <a:lnTo>
                    <a:pt x="1701" y="2352"/>
                  </a:lnTo>
                  <a:lnTo>
                    <a:pt x="1645" y="2375"/>
                  </a:lnTo>
                  <a:lnTo>
                    <a:pt x="1589" y="2394"/>
                  </a:lnTo>
                  <a:lnTo>
                    <a:pt x="1530" y="2410"/>
                  </a:lnTo>
                  <a:lnTo>
                    <a:pt x="1471" y="2424"/>
                  </a:lnTo>
                  <a:lnTo>
                    <a:pt x="1411" y="2435"/>
                  </a:lnTo>
                  <a:lnTo>
                    <a:pt x="1350" y="2442"/>
                  </a:lnTo>
                  <a:lnTo>
                    <a:pt x="1287" y="2447"/>
                  </a:lnTo>
                  <a:lnTo>
                    <a:pt x="1225" y="2449"/>
                  </a:lnTo>
                  <a:lnTo>
                    <a:pt x="1161" y="2447"/>
                  </a:lnTo>
                  <a:lnTo>
                    <a:pt x="1100" y="2442"/>
                  </a:lnTo>
                  <a:lnTo>
                    <a:pt x="1038" y="2435"/>
                  </a:lnTo>
                  <a:lnTo>
                    <a:pt x="977" y="2424"/>
                  </a:lnTo>
                  <a:lnTo>
                    <a:pt x="918" y="2410"/>
                  </a:lnTo>
                  <a:lnTo>
                    <a:pt x="860" y="2394"/>
                  </a:lnTo>
                  <a:lnTo>
                    <a:pt x="804" y="2375"/>
                  </a:lnTo>
                  <a:lnTo>
                    <a:pt x="747" y="2352"/>
                  </a:lnTo>
                  <a:lnTo>
                    <a:pt x="694" y="2328"/>
                  </a:lnTo>
                  <a:lnTo>
                    <a:pt x="641" y="2301"/>
                  </a:lnTo>
                  <a:lnTo>
                    <a:pt x="589" y="2272"/>
                  </a:lnTo>
                  <a:lnTo>
                    <a:pt x="540" y="2239"/>
                  </a:lnTo>
                  <a:lnTo>
                    <a:pt x="492" y="2205"/>
                  </a:lnTo>
                  <a:lnTo>
                    <a:pt x="446" y="2169"/>
                  </a:lnTo>
                  <a:lnTo>
                    <a:pt x="401" y="2130"/>
                  </a:lnTo>
                  <a:lnTo>
                    <a:pt x="359" y="2090"/>
                  </a:lnTo>
                  <a:lnTo>
                    <a:pt x="318" y="2048"/>
                  </a:lnTo>
                  <a:lnTo>
                    <a:pt x="279" y="2003"/>
                  </a:lnTo>
                  <a:lnTo>
                    <a:pt x="243" y="1957"/>
                  </a:lnTo>
                  <a:lnTo>
                    <a:pt x="209" y="1908"/>
                  </a:lnTo>
                  <a:lnTo>
                    <a:pt x="178" y="1859"/>
                  </a:lnTo>
                  <a:lnTo>
                    <a:pt x="148" y="1808"/>
                  </a:lnTo>
                  <a:lnTo>
                    <a:pt x="121" y="1755"/>
                  </a:lnTo>
                  <a:lnTo>
                    <a:pt x="96" y="1701"/>
                  </a:lnTo>
                  <a:lnTo>
                    <a:pt x="75"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5" y="804"/>
                  </a:lnTo>
                  <a:lnTo>
                    <a:pt x="96" y="747"/>
                  </a:lnTo>
                  <a:lnTo>
                    <a:pt x="121" y="694"/>
                  </a:lnTo>
                  <a:lnTo>
                    <a:pt x="148" y="641"/>
                  </a:lnTo>
                  <a:lnTo>
                    <a:pt x="178" y="589"/>
                  </a:lnTo>
                  <a:lnTo>
                    <a:pt x="209" y="540"/>
                  </a:lnTo>
                  <a:lnTo>
                    <a:pt x="243" y="492"/>
                  </a:lnTo>
                  <a:lnTo>
                    <a:pt x="279" y="446"/>
                  </a:lnTo>
                  <a:lnTo>
                    <a:pt x="318" y="401"/>
                  </a:lnTo>
                  <a:lnTo>
                    <a:pt x="359" y="359"/>
                  </a:lnTo>
                  <a:lnTo>
                    <a:pt x="401" y="318"/>
                  </a:lnTo>
                  <a:lnTo>
                    <a:pt x="446" y="279"/>
                  </a:lnTo>
                  <a:lnTo>
                    <a:pt x="492" y="243"/>
                  </a:lnTo>
                  <a:lnTo>
                    <a:pt x="540" y="209"/>
                  </a:lnTo>
                  <a:lnTo>
                    <a:pt x="589" y="178"/>
                  </a:lnTo>
                  <a:lnTo>
                    <a:pt x="641" y="148"/>
                  </a:lnTo>
                  <a:lnTo>
                    <a:pt x="694" y="121"/>
                  </a:lnTo>
                  <a:lnTo>
                    <a:pt x="747" y="96"/>
                  </a:lnTo>
                  <a:lnTo>
                    <a:pt x="804" y="75"/>
                  </a:lnTo>
                  <a:lnTo>
                    <a:pt x="860" y="55"/>
                  </a:lnTo>
                  <a:lnTo>
                    <a:pt x="918" y="38"/>
                  </a:lnTo>
                  <a:lnTo>
                    <a:pt x="977" y="25"/>
                  </a:lnTo>
                  <a:lnTo>
                    <a:pt x="1038" y="14"/>
                  </a:lnTo>
                  <a:lnTo>
                    <a:pt x="1100" y="6"/>
                  </a:lnTo>
                  <a:lnTo>
                    <a:pt x="1161" y="2"/>
                  </a:lnTo>
                  <a:lnTo>
                    <a:pt x="1225" y="0"/>
                  </a:lnTo>
                  <a:close/>
                  <a:moveTo>
                    <a:pt x="1253" y="736"/>
                  </a:moveTo>
                  <a:lnTo>
                    <a:pt x="1636" y="1161"/>
                  </a:lnTo>
                  <a:lnTo>
                    <a:pt x="1640" y="1166"/>
                  </a:lnTo>
                  <a:lnTo>
                    <a:pt x="1643" y="1170"/>
                  </a:lnTo>
                  <a:lnTo>
                    <a:pt x="1645" y="1175"/>
                  </a:lnTo>
                  <a:lnTo>
                    <a:pt x="1647" y="1181"/>
                  </a:lnTo>
                  <a:lnTo>
                    <a:pt x="1648" y="1186"/>
                  </a:lnTo>
                  <a:lnTo>
                    <a:pt x="1649" y="1191"/>
                  </a:lnTo>
                  <a:lnTo>
                    <a:pt x="1649" y="1196"/>
                  </a:lnTo>
                  <a:lnTo>
                    <a:pt x="1648" y="1201"/>
                  </a:lnTo>
                  <a:lnTo>
                    <a:pt x="1646" y="1206"/>
                  </a:lnTo>
                  <a:lnTo>
                    <a:pt x="1644" y="1210"/>
                  </a:lnTo>
                  <a:lnTo>
                    <a:pt x="1642" y="1214"/>
                  </a:lnTo>
                  <a:lnTo>
                    <a:pt x="1639" y="1218"/>
                  </a:lnTo>
                  <a:lnTo>
                    <a:pt x="1635" y="1221"/>
                  </a:lnTo>
                  <a:lnTo>
                    <a:pt x="1631" y="1223"/>
                  </a:lnTo>
                  <a:lnTo>
                    <a:pt x="1626" y="1225"/>
                  </a:lnTo>
                  <a:lnTo>
                    <a:pt x="1621" y="1225"/>
                  </a:lnTo>
                  <a:lnTo>
                    <a:pt x="1528" y="1225"/>
                  </a:lnTo>
                  <a:lnTo>
                    <a:pt x="1528" y="1683"/>
                  </a:lnTo>
                  <a:lnTo>
                    <a:pt x="1527" y="1692"/>
                  </a:lnTo>
                  <a:lnTo>
                    <a:pt x="1525" y="1699"/>
                  </a:lnTo>
                  <a:lnTo>
                    <a:pt x="1521" y="1707"/>
                  </a:lnTo>
                  <a:lnTo>
                    <a:pt x="1516" y="1713"/>
                  </a:lnTo>
                  <a:lnTo>
                    <a:pt x="1509" y="1718"/>
                  </a:lnTo>
                  <a:lnTo>
                    <a:pt x="1502" y="1722"/>
                  </a:lnTo>
                  <a:lnTo>
                    <a:pt x="1495" y="1725"/>
                  </a:lnTo>
                  <a:lnTo>
                    <a:pt x="1486" y="1725"/>
                  </a:lnTo>
                  <a:lnTo>
                    <a:pt x="1355" y="1725"/>
                  </a:lnTo>
                  <a:lnTo>
                    <a:pt x="1355" y="1459"/>
                  </a:lnTo>
                  <a:lnTo>
                    <a:pt x="1355" y="1454"/>
                  </a:lnTo>
                  <a:lnTo>
                    <a:pt x="1353" y="1449"/>
                  </a:lnTo>
                  <a:lnTo>
                    <a:pt x="1351" y="1443"/>
                  </a:lnTo>
                  <a:lnTo>
                    <a:pt x="1348" y="1439"/>
                  </a:lnTo>
                  <a:lnTo>
                    <a:pt x="1344" y="1436"/>
                  </a:lnTo>
                  <a:lnTo>
                    <a:pt x="1339" y="1434"/>
                  </a:lnTo>
                  <a:lnTo>
                    <a:pt x="1334" y="1432"/>
                  </a:lnTo>
                  <a:lnTo>
                    <a:pt x="1329" y="1432"/>
                  </a:lnTo>
                  <a:lnTo>
                    <a:pt x="1121" y="1432"/>
                  </a:lnTo>
                  <a:lnTo>
                    <a:pt x="1115" y="1432"/>
                  </a:lnTo>
                  <a:lnTo>
                    <a:pt x="1110" y="1434"/>
                  </a:lnTo>
                  <a:lnTo>
                    <a:pt x="1106" y="1436"/>
                  </a:lnTo>
                  <a:lnTo>
                    <a:pt x="1102" y="1439"/>
                  </a:lnTo>
                  <a:lnTo>
                    <a:pt x="1099" y="1443"/>
                  </a:lnTo>
                  <a:lnTo>
                    <a:pt x="1096" y="1449"/>
                  </a:lnTo>
                  <a:lnTo>
                    <a:pt x="1094" y="1454"/>
                  </a:lnTo>
                  <a:lnTo>
                    <a:pt x="1093" y="1459"/>
                  </a:lnTo>
                  <a:lnTo>
                    <a:pt x="1093" y="1725"/>
                  </a:lnTo>
                  <a:lnTo>
                    <a:pt x="962" y="1725"/>
                  </a:lnTo>
                  <a:lnTo>
                    <a:pt x="954" y="1724"/>
                  </a:lnTo>
                  <a:lnTo>
                    <a:pt x="946" y="1722"/>
                  </a:lnTo>
                  <a:lnTo>
                    <a:pt x="939" y="1718"/>
                  </a:lnTo>
                  <a:lnTo>
                    <a:pt x="933" y="1713"/>
                  </a:lnTo>
                  <a:lnTo>
                    <a:pt x="928" y="1707"/>
                  </a:lnTo>
                  <a:lnTo>
                    <a:pt x="924" y="1699"/>
                  </a:lnTo>
                  <a:lnTo>
                    <a:pt x="922" y="1692"/>
                  </a:lnTo>
                  <a:lnTo>
                    <a:pt x="921" y="1683"/>
                  </a:lnTo>
                  <a:lnTo>
                    <a:pt x="921" y="1225"/>
                  </a:lnTo>
                  <a:lnTo>
                    <a:pt x="833" y="1225"/>
                  </a:lnTo>
                  <a:lnTo>
                    <a:pt x="827" y="1225"/>
                  </a:lnTo>
                  <a:lnTo>
                    <a:pt x="821" y="1223"/>
                  </a:lnTo>
                  <a:lnTo>
                    <a:pt x="816" y="1221"/>
                  </a:lnTo>
                  <a:lnTo>
                    <a:pt x="812" y="1219"/>
                  </a:lnTo>
                  <a:lnTo>
                    <a:pt x="808" y="1214"/>
                  </a:lnTo>
                  <a:lnTo>
                    <a:pt x="805" y="1211"/>
                  </a:lnTo>
                  <a:lnTo>
                    <a:pt x="803" y="1206"/>
                  </a:lnTo>
                  <a:lnTo>
                    <a:pt x="801" y="1202"/>
                  </a:lnTo>
                  <a:lnTo>
                    <a:pt x="800" y="1197"/>
                  </a:lnTo>
                  <a:lnTo>
                    <a:pt x="800" y="1192"/>
                  </a:lnTo>
                  <a:lnTo>
                    <a:pt x="801" y="1187"/>
                  </a:lnTo>
                  <a:lnTo>
                    <a:pt x="802" y="1181"/>
                  </a:lnTo>
                  <a:lnTo>
                    <a:pt x="804" y="1176"/>
                  </a:lnTo>
                  <a:lnTo>
                    <a:pt x="806" y="1171"/>
                  </a:lnTo>
                  <a:lnTo>
                    <a:pt x="810" y="1166"/>
                  </a:lnTo>
                  <a:lnTo>
                    <a:pt x="814" y="1161"/>
                  </a:lnTo>
                  <a:lnTo>
                    <a:pt x="1196" y="736"/>
                  </a:lnTo>
                  <a:lnTo>
                    <a:pt x="1202" y="731"/>
                  </a:lnTo>
                  <a:lnTo>
                    <a:pt x="1209" y="726"/>
                  </a:lnTo>
                  <a:lnTo>
                    <a:pt x="1217" y="724"/>
                  </a:lnTo>
                  <a:lnTo>
                    <a:pt x="1225" y="723"/>
                  </a:lnTo>
                  <a:lnTo>
                    <a:pt x="1233" y="724"/>
                  </a:lnTo>
                  <a:lnTo>
                    <a:pt x="1240" y="726"/>
                  </a:lnTo>
                  <a:lnTo>
                    <a:pt x="1247" y="731"/>
                  </a:lnTo>
                  <a:lnTo>
                    <a:pt x="1253" y="736"/>
                  </a:lnTo>
                  <a:close/>
                  <a:moveTo>
                    <a:pt x="1225" y="387"/>
                  </a:moveTo>
                  <a:lnTo>
                    <a:pt x="1268" y="388"/>
                  </a:lnTo>
                  <a:lnTo>
                    <a:pt x="1310" y="391"/>
                  </a:lnTo>
                  <a:lnTo>
                    <a:pt x="1352" y="396"/>
                  </a:lnTo>
                  <a:lnTo>
                    <a:pt x="1393" y="403"/>
                  </a:lnTo>
                  <a:lnTo>
                    <a:pt x="1433" y="414"/>
                  </a:lnTo>
                  <a:lnTo>
                    <a:pt x="1474" y="425"/>
                  </a:lnTo>
                  <a:lnTo>
                    <a:pt x="1512" y="438"/>
                  </a:lnTo>
                  <a:lnTo>
                    <a:pt x="1550" y="453"/>
                  </a:lnTo>
                  <a:lnTo>
                    <a:pt x="1588" y="469"/>
                  </a:lnTo>
                  <a:lnTo>
                    <a:pt x="1624" y="488"/>
                  </a:lnTo>
                  <a:lnTo>
                    <a:pt x="1658" y="508"/>
                  </a:lnTo>
                  <a:lnTo>
                    <a:pt x="1693" y="530"/>
                  </a:lnTo>
                  <a:lnTo>
                    <a:pt x="1726" y="554"/>
                  </a:lnTo>
                  <a:lnTo>
                    <a:pt x="1757" y="578"/>
                  </a:lnTo>
                  <a:lnTo>
                    <a:pt x="1788" y="604"/>
                  </a:lnTo>
                  <a:lnTo>
                    <a:pt x="1817" y="632"/>
                  </a:lnTo>
                  <a:lnTo>
                    <a:pt x="1844" y="662"/>
                  </a:lnTo>
                  <a:lnTo>
                    <a:pt x="1871" y="692"/>
                  </a:lnTo>
                  <a:lnTo>
                    <a:pt x="1895" y="723"/>
                  </a:lnTo>
                  <a:lnTo>
                    <a:pt x="1919" y="757"/>
                  </a:lnTo>
                  <a:lnTo>
                    <a:pt x="1941" y="790"/>
                  </a:lnTo>
                  <a:lnTo>
                    <a:pt x="1961" y="825"/>
                  </a:lnTo>
                  <a:lnTo>
                    <a:pt x="1979" y="861"/>
                  </a:lnTo>
                  <a:lnTo>
                    <a:pt x="1996" y="899"/>
                  </a:lnTo>
                  <a:lnTo>
                    <a:pt x="2011" y="936"/>
                  </a:lnTo>
                  <a:lnTo>
                    <a:pt x="2025" y="975"/>
                  </a:lnTo>
                  <a:lnTo>
                    <a:pt x="2036" y="1015"/>
                  </a:lnTo>
                  <a:lnTo>
                    <a:pt x="2045" y="1056"/>
                  </a:lnTo>
                  <a:lnTo>
                    <a:pt x="2053" y="1096"/>
                  </a:lnTo>
                  <a:lnTo>
                    <a:pt x="2058" y="1139"/>
                  </a:lnTo>
                  <a:lnTo>
                    <a:pt x="2061" y="1181"/>
                  </a:lnTo>
                  <a:lnTo>
                    <a:pt x="2062" y="1225"/>
                  </a:lnTo>
                  <a:lnTo>
                    <a:pt x="2061" y="1268"/>
                  </a:lnTo>
                  <a:lnTo>
                    <a:pt x="2058" y="1310"/>
                  </a:lnTo>
                  <a:lnTo>
                    <a:pt x="2053" y="1352"/>
                  </a:lnTo>
                  <a:lnTo>
                    <a:pt x="2045" y="1393"/>
                  </a:lnTo>
                  <a:lnTo>
                    <a:pt x="2036" y="1433"/>
                  </a:lnTo>
                  <a:lnTo>
                    <a:pt x="2025" y="1474"/>
                  </a:lnTo>
                  <a:lnTo>
                    <a:pt x="2011" y="1512"/>
                  </a:lnTo>
                  <a:lnTo>
                    <a:pt x="1996" y="1550"/>
                  </a:lnTo>
                  <a:lnTo>
                    <a:pt x="1979" y="1588"/>
                  </a:lnTo>
                  <a:lnTo>
                    <a:pt x="1961" y="1623"/>
                  </a:lnTo>
                  <a:lnTo>
                    <a:pt x="1941" y="1658"/>
                  </a:lnTo>
                  <a:lnTo>
                    <a:pt x="1919" y="1693"/>
                  </a:lnTo>
                  <a:lnTo>
                    <a:pt x="1895" y="1725"/>
                  </a:lnTo>
                  <a:lnTo>
                    <a:pt x="1871" y="1757"/>
                  </a:lnTo>
                  <a:lnTo>
                    <a:pt x="1844" y="1787"/>
                  </a:lnTo>
                  <a:lnTo>
                    <a:pt x="1817" y="1817"/>
                  </a:lnTo>
                  <a:lnTo>
                    <a:pt x="1788" y="1844"/>
                  </a:lnTo>
                  <a:lnTo>
                    <a:pt x="1757" y="1870"/>
                  </a:lnTo>
                  <a:lnTo>
                    <a:pt x="1726" y="1895"/>
                  </a:lnTo>
                  <a:lnTo>
                    <a:pt x="1693" y="1919"/>
                  </a:lnTo>
                  <a:lnTo>
                    <a:pt x="1658" y="1941"/>
                  </a:lnTo>
                  <a:lnTo>
                    <a:pt x="1624" y="1961"/>
                  </a:lnTo>
                  <a:lnTo>
                    <a:pt x="1588" y="1979"/>
                  </a:lnTo>
                  <a:lnTo>
                    <a:pt x="1550" y="1996"/>
                  </a:lnTo>
                  <a:lnTo>
                    <a:pt x="1512" y="2011"/>
                  </a:lnTo>
                  <a:lnTo>
                    <a:pt x="1474" y="2024"/>
                  </a:lnTo>
                  <a:lnTo>
                    <a:pt x="1433" y="2036"/>
                  </a:lnTo>
                  <a:lnTo>
                    <a:pt x="1393" y="2045"/>
                  </a:lnTo>
                  <a:lnTo>
                    <a:pt x="1352" y="2053"/>
                  </a:lnTo>
                  <a:lnTo>
                    <a:pt x="1310" y="2058"/>
                  </a:lnTo>
                  <a:lnTo>
                    <a:pt x="1268" y="2061"/>
                  </a:lnTo>
                  <a:lnTo>
                    <a:pt x="1225" y="2062"/>
                  </a:lnTo>
                  <a:lnTo>
                    <a:pt x="1181" y="2061"/>
                  </a:lnTo>
                  <a:lnTo>
                    <a:pt x="1139" y="2058"/>
                  </a:lnTo>
                  <a:lnTo>
                    <a:pt x="1097" y="2053"/>
                  </a:lnTo>
                  <a:lnTo>
                    <a:pt x="1056" y="2045"/>
                  </a:lnTo>
                  <a:lnTo>
                    <a:pt x="1015" y="2036"/>
                  </a:lnTo>
                  <a:lnTo>
                    <a:pt x="975" y="2024"/>
                  </a:lnTo>
                  <a:lnTo>
                    <a:pt x="936" y="2011"/>
                  </a:lnTo>
                  <a:lnTo>
                    <a:pt x="899" y="1996"/>
                  </a:lnTo>
                  <a:lnTo>
                    <a:pt x="861" y="1979"/>
                  </a:lnTo>
                  <a:lnTo>
                    <a:pt x="825" y="1961"/>
                  </a:lnTo>
                  <a:lnTo>
                    <a:pt x="790" y="1941"/>
                  </a:lnTo>
                  <a:lnTo>
                    <a:pt x="757" y="1919"/>
                  </a:lnTo>
                  <a:lnTo>
                    <a:pt x="723" y="1895"/>
                  </a:lnTo>
                  <a:lnTo>
                    <a:pt x="692" y="1870"/>
                  </a:lnTo>
                  <a:lnTo>
                    <a:pt x="662" y="1844"/>
                  </a:lnTo>
                  <a:lnTo>
                    <a:pt x="632" y="1817"/>
                  </a:lnTo>
                  <a:lnTo>
                    <a:pt x="604" y="1787"/>
                  </a:lnTo>
                  <a:lnTo>
                    <a:pt x="578" y="1757"/>
                  </a:lnTo>
                  <a:lnTo>
                    <a:pt x="554" y="1725"/>
                  </a:lnTo>
                  <a:lnTo>
                    <a:pt x="530" y="1693"/>
                  </a:lnTo>
                  <a:lnTo>
                    <a:pt x="508" y="1658"/>
                  </a:lnTo>
                  <a:lnTo>
                    <a:pt x="488" y="1623"/>
                  </a:lnTo>
                  <a:lnTo>
                    <a:pt x="469" y="1588"/>
                  </a:lnTo>
                  <a:lnTo>
                    <a:pt x="453" y="1550"/>
                  </a:lnTo>
                  <a:lnTo>
                    <a:pt x="438" y="1512"/>
                  </a:lnTo>
                  <a:lnTo>
                    <a:pt x="425" y="1474"/>
                  </a:lnTo>
                  <a:lnTo>
                    <a:pt x="414" y="1433"/>
                  </a:lnTo>
                  <a:lnTo>
                    <a:pt x="404" y="1393"/>
                  </a:lnTo>
                  <a:lnTo>
                    <a:pt x="396" y="1352"/>
                  </a:lnTo>
                  <a:lnTo>
                    <a:pt x="391" y="1310"/>
                  </a:lnTo>
                  <a:lnTo>
                    <a:pt x="388" y="1268"/>
                  </a:lnTo>
                  <a:lnTo>
                    <a:pt x="387" y="1225"/>
                  </a:lnTo>
                  <a:lnTo>
                    <a:pt x="388" y="1181"/>
                  </a:lnTo>
                  <a:lnTo>
                    <a:pt x="391" y="1139"/>
                  </a:lnTo>
                  <a:lnTo>
                    <a:pt x="396" y="1096"/>
                  </a:lnTo>
                  <a:lnTo>
                    <a:pt x="404" y="1056"/>
                  </a:lnTo>
                  <a:lnTo>
                    <a:pt x="414" y="1015"/>
                  </a:lnTo>
                  <a:lnTo>
                    <a:pt x="425" y="975"/>
                  </a:lnTo>
                  <a:lnTo>
                    <a:pt x="438" y="936"/>
                  </a:lnTo>
                  <a:lnTo>
                    <a:pt x="453" y="899"/>
                  </a:lnTo>
                  <a:lnTo>
                    <a:pt x="469" y="861"/>
                  </a:lnTo>
                  <a:lnTo>
                    <a:pt x="488" y="825"/>
                  </a:lnTo>
                  <a:lnTo>
                    <a:pt x="508" y="790"/>
                  </a:lnTo>
                  <a:lnTo>
                    <a:pt x="530" y="757"/>
                  </a:lnTo>
                  <a:lnTo>
                    <a:pt x="554" y="723"/>
                  </a:lnTo>
                  <a:lnTo>
                    <a:pt x="578" y="692"/>
                  </a:lnTo>
                  <a:lnTo>
                    <a:pt x="604" y="662"/>
                  </a:lnTo>
                  <a:lnTo>
                    <a:pt x="632" y="632"/>
                  </a:lnTo>
                  <a:lnTo>
                    <a:pt x="662" y="604"/>
                  </a:lnTo>
                  <a:lnTo>
                    <a:pt x="692" y="578"/>
                  </a:lnTo>
                  <a:lnTo>
                    <a:pt x="723" y="554"/>
                  </a:lnTo>
                  <a:lnTo>
                    <a:pt x="757" y="530"/>
                  </a:lnTo>
                  <a:lnTo>
                    <a:pt x="790" y="508"/>
                  </a:lnTo>
                  <a:lnTo>
                    <a:pt x="825" y="488"/>
                  </a:lnTo>
                  <a:lnTo>
                    <a:pt x="861" y="469"/>
                  </a:lnTo>
                  <a:lnTo>
                    <a:pt x="899" y="453"/>
                  </a:lnTo>
                  <a:lnTo>
                    <a:pt x="936" y="438"/>
                  </a:lnTo>
                  <a:lnTo>
                    <a:pt x="975" y="425"/>
                  </a:lnTo>
                  <a:lnTo>
                    <a:pt x="1015" y="414"/>
                  </a:lnTo>
                  <a:lnTo>
                    <a:pt x="1056" y="403"/>
                  </a:lnTo>
                  <a:lnTo>
                    <a:pt x="1097" y="396"/>
                  </a:lnTo>
                  <a:lnTo>
                    <a:pt x="1139" y="391"/>
                  </a:lnTo>
                  <a:lnTo>
                    <a:pt x="1181" y="388"/>
                  </a:lnTo>
                  <a:lnTo>
                    <a:pt x="1225" y="387"/>
                  </a:lnTo>
                  <a:close/>
                </a:path>
              </a:pathLst>
            </a:custGeom>
            <a:noFill/>
            <a:ln>
              <a:solidFill>
                <a:srgbClr val="8CB9E3"/>
              </a:solidFill>
            </a:ln>
            <a:extLst/>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0" name="Freeform 9"/>
            <p:cNvSpPr>
              <a:spLocks noChangeAspect="1" noEditPoints="1"/>
            </p:cNvSpPr>
            <p:nvPr/>
          </p:nvSpPr>
          <p:spPr bwMode="auto">
            <a:xfrm>
              <a:off x="7831884" y="3613175"/>
              <a:ext cx="937617" cy="937618"/>
            </a:xfrm>
            <a:custGeom>
              <a:avLst/>
              <a:gdLst>
                <a:gd name="T0" fmla="*/ 1701 w 2449"/>
                <a:gd name="T1" fmla="*/ 97 h 2449"/>
                <a:gd name="T2" fmla="*/ 2130 w 2449"/>
                <a:gd name="T3" fmla="*/ 401 h 2449"/>
                <a:gd name="T4" fmla="*/ 2394 w 2449"/>
                <a:gd name="T5" fmla="*/ 860 h 2449"/>
                <a:gd name="T6" fmla="*/ 2435 w 2449"/>
                <a:gd name="T7" fmla="*/ 1411 h 2449"/>
                <a:gd name="T8" fmla="*/ 2239 w 2449"/>
                <a:gd name="T9" fmla="*/ 1909 h 2449"/>
                <a:gd name="T10" fmla="*/ 1859 w 2449"/>
                <a:gd name="T11" fmla="*/ 2271 h 2449"/>
                <a:gd name="T12" fmla="*/ 1349 w 2449"/>
                <a:gd name="T13" fmla="*/ 2443 h 2449"/>
                <a:gd name="T14" fmla="*/ 803 w 2449"/>
                <a:gd name="T15" fmla="*/ 2374 h 2449"/>
                <a:gd name="T16" fmla="*/ 359 w 2449"/>
                <a:gd name="T17" fmla="*/ 2090 h 2449"/>
                <a:gd name="T18" fmla="*/ 74 w 2449"/>
                <a:gd name="T19" fmla="*/ 1645 h 2449"/>
                <a:gd name="T20" fmla="*/ 6 w 2449"/>
                <a:gd name="T21" fmla="*/ 1099 h 2449"/>
                <a:gd name="T22" fmla="*/ 177 w 2449"/>
                <a:gd name="T23" fmla="*/ 590 h 2449"/>
                <a:gd name="T24" fmla="*/ 539 w 2449"/>
                <a:gd name="T25" fmla="*/ 210 h 2449"/>
                <a:gd name="T26" fmla="*/ 1038 w 2449"/>
                <a:gd name="T27" fmla="*/ 14 h 2449"/>
                <a:gd name="T28" fmla="*/ 1665 w 2449"/>
                <a:gd name="T29" fmla="*/ 1699 h 2449"/>
                <a:gd name="T30" fmla="*/ 1577 w 2449"/>
                <a:gd name="T31" fmla="*/ 1760 h 2449"/>
                <a:gd name="T32" fmla="*/ 1233 w 2449"/>
                <a:gd name="T33" fmla="*/ 1407 h 2449"/>
                <a:gd name="T34" fmla="*/ 1056 w 2449"/>
                <a:gd name="T35" fmla="*/ 1405 h 2449"/>
                <a:gd name="T36" fmla="*/ 916 w 2449"/>
                <a:gd name="T37" fmla="*/ 1333 h 2449"/>
                <a:gd name="T38" fmla="*/ 819 w 2449"/>
                <a:gd name="T39" fmla="*/ 1210 h 2449"/>
                <a:gd name="T40" fmla="*/ 783 w 2449"/>
                <a:gd name="T41" fmla="*/ 1053 h 2449"/>
                <a:gd name="T42" fmla="*/ 819 w 2449"/>
                <a:gd name="T43" fmla="*/ 896 h 2449"/>
                <a:gd name="T44" fmla="*/ 916 w 2449"/>
                <a:gd name="T45" fmla="*/ 773 h 2449"/>
                <a:gd name="T46" fmla="*/ 1056 w 2449"/>
                <a:gd name="T47" fmla="*/ 701 h 2449"/>
                <a:gd name="T48" fmla="*/ 1220 w 2449"/>
                <a:gd name="T49" fmla="*/ 696 h 2449"/>
                <a:gd name="T50" fmla="*/ 1365 w 2449"/>
                <a:gd name="T51" fmla="*/ 761 h 2449"/>
                <a:gd name="T52" fmla="*/ 1466 w 2449"/>
                <a:gd name="T53" fmla="*/ 879 h 2449"/>
                <a:gd name="T54" fmla="*/ 1510 w 2449"/>
                <a:gd name="T55" fmla="*/ 1034 h 2449"/>
                <a:gd name="T56" fmla="*/ 1480 w 2449"/>
                <a:gd name="T57" fmla="*/ 1200 h 2449"/>
                <a:gd name="T58" fmla="*/ 1147 w 2449"/>
                <a:gd name="T59" fmla="*/ 793 h 2449"/>
                <a:gd name="T60" fmla="*/ 1260 w 2449"/>
                <a:gd name="T61" fmla="*/ 818 h 2449"/>
                <a:gd name="T62" fmla="*/ 1347 w 2449"/>
                <a:gd name="T63" fmla="*/ 888 h 2449"/>
                <a:gd name="T64" fmla="*/ 1399 w 2449"/>
                <a:gd name="T65" fmla="*/ 988 h 2449"/>
                <a:gd name="T66" fmla="*/ 1402 w 2449"/>
                <a:gd name="T67" fmla="*/ 1105 h 2449"/>
                <a:gd name="T68" fmla="*/ 1356 w 2449"/>
                <a:gd name="T69" fmla="*/ 1208 h 2449"/>
                <a:gd name="T70" fmla="*/ 1271 w 2449"/>
                <a:gd name="T71" fmla="*/ 1282 h 2449"/>
                <a:gd name="T72" fmla="*/ 1160 w 2449"/>
                <a:gd name="T73" fmla="*/ 1313 h 2449"/>
                <a:gd name="T74" fmla="*/ 1046 w 2449"/>
                <a:gd name="T75" fmla="*/ 1293 h 2449"/>
                <a:gd name="T76" fmla="*/ 954 w 2449"/>
                <a:gd name="T77" fmla="*/ 1227 h 2449"/>
                <a:gd name="T78" fmla="*/ 899 w 2449"/>
                <a:gd name="T79" fmla="*/ 1131 h 2449"/>
                <a:gd name="T80" fmla="*/ 889 w 2449"/>
                <a:gd name="T81" fmla="*/ 1014 h 2449"/>
                <a:gd name="T82" fmla="*/ 931 w 2449"/>
                <a:gd name="T83" fmla="*/ 908 h 2449"/>
                <a:gd name="T84" fmla="*/ 1012 w 2449"/>
                <a:gd name="T85" fmla="*/ 830 h 2449"/>
                <a:gd name="T86" fmla="*/ 1120 w 2449"/>
                <a:gd name="T87" fmla="*/ 794 h 2449"/>
                <a:gd name="T88" fmla="*/ 1474 w 2449"/>
                <a:gd name="T89" fmla="*/ 425 h 2449"/>
                <a:gd name="T90" fmla="*/ 1787 w 2449"/>
                <a:gd name="T91" fmla="*/ 605 h 2449"/>
                <a:gd name="T92" fmla="*/ 1996 w 2449"/>
                <a:gd name="T93" fmla="*/ 899 h 2449"/>
                <a:gd name="T94" fmla="*/ 2061 w 2449"/>
                <a:gd name="T95" fmla="*/ 1268 h 2449"/>
                <a:gd name="T96" fmla="*/ 1961 w 2449"/>
                <a:gd name="T97" fmla="*/ 1624 h 2449"/>
                <a:gd name="T98" fmla="*/ 1726 w 2449"/>
                <a:gd name="T99" fmla="*/ 1895 h 2449"/>
                <a:gd name="T100" fmla="*/ 1393 w 2449"/>
                <a:gd name="T101" fmla="*/ 2046 h 2449"/>
                <a:gd name="T102" fmla="*/ 1015 w 2449"/>
                <a:gd name="T103" fmla="*/ 2035 h 2449"/>
                <a:gd name="T104" fmla="*/ 692 w 2449"/>
                <a:gd name="T105" fmla="*/ 1871 h 2449"/>
                <a:gd name="T106" fmla="*/ 469 w 2449"/>
                <a:gd name="T107" fmla="*/ 1588 h 2449"/>
                <a:gd name="T108" fmla="*/ 386 w 2449"/>
                <a:gd name="T109" fmla="*/ 1224 h 2449"/>
                <a:gd name="T110" fmla="*/ 469 w 2449"/>
                <a:gd name="T111" fmla="*/ 861 h 2449"/>
                <a:gd name="T112" fmla="*/ 692 w 2449"/>
                <a:gd name="T113" fmla="*/ 579 h 2449"/>
                <a:gd name="T114" fmla="*/ 1015 w 2449"/>
                <a:gd name="T115" fmla="*/ 413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9" h="2449">
                  <a:moveTo>
                    <a:pt x="1224" y="0"/>
                  </a:moveTo>
                  <a:lnTo>
                    <a:pt x="1287" y="2"/>
                  </a:lnTo>
                  <a:lnTo>
                    <a:pt x="1349" y="7"/>
                  </a:lnTo>
                  <a:lnTo>
                    <a:pt x="1411" y="14"/>
                  </a:lnTo>
                  <a:lnTo>
                    <a:pt x="1471" y="25"/>
                  </a:lnTo>
                  <a:lnTo>
                    <a:pt x="1530" y="39"/>
                  </a:lnTo>
                  <a:lnTo>
                    <a:pt x="1589" y="55"/>
                  </a:lnTo>
                  <a:lnTo>
                    <a:pt x="1645" y="74"/>
                  </a:lnTo>
                  <a:lnTo>
                    <a:pt x="1701" y="97"/>
                  </a:lnTo>
                  <a:lnTo>
                    <a:pt x="1755" y="121"/>
                  </a:lnTo>
                  <a:lnTo>
                    <a:pt x="1807" y="148"/>
                  </a:lnTo>
                  <a:lnTo>
                    <a:pt x="1859" y="177"/>
                  </a:lnTo>
                  <a:lnTo>
                    <a:pt x="1908" y="210"/>
                  </a:lnTo>
                  <a:lnTo>
                    <a:pt x="1957" y="244"/>
                  </a:lnTo>
                  <a:lnTo>
                    <a:pt x="2003" y="280"/>
                  </a:lnTo>
                  <a:lnTo>
                    <a:pt x="2048" y="319"/>
                  </a:lnTo>
                  <a:lnTo>
                    <a:pt x="2090" y="359"/>
                  </a:lnTo>
                  <a:lnTo>
                    <a:pt x="2130" y="401"/>
                  </a:lnTo>
                  <a:lnTo>
                    <a:pt x="2169" y="446"/>
                  </a:lnTo>
                  <a:lnTo>
                    <a:pt x="2205" y="492"/>
                  </a:lnTo>
                  <a:lnTo>
                    <a:pt x="2239" y="541"/>
                  </a:lnTo>
                  <a:lnTo>
                    <a:pt x="2271" y="590"/>
                  </a:lnTo>
                  <a:lnTo>
                    <a:pt x="2301" y="641"/>
                  </a:lnTo>
                  <a:lnTo>
                    <a:pt x="2328" y="694"/>
                  </a:lnTo>
                  <a:lnTo>
                    <a:pt x="2352" y="748"/>
                  </a:lnTo>
                  <a:lnTo>
                    <a:pt x="2374" y="804"/>
                  </a:lnTo>
                  <a:lnTo>
                    <a:pt x="2394" y="860"/>
                  </a:lnTo>
                  <a:lnTo>
                    <a:pt x="2410" y="919"/>
                  </a:lnTo>
                  <a:lnTo>
                    <a:pt x="2424" y="978"/>
                  </a:lnTo>
                  <a:lnTo>
                    <a:pt x="2435" y="1038"/>
                  </a:lnTo>
                  <a:lnTo>
                    <a:pt x="2442" y="1099"/>
                  </a:lnTo>
                  <a:lnTo>
                    <a:pt x="2447" y="1162"/>
                  </a:lnTo>
                  <a:lnTo>
                    <a:pt x="2449" y="1224"/>
                  </a:lnTo>
                  <a:lnTo>
                    <a:pt x="2447" y="1288"/>
                  </a:lnTo>
                  <a:lnTo>
                    <a:pt x="2442" y="1349"/>
                  </a:lnTo>
                  <a:lnTo>
                    <a:pt x="2435" y="1411"/>
                  </a:lnTo>
                  <a:lnTo>
                    <a:pt x="2424" y="1472"/>
                  </a:lnTo>
                  <a:lnTo>
                    <a:pt x="2410" y="1530"/>
                  </a:lnTo>
                  <a:lnTo>
                    <a:pt x="2394" y="1589"/>
                  </a:lnTo>
                  <a:lnTo>
                    <a:pt x="2374" y="1645"/>
                  </a:lnTo>
                  <a:lnTo>
                    <a:pt x="2352" y="1701"/>
                  </a:lnTo>
                  <a:lnTo>
                    <a:pt x="2328" y="1755"/>
                  </a:lnTo>
                  <a:lnTo>
                    <a:pt x="2301" y="1807"/>
                  </a:lnTo>
                  <a:lnTo>
                    <a:pt x="2271" y="1859"/>
                  </a:lnTo>
                  <a:lnTo>
                    <a:pt x="2239" y="1909"/>
                  </a:lnTo>
                  <a:lnTo>
                    <a:pt x="2205" y="1957"/>
                  </a:lnTo>
                  <a:lnTo>
                    <a:pt x="2169" y="2003"/>
                  </a:lnTo>
                  <a:lnTo>
                    <a:pt x="2130" y="2048"/>
                  </a:lnTo>
                  <a:lnTo>
                    <a:pt x="2090" y="2090"/>
                  </a:lnTo>
                  <a:lnTo>
                    <a:pt x="2048" y="2130"/>
                  </a:lnTo>
                  <a:lnTo>
                    <a:pt x="2003" y="2170"/>
                  </a:lnTo>
                  <a:lnTo>
                    <a:pt x="1957" y="2206"/>
                  </a:lnTo>
                  <a:lnTo>
                    <a:pt x="1908" y="2240"/>
                  </a:lnTo>
                  <a:lnTo>
                    <a:pt x="1859" y="2271"/>
                  </a:lnTo>
                  <a:lnTo>
                    <a:pt x="1807" y="2301"/>
                  </a:lnTo>
                  <a:lnTo>
                    <a:pt x="1755" y="2328"/>
                  </a:lnTo>
                  <a:lnTo>
                    <a:pt x="1701" y="2353"/>
                  </a:lnTo>
                  <a:lnTo>
                    <a:pt x="1645" y="2374"/>
                  </a:lnTo>
                  <a:lnTo>
                    <a:pt x="1589" y="2394"/>
                  </a:lnTo>
                  <a:lnTo>
                    <a:pt x="1530" y="2411"/>
                  </a:lnTo>
                  <a:lnTo>
                    <a:pt x="1471" y="2424"/>
                  </a:lnTo>
                  <a:lnTo>
                    <a:pt x="1411" y="2435"/>
                  </a:lnTo>
                  <a:lnTo>
                    <a:pt x="1349" y="2443"/>
                  </a:lnTo>
                  <a:lnTo>
                    <a:pt x="1287" y="2447"/>
                  </a:lnTo>
                  <a:lnTo>
                    <a:pt x="1224" y="2449"/>
                  </a:lnTo>
                  <a:lnTo>
                    <a:pt x="1161" y="2447"/>
                  </a:lnTo>
                  <a:lnTo>
                    <a:pt x="1099" y="2443"/>
                  </a:lnTo>
                  <a:lnTo>
                    <a:pt x="1038" y="2435"/>
                  </a:lnTo>
                  <a:lnTo>
                    <a:pt x="977" y="2424"/>
                  </a:lnTo>
                  <a:lnTo>
                    <a:pt x="918" y="2411"/>
                  </a:lnTo>
                  <a:lnTo>
                    <a:pt x="860" y="2394"/>
                  </a:lnTo>
                  <a:lnTo>
                    <a:pt x="803" y="2374"/>
                  </a:lnTo>
                  <a:lnTo>
                    <a:pt x="747" y="2353"/>
                  </a:lnTo>
                  <a:lnTo>
                    <a:pt x="694" y="2328"/>
                  </a:lnTo>
                  <a:lnTo>
                    <a:pt x="640" y="2301"/>
                  </a:lnTo>
                  <a:lnTo>
                    <a:pt x="589" y="2271"/>
                  </a:lnTo>
                  <a:lnTo>
                    <a:pt x="539" y="2240"/>
                  </a:lnTo>
                  <a:lnTo>
                    <a:pt x="492" y="2206"/>
                  </a:lnTo>
                  <a:lnTo>
                    <a:pt x="446" y="2170"/>
                  </a:lnTo>
                  <a:lnTo>
                    <a:pt x="401" y="2130"/>
                  </a:lnTo>
                  <a:lnTo>
                    <a:pt x="359" y="2090"/>
                  </a:lnTo>
                  <a:lnTo>
                    <a:pt x="318" y="2048"/>
                  </a:lnTo>
                  <a:lnTo>
                    <a:pt x="279" y="2003"/>
                  </a:lnTo>
                  <a:lnTo>
                    <a:pt x="243" y="1957"/>
                  </a:lnTo>
                  <a:lnTo>
                    <a:pt x="209" y="1909"/>
                  </a:lnTo>
                  <a:lnTo>
                    <a:pt x="177" y="1859"/>
                  </a:lnTo>
                  <a:lnTo>
                    <a:pt x="147" y="1807"/>
                  </a:lnTo>
                  <a:lnTo>
                    <a:pt x="121" y="1755"/>
                  </a:lnTo>
                  <a:lnTo>
                    <a:pt x="96" y="1701"/>
                  </a:lnTo>
                  <a:lnTo>
                    <a:pt x="74" y="1645"/>
                  </a:lnTo>
                  <a:lnTo>
                    <a:pt x="55" y="1589"/>
                  </a:lnTo>
                  <a:lnTo>
                    <a:pt x="38" y="1530"/>
                  </a:lnTo>
                  <a:lnTo>
                    <a:pt x="25" y="1472"/>
                  </a:lnTo>
                  <a:lnTo>
                    <a:pt x="14" y="1411"/>
                  </a:lnTo>
                  <a:lnTo>
                    <a:pt x="6" y="1349"/>
                  </a:lnTo>
                  <a:lnTo>
                    <a:pt x="2" y="1288"/>
                  </a:lnTo>
                  <a:lnTo>
                    <a:pt x="0" y="1224"/>
                  </a:lnTo>
                  <a:lnTo>
                    <a:pt x="2" y="1162"/>
                  </a:lnTo>
                  <a:lnTo>
                    <a:pt x="6" y="1099"/>
                  </a:lnTo>
                  <a:lnTo>
                    <a:pt x="14" y="1038"/>
                  </a:lnTo>
                  <a:lnTo>
                    <a:pt x="25" y="978"/>
                  </a:lnTo>
                  <a:lnTo>
                    <a:pt x="38" y="919"/>
                  </a:lnTo>
                  <a:lnTo>
                    <a:pt x="55" y="860"/>
                  </a:lnTo>
                  <a:lnTo>
                    <a:pt x="74" y="804"/>
                  </a:lnTo>
                  <a:lnTo>
                    <a:pt x="96" y="748"/>
                  </a:lnTo>
                  <a:lnTo>
                    <a:pt x="121" y="694"/>
                  </a:lnTo>
                  <a:lnTo>
                    <a:pt x="147" y="641"/>
                  </a:lnTo>
                  <a:lnTo>
                    <a:pt x="177" y="590"/>
                  </a:lnTo>
                  <a:lnTo>
                    <a:pt x="209" y="541"/>
                  </a:lnTo>
                  <a:lnTo>
                    <a:pt x="243" y="492"/>
                  </a:lnTo>
                  <a:lnTo>
                    <a:pt x="279" y="446"/>
                  </a:lnTo>
                  <a:lnTo>
                    <a:pt x="318" y="401"/>
                  </a:lnTo>
                  <a:lnTo>
                    <a:pt x="359" y="359"/>
                  </a:lnTo>
                  <a:lnTo>
                    <a:pt x="401" y="319"/>
                  </a:lnTo>
                  <a:lnTo>
                    <a:pt x="446" y="280"/>
                  </a:lnTo>
                  <a:lnTo>
                    <a:pt x="492" y="244"/>
                  </a:lnTo>
                  <a:lnTo>
                    <a:pt x="539" y="210"/>
                  </a:lnTo>
                  <a:lnTo>
                    <a:pt x="589" y="177"/>
                  </a:lnTo>
                  <a:lnTo>
                    <a:pt x="640" y="148"/>
                  </a:lnTo>
                  <a:lnTo>
                    <a:pt x="694" y="121"/>
                  </a:lnTo>
                  <a:lnTo>
                    <a:pt x="747" y="97"/>
                  </a:lnTo>
                  <a:lnTo>
                    <a:pt x="803" y="74"/>
                  </a:lnTo>
                  <a:lnTo>
                    <a:pt x="860" y="55"/>
                  </a:lnTo>
                  <a:lnTo>
                    <a:pt x="918" y="39"/>
                  </a:lnTo>
                  <a:lnTo>
                    <a:pt x="977" y="25"/>
                  </a:lnTo>
                  <a:lnTo>
                    <a:pt x="1038" y="14"/>
                  </a:lnTo>
                  <a:lnTo>
                    <a:pt x="1099" y="7"/>
                  </a:lnTo>
                  <a:lnTo>
                    <a:pt x="1161" y="2"/>
                  </a:lnTo>
                  <a:lnTo>
                    <a:pt x="1224" y="0"/>
                  </a:lnTo>
                  <a:close/>
                  <a:moveTo>
                    <a:pt x="1396" y="1318"/>
                  </a:moveTo>
                  <a:lnTo>
                    <a:pt x="1659" y="1672"/>
                  </a:lnTo>
                  <a:lnTo>
                    <a:pt x="1663" y="1678"/>
                  </a:lnTo>
                  <a:lnTo>
                    <a:pt x="1665" y="1685"/>
                  </a:lnTo>
                  <a:lnTo>
                    <a:pt x="1665" y="1691"/>
                  </a:lnTo>
                  <a:lnTo>
                    <a:pt x="1665" y="1699"/>
                  </a:lnTo>
                  <a:lnTo>
                    <a:pt x="1663" y="1705"/>
                  </a:lnTo>
                  <a:lnTo>
                    <a:pt x="1660" y="1711"/>
                  </a:lnTo>
                  <a:lnTo>
                    <a:pt x="1656" y="1716"/>
                  </a:lnTo>
                  <a:lnTo>
                    <a:pt x="1651" y="1721"/>
                  </a:lnTo>
                  <a:lnTo>
                    <a:pt x="1604" y="1754"/>
                  </a:lnTo>
                  <a:lnTo>
                    <a:pt x="1598" y="1757"/>
                  </a:lnTo>
                  <a:lnTo>
                    <a:pt x="1591" y="1759"/>
                  </a:lnTo>
                  <a:lnTo>
                    <a:pt x="1585" y="1760"/>
                  </a:lnTo>
                  <a:lnTo>
                    <a:pt x="1577" y="1760"/>
                  </a:lnTo>
                  <a:lnTo>
                    <a:pt x="1571" y="1758"/>
                  </a:lnTo>
                  <a:lnTo>
                    <a:pt x="1565" y="1755"/>
                  </a:lnTo>
                  <a:lnTo>
                    <a:pt x="1560" y="1751"/>
                  </a:lnTo>
                  <a:lnTo>
                    <a:pt x="1555" y="1746"/>
                  </a:lnTo>
                  <a:lnTo>
                    <a:pt x="1312" y="1377"/>
                  </a:lnTo>
                  <a:lnTo>
                    <a:pt x="1293" y="1386"/>
                  </a:lnTo>
                  <a:lnTo>
                    <a:pt x="1274" y="1394"/>
                  </a:lnTo>
                  <a:lnTo>
                    <a:pt x="1254" y="1401"/>
                  </a:lnTo>
                  <a:lnTo>
                    <a:pt x="1233" y="1407"/>
                  </a:lnTo>
                  <a:lnTo>
                    <a:pt x="1212" y="1411"/>
                  </a:lnTo>
                  <a:lnTo>
                    <a:pt x="1191" y="1414"/>
                  </a:lnTo>
                  <a:lnTo>
                    <a:pt x="1169" y="1416"/>
                  </a:lnTo>
                  <a:lnTo>
                    <a:pt x="1147" y="1417"/>
                  </a:lnTo>
                  <a:lnTo>
                    <a:pt x="1128" y="1416"/>
                  </a:lnTo>
                  <a:lnTo>
                    <a:pt x="1109" y="1415"/>
                  </a:lnTo>
                  <a:lnTo>
                    <a:pt x="1091" y="1413"/>
                  </a:lnTo>
                  <a:lnTo>
                    <a:pt x="1073" y="1410"/>
                  </a:lnTo>
                  <a:lnTo>
                    <a:pt x="1056" y="1405"/>
                  </a:lnTo>
                  <a:lnTo>
                    <a:pt x="1039" y="1401"/>
                  </a:lnTo>
                  <a:lnTo>
                    <a:pt x="1022" y="1395"/>
                  </a:lnTo>
                  <a:lnTo>
                    <a:pt x="1005" y="1388"/>
                  </a:lnTo>
                  <a:lnTo>
                    <a:pt x="989" y="1381"/>
                  </a:lnTo>
                  <a:lnTo>
                    <a:pt x="973" y="1373"/>
                  </a:lnTo>
                  <a:lnTo>
                    <a:pt x="958" y="1365"/>
                  </a:lnTo>
                  <a:lnTo>
                    <a:pt x="943" y="1355"/>
                  </a:lnTo>
                  <a:lnTo>
                    <a:pt x="929" y="1344"/>
                  </a:lnTo>
                  <a:lnTo>
                    <a:pt x="916" y="1333"/>
                  </a:lnTo>
                  <a:lnTo>
                    <a:pt x="902" y="1322"/>
                  </a:lnTo>
                  <a:lnTo>
                    <a:pt x="889" y="1310"/>
                  </a:lnTo>
                  <a:lnTo>
                    <a:pt x="877" y="1298"/>
                  </a:lnTo>
                  <a:lnTo>
                    <a:pt x="866" y="1285"/>
                  </a:lnTo>
                  <a:lnTo>
                    <a:pt x="855" y="1271"/>
                  </a:lnTo>
                  <a:lnTo>
                    <a:pt x="845" y="1257"/>
                  </a:lnTo>
                  <a:lnTo>
                    <a:pt x="835" y="1242"/>
                  </a:lnTo>
                  <a:lnTo>
                    <a:pt x="827" y="1226"/>
                  </a:lnTo>
                  <a:lnTo>
                    <a:pt x="819" y="1210"/>
                  </a:lnTo>
                  <a:lnTo>
                    <a:pt x="812" y="1194"/>
                  </a:lnTo>
                  <a:lnTo>
                    <a:pt x="805" y="1178"/>
                  </a:lnTo>
                  <a:lnTo>
                    <a:pt x="799" y="1161"/>
                  </a:lnTo>
                  <a:lnTo>
                    <a:pt x="795" y="1144"/>
                  </a:lnTo>
                  <a:lnTo>
                    <a:pt x="791" y="1127"/>
                  </a:lnTo>
                  <a:lnTo>
                    <a:pt x="787" y="1108"/>
                  </a:lnTo>
                  <a:lnTo>
                    <a:pt x="785" y="1090"/>
                  </a:lnTo>
                  <a:lnTo>
                    <a:pt x="784" y="1072"/>
                  </a:lnTo>
                  <a:lnTo>
                    <a:pt x="783" y="1053"/>
                  </a:lnTo>
                  <a:lnTo>
                    <a:pt x="784" y="1034"/>
                  </a:lnTo>
                  <a:lnTo>
                    <a:pt x="785" y="1016"/>
                  </a:lnTo>
                  <a:lnTo>
                    <a:pt x="787" y="997"/>
                  </a:lnTo>
                  <a:lnTo>
                    <a:pt x="791" y="979"/>
                  </a:lnTo>
                  <a:lnTo>
                    <a:pt x="795" y="962"/>
                  </a:lnTo>
                  <a:lnTo>
                    <a:pt x="799" y="945"/>
                  </a:lnTo>
                  <a:lnTo>
                    <a:pt x="805" y="928"/>
                  </a:lnTo>
                  <a:lnTo>
                    <a:pt x="812" y="912"/>
                  </a:lnTo>
                  <a:lnTo>
                    <a:pt x="819" y="896"/>
                  </a:lnTo>
                  <a:lnTo>
                    <a:pt x="827" y="879"/>
                  </a:lnTo>
                  <a:lnTo>
                    <a:pt x="835" y="864"/>
                  </a:lnTo>
                  <a:lnTo>
                    <a:pt x="845" y="849"/>
                  </a:lnTo>
                  <a:lnTo>
                    <a:pt x="855" y="835"/>
                  </a:lnTo>
                  <a:lnTo>
                    <a:pt x="866" y="822"/>
                  </a:lnTo>
                  <a:lnTo>
                    <a:pt x="877" y="808"/>
                  </a:lnTo>
                  <a:lnTo>
                    <a:pt x="889" y="796"/>
                  </a:lnTo>
                  <a:lnTo>
                    <a:pt x="902" y="784"/>
                  </a:lnTo>
                  <a:lnTo>
                    <a:pt x="916" y="773"/>
                  </a:lnTo>
                  <a:lnTo>
                    <a:pt x="929" y="761"/>
                  </a:lnTo>
                  <a:lnTo>
                    <a:pt x="943" y="751"/>
                  </a:lnTo>
                  <a:lnTo>
                    <a:pt x="958" y="741"/>
                  </a:lnTo>
                  <a:lnTo>
                    <a:pt x="973" y="733"/>
                  </a:lnTo>
                  <a:lnTo>
                    <a:pt x="989" y="725"/>
                  </a:lnTo>
                  <a:lnTo>
                    <a:pt x="1005" y="718"/>
                  </a:lnTo>
                  <a:lnTo>
                    <a:pt x="1022" y="711"/>
                  </a:lnTo>
                  <a:lnTo>
                    <a:pt x="1039" y="705"/>
                  </a:lnTo>
                  <a:lnTo>
                    <a:pt x="1056" y="701"/>
                  </a:lnTo>
                  <a:lnTo>
                    <a:pt x="1073" y="696"/>
                  </a:lnTo>
                  <a:lnTo>
                    <a:pt x="1091" y="693"/>
                  </a:lnTo>
                  <a:lnTo>
                    <a:pt x="1109" y="691"/>
                  </a:lnTo>
                  <a:lnTo>
                    <a:pt x="1128" y="690"/>
                  </a:lnTo>
                  <a:lnTo>
                    <a:pt x="1147" y="689"/>
                  </a:lnTo>
                  <a:lnTo>
                    <a:pt x="1166" y="690"/>
                  </a:lnTo>
                  <a:lnTo>
                    <a:pt x="1184" y="691"/>
                  </a:lnTo>
                  <a:lnTo>
                    <a:pt x="1202" y="693"/>
                  </a:lnTo>
                  <a:lnTo>
                    <a:pt x="1220" y="696"/>
                  </a:lnTo>
                  <a:lnTo>
                    <a:pt x="1237" y="701"/>
                  </a:lnTo>
                  <a:lnTo>
                    <a:pt x="1255" y="705"/>
                  </a:lnTo>
                  <a:lnTo>
                    <a:pt x="1272" y="711"/>
                  </a:lnTo>
                  <a:lnTo>
                    <a:pt x="1288" y="718"/>
                  </a:lnTo>
                  <a:lnTo>
                    <a:pt x="1304" y="725"/>
                  </a:lnTo>
                  <a:lnTo>
                    <a:pt x="1320" y="733"/>
                  </a:lnTo>
                  <a:lnTo>
                    <a:pt x="1335" y="741"/>
                  </a:lnTo>
                  <a:lnTo>
                    <a:pt x="1350" y="751"/>
                  </a:lnTo>
                  <a:lnTo>
                    <a:pt x="1365" y="761"/>
                  </a:lnTo>
                  <a:lnTo>
                    <a:pt x="1379" y="773"/>
                  </a:lnTo>
                  <a:lnTo>
                    <a:pt x="1392" y="784"/>
                  </a:lnTo>
                  <a:lnTo>
                    <a:pt x="1404" y="796"/>
                  </a:lnTo>
                  <a:lnTo>
                    <a:pt x="1416" y="808"/>
                  </a:lnTo>
                  <a:lnTo>
                    <a:pt x="1427" y="822"/>
                  </a:lnTo>
                  <a:lnTo>
                    <a:pt x="1438" y="835"/>
                  </a:lnTo>
                  <a:lnTo>
                    <a:pt x="1448" y="849"/>
                  </a:lnTo>
                  <a:lnTo>
                    <a:pt x="1458" y="864"/>
                  </a:lnTo>
                  <a:lnTo>
                    <a:pt x="1466" y="879"/>
                  </a:lnTo>
                  <a:lnTo>
                    <a:pt x="1475" y="896"/>
                  </a:lnTo>
                  <a:lnTo>
                    <a:pt x="1482" y="912"/>
                  </a:lnTo>
                  <a:lnTo>
                    <a:pt x="1489" y="928"/>
                  </a:lnTo>
                  <a:lnTo>
                    <a:pt x="1495" y="945"/>
                  </a:lnTo>
                  <a:lnTo>
                    <a:pt x="1499" y="962"/>
                  </a:lnTo>
                  <a:lnTo>
                    <a:pt x="1504" y="979"/>
                  </a:lnTo>
                  <a:lnTo>
                    <a:pt x="1507" y="997"/>
                  </a:lnTo>
                  <a:lnTo>
                    <a:pt x="1509" y="1016"/>
                  </a:lnTo>
                  <a:lnTo>
                    <a:pt x="1510" y="1034"/>
                  </a:lnTo>
                  <a:lnTo>
                    <a:pt x="1511" y="1053"/>
                  </a:lnTo>
                  <a:lnTo>
                    <a:pt x="1510" y="1072"/>
                  </a:lnTo>
                  <a:lnTo>
                    <a:pt x="1509" y="1091"/>
                  </a:lnTo>
                  <a:lnTo>
                    <a:pt x="1506" y="1110"/>
                  </a:lnTo>
                  <a:lnTo>
                    <a:pt x="1503" y="1130"/>
                  </a:lnTo>
                  <a:lnTo>
                    <a:pt x="1499" y="1148"/>
                  </a:lnTo>
                  <a:lnTo>
                    <a:pt x="1493" y="1166"/>
                  </a:lnTo>
                  <a:lnTo>
                    <a:pt x="1487" y="1183"/>
                  </a:lnTo>
                  <a:lnTo>
                    <a:pt x="1480" y="1200"/>
                  </a:lnTo>
                  <a:lnTo>
                    <a:pt x="1472" y="1216"/>
                  </a:lnTo>
                  <a:lnTo>
                    <a:pt x="1463" y="1233"/>
                  </a:lnTo>
                  <a:lnTo>
                    <a:pt x="1453" y="1249"/>
                  </a:lnTo>
                  <a:lnTo>
                    <a:pt x="1443" y="1264"/>
                  </a:lnTo>
                  <a:lnTo>
                    <a:pt x="1432" y="1279"/>
                  </a:lnTo>
                  <a:lnTo>
                    <a:pt x="1421" y="1292"/>
                  </a:lnTo>
                  <a:lnTo>
                    <a:pt x="1408" y="1306"/>
                  </a:lnTo>
                  <a:lnTo>
                    <a:pt x="1396" y="1318"/>
                  </a:lnTo>
                  <a:close/>
                  <a:moveTo>
                    <a:pt x="1147" y="793"/>
                  </a:moveTo>
                  <a:lnTo>
                    <a:pt x="1160" y="793"/>
                  </a:lnTo>
                  <a:lnTo>
                    <a:pt x="1173" y="794"/>
                  </a:lnTo>
                  <a:lnTo>
                    <a:pt x="1186" y="796"/>
                  </a:lnTo>
                  <a:lnTo>
                    <a:pt x="1199" y="798"/>
                  </a:lnTo>
                  <a:lnTo>
                    <a:pt x="1211" y="801"/>
                  </a:lnTo>
                  <a:lnTo>
                    <a:pt x="1224" y="805"/>
                  </a:lnTo>
                  <a:lnTo>
                    <a:pt x="1236" y="809"/>
                  </a:lnTo>
                  <a:lnTo>
                    <a:pt x="1248" y="813"/>
                  </a:lnTo>
                  <a:lnTo>
                    <a:pt x="1260" y="818"/>
                  </a:lnTo>
                  <a:lnTo>
                    <a:pt x="1271" y="824"/>
                  </a:lnTo>
                  <a:lnTo>
                    <a:pt x="1282" y="830"/>
                  </a:lnTo>
                  <a:lnTo>
                    <a:pt x="1292" y="837"/>
                  </a:lnTo>
                  <a:lnTo>
                    <a:pt x="1302" y="844"/>
                  </a:lnTo>
                  <a:lnTo>
                    <a:pt x="1312" y="852"/>
                  </a:lnTo>
                  <a:lnTo>
                    <a:pt x="1321" y="860"/>
                  </a:lnTo>
                  <a:lnTo>
                    <a:pt x="1330" y="869"/>
                  </a:lnTo>
                  <a:lnTo>
                    <a:pt x="1339" y="878"/>
                  </a:lnTo>
                  <a:lnTo>
                    <a:pt x="1347" y="888"/>
                  </a:lnTo>
                  <a:lnTo>
                    <a:pt x="1356" y="898"/>
                  </a:lnTo>
                  <a:lnTo>
                    <a:pt x="1363" y="908"/>
                  </a:lnTo>
                  <a:lnTo>
                    <a:pt x="1370" y="918"/>
                  </a:lnTo>
                  <a:lnTo>
                    <a:pt x="1376" y="929"/>
                  </a:lnTo>
                  <a:lnTo>
                    <a:pt x="1382" y="940"/>
                  </a:lnTo>
                  <a:lnTo>
                    <a:pt x="1387" y="952"/>
                  </a:lnTo>
                  <a:lnTo>
                    <a:pt x="1391" y="963"/>
                  </a:lnTo>
                  <a:lnTo>
                    <a:pt x="1395" y="975"/>
                  </a:lnTo>
                  <a:lnTo>
                    <a:pt x="1399" y="988"/>
                  </a:lnTo>
                  <a:lnTo>
                    <a:pt x="1402" y="1000"/>
                  </a:lnTo>
                  <a:lnTo>
                    <a:pt x="1404" y="1014"/>
                  </a:lnTo>
                  <a:lnTo>
                    <a:pt x="1406" y="1027"/>
                  </a:lnTo>
                  <a:lnTo>
                    <a:pt x="1407" y="1040"/>
                  </a:lnTo>
                  <a:lnTo>
                    <a:pt x="1407" y="1053"/>
                  </a:lnTo>
                  <a:lnTo>
                    <a:pt x="1407" y="1066"/>
                  </a:lnTo>
                  <a:lnTo>
                    <a:pt x="1406" y="1079"/>
                  </a:lnTo>
                  <a:lnTo>
                    <a:pt x="1404" y="1092"/>
                  </a:lnTo>
                  <a:lnTo>
                    <a:pt x="1402" y="1105"/>
                  </a:lnTo>
                  <a:lnTo>
                    <a:pt x="1399" y="1117"/>
                  </a:lnTo>
                  <a:lnTo>
                    <a:pt x="1395" y="1131"/>
                  </a:lnTo>
                  <a:lnTo>
                    <a:pt x="1391" y="1143"/>
                  </a:lnTo>
                  <a:lnTo>
                    <a:pt x="1387" y="1154"/>
                  </a:lnTo>
                  <a:lnTo>
                    <a:pt x="1382" y="1166"/>
                  </a:lnTo>
                  <a:lnTo>
                    <a:pt x="1376" y="1177"/>
                  </a:lnTo>
                  <a:lnTo>
                    <a:pt x="1370" y="1188"/>
                  </a:lnTo>
                  <a:lnTo>
                    <a:pt x="1363" y="1198"/>
                  </a:lnTo>
                  <a:lnTo>
                    <a:pt x="1356" y="1208"/>
                  </a:lnTo>
                  <a:lnTo>
                    <a:pt x="1347" y="1218"/>
                  </a:lnTo>
                  <a:lnTo>
                    <a:pt x="1339" y="1227"/>
                  </a:lnTo>
                  <a:lnTo>
                    <a:pt x="1330" y="1237"/>
                  </a:lnTo>
                  <a:lnTo>
                    <a:pt x="1321" y="1246"/>
                  </a:lnTo>
                  <a:lnTo>
                    <a:pt x="1312" y="1254"/>
                  </a:lnTo>
                  <a:lnTo>
                    <a:pt x="1302" y="1262"/>
                  </a:lnTo>
                  <a:lnTo>
                    <a:pt x="1292" y="1269"/>
                  </a:lnTo>
                  <a:lnTo>
                    <a:pt x="1282" y="1276"/>
                  </a:lnTo>
                  <a:lnTo>
                    <a:pt x="1271" y="1282"/>
                  </a:lnTo>
                  <a:lnTo>
                    <a:pt x="1260" y="1288"/>
                  </a:lnTo>
                  <a:lnTo>
                    <a:pt x="1248" y="1293"/>
                  </a:lnTo>
                  <a:lnTo>
                    <a:pt x="1236" y="1297"/>
                  </a:lnTo>
                  <a:lnTo>
                    <a:pt x="1224" y="1301"/>
                  </a:lnTo>
                  <a:lnTo>
                    <a:pt x="1211" y="1305"/>
                  </a:lnTo>
                  <a:lnTo>
                    <a:pt x="1199" y="1308"/>
                  </a:lnTo>
                  <a:lnTo>
                    <a:pt x="1186" y="1310"/>
                  </a:lnTo>
                  <a:lnTo>
                    <a:pt x="1173" y="1312"/>
                  </a:lnTo>
                  <a:lnTo>
                    <a:pt x="1160" y="1313"/>
                  </a:lnTo>
                  <a:lnTo>
                    <a:pt x="1147" y="1313"/>
                  </a:lnTo>
                  <a:lnTo>
                    <a:pt x="1134" y="1313"/>
                  </a:lnTo>
                  <a:lnTo>
                    <a:pt x="1120" y="1312"/>
                  </a:lnTo>
                  <a:lnTo>
                    <a:pt x="1107" y="1310"/>
                  </a:lnTo>
                  <a:lnTo>
                    <a:pt x="1094" y="1308"/>
                  </a:lnTo>
                  <a:lnTo>
                    <a:pt x="1082" y="1305"/>
                  </a:lnTo>
                  <a:lnTo>
                    <a:pt x="1069" y="1301"/>
                  </a:lnTo>
                  <a:lnTo>
                    <a:pt x="1057" y="1297"/>
                  </a:lnTo>
                  <a:lnTo>
                    <a:pt x="1046" y="1293"/>
                  </a:lnTo>
                  <a:lnTo>
                    <a:pt x="1034" y="1288"/>
                  </a:lnTo>
                  <a:lnTo>
                    <a:pt x="1023" y="1282"/>
                  </a:lnTo>
                  <a:lnTo>
                    <a:pt x="1012" y="1276"/>
                  </a:lnTo>
                  <a:lnTo>
                    <a:pt x="1001" y="1269"/>
                  </a:lnTo>
                  <a:lnTo>
                    <a:pt x="991" y="1262"/>
                  </a:lnTo>
                  <a:lnTo>
                    <a:pt x="981" y="1254"/>
                  </a:lnTo>
                  <a:lnTo>
                    <a:pt x="972" y="1246"/>
                  </a:lnTo>
                  <a:lnTo>
                    <a:pt x="963" y="1237"/>
                  </a:lnTo>
                  <a:lnTo>
                    <a:pt x="954" y="1227"/>
                  </a:lnTo>
                  <a:lnTo>
                    <a:pt x="946" y="1218"/>
                  </a:lnTo>
                  <a:lnTo>
                    <a:pt x="938" y="1208"/>
                  </a:lnTo>
                  <a:lnTo>
                    <a:pt x="931" y="1198"/>
                  </a:lnTo>
                  <a:lnTo>
                    <a:pt x="924" y="1188"/>
                  </a:lnTo>
                  <a:lnTo>
                    <a:pt x="918" y="1177"/>
                  </a:lnTo>
                  <a:lnTo>
                    <a:pt x="912" y="1166"/>
                  </a:lnTo>
                  <a:lnTo>
                    <a:pt x="907" y="1154"/>
                  </a:lnTo>
                  <a:lnTo>
                    <a:pt x="903" y="1143"/>
                  </a:lnTo>
                  <a:lnTo>
                    <a:pt x="899" y="1131"/>
                  </a:lnTo>
                  <a:lnTo>
                    <a:pt x="895" y="1117"/>
                  </a:lnTo>
                  <a:lnTo>
                    <a:pt x="891" y="1105"/>
                  </a:lnTo>
                  <a:lnTo>
                    <a:pt x="889" y="1092"/>
                  </a:lnTo>
                  <a:lnTo>
                    <a:pt x="887" y="1079"/>
                  </a:lnTo>
                  <a:lnTo>
                    <a:pt x="886" y="1066"/>
                  </a:lnTo>
                  <a:lnTo>
                    <a:pt x="886" y="1053"/>
                  </a:lnTo>
                  <a:lnTo>
                    <a:pt x="886" y="1040"/>
                  </a:lnTo>
                  <a:lnTo>
                    <a:pt x="887" y="1027"/>
                  </a:lnTo>
                  <a:lnTo>
                    <a:pt x="889" y="1014"/>
                  </a:lnTo>
                  <a:lnTo>
                    <a:pt x="891" y="1000"/>
                  </a:lnTo>
                  <a:lnTo>
                    <a:pt x="895" y="988"/>
                  </a:lnTo>
                  <a:lnTo>
                    <a:pt x="899" y="975"/>
                  </a:lnTo>
                  <a:lnTo>
                    <a:pt x="903" y="963"/>
                  </a:lnTo>
                  <a:lnTo>
                    <a:pt x="907" y="952"/>
                  </a:lnTo>
                  <a:lnTo>
                    <a:pt x="912" y="940"/>
                  </a:lnTo>
                  <a:lnTo>
                    <a:pt x="918" y="929"/>
                  </a:lnTo>
                  <a:lnTo>
                    <a:pt x="924" y="918"/>
                  </a:lnTo>
                  <a:lnTo>
                    <a:pt x="931" y="908"/>
                  </a:lnTo>
                  <a:lnTo>
                    <a:pt x="938" y="898"/>
                  </a:lnTo>
                  <a:lnTo>
                    <a:pt x="946" y="888"/>
                  </a:lnTo>
                  <a:lnTo>
                    <a:pt x="954" y="878"/>
                  </a:lnTo>
                  <a:lnTo>
                    <a:pt x="963" y="869"/>
                  </a:lnTo>
                  <a:lnTo>
                    <a:pt x="972" y="860"/>
                  </a:lnTo>
                  <a:lnTo>
                    <a:pt x="981" y="852"/>
                  </a:lnTo>
                  <a:lnTo>
                    <a:pt x="991" y="844"/>
                  </a:lnTo>
                  <a:lnTo>
                    <a:pt x="1001" y="837"/>
                  </a:lnTo>
                  <a:lnTo>
                    <a:pt x="1012" y="830"/>
                  </a:lnTo>
                  <a:lnTo>
                    <a:pt x="1023" y="824"/>
                  </a:lnTo>
                  <a:lnTo>
                    <a:pt x="1034" y="818"/>
                  </a:lnTo>
                  <a:lnTo>
                    <a:pt x="1046" y="813"/>
                  </a:lnTo>
                  <a:lnTo>
                    <a:pt x="1057" y="809"/>
                  </a:lnTo>
                  <a:lnTo>
                    <a:pt x="1069" y="805"/>
                  </a:lnTo>
                  <a:lnTo>
                    <a:pt x="1082" y="801"/>
                  </a:lnTo>
                  <a:lnTo>
                    <a:pt x="1094" y="798"/>
                  </a:lnTo>
                  <a:lnTo>
                    <a:pt x="1107" y="796"/>
                  </a:lnTo>
                  <a:lnTo>
                    <a:pt x="1120" y="794"/>
                  </a:lnTo>
                  <a:lnTo>
                    <a:pt x="1134" y="793"/>
                  </a:lnTo>
                  <a:lnTo>
                    <a:pt x="1147" y="793"/>
                  </a:lnTo>
                  <a:close/>
                  <a:moveTo>
                    <a:pt x="1224" y="387"/>
                  </a:moveTo>
                  <a:lnTo>
                    <a:pt x="1267" y="388"/>
                  </a:lnTo>
                  <a:lnTo>
                    <a:pt x="1310" y="391"/>
                  </a:lnTo>
                  <a:lnTo>
                    <a:pt x="1351" y="396"/>
                  </a:lnTo>
                  <a:lnTo>
                    <a:pt x="1393" y="404"/>
                  </a:lnTo>
                  <a:lnTo>
                    <a:pt x="1433" y="413"/>
                  </a:lnTo>
                  <a:lnTo>
                    <a:pt x="1474" y="425"/>
                  </a:lnTo>
                  <a:lnTo>
                    <a:pt x="1512" y="438"/>
                  </a:lnTo>
                  <a:lnTo>
                    <a:pt x="1550" y="453"/>
                  </a:lnTo>
                  <a:lnTo>
                    <a:pt x="1588" y="470"/>
                  </a:lnTo>
                  <a:lnTo>
                    <a:pt x="1624" y="488"/>
                  </a:lnTo>
                  <a:lnTo>
                    <a:pt x="1658" y="508"/>
                  </a:lnTo>
                  <a:lnTo>
                    <a:pt x="1692" y="530"/>
                  </a:lnTo>
                  <a:lnTo>
                    <a:pt x="1726" y="554"/>
                  </a:lnTo>
                  <a:lnTo>
                    <a:pt x="1757" y="579"/>
                  </a:lnTo>
                  <a:lnTo>
                    <a:pt x="1787" y="605"/>
                  </a:lnTo>
                  <a:lnTo>
                    <a:pt x="1817" y="632"/>
                  </a:lnTo>
                  <a:lnTo>
                    <a:pt x="1844" y="662"/>
                  </a:lnTo>
                  <a:lnTo>
                    <a:pt x="1870" y="692"/>
                  </a:lnTo>
                  <a:lnTo>
                    <a:pt x="1895" y="723"/>
                  </a:lnTo>
                  <a:lnTo>
                    <a:pt x="1918" y="756"/>
                  </a:lnTo>
                  <a:lnTo>
                    <a:pt x="1941" y="791"/>
                  </a:lnTo>
                  <a:lnTo>
                    <a:pt x="1961" y="825"/>
                  </a:lnTo>
                  <a:lnTo>
                    <a:pt x="1979" y="861"/>
                  </a:lnTo>
                  <a:lnTo>
                    <a:pt x="1996" y="899"/>
                  </a:lnTo>
                  <a:lnTo>
                    <a:pt x="2011" y="937"/>
                  </a:lnTo>
                  <a:lnTo>
                    <a:pt x="2024" y="975"/>
                  </a:lnTo>
                  <a:lnTo>
                    <a:pt x="2035" y="1016"/>
                  </a:lnTo>
                  <a:lnTo>
                    <a:pt x="2044" y="1056"/>
                  </a:lnTo>
                  <a:lnTo>
                    <a:pt x="2053" y="1097"/>
                  </a:lnTo>
                  <a:lnTo>
                    <a:pt x="2058" y="1139"/>
                  </a:lnTo>
                  <a:lnTo>
                    <a:pt x="2061" y="1181"/>
                  </a:lnTo>
                  <a:lnTo>
                    <a:pt x="2062" y="1224"/>
                  </a:lnTo>
                  <a:lnTo>
                    <a:pt x="2061" y="1268"/>
                  </a:lnTo>
                  <a:lnTo>
                    <a:pt x="2058" y="1310"/>
                  </a:lnTo>
                  <a:lnTo>
                    <a:pt x="2053" y="1353"/>
                  </a:lnTo>
                  <a:lnTo>
                    <a:pt x="2044" y="1393"/>
                  </a:lnTo>
                  <a:lnTo>
                    <a:pt x="2035" y="1434"/>
                  </a:lnTo>
                  <a:lnTo>
                    <a:pt x="2024" y="1474"/>
                  </a:lnTo>
                  <a:lnTo>
                    <a:pt x="2011" y="1513"/>
                  </a:lnTo>
                  <a:lnTo>
                    <a:pt x="1996" y="1550"/>
                  </a:lnTo>
                  <a:lnTo>
                    <a:pt x="1979" y="1588"/>
                  </a:lnTo>
                  <a:lnTo>
                    <a:pt x="1961" y="1624"/>
                  </a:lnTo>
                  <a:lnTo>
                    <a:pt x="1941" y="1659"/>
                  </a:lnTo>
                  <a:lnTo>
                    <a:pt x="1918" y="1692"/>
                  </a:lnTo>
                  <a:lnTo>
                    <a:pt x="1895" y="1726"/>
                  </a:lnTo>
                  <a:lnTo>
                    <a:pt x="1870" y="1757"/>
                  </a:lnTo>
                  <a:lnTo>
                    <a:pt x="1844" y="1787"/>
                  </a:lnTo>
                  <a:lnTo>
                    <a:pt x="1817" y="1817"/>
                  </a:lnTo>
                  <a:lnTo>
                    <a:pt x="1787" y="1845"/>
                  </a:lnTo>
                  <a:lnTo>
                    <a:pt x="1757" y="1871"/>
                  </a:lnTo>
                  <a:lnTo>
                    <a:pt x="1726" y="1895"/>
                  </a:lnTo>
                  <a:lnTo>
                    <a:pt x="1692" y="1919"/>
                  </a:lnTo>
                  <a:lnTo>
                    <a:pt x="1658" y="1941"/>
                  </a:lnTo>
                  <a:lnTo>
                    <a:pt x="1624" y="1961"/>
                  </a:lnTo>
                  <a:lnTo>
                    <a:pt x="1588" y="1980"/>
                  </a:lnTo>
                  <a:lnTo>
                    <a:pt x="1550" y="1996"/>
                  </a:lnTo>
                  <a:lnTo>
                    <a:pt x="1512" y="2011"/>
                  </a:lnTo>
                  <a:lnTo>
                    <a:pt x="1474" y="2024"/>
                  </a:lnTo>
                  <a:lnTo>
                    <a:pt x="1433" y="2035"/>
                  </a:lnTo>
                  <a:lnTo>
                    <a:pt x="1393" y="2046"/>
                  </a:lnTo>
                  <a:lnTo>
                    <a:pt x="1351" y="2053"/>
                  </a:lnTo>
                  <a:lnTo>
                    <a:pt x="1310" y="2058"/>
                  </a:lnTo>
                  <a:lnTo>
                    <a:pt x="1267" y="2061"/>
                  </a:lnTo>
                  <a:lnTo>
                    <a:pt x="1224" y="2062"/>
                  </a:lnTo>
                  <a:lnTo>
                    <a:pt x="1181" y="2061"/>
                  </a:lnTo>
                  <a:lnTo>
                    <a:pt x="1139" y="2058"/>
                  </a:lnTo>
                  <a:lnTo>
                    <a:pt x="1096" y="2053"/>
                  </a:lnTo>
                  <a:lnTo>
                    <a:pt x="1055" y="2046"/>
                  </a:lnTo>
                  <a:lnTo>
                    <a:pt x="1015" y="2035"/>
                  </a:lnTo>
                  <a:lnTo>
                    <a:pt x="975" y="2024"/>
                  </a:lnTo>
                  <a:lnTo>
                    <a:pt x="936" y="2011"/>
                  </a:lnTo>
                  <a:lnTo>
                    <a:pt x="899" y="1996"/>
                  </a:lnTo>
                  <a:lnTo>
                    <a:pt x="861" y="1980"/>
                  </a:lnTo>
                  <a:lnTo>
                    <a:pt x="825" y="1961"/>
                  </a:lnTo>
                  <a:lnTo>
                    <a:pt x="790" y="1941"/>
                  </a:lnTo>
                  <a:lnTo>
                    <a:pt x="756" y="1919"/>
                  </a:lnTo>
                  <a:lnTo>
                    <a:pt x="723" y="1895"/>
                  </a:lnTo>
                  <a:lnTo>
                    <a:pt x="692" y="1871"/>
                  </a:lnTo>
                  <a:lnTo>
                    <a:pt x="662" y="1845"/>
                  </a:lnTo>
                  <a:lnTo>
                    <a:pt x="632" y="1817"/>
                  </a:lnTo>
                  <a:lnTo>
                    <a:pt x="604" y="1787"/>
                  </a:lnTo>
                  <a:lnTo>
                    <a:pt x="578" y="1757"/>
                  </a:lnTo>
                  <a:lnTo>
                    <a:pt x="553" y="1726"/>
                  </a:lnTo>
                  <a:lnTo>
                    <a:pt x="529" y="1692"/>
                  </a:lnTo>
                  <a:lnTo>
                    <a:pt x="508" y="1659"/>
                  </a:lnTo>
                  <a:lnTo>
                    <a:pt x="488" y="1624"/>
                  </a:lnTo>
                  <a:lnTo>
                    <a:pt x="469" y="1588"/>
                  </a:lnTo>
                  <a:lnTo>
                    <a:pt x="453" y="1550"/>
                  </a:lnTo>
                  <a:lnTo>
                    <a:pt x="438" y="1513"/>
                  </a:lnTo>
                  <a:lnTo>
                    <a:pt x="424" y="1474"/>
                  </a:lnTo>
                  <a:lnTo>
                    <a:pt x="413" y="1434"/>
                  </a:lnTo>
                  <a:lnTo>
                    <a:pt x="403" y="1393"/>
                  </a:lnTo>
                  <a:lnTo>
                    <a:pt x="396" y="1353"/>
                  </a:lnTo>
                  <a:lnTo>
                    <a:pt x="391" y="1310"/>
                  </a:lnTo>
                  <a:lnTo>
                    <a:pt x="388" y="1268"/>
                  </a:lnTo>
                  <a:lnTo>
                    <a:pt x="386" y="1224"/>
                  </a:lnTo>
                  <a:lnTo>
                    <a:pt x="388" y="1181"/>
                  </a:lnTo>
                  <a:lnTo>
                    <a:pt x="391" y="1139"/>
                  </a:lnTo>
                  <a:lnTo>
                    <a:pt x="396" y="1097"/>
                  </a:lnTo>
                  <a:lnTo>
                    <a:pt x="403" y="1056"/>
                  </a:lnTo>
                  <a:lnTo>
                    <a:pt x="413" y="1016"/>
                  </a:lnTo>
                  <a:lnTo>
                    <a:pt x="424" y="975"/>
                  </a:lnTo>
                  <a:lnTo>
                    <a:pt x="438" y="937"/>
                  </a:lnTo>
                  <a:lnTo>
                    <a:pt x="453" y="899"/>
                  </a:lnTo>
                  <a:lnTo>
                    <a:pt x="469" y="861"/>
                  </a:lnTo>
                  <a:lnTo>
                    <a:pt x="488" y="825"/>
                  </a:lnTo>
                  <a:lnTo>
                    <a:pt x="508" y="791"/>
                  </a:lnTo>
                  <a:lnTo>
                    <a:pt x="529" y="756"/>
                  </a:lnTo>
                  <a:lnTo>
                    <a:pt x="553" y="723"/>
                  </a:lnTo>
                  <a:lnTo>
                    <a:pt x="578" y="692"/>
                  </a:lnTo>
                  <a:lnTo>
                    <a:pt x="604" y="662"/>
                  </a:lnTo>
                  <a:lnTo>
                    <a:pt x="632" y="632"/>
                  </a:lnTo>
                  <a:lnTo>
                    <a:pt x="662" y="605"/>
                  </a:lnTo>
                  <a:lnTo>
                    <a:pt x="692" y="579"/>
                  </a:lnTo>
                  <a:lnTo>
                    <a:pt x="723" y="554"/>
                  </a:lnTo>
                  <a:lnTo>
                    <a:pt x="756" y="530"/>
                  </a:lnTo>
                  <a:lnTo>
                    <a:pt x="790" y="508"/>
                  </a:lnTo>
                  <a:lnTo>
                    <a:pt x="825" y="488"/>
                  </a:lnTo>
                  <a:lnTo>
                    <a:pt x="861" y="470"/>
                  </a:lnTo>
                  <a:lnTo>
                    <a:pt x="899" y="453"/>
                  </a:lnTo>
                  <a:lnTo>
                    <a:pt x="936" y="438"/>
                  </a:lnTo>
                  <a:lnTo>
                    <a:pt x="975" y="425"/>
                  </a:lnTo>
                  <a:lnTo>
                    <a:pt x="1015" y="413"/>
                  </a:lnTo>
                  <a:lnTo>
                    <a:pt x="1055" y="404"/>
                  </a:lnTo>
                  <a:lnTo>
                    <a:pt x="1096" y="396"/>
                  </a:lnTo>
                  <a:lnTo>
                    <a:pt x="1139" y="391"/>
                  </a:lnTo>
                  <a:lnTo>
                    <a:pt x="1181" y="388"/>
                  </a:lnTo>
                  <a:lnTo>
                    <a:pt x="1224" y="387"/>
                  </a:lnTo>
                  <a:close/>
                </a:path>
              </a:pathLst>
            </a:custGeom>
            <a:noFill/>
            <a:ln>
              <a:solidFill>
                <a:srgbClr val="95B66C"/>
              </a:solidFill>
            </a:ln>
            <a:extLst/>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3" name="Freeform 11"/>
            <p:cNvSpPr>
              <a:spLocks noChangeAspect="1" noEditPoints="1"/>
            </p:cNvSpPr>
            <p:nvPr/>
          </p:nvSpPr>
          <p:spPr bwMode="auto">
            <a:xfrm>
              <a:off x="3143278" y="3613175"/>
              <a:ext cx="937617" cy="937618"/>
            </a:xfrm>
            <a:custGeom>
              <a:avLst/>
              <a:gdLst>
                <a:gd name="T0" fmla="*/ 1701 w 2449"/>
                <a:gd name="T1" fmla="*/ 97 h 2449"/>
                <a:gd name="T2" fmla="*/ 2130 w 2449"/>
                <a:gd name="T3" fmla="*/ 401 h 2449"/>
                <a:gd name="T4" fmla="*/ 2394 w 2449"/>
                <a:gd name="T5" fmla="*/ 860 h 2449"/>
                <a:gd name="T6" fmla="*/ 2435 w 2449"/>
                <a:gd name="T7" fmla="*/ 1411 h 2449"/>
                <a:gd name="T8" fmla="*/ 2239 w 2449"/>
                <a:gd name="T9" fmla="*/ 1909 h 2449"/>
                <a:gd name="T10" fmla="*/ 1859 w 2449"/>
                <a:gd name="T11" fmla="*/ 2271 h 2449"/>
                <a:gd name="T12" fmla="*/ 1350 w 2449"/>
                <a:gd name="T13" fmla="*/ 2443 h 2449"/>
                <a:gd name="T14" fmla="*/ 804 w 2449"/>
                <a:gd name="T15" fmla="*/ 2374 h 2449"/>
                <a:gd name="T16" fmla="*/ 359 w 2449"/>
                <a:gd name="T17" fmla="*/ 2090 h 2449"/>
                <a:gd name="T18" fmla="*/ 75 w 2449"/>
                <a:gd name="T19" fmla="*/ 1645 h 2449"/>
                <a:gd name="T20" fmla="*/ 6 w 2449"/>
                <a:gd name="T21" fmla="*/ 1099 h 2449"/>
                <a:gd name="T22" fmla="*/ 178 w 2449"/>
                <a:gd name="T23" fmla="*/ 590 h 2449"/>
                <a:gd name="T24" fmla="*/ 540 w 2449"/>
                <a:gd name="T25" fmla="*/ 210 h 2449"/>
                <a:gd name="T26" fmla="*/ 1038 w 2449"/>
                <a:gd name="T27" fmla="*/ 14 h 2449"/>
                <a:gd name="T28" fmla="*/ 1341 w 2449"/>
                <a:gd name="T29" fmla="*/ 798 h 2449"/>
                <a:gd name="T30" fmla="*/ 1532 w 2449"/>
                <a:gd name="T31" fmla="*/ 875 h 2449"/>
                <a:gd name="T32" fmla="*/ 1663 w 2449"/>
                <a:gd name="T33" fmla="*/ 1009 h 2449"/>
                <a:gd name="T34" fmla="*/ 1713 w 2449"/>
                <a:gd name="T35" fmla="*/ 1179 h 2449"/>
                <a:gd name="T36" fmla="*/ 1656 w 2449"/>
                <a:gd name="T37" fmla="*/ 1362 h 2449"/>
                <a:gd name="T38" fmla="*/ 1391 w 2449"/>
                <a:gd name="T39" fmla="*/ 1548 h 2449"/>
                <a:gd name="T40" fmla="*/ 1192 w 2449"/>
                <a:gd name="T41" fmla="*/ 1573 h 2449"/>
                <a:gd name="T42" fmla="*/ 982 w 2449"/>
                <a:gd name="T43" fmla="*/ 1526 h 2449"/>
                <a:gd name="T44" fmla="*/ 821 w 2449"/>
                <a:gd name="T45" fmla="*/ 1415 h 2449"/>
                <a:gd name="T46" fmla="*/ 732 w 2449"/>
                <a:gd name="T47" fmla="*/ 1259 h 2449"/>
                <a:gd name="T48" fmla="*/ 738 w 2449"/>
                <a:gd name="T49" fmla="*/ 1081 h 2449"/>
                <a:gd name="T50" fmla="*/ 835 w 2449"/>
                <a:gd name="T51" fmla="*/ 929 h 2449"/>
                <a:gd name="T52" fmla="*/ 1003 w 2449"/>
                <a:gd name="T53" fmla="*/ 824 h 2449"/>
                <a:gd name="T54" fmla="*/ 1218 w 2449"/>
                <a:gd name="T55" fmla="*/ 785 h 2449"/>
                <a:gd name="T56" fmla="*/ 1511 w 2449"/>
                <a:gd name="T57" fmla="*/ 1150 h 2449"/>
                <a:gd name="T58" fmla="*/ 1506 w 2449"/>
                <a:gd name="T59" fmla="*/ 1200 h 2449"/>
                <a:gd name="T60" fmla="*/ 1452 w 2449"/>
                <a:gd name="T61" fmla="*/ 1223 h 2449"/>
                <a:gd name="T62" fmla="*/ 1409 w 2449"/>
                <a:gd name="T63" fmla="*/ 1176 h 2449"/>
                <a:gd name="T64" fmla="*/ 1442 w 2449"/>
                <a:gd name="T65" fmla="*/ 1122 h 2449"/>
                <a:gd name="T66" fmla="*/ 1234 w 2449"/>
                <a:gd name="T67" fmla="*/ 1122 h 2449"/>
                <a:gd name="T68" fmla="*/ 1266 w 2449"/>
                <a:gd name="T69" fmla="*/ 1176 h 2449"/>
                <a:gd name="T70" fmla="*/ 1224 w 2449"/>
                <a:gd name="T71" fmla="*/ 1223 h 2449"/>
                <a:gd name="T72" fmla="*/ 1169 w 2449"/>
                <a:gd name="T73" fmla="*/ 1200 h 2449"/>
                <a:gd name="T74" fmla="*/ 1164 w 2449"/>
                <a:gd name="T75" fmla="*/ 1150 h 2449"/>
                <a:gd name="T76" fmla="*/ 964 w 2449"/>
                <a:gd name="T77" fmla="*/ 1117 h 2449"/>
                <a:gd name="T78" fmla="*/ 1016 w 2449"/>
                <a:gd name="T79" fmla="*/ 1155 h 2449"/>
                <a:gd name="T80" fmla="*/ 1003 w 2449"/>
                <a:gd name="T81" fmla="*/ 1208 h 2449"/>
                <a:gd name="T82" fmla="*/ 949 w 2449"/>
                <a:gd name="T83" fmla="*/ 1221 h 2449"/>
                <a:gd name="T84" fmla="*/ 911 w 2449"/>
                <a:gd name="T85" fmla="*/ 1171 h 2449"/>
                <a:gd name="T86" fmla="*/ 949 w 2449"/>
                <a:gd name="T87" fmla="*/ 1120 h 2449"/>
                <a:gd name="T88" fmla="*/ 1433 w 2449"/>
                <a:gd name="T89" fmla="*/ 413 h 2449"/>
                <a:gd name="T90" fmla="*/ 1757 w 2449"/>
                <a:gd name="T91" fmla="*/ 579 h 2449"/>
                <a:gd name="T92" fmla="*/ 1979 w 2449"/>
                <a:gd name="T93" fmla="*/ 861 h 2449"/>
                <a:gd name="T94" fmla="*/ 2062 w 2449"/>
                <a:gd name="T95" fmla="*/ 1224 h 2449"/>
                <a:gd name="T96" fmla="*/ 1979 w 2449"/>
                <a:gd name="T97" fmla="*/ 1588 h 2449"/>
                <a:gd name="T98" fmla="*/ 1757 w 2449"/>
                <a:gd name="T99" fmla="*/ 1871 h 2449"/>
                <a:gd name="T100" fmla="*/ 1433 w 2449"/>
                <a:gd name="T101" fmla="*/ 2035 h 2449"/>
                <a:gd name="T102" fmla="*/ 1056 w 2449"/>
                <a:gd name="T103" fmla="*/ 2046 h 2449"/>
                <a:gd name="T104" fmla="*/ 723 w 2449"/>
                <a:gd name="T105" fmla="*/ 1895 h 2449"/>
                <a:gd name="T106" fmla="*/ 488 w 2449"/>
                <a:gd name="T107" fmla="*/ 1624 h 2449"/>
                <a:gd name="T108" fmla="*/ 388 w 2449"/>
                <a:gd name="T109" fmla="*/ 1268 h 2449"/>
                <a:gd name="T110" fmla="*/ 453 w 2449"/>
                <a:gd name="T111" fmla="*/ 899 h 2449"/>
                <a:gd name="T112" fmla="*/ 662 w 2449"/>
                <a:gd name="T113" fmla="*/ 605 h 2449"/>
                <a:gd name="T114" fmla="*/ 975 w 2449"/>
                <a:gd name="T115" fmla="*/ 425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9" h="2449">
                  <a:moveTo>
                    <a:pt x="1225" y="0"/>
                  </a:moveTo>
                  <a:lnTo>
                    <a:pt x="1287" y="2"/>
                  </a:lnTo>
                  <a:lnTo>
                    <a:pt x="1350" y="7"/>
                  </a:lnTo>
                  <a:lnTo>
                    <a:pt x="1411" y="14"/>
                  </a:lnTo>
                  <a:lnTo>
                    <a:pt x="1471" y="25"/>
                  </a:lnTo>
                  <a:lnTo>
                    <a:pt x="1530" y="39"/>
                  </a:lnTo>
                  <a:lnTo>
                    <a:pt x="1589" y="55"/>
                  </a:lnTo>
                  <a:lnTo>
                    <a:pt x="1645" y="74"/>
                  </a:lnTo>
                  <a:lnTo>
                    <a:pt x="1701" y="97"/>
                  </a:lnTo>
                  <a:lnTo>
                    <a:pt x="1755" y="121"/>
                  </a:lnTo>
                  <a:lnTo>
                    <a:pt x="1808" y="148"/>
                  </a:lnTo>
                  <a:lnTo>
                    <a:pt x="1859" y="177"/>
                  </a:lnTo>
                  <a:lnTo>
                    <a:pt x="1909" y="210"/>
                  </a:lnTo>
                  <a:lnTo>
                    <a:pt x="1957" y="244"/>
                  </a:lnTo>
                  <a:lnTo>
                    <a:pt x="2003" y="280"/>
                  </a:lnTo>
                  <a:lnTo>
                    <a:pt x="2048" y="319"/>
                  </a:lnTo>
                  <a:lnTo>
                    <a:pt x="2090" y="359"/>
                  </a:lnTo>
                  <a:lnTo>
                    <a:pt x="2130" y="401"/>
                  </a:lnTo>
                  <a:lnTo>
                    <a:pt x="2170" y="446"/>
                  </a:lnTo>
                  <a:lnTo>
                    <a:pt x="2206" y="492"/>
                  </a:lnTo>
                  <a:lnTo>
                    <a:pt x="2239" y="541"/>
                  </a:lnTo>
                  <a:lnTo>
                    <a:pt x="2272" y="590"/>
                  </a:lnTo>
                  <a:lnTo>
                    <a:pt x="2301" y="641"/>
                  </a:lnTo>
                  <a:lnTo>
                    <a:pt x="2328" y="694"/>
                  </a:lnTo>
                  <a:lnTo>
                    <a:pt x="2352" y="748"/>
                  </a:lnTo>
                  <a:lnTo>
                    <a:pt x="2375" y="804"/>
                  </a:lnTo>
                  <a:lnTo>
                    <a:pt x="2394" y="860"/>
                  </a:lnTo>
                  <a:lnTo>
                    <a:pt x="2411" y="919"/>
                  </a:lnTo>
                  <a:lnTo>
                    <a:pt x="2424" y="978"/>
                  </a:lnTo>
                  <a:lnTo>
                    <a:pt x="2435" y="1038"/>
                  </a:lnTo>
                  <a:lnTo>
                    <a:pt x="2442" y="1099"/>
                  </a:lnTo>
                  <a:lnTo>
                    <a:pt x="2447" y="1162"/>
                  </a:lnTo>
                  <a:lnTo>
                    <a:pt x="2449" y="1224"/>
                  </a:lnTo>
                  <a:lnTo>
                    <a:pt x="2447" y="1288"/>
                  </a:lnTo>
                  <a:lnTo>
                    <a:pt x="2442" y="1349"/>
                  </a:lnTo>
                  <a:lnTo>
                    <a:pt x="2435" y="1411"/>
                  </a:lnTo>
                  <a:lnTo>
                    <a:pt x="2424" y="1472"/>
                  </a:lnTo>
                  <a:lnTo>
                    <a:pt x="2411" y="1530"/>
                  </a:lnTo>
                  <a:lnTo>
                    <a:pt x="2394" y="1589"/>
                  </a:lnTo>
                  <a:lnTo>
                    <a:pt x="2375" y="1645"/>
                  </a:lnTo>
                  <a:lnTo>
                    <a:pt x="2352" y="1701"/>
                  </a:lnTo>
                  <a:lnTo>
                    <a:pt x="2328" y="1755"/>
                  </a:lnTo>
                  <a:lnTo>
                    <a:pt x="2301" y="1807"/>
                  </a:lnTo>
                  <a:lnTo>
                    <a:pt x="2272" y="1859"/>
                  </a:lnTo>
                  <a:lnTo>
                    <a:pt x="2239" y="1909"/>
                  </a:lnTo>
                  <a:lnTo>
                    <a:pt x="2206" y="1957"/>
                  </a:lnTo>
                  <a:lnTo>
                    <a:pt x="2170" y="2003"/>
                  </a:lnTo>
                  <a:lnTo>
                    <a:pt x="2130" y="2048"/>
                  </a:lnTo>
                  <a:lnTo>
                    <a:pt x="2090" y="2090"/>
                  </a:lnTo>
                  <a:lnTo>
                    <a:pt x="2048" y="2130"/>
                  </a:lnTo>
                  <a:lnTo>
                    <a:pt x="2003" y="2170"/>
                  </a:lnTo>
                  <a:lnTo>
                    <a:pt x="1957" y="2206"/>
                  </a:lnTo>
                  <a:lnTo>
                    <a:pt x="1909" y="2240"/>
                  </a:lnTo>
                  <a:lnTo>
                    <a:pt x="1859" y="2271"/>
                  </a:lnTo>
                  <a:lnTo>
                    <a:pt x="1808" y="2301"/>
                  </a:lnTo>
                  <a:lnTo>
                    <a:pt x="1755" y="2328"/>
                  </a:lnTo>
                  <a:lnTo>
                    <a:pt x="1701" y="2353"/>
                  </a:lnTo>
                  <a:lnTo>
                    <a:pt x="1645" y="2374"/>
                  </a:lnTo>
                  <a:lnTo>
                    <a:pt x="1589" y="2394"/>
                  </a:lnTo>
                  <a:lnTo>
                    <a:pt x="1530" y="2411"/>
                  </a:lnTo>
                  <a:lnTo>
                    <a:pt x="1471" y="2424"/>
                  </a:lnTo>
                  <a:lnTo>
                    <a:pt x="1411" y="2435"/>
                  </a:lnTo>
                  <a:lnTo>
                    <a:pt x="1350" y="2443"/>
                  </a:lnTo>
                  <a:lnTo>
                    <a:pt x="1287" y="2447"/>
                  </a:lnTo>
                  <a:lnTo>
                    <a:pt x="1225" y="2449"/>
                  </a:lnTo>
                  <a:lnTo>
                    <a:pt x="1161" y="2447"/>
                  </a:lnTo>
                  <a:lnTo>
                    <a:pt x="1100" y="2443"/>
                  </a:lnTo>
                  <a:lnTo>
                    <a:pt x="1038" y="2435"/>
                  </a:lnTo>
                  <a:lnTo>
                    <a:pt x="977" y="2424"/>
                  </a:lnTo>
                  <a:lnTo>
                    <a:pt x="918" y="2411"/>
                  </a:lnTo>
                  <a:lnTo>
                    <a:pt x="860" y="2394"/>
                  </a:lnTo>
                  <a:lnTo>
                    <a:pt x="804" y="2374"/>
                  </a:lnTo>
                  <a:lnTo>
                    <a:pt x="747" y="2353"/>
                  </a:lnTo>
                  <a:lnTo>
                    <a:pt x="694" y="2328"/>
                  </a:lnTo>
                  <a:lnTo>
                    <a:pt x="641" y="2301"/>
                  </a:lnTo>
                  <a:lnTo>
                    <a:pt x="589" y="2271"/>
                  </a:lnTo>
                  <a:lnTo>
                    <a:pt x="540" y="2240"/>
                  </a:lnTo>
                  <a:lnTo>
                    <a:pt x="492" y="2206"/>
                  </a:lnTo>
                  <a:lnTo>
                    <a:pt x="446" y="2170"/>
                  </a:lnTo>
                  <a:lnTo>
                    <a:pt x="401" y="2130"/>
                  </a:lnTo>
                  <a:lnTo>
                    <a:pt x="359" y="2090"/>
                  </a:lnTo>
                  <a:lnTo>
                    <a:pt x="318" y="2048"/>
                  </a:lnTo>
                  <a:lnTo>
                    <a:pt x="279" y="2003"/>
                  </a:lnTo>
                  <a:lnTo>
                    <a:pt x="243" y="1957"/>
                  </a:lnTo>
                  <a:lnTo>
                    <a:pt x="209" y="1909"/>
                  </a:lnTo>
                  <a:lnTo>
                    <a:pt x="178" y="1859"/>
                  </a:lnTo>
                  <a:lnTo>
                    <a:pt x="148" y="1807"/>
                  </a:lnTo>
                  <a:lnTo>
                    <a:pt x="121" y="1755"/>
                  </a:lnTo>
                  <a:lnTo>
                    <a:pt x="96" y="1701"/>
                  </a:lnTo>
                  <a:lnTo>
                    <a:pt x="75" y="1645"/>
                  </a:lnTo>
                  <a:lnTo>
                    <a:pt x="55" y="1589"/>
                  </a:lnTo>
                  <a:lnTo>
                    <a:pt x="38" y="1530"/>
                  </a:lnTo>
                  <a:lnTo>
                    <a:pt x="25" y="1472"/>
                  </a:lnTo>
                  <a:lnTo>
                    <a:pt x="14" y="1411"/>
                  </a:lnTo>
                  <a:lnTo>
                    <a:pt x="6" y="1349"/>
                  </a:lnTo>
                  <a:lnTo>
                    <a:pt x="2" y="1288"/>
                  </a:lnTo>
                  <a:lnTo>
                    <a:pt x="0" y="1224"/>
                  </a:lnTo>
                  <a:lnTo>
                    <a:pt x="2" y="1162"/>
                  </a:lnTo>
                  <a:lnTo>
                    <a:pt x="6" y="1099"/>
                  </a:lnTo>
                  <a:lnTo>
                    <a:pt x="14" y="1038"/>
                  </a:lnTo>
                  <a:lnTo>
                    <a:pt x="25" y="978"/>
                  </a:lnTo>
                  <a:lnTo>
                    <a:pt x="38" y="919"/>
                  </a:lnTo>
                  <a:lnTo>
                    <a:pt x="55" y="860"/>
                  </a:lnTo>
                  <a:lnTo>
                    <a:pt x="75" y="804"/>
                  </a:lnTo>
                  <a:lnTo>
                    <a:pt x="96" y="748"/>
                  </a:lnTo>
                  <a:lnTo>
                    <a:pt x="121" y="694"/>
                  </a:lnTo>
                  <a:lnTo>
                    <a:pt x="148" y="641"/>
                  </a:lnTo>
                  <a:lnTo>
                    <a:pt x="178" y="590"/>
                  </a:lnTo>
                  <a:lnTo>
                    <a:pt x="209" y="541"/>
                  </a:lnTo>
                  <a:lnTo>
                    <a:pt x="243" y="492"/>
                  </a:lnTo>
                  <a:lnTo>
                    <a:pt x="279" y="446"/>
                  </a:lnTo>
                  <a:lnTo>
                    <a:pt x="318" y="401"/>
                  </a:lnTo>
                  <a:lnTo>
                    <a:pt x="359" y="359"/>
                  </a:lnTo>
                  <a:lnTo>
                    <a:pt x="401" y="319"/>
                  </a:lnTo>
                  <a:lnTo>
                    <a:pt x="446" y="280"/>
                  </a:lnTo>
                  <a:lnTo>
                    <a:pt x="492" y="244"/>
                  </a:lnTo>
                  <a:lnTo>
                    <a:pt x="540" y="210"/>
                  </a:lnTo>
                  <a:lnTo>
                    <a:pt x="589" y="177"/>
                  </a:lnTo>
                  <a:lnTo>
                    <a:pt x="641" y="148"/>
                  </a:lnTo>
                  <a:lnTo>
                    <a:pt x="694" y="121"/>
                  </a:lnTo>
                  <a:lnTo>
                    <a:pt x="747" y="97"/>
                  </a:lnTo>
                  <a:lnTo>
                    <a:pt x="804" y="74"/>
                  </a:lnTo>
                  <a:lnTo>
                    <a:pt x="860" y="55"/>
                  </a:lnTo>
                  <a:lnTo>
                    <a:pt x="918" y="39"/>
                  </a:lnTo>
                  <a:lnTo>
                    <a:pt x="977" y="25"/>
                  </a:lnTo>
                  <a:lnTo>
                    <a:pt x="1038" y="14"/>
                  </a:lnTo>
                  <a:lnTo>
                    <a:pt x="1100" y="7"/>
                  </a:lnTo>
                  <a:lnTo>
                    <a:pt x="1161" y="2"/>
                  </a:lnTo>
                  <a:lnTo>
                    <a:pt x="1225" y="0"/>
                  </a:lnTo>
                  <a:close/>
                  <a:moveTo>
                    <a:pt x="1218" y="785"/>
                  </a:moveTo>
                  <a:lnTo>
                    <a:pt x="1243" y="786"/>
                  </a:lnTo>
                  <a:lnTo>
                    <a:pt x="1268" y="787"/>
                  </a:lnTo>
                  <a:lnTo>
                    <a:pt x="1293" y="790"/>
                  </a:lnTo>
                  <a:lnTo>
                    <a:pt x="1317" y="793"/>
                  </a:lnTo>
                  <a:lnTo>
                    <a:pt x="1341" y="798"/>
                  </a:lnTo>
                  <a:lnTo>
                    <a:pt x="1365" y="803"/>
                  </a:lnTo>
                  <a:lnTo>
                    <a:pt x="1388" y="809"/>
                  </a:lnTo>
                  <a:lnTo>
                    <a:pt x="1410" y="816"/>
                  </a:lnTo>
                  <a:lnTo>
                    <a:pt x="1432" y="824"/>
                  </a:lnTo>
                  <a:lnTo>
                    <a:pt x="1454" y="833"/>
                  </a:lnTo>
                  <a:lnTo>
                    <a:pt x="1474" y="842"/>
                  </a:lnTo>
                  <a:lnTo>
                    <a:pt x="1494" y="852"/>
                  </a:lnTo>
                  <a:lnTo>
                    <a:pt x="1513" y="863"/>
                  </a:lnTo>
                  <a:lnTo>
                    <a:pt x="1532" y="875"/>
                  </a:lnTo>
                  <a:lnTo>
                    <a:pt x="1550" y="888"/>
                  </a:lnTo>
                  <a:lnTo>
                    <a:pt x="1568" y="901"/>
                  </a:lnTo>
                  <a:lnTo>
                    <a:pt x="1584" y="914"/>
                  </a:lnTo>
                  <a:lnTo>
                    <a:pt x="1600" y="929"/>
                  </a:lnTo>
                  <a:lnTo>
                    <a:pt x="1614" y="943"/>
                  </a:lnTo>
                  <a:lnTo>
                    <a:pt x="1628" y="959"/>
                  </a:lnTo>
                  <a:lnTo>
                    <a:pt x="1641" y="975"/>
                  </a:lnTo>
                  <a:lnTo>
                    <a:pt x="1652" y="991"/>
                  </a:lnTo>
                  <a:lnTo>
                    <a:pt x="1663" y="1009"/>
                  </a:lnTo>
                  <a:lnTo>
                    <a:pt x="1674" y="1026"/>
                  </a:lnTo>
                  <a:lnTo>
                    <a:pt x="1683" y="1044"/>
                  </a:lnTo>
                  <a:lnTo>
                    <a:pt x="1691" y="1062"/>
                  </a:lnTo>
                  <a:lnTo>
                    <a:pt x="1697" y="1081"/>
                  </a:lnTo>
                  <a:lnTo>
                    <a:pt x="1703" y="1099"/>
                  </a:lnTo>
                  <a:lnTo>
                    <a:pt x="1707" y="1120"/>
                  </a:lnTo>
                  <a:lnTo>
                    <a:pt x="1710" y="1139"/>
                  </a:lnTo>
                  <a:lnTo>
                    <a:pt x="1712" y="1159"/>
                  </a:lnTo>
                  <a:lnTo>
                    <a:pt x="1713" y="1179"/>
                  </a:lnTo>
                  <a:lnTo>
                    <a:pt x="1712" y="1201"/>
                  </a:lnTo>
                  <a:lnTo>
                    <a:pt x="1710" y="1222"/>
                  </a:lnTo>
                  <a:lnTo>
                    <a:pt x="1706" y="1244"/>
                  </a:lnTo>
                  <a:lnTo>
                    <a:pt x="1701" y="1265"/>
                  </a:lnTo>
                  <a:lnTo>
                    <a:pt x="1695" y="1285"/>
                  </a:lnTo>
                  <a:lnTo>
                    <a:pt x="1687" y="1305"/>
                  </a:lnTo>
                  <a:lnTo>
                    <a:pt x="1678" y="1324"/>
                  </a:lnTo>
                  <a:lnTo>
                    <a:pt x="1667" y="1343"/>
                  </a:lnTo>
                  <a:lnTo>
                    <a:pt x="1656" y="1362"/>
                  </a:lnTo>
                  <a:lnTo>
                    <a:pt x="1643" y="1380"/>
                  </a:lnTo>
                  <a:lnTo>
                    <a:pt x="1630" y="1397"/>
                  </a:lnTo>
                  <a:lnTo>
                    <a:pt x="1615" y="1414"/>
                  </a:lnTo>
                  <a:lnTo>
                    <a:pt x="1600" y="1430"/>
                  </a:lnTo>
                  <a:lnTo>
                    <a:pt x="1583" y="1445"/>
                  </a:lnTo>
                  <a:lnTo>
                    <a:pt x="1566" y="1459"/>
                  </a:lnTo>
                  <a:lnTo>
                    <a:pt x="1546" y="1474"/>
                  </a:lnTo>
                  <a:lnTo>
                    <a:pt x="1577" y="1718"/>
                  </a:lnTo>
                  <a:lnTo>
                    <a:pt x="1391" y="1548"/>
                  </a:lnTo>
                  <a:lnTo>
                    <a:pt x="1371" y="1554"/>
                  </a:lnTo>
                  <a:lnTo>
                    <a:pt x="1350" y="1559"/>
                  </a:lnTo>
                  <a:lnTo>
                    <a:pt x="1329" y="1563"/>
                  </a:lnTo>
                  <a:lnTo>
                    <a:pt x="1307" y="1567"/>
                  </a:lnTo>
                  <a:lnTo>
                    <a:pt x="1285" y="1569"/>
                  </a:lnTo>
                  <a:lnTo>
                    <a:pt x="1263" y="1571"/>
                  </a:lnTo>
                  <a:lnTo>
                    <a:pt x="1240" y="1573"/>
                  </a:lnTo>
                  <a:lnTo>
                    <a:pt x="1218" y="1573"/>
                  </a:lnTo>
                  <a:lnTo>
                    <a:pt x="1192" y="1573"/>
                  </a:lnTo>
                  <a:lnTo>
                    <a:pt x="1167" y="1571"/>
                  </a:lnTo>
                  <a:lnTo>
                    <a:pt x="1142" y="1569"/>
                  </a:lnTo>
                  <a:lnTo>
                    <a:pt x="1118" y="1565"/>
                  </a:lnTo>
                  <a:lnTo>
                    <a:pt x="1093" y="1561"/>
                  </a:lnTo>
                  <a:lnTo>
                    <a:pt x="1070" y="1556"/>
                  </a:lnTo>
                  <a:lnTo>
                    <a:pt x="1047" y="1549"/>
                  </a:lnTo>
                  <a:lnTo>
                    <a:pt x="1025" y="1542"/>
                  </a:lnTo>
                  <a:lnTo>
                    <a:pt x="1003" y="1535"/>
                  </a:lnTo>
                  <a:lnTo>
                    <a:pt x="982" y="1526"/>
                  </a:lnTo>
                  <a:lnTo>
                    <a:pt x="960" y="1517"/>
                  </a:lnTo>
                  <a:lnTo>
                    <a:pt x="940" y="1506"/>
                  </a:lnTo>
                  <a:lnTo>
                    <a:pt x="921" y="1495"/>
                  </a:lnTo>
                  <a:lnTo>
                    <a:pt x="903" y="1484"/>
                  </a:lnTo>
                  <a:lnTo>
                    <a:pt x="885" y="1472"/>
                  </a:lnTo>
                  <a:lnTo>
                    <a:pt x="868" y="1458"/>
                  </a:lnTo>
                  <a:lnTo>
                    <a:pt x="851" y="1444"/>
                  </a:lnTo>
                  <a:lnTo>
                    <a:pt x="835" y="1430"/>
                  </a:lnTo>
                  <a:lnTo>
                    <a:pt x="821" y="1415"/>
                  </a:lnTo>
                  <a:lnTo>
                    <a:pt x="807" y="1400"/>
                  </a:lnTo>
                  <a:lnTo>
                    <a:pt x="794" y="1384"/>
                  </a:lnTo>
                  <a:lnTo>
                    <a:pt x="782" y="1368"/>
                  </a:lnTo>
                  <a:lnTo>
                    <a:pt x="771" y="1351"/>
                  </a:lnTo>
                  <a:lnTo>
                    <a:pt x="762" y="1332"/>
                  </a:lnTo>
                  <a:lnTo>
                    <a:pt x="753" y="1315"/>
                  </a:lnTo>
                  <a:lnTo>
                    <a:pt x="744" y="1296"/>
                  </a:lnTo>
                  <a:lnTo>
                    <a:pt x="738" y="1278"/>
                  </a:lnTo>
                  <a:lnTo>
                    <a:pt x="732" y="1259"/>
                  </a:lnTo>
                  <a:lnTo>
                    <a:pt x="728" y="1240"/>
                  </a:lnTo>
                  <a:lnTo>
                    <a:pt x="725" y="1219"/>
                  </a:lnTo>
                  <a:lnTo>
                    <a:pt x="723" y="1199"/>
                  </a:lnTo>
                  <a:lnTo>
                    <a:pt x="722" y="1179"/>
                  </a:lnTo>
                  <a:lnTo>
                    <a:pt x="723" y="1159"/>
                  </a:lnTo>
                  <a:lnTo>
                    <a:pt x="725" y="1139"/>
                  </a:lnTo>
                  <a:lnTo>
                    <a:pt x="728" y="1120"/>
                  </a:lnTo>
                  <a:lnTo>
                    <a:pt x="732" y="1099"/>
                  </a:lnTo>
                  <a:lnTo>
                    <a:pt x="738" y="1081"/>
                  </a:lnTo>
                  <a:lnTo>
                    <a:pt x="744" y="1062"/>
                  </a:lnTo>
                  <a:lnTo>
                    <a:pt x="753" y="1044"/>
                  </a:lnTo>
                  <a:lnTo>
                    <a:pt x="762" y="1026"/>
                  </a:lnTo>
                  <a:lnTo>
                    <a:pt x="771" y="1009"/>
                  </a:lnTo>
                  <a:lnTo>
                    <a:pt x="782" y="991"/>
                  </a:lnTo>
                  <a:lnTo>
                    <a:pt x="794" y="975"/>
                  </a:lnTo>
                  <a:lnTo>
                    <a:pt x="807" y="959"/>
                  </a:lnTo>
                  <a:lnTo>
                    <a:pt x="821" y="943"/>
                  </a:lnTo>
                  <a:lnTo>
                    <a:pt x="835" y="929"/>
                  </a:lnTo>
                  <a:lnTo>
                    <a:pt x="851" y="914"/>
                  </a:lnTo>
                  <a:lnTo>
                    <a:pt x="868" y="901"/>
                  </a:lnTo>
                  <a:lnTo>
                    <a:pt x="885" y="888"/>
                  </a:lnTo>
                  <a:lnTo>
                    <a:pt x="903" y="875"/>
                  </a:lnTo>
                  <a:lnTo>
                    <a:pt x="921" y="863"/>
                  </a:lnTo>
                  <a:lnTo>
                    <a:pt x="940" y="852"/>
                  </a:lnTo>
                  <a:lnTo>
                    <a:pt x="960" y="842"/>
                  </a:lnTo>
                  <a:lnTo>
                    <a:pt x="982" y="833"/>
                  </a:lnTo>
                  <a:lnTo>
                    <a:pt x="1003" y="824"/>
                  </a:lnTo>
                  <a:lnTo>
                    <a:pt x="1025" y="816"/>
                  </a:lnTo>
                  <a:lnTo>
                    <a:pt x="1047" y="809"/>
                  </a:lnTo>
                  <a:lnTo>
                    <a:pt x="1070" y="803"/>
                  </a:lnTo>
                  <a:lnTo>
                    <a:pt x="1093" y="798"/>
                  </a:lnTo>
                  <a:lnTo>
                    <a:pt x="1118" y="793"/>
                  </a:lnTo>
                  <a:lnTo>
                    <a:pt x="1142" y="790"/>
                  </a:lnTo>
                  <a:lnTo>
                    <a:pt x="1167" y="787"/>
                  </a:lnTo>
                  <a:lnTo>
                    <a:pt x="1192" y="786"/>
                  </a:lnTo>
                  <a:lnTo>
                    <a:pt x="1218" y="785"/>
                  </a:lnTo>
                  <a:close/>
                  <a:moveTo>
                    <a:pt x="1462" y="1117"/>
                  </a:moveTo>
                  <a:lnTo>
                    <a:pt x="1468" y="1117"/>
                  </a:lnTo>
                  <a:lnTo>
                    <a:pt x="1473" y="1119"/>
                  </a:lnTo>
                  <a:lnTo>
                    <a:pt x="1478" y="1120"/>
                  </a:lnTo>
                  <a:lnTo>
                    <a:pt x="1483" y="1122"/>
                  </a:lnTo>
                  <a:lnTo>
                    <a:pt x="1492" y="1127"/>
                  </a:lnTo>
                  <a:lnTo>
                    <a:pt x="1500" y="1133"/>
                  </a:lnTo>
                  <a:lnTo>
                    <a:pt x="1506" y="1141"/>
                  </a:lnTo>
                  <a:lnTo>
                    <a:pt x="1511" y="1150"/>
                  </a:lnTo>
                  <a:lnTo>
                    <a:pt x="1513" y="1155"/>
                  </a:lnTo>
                  <a:lnTo>
                    <a:pt x="1514" y="1160"/>
                  </a:lnTo>
                  <a:lnTo>
                    <a:pt x="1515" y="1165"/>
                  </a:lnTo>
                  <a:lnTo>
                    <a:pt x="1515" y="1171"/>
                  </a:lnTo>
                  <a:lnTo>
                    <a:pt x="1515" y="1176"/>
                  </a:lnTo>
                  <a:lnTo>
                    <a:pt x="1514" y="1182"/>
                  </a:lnTo>
                  <a:lnTo>
                    <a:pt x="1513" y="1187"/>
                  </a:lnTo>
                  <a:lnTo>
                    <a:pt x="1511" y="1191"/>
                  </a:lnTo>
                  <a:lnTo>
                    <a:pt x="1506" y="1200"/>
                  </a:lnTo>
                  <a:lnTo>
                    <a:pt x="1500" y="1208"/>
                  </a:lnTo>
                  <a:lnTo>
                    <a:pt x="1492" y="1215"/>
                  </a:lnTo>
                  <a:lnTo>
                    <a:pt x="1483" y="1220"/>
                  </a:lnTo>
                  <a:lnTo>
                    <a:pt x="1478" y="1221"/>
                  </a:lnTo>
                  <a:lnTo>
                    <a:pt x="1473" y="1223"/>
                  </a:lnTo>
                  <a:lnTo>
                    <a:pt x="1468" y="1224"/>
                  </a:lnTo>
                  <a:lnTo>
                    <a:pt x="1462" y="1224"/>
                  </a:lnTo>
                  <a:lnTo>
                    <a:pt x="1457" y="1224"/>
                  </a:lnTo>
                  <a:lnTo>
                    <a:pt x="1452" y="1223"/>
                  </a:lnTo>
                  <a:lnTo>
                    <a:pt x="1446" y="1221"/>
                  </a:lnTo>
                  <a:lnTo>
                    <a:pt x="1442" y="1220"/>
                  </a:lnTo>
                  <a:lnTo>
                    <a:pt x="1432" y="1215"/>
                  </a:lnTo>
                  <a:lnTo>
                    <a:pt x="1424" y="1208"/>
                  </a:lnTo>
                  <a:lnTo>
                    <a:pt x="1417" y="1200"/>
                  </a:lnTo>
                  <a:lnTo>
                    <a:pt x="1412" y="1191"/>
                  </a:lnTo>
                  <a:lnTo>
                    <a:pt x="1411" y="1187"/>
                  </a:lnTo>
                  <a:lnTo>
                    <a:pt x="1409" y="1182"/>
                  </a:lnTo>
                  <a:lnTo>
                    <a:pt x="1409" y="1176"/>
                  </a:lnTo>
                  <a:lnTo>
                    <a:pt x="1408" y="1171"/>
                  </a:lnTo>
                  <a:lnTo>
                    <a:pt x="1409" y="1165"/>
                  </a:lnTo>
                  <a:lnTo>
                    <a:pt x="1409" y="1160"/>
                  </a:lnTo>
                  <a:lnTo>
                    <a:pt x="1411" y="1155"/>
                  </a:lnTo>
                  <a:lnTo>
                    <a:pt x="1412" y="1150"/>
                  </a:lnTo>
                  <a:lnTo>
                    <a:pt x="1417" y="1141"/>
                  </a:lnTo>
                  <a:lnTo>
                    <a:pt x="1424" y="1133"/>
                  </a:lnTo>
                  <a:lnTo>
                    <a:pt x="1432" y="1127"/>
                  </a:lnTo>
                  <a:lnTo>
                    <a:pt x="1442" y="1122"/>
                  </a:lnTo>
                  <a:lnTo>
                    <a:pt x="1446" y="1120"/>
                  </a:lnTo>
                  <a:lnTo>
                    <a:pt x="1452" y="1119"/>
                  </a:lnTo>
                  <a:lnTo>
                    <a:pt x="1457" y="1117"/>
                  </a:lnTo>
                  <a:lnTo>
                    <a:pt x="1462" y="1117"/>
                  </a:lnTo>
                  <a:close/>
                  <a:moveTo>
                    <a:pt x="1214" y="1117"/>
                  </a:moveTo>
                  <a:lnTo>
                    <a:pt x="1219" y="1117"/>
                  </a:lnTo>
                  <a:lnTo>
                    <a:pt x="1224" y="1119"/>
                  </a:lnTo>
                  <a:lnTo>
                    <a:pt x="1230" y="1120"/>
                  </a:lnTo>
                  <a:lnTo>
                    <a:pt x="1234" y="1122"/>
                  </a:lnTo>
                  <a:lnTo>
                    <a:pt x="1243" y="1127"/>
                  </a:lnTo>
                  <a:lnTo>
                    <a:pt x="1251" y="1133"/>
                  </a:lnTo>
                  <a:lnTo>
                    <a:pt x="1258" y="1141"/>
                  </a:lnTo>
                  <a:lnTo>
                    <a:pt x="1263" y="1150"/>
                  </a:lnTo>
                  <a:lnTo>
                    <a:pt x="1264" y="1155"/>
                  </a:lnTo>
                  <a:lnTo>
                    <a:pt x="1266" y="1160"/>
                  </a:lnTo>
                  <a:lnTo>
                    <a:pt x="1266" y="1165"/>
                  </a:lnTo>
                  <a:lnTo>
                    <a:pt x="1267" y="1171"/>
                  </a:lnTo>
                  <a:lnTo>
                    <a:pt x="1266" y="1176"/>
                  </a:lnTo>
                  <a:lnTo>
                    <a:pt x="1266" y="1182"/>
                  </a:lnTo>
                  <a:lnTo>
                    <a:pt x="1264" y="1187"/>
                  </a:lnTo>
                  <a:lnTo>
                    <a:pt x="1263" y="1191"/>
                  </a:lnTo>
                  <a:lnTo>
                    <a:pt x="1258" y="1200"/>
                  </a:lnTo>
                  <a:lnTo>
                    <a:pt x="1251" y="1208"/>
                  </a:lnTo>
                  <a:lnTo>
                    <a:pt x="1243" y="1215"/>
                  </a:lnTo>
                  <a:lnTo>
                    <a:pt x="1234" y="1220"/>
                  </a:lnTo>
                  <a:lnTo>
                    <a:pt x="1230" y="1221"/>
                  </a:lnTo>
                  <a:lnTo>
                    <a:pt x="1224" y="1223"/>
                  </a:lnTo>
                  <a:lnTo>
                    <a:pt x="1219" y="1224"/>
                  </a:lnTo>
                  <a:lnTo>
                    <a:pt x="1214" y="1224"/>
                  </a:lnTo>
                  <a:lnTo>
                    <a:pt x="1207" y="1224"/>
                  </a:lnTo>
                  <a:lnTo>
                    <a:pt x="1202" y="1223"/>
                  </a:lnTo>
                  <a:lnTo>
                    <a:pt x="1197" y="1221"/>
                  </a:lnTo>
                  <a:lnTo>
                    <a:pt x="1192" y="1220"/>
                  </a:lnTo>
                  <a:lnTo>
                    <a:pt x="1183" y="1215"/>
                  </a:lnTo>
                  <a:lnTo>
                    <a:pt x="1175" y="1208"/>
                  </a:lnTo>
                  <a:lnTo>
                    <a:pt x="1169" y="1200"/>
                  </a:lnTo>
                  <a:lnTo>
                    <a:pt x="1164" y="1191"/>
                  </a:lnTo>
                  <a:lnTo>
                    <a:pt x="1162" y="1187"/>
                  </a:lnTo>
                  <a:lnTo>
                    <a:pt x="1161" y="1182"/>
                  </a:lnTo>
                  <a:lnTo>
                    <a:pt x="1160" y="1176"/>
                  </a:lnTo>
                  <a:lnTo>
                    <a:pt x="1160" y="1171"/>
                  </a:lnTo>
                  <a:lnTo>
                    <a:pt x="1160" y="1165"/>
                  </a:lnTo>
                  <a:lnTo>
                    <a:pt x="1161" y="1160"/>
                  </a:lnTo>
                  <a:lnTo>
                    <a:pt x="1162" y="1155"/>
                  </a:lnTo>
                  <a:lnTo>
                    <a:pt x="1164" y="1150"/>
                  </a:lnTo>
                  <a:lnTo>
                    <a:pt x="1169" y="1141"/>
                  </a:lnTo>
                  <a:lnTo>
                    <a:pt x="1175" y="1133"/>
                  </a:lnTo>
                  <a:lnTo>
                    <a:pt x="1183" y="1127"/>
                  </a:lnTo>
                  <a:lnTo>
                    <a:pt x="1192" y="1122"/>
                  </a:lnTo>
                  <a:lnTo>
                    <a:pt x="1197" y="1120"/>
                  </a:lnTo>
                  <a:lnTo>
                    <a:pt x="1202" y="1119"/>
                  </a:lnTo>
                  <a:lnTo>
                    <a:pt x="1207" y="1117"/>
                  </a:lnTo>
                  <a:lnTo>
                    <a:pt x="1214" y="1117"/>
                  </a:lnTo>
                  <a:close/>
                  <a:moveTo>
                    <a:pt x="964" y="1117"/>
                  </a:moveTo>
                  <a:lnTo>
                    <a:pt x="970" y="1117"/>
                  </a:lnTo>
                  <a:lnTo>
                    <a:pt x="975" y="1119"/>
                  </a:lnTo>
                  <a:lnTo>
                    <a:pt x="981" y="1120"/>
                  </a:lnTo>
                  <a:lnTo>
                    <a:pt x="986" y="1122"/>
                  </a:lnTo>
                  <a:lnTo>
                    <a:pt x="995" y="1127"/>
                  </a:lnTo>
                  <a:lnTo>
                    <a:pt x="1003" y="1133"/>
                  </a:lnTo>
                  <a:lnTo>
                    <a:pt x="1009" y="1141"/>
                  </a:lnTo>
                  <a:lnTo>
                    <a:pt x="1014" y="1150"/>
                  </a:lnTo>
                  <a:lnTo>
                    <a:pt x="1016" y="1155"/>
                  </a:lnTo>
                  <a:lnTo>
                    <a:pt x="1017" y="1160"/>
                  </a:lnTo>
                  <a:lnTo>
                    <a:pt x="1018" y="1165"/>
                  </a:lnTo>
                  <a:lnTo>
                    <a:pt x="1018" y="1171"/>
                  </a:lnTo>
                  <a:lnTo>
                    <a:pt x="1018" y="1176"/>
                  </a:lnTo>
                  <a:lnTo>
                    <a:pt x="1017" y="1182"/>
                  </a:lnTo>
                  <a:lnTo>
                    <a:pt x="1016" y="1187"/>
                  </a:lnTo>
                  <a:lnTo>
                    <a:pt x="1014" y="1191"/>
                  </a:lnTo>
                  <a:lnTo>
                    <a:pt x="1009" y="1200"/>
                  </a:lnTo>
                  <a:lnTo>
                    <a:pt x="1003" y="1208"/>
                  </a:lnTo>
                  <a:lnTo>
                    <a:pt x="995" y="1215"/>
                  </a:lnTo>
                  <a:lnTo>
                    <a:pt x="986" y="1220"/>
                  </a:lnTo>
                  <a:lnTo>
                    <a:pt x="981" y="1221"/>
                  </a:lnTo>
                  <a:lnTo>
                    <a:pt x="975" y="1223"/>
                  </a:lnTo>
                  <a:lnTo>
                    <a:pt x="970" y="1224"/>
                  </a:lnTo>
                  <a:lnTo>
                    <a:pt x="964" y="1224"/>
                  </a:lnTo>
                  <a:lnTo>
                    <a:pt x="959" y="1224"/>
                  </a:lnTo>
                  <a:lnTo>
                    <a:pt x="954" y="1223"/>
                  </a:lnTo>
                  <a:lnTo>
                    <a:pt x="949" y="1221"/>
                  </a:lnTo>
                  <a:lnTo>
                    <a:pt x="944" y="1220"/>
                  </a:lnTo>
                  <a:lnTo>
                    <a:pt x="935" y="1215"/>
                  </a:lnTo>
                  <a:lnTo>
                    <a:pt x="927" y="1208"/>
                  </a:lnTo>
                  <a:lnTo>
                    <a:pt x="920" y="1200"/>
                  </a:lnTo>
                  <a:lnTo>
                    <a:pt x="916" y="1191"/>
                  </a:lnTo>
                  <a:lnTo>
                    <a:pt x="914" y="1187"/>
                  </a:lnTo>
                  <a:lnTo>
                    <a:pt x="912" y="1182"/>
                  </a:lnTo>
                  <a:lnTo>
                    <a:pt x="912" y="1176"/>
                  </a:lnTo>
                  <a:lnTo>
                    <a:pt x="911" y="1171"/>
                  </a:lnTo>
                  <a:lnTo>
                    <a:pt x="912" y="1165"/>
                  </a:lnTo>
                  <a:lnTo>
                    <a:pt x="912" y="1160"/>
                  </a:lnTo>
                  <a:lnTo>
                    <a:pt x="914" y="1155"/>
                  </a:lnTo>
                  <a:lnTo>
                    <a:pt x="916" y="1150"/>
                  </a:lnTo>
                  <a:lnTo>
                    <a:pt x="920" y="1141"/>
                  </a:lnTo>
                  <a:lnTo>
                    <a:pt x="927" y="1133"/>
                  </a:lnTo>
                  <a:lnTo>
                    <a:pt x="935" y="1127"/>
                  </a:lnTo>
                  <a:lnTo>
                    <a:pt x="944" y="1122"/>
                  </a:lnTo>
                  <a:lnTo>
                    <a:pt x="949" y="1120"/>
                  </a:lnTo>
                  <a:lnTo>
                    <a:pt x="954" y="1119"/>
                  </a:lnTo>
                  <a:lnTo>
                    <a:pt x="959" y="1117"/>
                  </a:lnTo>
                  <a:lnTo>
                    <a:pt x="964" y="1117"/>
                  </a:lnTo>
                  <a:close/>
                  <a:moveTo>
                    <a:pt x="1225" y="387"/>
                  </a:moveTo>
                  <a:lnTo>
                    <a:pt x="1268" y="388"/>
                  </a:lnTo>
                  <a:lnTo>
                    <a:pt x="1310" y="391"/>
                  </a:lnTo>
                  <a:lnTo>
                    <a:pt x="1352" y="396"/>
                  </a:lnTo>
                  <a:lnTo>
                    <a:pt x="1393" y="404"/>
                  </a:lnTo>
                  <a:lnTo>
                    <a:pt x="1433" y="413"/>
                  </a:lnTo>
                  <a:lnTo>
                    <a:pt x="1474" y="425"/>
                  </a:lnTo>
                  <a:lnTo>
                    <a:pt x="1512" y="438"/>
                  </a:lnTo>
                  <a:lnTo>
                    <a:pt x="1550" y="453"/>
                  </a:lnTo>
                  <a:lnTo>
                    <a:pt x="1588" y="470"/>
                  </a:lnTo>
                  <a:lnTo>
                    <a:pt x="1624" y="488"/>
                  </a:lnTo>
                  <a:lnTo>
                    <a:pt x="1658" y="508"/>
                  </a:lnTo>
                  <a:lnTo>
                    <a:pt x="1693" y="530"/>
                  </a:lnTo>
                  <a:lnTo>
                    <a:pt x="1726" y="554"/>
                  </a:lnTo>
                  <a:lnTo>
                    <a:pt x="1757" y="579"/>
                  </a:lnTo>
                  <a:lnTo>
                    <a:pt x="1788" y="605"/>
                  </a:lnTo>
                  <a:lnTo>
                    <a:pt x="1817" y="632"/>
                  </a:lnTo>
                  <a:lnTo>
                    <a:pt x="1844" y="662"/>
                  </a:lnTo>
                  <a:lnTo>
                    <a:pt x="1871" y="692"/>
                  </a:lnTo>
                  <a:lnTo>
                    <a:pt x="1895" y="723"/>
                  </a:lnTo>
                  <a:lnTo>
                    <a:pt x="1919" y="756"/>
                  </a:lnTo>
                  <a:lnTo>
                    <a:pt x="1941" y="791"/>
                  </a:lnTo>
                  <a:lnTo>
                    <a:pt x="1961" y="825"/>
                  </a:lnTo>
                  <a:lnTo>
                    <a:pt x="1979" y="861"/>
                  </a:lnTo>
                  <a:lnTo>
                    <a:pt x="1996" y="899"/>
                  </a:lnTo>
                  <a:lnTo>
                    <a:pt x="2011" y="937"/>
                  </a:lnTo>
                  <a:lnTo>
                    <a:pt x="2025" y="975"/>
                  </a:lnTo>
                  <a:lnTo>
                    <a:pt x="2036" y="1016"/>
                  </a:lnTo>
                  <a:lnTo>
                    <a:pt x="2045" y="1056"/>
                  </a:lnTo>
                  <a:lnTo>
                    <a:pt x="2053" y="1097"/>
                  </a:lnTo>
                  <a:lnTo>
                    <a:pt x="2058" y="1139"/>
                  </a:lnTo>
                  <a:lnTo>
                    <a:pt x="2061" y="1181"/>
                  </a:lnTo>
                  <a:lnTo>
                    <a:pt x="2062" y="1224"/>
                  </a:lnTo>
                  <a:lnTo>
                    <a:pt x="2061" y="1268"/>
                  </a:lnTo>
                  <a:lnTo>
                    <a:pt x="2058" y="1310"/>
                  </a:lnTo>
                  <a:lnTo>
                    <a:pt x="2053" y="1353"/>
                  </a:lnTo>
                  <a:lnTo>
                    <a:pt x="2045" y="1393"/>
                  </a:lnTo>
                  <a:lnTo>
                    <a:pt x="2036" y="1434"/>
                  </a:lnTo>
                  <a:lnTo>
                    <a:pt x="2025" y="1474"/>
                  </a:lnTo>
                  <a:lnTo>
                    <a:pt x="2011" y="1513"/>
                  </a:lnTo>
                  <a:lnTo>
                    <a:pt x="1996" y="1550"/>
                  </a:lnTo>
                  <a:lnTo>
                    <a:pt x="1979" y="1588"/>
                  </a:lnTo>
                  <a:lnTo>
                    <a:pt x="1961" y="1624"/>
                  </a:lnTo>
                  <a:lnTo>
                    <a:pt x="1941" y="1659"/>
                  </a:lnTo>
                  <a:lnTo>
                    <a:pt x="1919" y="1692"/>
                  </a:lnTo>
                  <a:lnTo>
                    <a:pt x="1895" y="1726"/>
                  </a:lnTo>
                  <a:lnTo>
                    <a:pt x="1871" y="1757"/>
                  </a:lnTo>
                  <a:lnTo>
                    <a:pt x="1844" y="1787"/>
                  </a:lnTo>
                  <a:lnTo>
                    <a:pt x="1817" y="1817"/>
                  </a:lnTo>
                  <a:lnTo>
                    <a:pt x="1788" y="1845"/>
                  </a:lnTo>
                  <a:lnTo>
                    <a:pt x="1757" y="1871"/>
                  </a:lnTo>
                  <a:lnTo>
                    <a:pt x="1726" y="1895"/>
                  </a:lnTo>
                  <a:lnTo>
                    <a:pt x="1693" y="1919"/>
                  </a:lnTo>
                  <a:lnTo>
                    <a:pt x="1658" y="1941"/>
                  </a:lnTo>
                  <a:lnTo>
                    <a:pt x="1624" y="1961"/>
                  </a:lnTo>
                  <a:lnTo>
                    <a:pt x="1588" y="1980"/>
                  </a:lnTo>
                  <a:lnTo>
                    <a:pt x="1550" y="1996"/>
                  </a:lnTo>
                  <a:lnTo>
                    <a:pt x="1512" y="2011"/>
                  </a:lnTo>
                  <a:lnTo>
                    <a:pt x="1474" y="2024"/>
                  </a:lnTo>
                  <a:lnTo>
                    <a:pt x="1433" y="2035"/>
                  </a:lnTo>
                  <a:lnTo>
                    <a:pt x="1393" y="2046"/>
                  </a:lnTo>
                  <a:lnTo>
                    <a:pt x="1352" y="2053"/>
                  </a:lnTo>
                  <a:lnTo>
                    <a:pt x="1310" y="2058"/>
                  </a:lnTo>
                  <a:lnTo>
                    <a:pt x="1268" y="2061"/>
                  </a:lnTo>
                  <a:lnTo>
                    <a:pt x="1225" y="2062"/>
                  </a:lnTo>
                  <a:lnTo>
                    <a:pt x="1181" y="2061"/>
                  </a:lnTo>
                  <a:lnTo>
                    <a:pt x="1139" y="2058"/>
                  </a:lnTo>
                  <a:lnTo>
                    <a:pt x="1097" y="2053"/>
                  </a:lnTo>
                  <a:lnTo>
                    <a:pt x="1056" y="2046"/>
                  </a:lnTo>
                  <a:lnTo>
                    <a:pt x="1015" y="2035"/>
                  </a:lnTo>
                  <a:lnTo>
                    <a:pt x="975" y="2024"/>
                  </a:lnTo>
                  <a:lnTo>
                    <a:pt x="936" y="2011"/>
                  </a:lnTo>
                  <a:lnTo>
                    <a:pt x="899" y="1996"/>
                  </a:lnTo>
                  <a:lnTo>
                    <a:pt x="861" y="1980"/>
                  </a:lnTo>
                  <a:lnTo>
                    <a:pt x="825" y="1961"/>
                  </a:lnTo>
                  <a:lnTo>
                    <a:pt x="790" y="1941"/>
                  </a:lnTo>
                  <a:lnTo>
                    <a:pt x="757" y="1919"/>
                  </a:lnTo>
                  <a:lnTo>
                    <a:pt x="723" y="1895"/>
                  </a:lnTo>
                  <a:lnTo>
                    <a:pt x="692" y="1871"/>
                  </a:lnTo>
                  <a:lnTo>
                    <a:pt x="662" y="1845"/>
                  </a:lnTo>
                  <a:lnTo>
                    <a:pt x="632" y="1817"/>
                  </a:lnTo>
                  <a:lnTo>
                    <a:pt x="604" y="1787"/>
                  </a:lnTo>
                  <a:lnTo>
                    <a:pt x="578" y="1757"/>
                  </a:lnTo>
                  <a:lnTo>
                    <a:pt x="554" y="1726"/>
                  </a:lnTo>
                  <a:lnTo>
                    <a:pt x="530" y="1692"/>
                  </a:lnTo>
                  <a:lnTo>
                    <a:pt x="508" y="1659"/>
                  </a:lnTo>
                  <a:lnTo>
                    <a:pt x="488" y="1624"/>
                  </a:lnTo>
                  <a:lnTo>
                    <a:pt x="469" y="1588"/>
                  </a:lnTo>
                  <a:lnTo>
                    <a:pt x="453" y="1550"/>
                  </a:lnTo>
                  <a:lnTo>
                    <a:pt x="438" y="1513"/>
                  </a:lnTo>
                  <a:lnTo>
                    <a:pt x="425" y="1474"/>
                  </a:lnTo>
                  <a:lnTo>
                    <a:pt x="414" y="1434"/>
                  </a:lnTo>
                  <a:lnTo>
                    <a:pt x="404" y="1393"/>
                  </a:lnTo>
                  <a:lnTo>
                    <a:pt x="396" y="1353"/>
                  </a:lnTo>
                  <a:lnTo>
                    <a:pt x="391" y="1310"/>
                  </a:lnTo>
                  <a:lnTo>
                    <a:pt x="388" y="1268"/>
                  </a:lnTo>
                  <a:lnTo>
                    <a:pt x="387" y="1224"/>
                  </a:lnTo>
                  <a:lnTo>
                    <a:pt x="388" y="1181"/>
                  </a:lnTo>
                  <a:lnTo>
                    <a:pt x="391" y="1139"/>
                  </a:lnTo>
                  <a:lnTo>
                    <a:pt x="396" y="1097"/>
                  </a:lnTo>
                  <a:lnTo>
                    <a:pt x="404" y="1056"/>
                  </a:lnTo>
                  <a:lnTo>
                    <a:pt x="414" y="1016"/>
                  </a:lnTo>
                  <a:lnTo>
                    <a:pt x="425" y="975"/>
                  </a:lnTo>
                  <a:lnTo>
                    <a:pt x="438" y="937"/>
                  </a:lnTo>
                  <a:lnTo>
                    <a:pt x="453" y="899"/>
                  </a:lnTo>
                  <a:lnTo>
                    <a:pt x="469" y="861"/>
                  </a:lnTo>
                  <a:lnTo>
                    <a:pt x="488" y="825"/>
                  </a:lnTo>
                  <a:lnTo>
                    <a:pt x="508" y="791"/>
                  </a:lnTo>
                  <a:lnTo>
                    <a:pt x="530" y="756"/>
                  </a:lnTo>
                  <a:lnTo>
                    <a:pt x="554" y="723"/>
                  </a:lnTo>
                  <a:lnTo>
                    <a:pt x="578" y="692"/>
                  </a:lnTo>
                  <a:lnTo>
                    <a:pt x="604" y="662"/>
                  </a:lnTo>
                  <a:lnTo>
                    <a:pt x="632" y="632"/>
                  </a:lnTo>
                  <a:lnTo>
                    <a:pt x="662" y="605"/>
                  </a:lnTo>
                  <a:lnTo>
                    <a:pt x="692" y="579"/>
                  </a:lnTo>
                  <a:lnTo>
                    <a:pt x="723" y="554"/>
                  </a:lnTo>
                  <a:lnTo>
                    <a:pt x="757" y="530"/>
                  </a:lnTo>
                  <a:lnTo>
                    <a:pt x="790" y="508"/>
                  </a:lnTo>
                  <a:lnTo>
                    <a:pt x="825" y="488"/>
                  </a:lnTo>
                  <a:lnTo>
                    <a:pt x="861" y="470"/>
                  </a:lnTo>
                  <a:lnTo>
                    <a:pt x="899" y="453"/>
                  </a:lnTo>
                  <a:lnTo>
                    <a:pt x="936" y="438"/>
                  </a:lnTo>
                  <a:lnTo>
                    <a:pt x="975" y="425"/>
                  </a:lnTo>
                  <a:lnTo>
                    <a:pt x="1015" y="413"/>
                  </a:lnTo>
                  <a:lnTo>
                    <a:pt x="1056" y="404"/>
                  </a:lnTo>
                  <a:lnTo>
                    <a:pt x="1097" y="396"/>
                  </a:lnTo>
                  <a:lnTo>
                    <a:pt x="1139" y="391"/>
                  </a:lnTo>
                  <a:lnTo>
                    <a:pt x="1181" y="388"/>
                  </a:lnTo>
                  <a:lnTo>
                    <a:pt x="1225" y="387"/>
                  </a:lnTo>
                  <a:close/>
                </a:path>
              </a:pathLst>
            </a:custGeom>
            <a:noFill/>
            <a:ln>
              <a:solidFill>
                <a:srgbClr val="95B66C"/>
              </a:solidFill>
            </a:ln>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4" name="Freeform 7"/>
            <p:cNvSpPr>
              <a:spLocks noChangeAspect="1" noEditPoints="1"/>
            </p:cNvSpPr>
            <p:nvPr/>
          </p:nvSpPr>
          <p:spPr bwMode="auto">
            <a:xfrm>
              <a:off x="4706147" y="3613175"/>
              <a:ext cx="937617" cy="937618"/>
            </a:xfrm>
            <a:custGeom>
              <a:avLst/>
              <a:gdLst>
                <a:gd name="T0" fmla="*/ 1472 w 2449"/>
                <a:gd name="T1" fmla="*/ 25 h 2449"/>
                <a:gd name="T2" fmla="*/ 1755 w 2449"/>
                <a:gd name="T3" fmla="*/ 121 h 2449"/>
                <a:gd name="T4" fmla="*/ 2003 w 2449"/>
                <a:gd name="T5" fmla="*/ 279 h 2449"/>
                <a:gd name="T6" fmla="*/ 2206 w 2449"/>
                <a:gd name="T7" fmla="*/ 492 h 2449"/>
                <a:gd name="T8" fmla="*/ 2353 w 2449"/>
                <a:gd name="T9" fmla="*/ 747 h 2449"/>
                <a:gd name="T10" fmla="*/ 2435 w 2449"/>
                <a:gd name="T11" fmla="*/ 1038 h 2449"/>
                <a:gd name="T12" fmla="*/ 2443 w 2449"/>
                <a:gd name="T13" fmla="*/ 1350 h 2449"/>
                <a:gd name="T14" fmla="*/ 2374 w 2449"/>
                <a:gd name="T15" fmla="*/ 1645 h 2449"/>
                <a:gd name="T16" fmla="*/ 2240 w 2449"/>
                <a:gd name="T17" fmla="*/ 1908 h 2449"/>
                <a:gd name="T18" fmla="*/ 2048 w 2449"/>
                <a:gd name="T19" fmla="*/ 2130 h 2449"/>
                <a:gd name="T20" fmla="*/ 1808 w 2449"/>
                <a:gd name="T21" fmla="*/ 2301 h 2449"/>
                <a:gd name="T22" fmla="*/ 1530 w 2449"/>
                <a:gd name="T23" fmla="*/ 2410 h 2449"/>
                <a:gd name="T24" fmla="*/ 1224 w 2449"/>
                <a:gd name="T25" fmla="*/ 2449 h 2449"/>
                <a:gd name="T26" fmla="*/ 919 w 2449"/>
                <a:gd name="T27" fmla="*/ 2410 h 2449"/>
                <a:gd name="T28" fmla="*/ 641 w 2449"/>
                <a:gd name="T29" fmla="*/ 2301 h 2449"/>
                <a:gd name="T30" fmla="*/ 401 w 2449"/>
                <a:gd name="T31" fmla="*/ 2130 h 2449"/>
                <a:gd name="T32" fmla="*/ 210 w 2449"/>
                <a:gd name="T33" fmla="*/ 1908 h 2449"/>
                <a:gd name="T34" fmla="*/ 74 w 2449"/>
                <a:gd name="T35" fmla="*/ 1645 h 2449"/>
                <a:gd name="T36" fmla="*/ 7 w 2449"/>
                <a:gd name="T37" fmla="*/ 1350 h 2449"/>
                <a:gd name="T38" fmla="*/ 14 w 2449"/>
                <a:gd name="T39" fmla="*/ 1038 h 2449"/>
                <a:gd name="T40" fmla="*/ 97 w 2449"/>
                <a:gd name="T41" fmla="*/ 747 h 2449"/>
                <a:gd name="T42" fmla="*/ 243 w 2449"/>
                <a:gd name="T43" fmla="*/ 492 h 2449"/>
                <a:gd name="T44" fmla="*/ 446 w 2449"/>
                <a:gd name="T45" fmla="*/ 279 h 2449"/>
                <a:gd name="T46" fmla="*/ 694 w 2449"/>
                <a:gd name="T47" fmla="*/ 121 h 2449"/>
                <a:gd name="T48" fmla="*/ 977 w 2449"/>
                <a:gd name="T49" fmla="*/ 25 h 2449"/>
                <a:gd name="T50" fmla="*/ 1637 w 2449"/>
                <a:gd name="T51" fmla="*/ 1603 h 2449"/>
                <a:gd name="T52" fmla="*/ 1412 w 2449"/>
                <a:gd name="T53" fmla="*/ 1603 h 2449"/>
                <a:gd name="T54" fmla="*/ 1187 w 2449"/>
                <a:gd name="T55" fmla="*/ 1603 h 2449"/>
                <a:gd name="T56" fmla="*/ 944 w 2449"/>
                <a:gd name="T57" fmla="*/ 1603 h 2449"/>
                <a:gd name="T58" fmla="*/ 694 w 2449"/>
                <a:gd name="T59" fmla="*/ 1603 h 2449"/>
                <a:gd name="T60" fmla="*/ 1224 w 2449"/>
                <a:gd name="T61" fmla="*/ 387 h 2449"/>
                <a:gd name="T62" fmla="*/ 1434 w 2449"/>
                <a:gd name="T63" fmla="*/ 414 h 2449"/>
                <a:gd name="T64" fmla="*/ 1624 w 2449"/>
                <a:gd name="T65" fmla="*/ 488 h 2449"/>
                <a:gd name="T66" fmla="*/ 1787 w 2449"/>
                <a:gd name="T67" fmla="*/ 604 h 2449"/>
                <a:gd name="T68" fmla="*/ 1919 w 2449"/>
                <a:gd name="T69" fmla="*/ 757 h 2449"/>
                <a:gd name="T70" fmla="*/ 2011 w 2449"/>
                <a:gd name="T71" fmla="*/ 936 h 2449"/>
                <a:gd name="T72" fmla="*/ 2058 w 2449"/>
                <a:gd name="T73" fmla="*/ 1139 h 2449"/>
                <a:gd name="T74" fmla="*/ 2053 w 2449"/>
                <a:gd name="T75" fmla="*/ 1352 h 2449"/>
                <a:gd name="T76" fmla="*/ 1996 w 2449"/>
                <a:gd name="T77" fmla="*/ 1550 h 2449"/>
                <a:gd name="T78" fmla="*/ 1895 w 2449"/>
                <a:gd name="T79" fmla="*/ 1725 h 2449"/>
                <a:gd name="T80" fmla="*/ 1757 w 2449"/>
                <a:gd name="T81" fmla="*/ 1870 h 2449"/>
                <a:gd name="T82" fmla="*/ 1588 w 2449"/>
                <a:gd name="T83" fmla="*/ 1979 h 2449"/>
                <a:gd name="T84" fmla="*/ 1393 w 2449"/>
                <a:gd name="T85" fmla="*/ 2045 h 2449"/>
                <a:gd name="T86" fmla="*/ 1181 w 2449"/>
                <a:gd name="T87" fmla="*/ 2061 h 2449"/>
                <a:gd name="T88" fmla="*/ 975 w 2449"/>
                <a:gd name="T89" fmla="*/ 2024 h 2449"/>
                <a:gd name="T90" fmla="*/ 791 w 2449"/>
                <a:gd name="T91" fmla="*/ 1941 h 2449"/>
                <a:gd name="T92" fmla="*/ 632 w 2449"/>
                <a:gd name="T93" fmla="*/ 1817 h 2449"/>
                <a:gd name="T94" fmla="*/ 508 w 2449"/>
                <a:gd name="T95" fmla="*/ 1658 h 2449"/>
                <a:gd name="T96" fmla="*/ 424 w 2449"/>
                <a:gd name="T97" fmla="*/ 1474 h 2449"/>
                <a:gd name="T98" fmla="*/ 388 w 2449"/>
                <a:gd name="T99" fmla="*/ 1268 h 2449"/>
                <a:gd name="T100" fmla="*/ 404 w 2449"/>
                <a:gd name="T101" fmla="*/ 1056 h 2449"/>
                <a:gd name="T102" fmla="*/ 470 w 2449"/>
                <a:gd name="T103" fmla="*/ 861 h 2449"/>
                <a:gd name="T104" fmla="*/ 578 w 2449"/>
                <a:gd name="T105" fmla="*/ 692 h 2449"/>
                <a:gd name="T106" fmla="*/ 723 w 2449"/>
                <a:gd name="T107" fmla="*/ 554 h 2449"/>
                <a:gd name="T108" fmla="*/ 899 w 2449"/>
                <a:gd name="T109" fmla="*/ 453 h 2449"/>
                <a:gd name="T110" fmla="*/ 1097 w 2449"/>
                <a:gd name="T111" fmla="*/ 396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49" h="2449">
                  <a:moveTo>
                    <a:pt x="1224" y="0"/>
                  </a:moveTo>
                  <a:lnTo>
                    <a:pt x="1288" y="2"/>
                  </a:lnTo>
                  <a:lnTo>
                    <a:pt x="1349" y="6"/>
                  </a:lnTo>
                  <a:lnTo>
                    <a:pt x="1411" y="14"/>
                  </a:lnTo>
                  <a:lnTo>
                    <a:pt x="1472" y="25"/>
                  </a:lnTo>
                  <a:lnTo>
                    <a:pt x="1530" y="38"/>
                  </a:lnTo>
                  <a:lnTo>
                    <a:pt x="1589" y="55"/>
                  </a:lnTo>
                  <a:lnTo>
                    <a:pt x="1645" y="75"/>
                  </a:lnTo>
                  <a:lnTo>
                    <a:pt x="1702" y="96"/>
                  </a:lnTo>
                  <a:lnTo>
                    <a:pt x="1755" y="121"/>
                  </a:lnTo>
                  <a:lnTo>
                    <a:pt x="1808" y="148"/>
                  </a:lnTo>
                  <a:lnTo>
                    <a:pt x="1859" y="178"/>
                  </a:lnTo>
                  <a:lnTo>
                    <a:pt x="1909" y="209"/>
                  </a:lnTo>
                  <a:lnTo>
                    <a:pt x="1957" y="243"/>
                  </a:lnTo>
                  <a:lnTo>
                    <a:pt x="2003" y="279"/>
                  </a:lnTo>
                  <a:lnTo>
                    <a:pt x="2048" y="318"/>
                  </a:lnTo>
                  <a:lnTo>
                    <a:pt x="2090" y="359"/>
                  </a:lnTo>
                  <a:lnTo>
                    <a:pt x="2131" y="401"/>
                  </a:lnTo>
                  <a:lnTo>
                    <a:pt x="2170" y="446"/>
                  </a:lnTo>
                  <a:lnTo>
                    <a:pt x="2206" y="492"/>
                  </a:lnTo>
                  <a:lnTo>
                    <a:pt x="2240" y="540"/>
                  </a:lnTo>
                  <a:lnTo>
                    <a:pt x="2271" y="590"/>
                  </a:lnTo>
                  <a:lnTo>
                    <a:pt x="2301" y="641"/>
                  </a:lnTo>
                  <a:lnTo>
                    <a:pt x="2328" y="694"/>
                  </a:lnTo>
                  <a:lnTo>
                    <a:pt x="2353" y="747"/>
                  </a:lnTo>
                  <a:lnTo>
                    <a:pt x="2374" y="804"/>
                  </a:lnTo>
                  <a:lnTo>
                    <a:pt x="2394" y="860"/>
                  </a:lnTo>
                  <a:lnTo>
                    <a:pt x="2411" y="919"/>
                  </a:lnTo>
                  <a:lnTo>
                    <a:pt x="2424" y="977"/>
                  </a:lnTo>
                  <a:lnTo>
                    <a:pt x="2435" y="1038"/>
                  </a:lnTo>
                  <a:lnTo>
                    <a:pt x="2443" y="1100"/>
                  </a:lnTo>
                  <a:lnTo>
                    <a:pt x="2447" y="1161"/>
                  </a:lnTo>
                  <a:lnTo>
                    <a:pt x="2449" y="1225"/>
                  </a:lnTo>
                  <a:lnTo>
                    <a:pt x="2447" y="1287"/>
                  </a:lnTo>
                  <a:lnTo>
                    <a:pt x="2443" y="1350"/>
                  </a:lnTo>
                  <a:lnTo>
                    <a:pt x="2435" y="1411"/>
                  </a:lnTo>
                  <a:lnTo>
                    <a:pt x="2424" y="1471"/>
                  </a:lnTo>
                  <a:lnTo>
                    <a:pt x="2411" y="1530"/>
                  </a:lnTo>
                  <a:lnTo>
                    <a:pt x="2394" y="1589"/>
                  </a:lnTo>
                  <a:lnTo>
                    <a:pt x="2374" y="1645"/>
                  </a:lnTo>
                  <a:lnTo>
                    <a:pt x="2353" y="1701"/>
                  </a:lnTo>
                  <a:lnTo>
                    <a:pt x="2328" y="1755"/>
                  </a:lnTo>
                  <a:lnTo>
                    <a:pt x="2301" y="1808"/>
                  </a:lnTo>
                  <a:lnTo>
                    <a:pt x="2271" y="1859"/>
                  </a:lnTo>
                  <a:lnTo>
                    <a:pt x="2240" y="1908"/>
                  </a:lnTo>
                  <a:lnTo>
                    <a:pt x="2206" y="1957"/>
                  </a:lnTo>
                  <a:lnTo>
                    <a:pt x="2170" y="2003"/>
                  </a:lnTo>
                  <a:lnTo>
                    <a:pt x="2131" y="2048"/>
                  </a:lnTo>
                  <a:lnTo>
                    <a:pt x="2090" y="2090"/>
                  </a:lnTo>
                  <a:lnTo>
                    <a:pt x="2048" y="2130"/>
                  </a:lnTo>
                  <a:lnTo>
                    <a:pt x="2003" y="2169"/>
                  </a:lnTo>
                  <a:lnTo>
                    <a:pt x="1957" y="2205"/>
                  </a:lnTo>
                  <a:lnTo>
                    <a:pt x="1909" y="2239"/>
                  </a:lnTo>
                  <a:lnTo>
                    <a:pt x="1859" y="2272"/>
                  </a:lnTo>
                  <a:lnTo>
                    <a:pt x="1808" y="2301"/>
                  </a:lnTo>
                  <a:lnTo>
                    <a:pt x="1755" y="2328"/>
                  </a:lnTo>
                  <a:lnTo>
                    <a:pt x="1702" y="2352"/>
                  </a:lnTo>
                  <a:lnTo>
                    <a:pt x="1645" y="2375"/>
                  </a:lnTo>
                  <a:lnTo>
                    <a:pt x="1589" y="2394"/>
                  </a:lnTo>
                  <a:lnTo>
                    <a:pt x="1530" y="2410"/>
                  </a:lnTo>
                  <a:lnTo>
                    <a:pt x="1472" y="2424"/>
                  </a:lnTo>
                  <a:lnTo>
                    <a:pt x="1411" y="2435"/>
                  </a:lnTo>
                  <a:lnTo>
                    <a:pt x="1349" y="2442"/>
                  </a:lnTo>
                  <a:lnTo>
                    <a:pt x="1288" y="2447"/>
                  </a:lnTo>
                  <a:lnTo>
                    <a:pt x="1224" y="2449"/>
                  </a:lnTo>
                  <a:lnTo>
                    <a:pt x="1162" y="2447"/>
                  </a:lnTo>
                  <a:lnTo>
                    <a:pt x="1099" y="2442"/>
                  </a:lnTo>
                  <a:lnTo>
                    <a:pt x="1038" y="2435"/>
                  </a:lnTo>
                  <a:lnTo>
                    <a:pt x="977" y="2424"/>
                  </a:lnTo>
                  <a:lnTo>
                    <a:pt x="919" y="2410"/>
                  </a:lnTo>
                  <a:lnTo>
                    <a:pt x="860" y="2394"/>
                  </a:lnTo>
                  <a:lnTo>
                    <a:pt x="804" y="2375"/>
                  </a:lnTo>
                  <a:lnTo>
                    <a:pt x="748" y="2352"/>
                  </a:lnTo>
                  <a:lnTo>
                    <a:pt x="694" y="2328"/>
                  </a:lnTo>
                  <a:lnTo>
                    <a:pt x="641" y="2301"/>
                  </a:lnTo>
                  <a:lnTo>
                    <a:pt x="590" y="2272"/>
                  </a:lnTo>
                  <a:lnTo>
                    <a:pt x="539" y="2239"/>
                  </a:lnTo>
                  <a:lnTo>
                    <a:pt x="492" y="2205"/>
                  </a:lnTo>
                  <a:lnTo>
                    <a:pt x="446" y="2169"/>
                  </a:lnTo>
                  <a:lnTo>
                    <a:pt x="401" y="2130"/>
                  </a:lnTo>
                  <a:lnTo>
                    <a:pt x="359" y="2090"/>
                  </a:lnTo>
                  <a:lnTo>
                    <a:pt x="319" y="2048"/>
                  </a:lnTo>
                  <a:lnTo>
                    <a:pt x="279" y="2003"/>
                  </a:lnTo>
                  <a:lnTo>
                    <a:pt x="243" y="1957"/>
                  </a:lnTo>
                  <a:lnTo>
                    <a:pt x="210" y="1908"/>
                  </a:lnTo>
                  <a:lnTo>
                    <a:pt x="177" y="1859"/>
                  </a:lnTo>
                  <a:lnTo>
                    <a:pt x="148" y="1808"/>
                  </a:lnTo>
                  <a:lnTo>
                    <a:pt x="121" y="1755"/>
                  </a:lnTo>
                  <a:lnTo>
                    <a:pt x="97" y="1701"/>
                  </a:lnTo>
                  <a:lnTo>
                    <a:pt x="74" y="1645"/>
                  </a:lnTo>
                  <a:lnTo>
                    <a:pt x="55" y="1589"/>
                  </a:lnTo>
                  <a:lnTo>
                    <a:pt x="38" y="1530"/>
                  </a:lnTo>
                  <a:lnTo>
                    <a:pt x="25" y="1471"/>
                  </a:lnTo>
                  <a:lnTo>
                    <a:pt x="14" y="1411"/>
                  </a:lnTo>
                  <a:lnTo>
                    <a:pt x="7" y="1350"/>
                  </a:lnTo>
                  <a:lnTo>
                    <a:pt x="2" y="1287"/>
                  </a:lnTo>
                  <a:lnTo>
                    <a:pt x="0" y="1225"/>
                  </a:lnTo>
                  <a:lnTo>
                    <a:pt x="2" y="1161"/>
                  </a:lnTo>
                  <a:lnTo>
                    <a:pt x="7" y="1100"/>
                  </a:lnTo>
                  <a:lnTo>
                    <a:pt x="14" y="1038"/>
                  </a:lnTo>
                  <a:lnTo>
                    <a:pt x="25" y="977"/>
                  </a:lnTo>
                  <a:lnTo>
                    <a:pt x="38" y="919"/>
                  </a:lnTo>
                  <a:lnTo>
                    <a:pt x="55" y="860"/>
                  </a:lnTo>
                  <a:lnTo>
                    <a:pt x="74" y="804"/>
                  </a:lnTo>
                  <a:lnTo>
                    <a:pt x="97" y="747"/>
                  </a:lnTo>
                  <a:lnTo>
                    <a:pt x="121" y="694"/>
                  </a:lnTo>
                  <a:lnTo>
                    <a:pt x="148" y="641"/>
                  </a:lnTo>
                  <a:lnTo>
                    <a:pt x="177" y="590"/>
                  </a:lnTo>
                  <a:lnTo>
                    <a:pt x="210" y="540"/>
                  </a:lnTo>
                  <a:lnTo>
                    <a:pt x="243" y="492"/>
                  </a:lnTo>
                  <a:lnTo>
                    <a:pt x="279" y="446"/>
                  </a:lnTo>
                  <a:lnTo>
                    <a:pt x="319" y="401"/>
                  </a:lnTo>
                  <a:lnTo>
                    <a:pt x="359" y="359"/>
                  </a:lnTo>
                  <a:lnTo>
                    <a:pt x="401" y="318"/>
                  </a:lnTo>
                  <a:lnTo>
                    <a:pt x="446" y="279"/>
                  </a:lnTo>
                  <a:lnTo>
                    <a:pt x="492" y="243"/>
                  </a:lnTo>
                  <a:lnTo>
                    <a:pt x="539" y="209"/>
                  </a:lnTo>
                  <a:lnTo>
                    <a:pt x="590" y="178"/>
                  </a:lnTo>
                  <a:lnTo>
                    <a:pt x="641" y="148"/>
                  </a:lnTo>
                  <a:lnTo>
                    <a:pt x="694" y="121"/>
                  </a:lnTo>
                  <a:lnTo>
                    <a:pt x="748" y="96"/>
                  </a:lnTo>
                  <a:lnTo>
                    <a:pt x="804" y="75"/>
                  </a:lnTo>
                  <a:lnTo>
                    <a:pt x="860" y="55"/>
                  </a:lnTo>
                  <a:lnTo>
                    <a:pt x="919" y="38"/>
                  </a:lnTo>
                  <a:lnTo>
                    <a:pt x="977" y="25"/>
                  </a:lnTo>
                  <a:lnTo>
                    <a:pt x="1038" y="14"/>
                  </a:lnTo>
                  <a:lnTo>
                    <a:pt x="1099" y="6"/>
                  </a:lnTo>
                  <a:lnTo>
                    <a:pt x="1162" y="2"/>
                  </a:lnTo>
                  <a:lnTo>
                    <a:pt x="1224" y="0"/>
                  </a:lnTo>
                  <a:close/>
                  <a:moveTo>
                    <a:pt x="1637" y="1603"/>
                  </a:moveTo>
                  <a:lnTo>
                    <a:pt x="1756" y="1603"/>
                  </a:lnTo>
                  <a:lnTo>
                    <a:pt x="1756" y="929"/>
                  </a:lnTo>
                  <a:lnTo>
                    <a:pt x="1637" y="929"/>
                  </a:lnTo>
                  <a:lnTo>
                    <a:pt x="1637" y="1603"/>
                  </a:lnTo>
                  <a:close/>
                  <a:moveTo>
                    <a:pt x="1412" y="1603"/>
                  </a:moveTo>
                  <a:lnTo>
                    <a:pt x="1531" y="1603"/>
                  </a:lnTo>
                  <a:lnTo>
                    <a:pt x="1531" y="1167"/>
                  </a:lnTo>
                  <a:lnTo>
                    <a:pt x="1412" y="1167"/>
                  </a:lnTo>
                  <a:lnTo>
                    <a:pt x="1412" y="1603"/>
                  </a:lnTo>
                  <a:close/>
                  <a:moveTo>
                    <a:pt x="1187" y="1603"/>
                  </a:moveTo>
                  <a:lnTo>
                    <a:pt x="1306" y="1603"/>
                  </a:lnTo>
                  <a:lnTo>
                    <a:pt x="1306" y="1026"/>
                  </a:lnTo>
                  <a:lnTo>
                    <a:pt x="1187" y="1026"/>
                  </a:lnTo>
                  <a:lnTo>
                    <a:pt x="1187" y="1603"/>
                  </a:lnTo>
                  <a:close/>
                  <a:moveTo>
                    <a:pt x="944" y="1603"/>
                  </a:moveTo>
                  <a:lnTo>
                    <a:pt x="1063" y="1603"/>
                  </a:lnTo>
                  <a:lnTo>
                    <a:pt x="1063" y="846"/>
                  </a:lnTo>
                  <a:lnTo>
                    <a:pt x="944" y="846"/>
                  </a:lnTo>
                  <a:lnTo>
                    <a:pt x="944" y="1603"/>
                  </a:lnTo>
                  <a:close/>
                  <a:moveTo>
                    <a:pt x="694" y="1603"/>
                  </a:moveTo>
                  <a:lnTo>
                    <a:pt x="840" y="1603"/>
                  </a:lnTo>
                  <a:lnTo>
                    <a:pt x="840" y="1268"/>
                  </a:lnTo>
                  <a:lnTo>
                    <a:pt x="694" y="1268"/>
                  </a:lnTo>
                  <a:lnTo>
                    <a:pt x="694" y="1603"/>
                  </a:lnTo>
                  <a:close/>
                  <a:moveTo>
                    <a:pt x="1224" y="387"/>
                  </a:moveTo>
                  <a:lnTo>
                    <a:pt x="1268" y="388"/>
                  </a:lnTo>
                  <a:lnTo>
                    <a:pt x="1310" y="391"/>
                  </a:lnTo>
                  <a:lnTo>
                    <a:pt x="1352" y="396"/>
                  </a:lnTo>
                  <a:lnTo>
                    <a:pt x="1393" y="403"/>
                  </a:lnTo>
                  <a:lnTo>
                    <a:pt x="1434" y="414"/>
                  </a:lnTo>
                  <a:lnTo>
                    <a:pt x="1474" y="425"/>
                  </a:lnTo>
                  <a:lnTo>
                    <a:pt x="1513" y="438"/>
                  </a:lnTo>
                  <a:lnTo>
                    <a:pt x="1550" y="453"/>
                  </a:lnTo>
                  <a:lnTo>
                    <a:pt x="1588" y="469"/>
                  </a:lnTo>
                  <a:lnTo>
                    <a:pt x="1624" y="488"/>
                  </a:lnTo>
                  <a:lnTo>
                    <a:pt x="1659" y="508"/>
                  </a:lnTo>
                  <a:lnTo>
                    <a:pt x="1692" y="530"/>
                  </a:lnTo>
                  <a:lnTo>
                    <a:pt x="1726" y="554"/>
                  </a:lnTo>
                  <a:lnTo>
                    <a:pt x="1757" y="578"/>
                  </a:lnTo>
                  <a:lnTo>
                    <a:pt x="1787" y="604"/>
                  </a:lnTo>
                  <a:lnTo>
                    <a:pt x="1817" y="632"/>
                  </a:lnTo>
                  <a:lnTo>
                    <a:pt x="1845" y="662"/>
                  </a:lnTo>
                  <a:lnTo>
                    <a:pt x="1871" y="692"/>
                  </a:lnTo>
                  <a:lnTo>
                    <a:pt x="1895" y="723"/>
                  </a:lnTo>
                  <a:lnTo>
                    <a:pt x="1919" y="757"/>
                  </a:lnTo>
                  <a:lnTo>
                    <a:pt x="1941" y="790"/>
                  </a:lnTo>
                  <a:lnTo>
                    <a:pt x="1961" y="825"/>
                  </a:lnTo>
                  <a:lnTo>
                    <a:pt x="1980" y="861"/>
                  </a:lnTo>
                  <a:lnTo>
                    <a:pt x="1996" y="899"/>
                  </a:lnTo>
                  <a:lnTo>
                    <a:pt x="2011" y="936"/>
                  </a:lnTo>
                  <a:lnTo>
                    <a:pt x="2024" y="975"/>
                  </a:lnTo>
                  <a:lnTo>
                    <a:pt x="2035" y="1015"/>
                  </a:lnTo>
                  <a:lnTo>
                    <a:pt x="2046" y="1056"/>
                  </a:lnTo>
                  <a:lnTo>
                    <a:pt x="2053" y="1096"/>
                  </a:lnTo>
                  <a:lnTo>
                    <a:pt x="2058" y="1139"/>
                  </a:lnTo>
                  <a:lnTo>
                    <a:pt x="2061" y="1181"/>
                  </a:lnTo>
                  <a:lnTo>
                    <a:pt x="2062" y="1225"/>
                  </a:lnTo>
                  <a:lnTo>
                    <a:pt x="2061" y="1268"/>
                  </a:lnTo>
                  <a:lnTo>
                    <a:pt x="2058" y="1310"/>
                  </a:lnTo>
                  <a:lnTo>
                    <a:pt x="2053" y="1352"/>
                  </a:lnTo>
                  <a:lnTo>
                    <a:pt x="2046" y="1393"/>
                  </a:lnTo>
                  <a:lnTo>
                    <a:pt x="2035" y="1433"/>
                  </a:lnTo>
                  <a:lnTo>
                    <a:pt x="2024" y="1474"/>
                  </a:lnTo>
                  <a:lnTo>
                    <a:pt x="2011" y="1512"/>
                  </a:lnTo>
                  <a:lnTo>
                    <a:pt x="1996" y="1550"/>
                  </a:lnTo>
                  <a:lnTo>
                    <a:pt x="1980" y="1588"/>
                  </a:lnTo>
                  <a:lnTo>
                    <a:pt x="1961" y="1623"/>
                  </a:lnTo>
                  <a:lnTo>
                    <a:pt x="1941" y="1658"/>
                  </a:lnTo>
                  <a:lnTo>
                    <a:pt x="1919" y="1693"/>
                  </a:lnTo>
                  <a:lnTo>
                    <a:pt x="1895" y="1725"/>
                  </a:lnTo>
                  <a:lnTo>
                    <a:pt x="1871" y="1757"/>
                  </a:lnTo>
                  <a:lnTo>
                    <a:pt x="1845" y="1787"/>
                  </a:lnTo>
                  <a:lnTo>
                    <a:pt x="1817" y="1817"/>
                  </a:lnTo>
                  <a:lnTo>
                    <a:pt x="1787" y="1844"/>
                  </a:lnTo>
                  <a:lnTo>
                    <a:pt x="1757" y="1870"/>
                  </a:lnTo>
                  <a:lnTo>
                    <a:pt x="1726" y="1895"/>
                  </a:lnTo>
                  <a:lnTo>
                    <a:pt x="1692" y="1919"/>
                  </a:lnTo>
                  <a:lnTo>
                    <a:pt x="1659" y="1941"/>
                  </a:lnTo>
                  <a:lnTo>
                    <a:pt x="1624" y="1961"/>
                  </a:lnTo>
                  <a:lnTo>
                    <a:pt x="1588" y="1979"/>
                  </a:lnTo>
                  <a:lnTo>
                    <a:pt x="1550" y="1996"/>
                  </a:lnTo>
                  <a:lnTo>
                    <a:pt x="1513" y="2011"/>
                  </a:lnTo>
                  <a:lnTo>
                    <a:pt x="1474" y="2024"/>
                  </a:lnTo>
                  <a:lnTo>
                    <a:pt x="1434" y="2036"/>
                  </a:lnTo>
                  <a:lnTo>
                    <a:pt x="1393" y="2045"/>
                  </a:lnTo>
                  <a:lnTo>
                    <a:pt x="1352" y="2053"/>
                  </a:lnTo>
                  <a:lnTo>
                    <a:pt x="1310" y="2058"/>
                  </a:lnTo>
                  <a:lnTo>
                    <a:pt x="1268" y="2061"/>
                  </a:lnTo>
                  <a:lnTo>
                    <a:pt x="1224" y="2062"/>
                  </a:lnTo>
                  <a:lnTo>
                    <a:pt x="1181" y="2061"/>
                  </a:lnTo>
                  <a:lnTo>
                    <a:pt x="1139" y="2058"/>
                  </a:lnTo>
                  <a:lnTo>
                    <a:pt x="1097" y="2053"/>
                  </a:lnTo>
                  <a:lnTo>
                    <a:pt x="1056" y="2045"/>
                  </a:lnTo>
                  <a:lnTo>
                    <a:pt x="1016" y="2036"/>
                  </a:lnTo>
                  <a:lnTo>
                    <a:pt x="975" y="2024"/>
                  </a:lnTo>
                  <a:lnTo>
                    <a:pt x="937" y="2011"/>
                  </a:lnTo>
                  <a:lnTo>
                    <a:pt x="899" y="1996"/>
                  </a:lnTo>
                  <a:lnTo>
                    <a:pt x="861" y="1979"/>
                  </a:lnTo>
                  <a:lnTo>
                    <a:pt x="825" y="1961"/>
                  </a:lnTo>
                  <a:lnTo>
                    <a:pt x="791" y="1941"/>
                  </a:lnTo>
                  <a:lnTo>
                    <a:pt x="756" y="1919"/>
                  </a:lnTo>
                  <a:lnTo>
                    <a:pt x="723" y="1895"/>
                  </a:lnTo>
                  <a:lnTo>
                    <a:pt x="692" y="1870"/>
                  </a:lnTo>
                  <a:lnTo>
                    <a:pt x="661" y="1844"/>
                  </a:lnTo>
                  <a:lnTo>
                    <a:pt x="632" y="1817"/>
                  </a:lnTo>
                  <a:lnTo>
                    <a:pt x="605" y="1787"/>
                  </a:lnTo>
                  <a:lnTo>
                    <a:pt x="578" y="1757"/>
                  </a:lnTo>
                  <a:lnTo>
                    <a:pt x="554" y="1725"/>
                  </a:lnTo>
                  <a:lnTo>
                    <a:pt x="530" y="1693"/>
                  </a:lnTo>
                  <a:lnTo>
                    <a:pt x="508" y="1658"/>
                  </a:lnTo>
                  <a:lnTo>
                    <a:pt x="488" y="1623"/>
                  </a:lnTo>
                  <a:lnTo>
                    <a:pt x="470" y="1588"/>
                  </a:lnTo>
                  <a:lnTo>
                    <a:pt x="453" y="1550"/>
                  </a:lnTo>
                  <a:lnTo>
                    <a:pt x="438" y="1512"/>
                  </a:lnTo>
                  <a:lnTo>
                    <a:pt x="424" y="1474"/>
                  </a:lnTo>
                  <a:lnTo>
                    <a:pt x="413" y="1433"/>
                  </a:lnTo>
                  <a:lnTo>
                    <a:pt x="404" y="1393"/>
                  </a:lnTo>
                  <a:lnTo>
                    <a:pt x="396" y="1352"/>
                  </a:lnTo>
                  <a:lnTo>
                    <a:pt x="391" y="1310"/>
                  </a:lnTo>
                  <a:lnTo>
                    <a:pt x="388" y="1268"/>
                  </a:lnTo>
                  <a:lnTo>
                    <a:pt x="387" y="1225"/>
                  </a:lnTo>
                  <a:lnTo>
                    <a:pt x="388" y="1181"/>
                  </a:lnTo>
                  <a:lnTo>
                    <a:pt x="391" y="1139"/>
                  </a:lnTo>
                  <a:lnTo>
                    <a:pt x="396" y="1096"/>
                  </a:lnTo>
                  <a:lnTo>
                    <a:pt x="404" y="1056"/>
                  </a:lnTo>
                  <a:lnTo>
                    <a:pt x="413" y="1015"/>
                  </a:lnTo>
                  <a:lnTo>
                    <a:pt x="424" y="975"/>
                  </a:lnTo>
                  <a:lnTo>
                    <a:pt x="438" y="936"/>
                  </a:lnTo>
                  <a:lnTo>
                    <a:pt x="453" y="899"/>
                  </a:lnTo>
                  <a:lnTo>
                    <a:pt x="470" y="861"/>
                  </a:lnTo>
                  <a:lnTo>
                    <a:pt x="488" y="825"/>
                  </a:lnTo>
                  <a:lnTo>
                    <a:pt x="508" y="790"/>
                  </a:lnTo>
                  <a:lnTo>
                    <a:pt x="530" y="757"/>
                  </a:lnTo>
                  <a:lnTo>
                    <a:pt x="554" y="723"/>
                  </a:lnTo>
                  <a:lnTo>
                    <a:pt x="578" y="692"/>
                  </a:lnTo>
                  <a:lnTo>
                    <a:pt x="605" y="662"/>
                  </a:lnTo>
                  <a:lnTo>
                    <a:pt x="632" y="632"/>
                  </a:lnTo>
                  <a:lnTo>
                    <a:pt x="661" y="604"/>
                  </a:lnTo>
                  <a:lnTo>
                    <a:pt x="692" y="578"/>
                  </a:lnTo>
                  <a:lnTo>
                    <a:pt x="723" y="554"/>
                  </a:lnTo>
                  <a:lnTo>
                    <a:pt x="756" y="530"/>
                  </a:lnTo>
                  <a:lnTo>
                    <a:pt x="791" y="508"/>
                  </a:lnTo>
                  <a:lnTo>
                    <a:pt x="825" y="488"/>
                  </a:lnTo>
                  <a:lnTo>
                    <a:pt x="861" y="469"/>
                  </a:lnTo>
                  <a:lnTo>
                    <a:pt x="899" y="453"/>
                  </a:lnTo>
                  <a:lnTo>
                    <a:pt x="937" y="438"/>
                  </a:lnTo>
                  <a:lnTo>
                    <a:pt x="975" y="425"/>
                  </a:lnTo>
                  <a:lnTo>
                    <a:pt x="1016" y="414"/>
                  </a:lnTo>
                  <a:lnTo>
                    <a:pt x="1056" y="403"/>
                  </a:lnTo>
                  <a:lnTo>
                    <a:pt x="1097" y="396"/>
                  </a:lnTo>
                  <a:lnTo>
                    <a:pt x="1139" y="391"/>
                  </a:lnTo>
                  <a:lnTo>
                    <a:pt x="1181" y="388"/>
                  </a:lnTo>
                  <a:lnTo>
                    <a:pt x="1224" y="387"/>
                  </a:lnTo>
                  <a:close/>
                </a:path>
              </a:pathLst>
            </a:custGeom>
            <a:noFill/>
            <a:ln>
              <a:solidFill>
                <a:schemeClr val="accent1"/>
              </a:solidFill>
            </a:ln>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5" name="Freeform 5"/>
            <p:cNvSpPr>
              <a:spLocks noChangeAspect="1" noEditPoints="1"/>
            </p:cNvSpPr>
            <p:nvPr/>
          </p:nvSpPr>
          <p:spPr bwMode="auto">
            <a:xfrm>
              <a:off x="6269016" y="3613175"/>
              <a:ext cx="937617" cy="937618"/>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noFill/>
            <a:ln>
              <a:solidFill>
                <a:srgbClr val="8CB9E3"/>
              </a:solidFill>
            </a:ln>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6" name="Freeform 10"/>
            <p:cNvSpPr>
              <a:spLocks noChangeAspect="1" noEditPoints="1"/>
            </p:cNvSpPr>
            <p:nvPr/>
          </p:nvSpPr>
          <p:spPr bwMode="auto">
            <a:xfrm>
              <a:off x="9394753" y="3613175"/>
              <a:ext cx="937617" cy="937618"/>
            </a:xfrm>
            <a:custGeom>
              <a:avLst/>
              <a:gdLst>
                <a:gd name="T0" fmla="*/ 1588 w 2449"/>
                <a:gd name="T1" fmla="*/ 55 h 2449"/>
                <a:gd name="T2" fmla="*/ 1957 w 2449"/>
                <a:gd name="T3" fmla="*/ 244 h 2449"/>
                <a:gd name="T4" fmla="*/ 2240 w 2449"/>
                <a:gd name="T5" fmla="*/ 541 h 2449"/>
                <a:gd name="T6" fmla="*/ 2410 w 2449"/>
                <a:gd name="T7" fmla="*/ 919 h 2449"/>
                <a:gd name="T8" fmla="*/ 2443 w 2449"/>
                <a:gd name="T9" fmla="*/ 1349 h 2449"/>
                <a:gd name="T10" fmla="*/ 2328 w 2449"/>
                <a:gd name="T11" fmla="*/ 1755 h 2449"/>
                <a:gd name="T12" fmla="*/ 2090 w 2449"/>
                <a:gd name="T13" fmla="*/ 2090 h 2449"/>
                <a:gd name="T14" fmla="*/ 1755 w 2449"/>
                <a:gd name="T15" fmla="*/ 2328 h 2449"/>
                <a:gd name="T16" fmla="*/ 1349 w 2449"/>
                <a:gd name="T17" fmla="*/ 2443 h 2449"/>
                <a:gd name="T18" fmla="*/ 919 w 2449"/>
                <a:gd name="T19" fmla="*/ 2411 h 2449"/>
                <a:gd name="T20" fmla="*/ 540 w 2449"/>
                <a:gd name="T21" fmla="*/ 2240 h 2449"/>
                <a:gd name="T22" fmla="*/ 243 w 2449"/>
                <a:gd name="T23" fmla="*/ 1957 h 2449"/>
                <a:gd name="T24" fmla="*/ 55 w 2449"/>
                <a:gd name="T25" fmla="*/ 1589 h 2449"/>
                <a:gd name="T26" fmla="*/ 2 w 2449"/>
                <a:gd name="T27" fmla="*/ 1162 h 2449"/>
                <a:gd name="T28" fmla="*/ 96 w 2449"/>
                <a:gd name="T29" fmla="*/ 748 h 2449"/>
                <a:gd name="T30" fmla="*/ 318 w 2449"/>
                <a:gd name="T31" fmla="*/ 401 h 2449"/>
                <a:gd name="T32" fmla="*/ 641 w 2449"/>
                <a:gd name="T33" fmla="*/ 148 h 2449"/>
                <a:gd name="T34" fmla="*/ 1038 w 2449"/>
                <a:gd name="T35" fmla="*/ 14 h 2449"/>
                <a:gd name="T36" fmla="*/ 1501 w 2449"/>
                <a:gd name="T37" fmla="*/ 759 h 2449"/>
                <a:gd name="T38" fmla="*/ 1521 w 2449"/>
                <a:gd name="T39" fmla="*/ 797 h 2449"/>
                <a:gd name="T40" fmla="*/ 1487 w 2449"/>
                <a:gd name="T41" fmla="*/ 824 h 2449"/>
                <a:gd name="T42" fmla="*/ 930 w 2449"/>
                <a:gd name="T43" fmla="*/ 804 h 2449"/>
                <a:gd name="T44" fmla="*/ 942 w 2449"/>
                <a:gd name="T45" fmla="*/ 762 h 2449"/>
                <a:gd name="T46" fmla="*/ 1501 w 2449"/>
                <a:gd name="T47" fmla="*/ 1628 h 2449"/>
                <a:gd name="T48" fmla="*/ 1521 w 2449"/>
                <a:gd name="T49" fmla="*/ 1665 h 2449"/>
                <a:gd name="T50" fmla="*/ 1487 w 2449"/>
                <a:gd name="T51" fmla="*/ 1692 h 2449"/>
                <a:gd name="T52" fmla="*/ 930 w 2449"/>
                <a:gd name="T53" fmla="*/ 1672 h 2449"/>
                <a:gd name="T54" fmla="*/ 942 w 2449"/>
                <a:gd name="T55" fmla="*/ 1631 h 2449"/>
                <a:gd name="T56" fmla="*/ 1443 w 2449"/>
                <a:gd name="T57" fmla="*/ 915 h 2449"/>
                <a:gd name="T58" fmla="*/ 1402 w 2449"/>
                <a:gd name="T59" fmla="*/ 1054 h 2449"/>
                <a:gd name="T60" fmla="*/ 1338 w 2449"/>
                <a:gd name="T61" fmla="*/ 1151 h 2449"/>
                <a:gd name="T62" fmla="*/ 1303 w 2449"/>
                <a:gd name="T63" fmla="*/ 1224 h 2449"/>
                <a:gd name="T64" fmla="*/ 1343 w 2449"/>
                <a:gd name="T65" fmla="*/ 1303 h 2449"/>
                <a:gd name="T66" fmla="*/ 1405 w 2449"/>
                <a:gd name="T67" fmla="*/ 1402 h 2449"/>
                <a:gd name="T68" fmla="*/ 1444 w 2449"/>
                <a:gd name="T69" fmla="*/ 1536 h 2449"/>
                <a:gd name="T70" fmla="*/ 998 w 2449"/>
                <a:gd name="T71" fmla="*/ 1534 h 2449"/>
                <a:gd name="T72" fmla="*/ 1040 w 2449"/>
                <a:gd name="T73" fmla="*/ 1397 h 2449"/>
                <a:gd name="T74" fmla="*/ 1102 w 2449"/>
                <a:gd name="T75" fmla="*/ 1300 h 2449"/>
                <a:gd name="T76" fmla="*/ 1135 w 2449"/>
                <a:gd name="T77" fmla="*/ 1253 h 2449"/>
                <a:gd name="T78" fmla="*/ 1136 w 2449"/>
                <a:gd name="T79" fmla="*/ 1203 h 2449"/>
                <a:gd name="T80" fmla="*/ 1099 w 2449"/>
                <a:gd name="T81" fmla="*/ 1145 h 2449"/>
                <a:gd name="T82" fmla="*/ 1033 w 2449"/>
                <a:gd name="T83" fmla="*/ 1038 h 2449"/>
                <a:gd name="T84" fmla="*/ 995 w 2449"/>
                <a:gd name="T85" fmla="*/ 893 h 2449"/>
                <a:gd name="T86" fmla="*/ 1352 w 2449"/>
                <a:gd name="T87" fmla="*/ 396 h 2449"/>
                <a:gd name="T88" fmla="*/ 1624 w 2449"/>
                <a:gd name="T89" fmla="*/ 488 h 2449"/>
                <a:gd name="T90" fmla="*/ 1845 w 2449"/>
                <a:gd name="T91" fmla="*/ 662 h 2449"/>
                <a:gd name="T92" fmla="*/ 1996 w 2449"/>
                <a:gd name="T93" fmla="*/ 899 h 2449"/>
                <a:gd name="T94" fmla="*/ 2060 w 2449"/>
                <a:gd name="T95" fmla="*/ 1181 h 2449"/>
                <a:gd name="T96" fmla="*/ 2024 w 2449"/>
                <a:gd name="T97" fmla="*/ 1474 h 2449"/>
                <a:gd name="T98" fmla="*/ 1896 w 2449"/>
                <a:gd name="T99" fmla="*/ 1726 h 2449"/>
                <a:gd name="T100" fmla="*/ 1692 w 2449"/>
                <a:gd name="T101" fmla="*/ 1919 h 2449"/>
                <a:gd name="T102" fmla="*/ 1434 w 2449"/>
                <a:gd name="T103" fmla="*/ 2035 h 2449"/>
                <a:gd name="T104" fmla="*/ 1138 w 2449"/>
                <a:gd name="T105" fmla="*/ 2058 h 2449"/>
                <a:gd name="T106" fmla="*/ 861 w 2449"/>
                <a:gd name="T107" fmla="*/ 1980 h 2449"/>
                <a:gd name="T108" fmla="*/ 632 w 2449"/>
                <a:gd name="T109" fmla="*/ 1817 h 2449"/>
                <a:gd name="T110" fmla="*/ 470 w 2449"/>
                <a:gd name="T111" fmla="*/ 1588 h 2449"/>
                <a:gd name="T112" fmla="*/ 391 w 2449"/>
                <a:gd name="T113" fmla="*/ 1310 h 2449"/>
                <a:gd name="T114" fmla="*/ 413 w 2449"/>
                <a:gd name="T115" fmla="*/ 1016 h 2449"/>
                <a:gd name="T116" fmla="*/ 530 w 2449"/>
                <a:gd name="T117" fmla="*/ 756 h 2449"/>
                <a:gd name="T118" fmla="*/ 723 w 2449"/>
                <a:gd name="T119" fmla="*/ 554 h 2449"/>
                <a:gd name="T120" fmla="*/ 975 w 2449"/>
                <a:gd name="T121" fmla="*/ 425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9" h="2449">
                  <a:moveTo>
                    <a:pt x="1224" y="0"/>
                  </a:moveTo>
                  <a:lnTo>
                    <a:pt x="1288" y="2"/>
                  </a:lnTo>
                  <a:lnTo>
                    <a:pt x="1349" y="7"/>
                  </a:lnTo>
                  <a:lnTo>
                    <a:pt x="1411" y="14"/>
                  </a:lnTo>
                  <a:lnTo>
                    <a:pt x="1471" y="25"/>
                  </a:lnTo>
                  <a:lnTo>
                    <a:pt x="1530" y="39"/>
                  </a:lnTo>
                  <a:lnTo>
                    <a:pt x="1588" y="55"/>
                  </a:lnTo>
                  <a:lnTo>
                    <a:pt x="1645" y="74"/>
                  </a:lnTo>
                  <a:lnTo>
                    <a:pt x="1701" y="97"/>
                  </a:lnTo>
                  <a:lnTo>
                    <a:pt x="1755" y="121"/>
                  </a:lnTo>
                  <a:lnTo>
                    <a:pt x="1808" y="148"/>
                  </a:lnTo>
                  <a:lnTo>
                    <a:pt x="1860" y="177"/>
                  </a:lnTo>
                  <a:lnTo>
                    <a:pt x="1909" y="210"/>
                  </a:lnTo>
                  <a:lnTo>
                    <a:pt x="1957" y="244"/>
                  </a:lnTo>
                  <a:lnTo>
                    <a:pt x="2003" y="280"/>
                  </a:lnTo>
                  <a:lnTo>
                    <a:pt x="2047" y="319"/>
                  </a:lnTo>
                  <a:lnTo>
                    <a:pt x="2090" y="359"/>
                  </a:lnTo>
                  <a:lnTo>
                    <a:pt x="2131" y="401"/>
                  </a:lnTo>
                  <a:lnTo>
                    <a:pt x="2169" y="446"/>
                  </a:lnTo>
                  <a:lnTo>
                    <a:pt x="2206" y="492"/>
                  </a:lnTo>
                  <a:lnTo>
                    <a:pt x="2240" y="541"/>
                  </a:lnTo>
                  <a:lnTo>
                    <a:pt x="2271" y="590"/>
                  </a:lnTo>
                  <a:lnTo>
                    <a:pt x="2300" y="641"/>
                  </a:lnTo>
                  <a:lnTo>
                    <a:pt x="2328" y="694"/>
                  </a:lnTo>
                  <a:lnTo>
                    <a:pt x="2353" y="748"/>
                  </a:lnTo>
                  <a:lnTo>
                    <a:pt x="2374" y="804"/>
                  </a:lnTo>
                  <a:lnTo>
                    <a:pt x="2393" y="860"/>
                  </a:lnTo>
                  <a:lnTo>
                    <a:pt x="2410" y="919"/>
                  </a:lnTo>
                  <a:lnTo>
                    <a:pt x="2424" y="978"/>
                  </a:lnTo>
                  <a:lnTo>
                    <a:pt x="2435" y="1038"/>
                  </a:lnTo>
                  <a:lnTo>
                    <a:pt x="2443" y="1099"/>
                  </a:lnTo>
                  <a:lnTo>
                    <a:pt x="2447" y="1162"/>
                  </a:lnTo>
                  <a:lnTo>
                    <a:pt x="2449" y="1224"/>
                  </a:lnTo>
                  <a:lnTo>
                    <a:pt x="2447" y="1288"/>
                  </a:lnTo>
                  <a:lnTo>
                    <a:pt x="2443" y="1349"/>
                  </a:lnTo>
                  <a:lnTo>
                    <a:pt x="2435" y="1411"/>
                  </a:lnTo>
                  <a:lnTo>
                    <a:pt x="2424" y="1472"/>
                  </a:lnTo>
                  <a:lnTo>
                    <a:pt x="2410" y="1530"/>
                  </a:lnTo>
                  <a:lnTo>
                    <a:pt x="2393" y="1589"/>
                  </a:lnTo>
                  <a:lnTo>
                    <a:pt x="2374" y="1645"/>
                  </a:lnTo>
                  <a:lnTo>
                    <a:pt x="2353" y="1701"/>
                  </a:lnTo>
                  <a:lnTo>
                    <a:pt x="2328" y="1755"/>
                  </a:lnTo>
                  <a:lnTo>
                    <a:pt x="2300" y="1807"/>
                  </a:lnTo>
                  <a:lnTo>
                    <a:pt x="2271" y="1859"/>
                  </a:lnTo>
                  <a:lnTo>
                    <a:pt x="2240" y="1909"/>
                  </a:lnTo>
                  <a:lnTo>
                    <a:pt x="2206" y="1957"/>
                  </a:lnTo>
                  <a:lnTo>
                    <a:pt x="2169" y="2003"/>
                  </a:lnTo>
                  <a:lnTo>
                    <a:pt x="2131" y="2048"/>
                  </a:lnTo>
                  <a:lnTo>
                    <a:pt x="2090" y="2090"/>
                  </a:lnTo>
                  <a:lnTo>
                    <a:pt x="2047" y="2130"/>
                  </a:lnTo>
                  <a:lnTo>
                    <a:pt x="2003" y="2170"/>
                  </a:lnTo>
                  <a:lnTo>
                    <a:pt x="1957" y="2206"/>
                  </a:lnTo>
                  <a:lnTo>
                    <a:pt x="1909" y="2240"/>
                  </a:lnTo>
                  <a:lnTo>
                    <a:pt x="1860" y="2271"/>
                  </a:lnTo>
                  <a:lnTo>
                    <a:pt x="1808" y="2301"/>
                  </a:lnTo>
                  <a:lnTo>
                    <a:pt x="1755" y="2328"/>
                  </a:lnTo>
                  <a:lnTo>
                    <a:pt x="1701" y="2353"/>
                  </a:lnTo>
                  <a:lnTo>
                    <a:pt x="1645" y="2374"/>
                  </a:lnTo>
                  <a:lnTo>
                    <a:pt x="1588" y="2394"/>
                  </a:lnTo>
                  <a:lnTo>
                    <a:pt x="1530" y="2411"/>
                  </a:lnTo>
                  <a:lnTo>
                    <a:pt x="1471" y="2424"/>
                  </a:lnTo>
                  <a:lnTo>
                    <a:pt x="1411" y="2435"/>
                  </a:lnTo>
                  <a:lnTo>
                    <a:pt x="1349" y="2443"/>
                  </a:lnTo>
                  <a:lnTo>
                    <a:pt x="1288" y="2447"/>
                  </a:lnTo>
                  <a:lnTo>
                    <a:pt x="1224" y="2449"/>
                  </a:lnTo>
                  <a:lnTo>
                    <a:pt x="1162" y="2447"/>
                  </a:lnTo>
                  <a:lnTo>
                    <a:pt x="1099" y="2443"/>
                  </a:lnTo>
                  <a:lnTo>
                    <a:pt x="1038" y="2435"/>
                  </a:lnTo>
                  <a:lnTo>
                    <a:pt x="978" y="2424"/>
                  </a:lnTo>
                  <a:lnTo>
                    <a:pt x="919" y="2411"/>
                  </a:lnTo>
                  <a:lnTo>
                    <a:pt x="860" y="2394"/>
                  </a:lnTo>
                  <a:lnTo>
                    <a:pt x="804" y="2374"/>
                  </a:lnTo>
                  <a:lnTo>
                    <a:pt x="748" y="2353"/>
                  </a:lnTo>
                  <a:lnTo>
                    <a:pt x="694" y="2328"/>
                  </a:lnTo>
                  <a:lnTo>
                    <a:pt x="641" y="2301"/>
                  </a:lnTo>
                  <a:lnTo>
                    <a:pt x="590" y="2271"/>
                  </a:lnTo>
                  <a:lnTo>
                    <a:pt x="540" y="2240"/>
                  </a:lnTo>
                  <a:lnTo>
                    <a:pt x="492" y="2206"/>
                  </a:lnTo>
                  <a:lnTo>
                    <a:pt x="445" y="2170"/>
                  </a:lnTo>
                  <a:lnTo>
                    <a:pt x="401" y="2130"/>
                  </a:lnTo>
                  <a:lnTo>
                    <a:pt x="359" y="2090"/>
                  </a:lnTo>
                  <a:lnTo>
                    <a:pt x="318" y="2048"/>
                  </a:lnTo>
                  <a:lnTo>
                    <a:pt x="280" y="2003"/>
                  </a:lnTo>
                  <a:lnTo>
                    <a:pt x="243" y="1957"/>
                  </a:lnTo>
                  <a:lnTo>
                    <a:pt x="209" y="1909"/>
                  </a:lnTo>
                  <a:lnTo>
                    <a:pt x="177" y="1859"/>
                  </a:lnTo>
                  <a:lnTo>
                    <a:pt x="148" y="1807"/>
                  </a:lnTo>
                  <a:lnTo>
                    <a:pt x="121" y="1755"/>
                  </a:lnTo>
                  <a:lnTo>
                    <a:pt x="96" y="1701"/>
                  </a:lnTo>
                  <a:lnTo>
                    <a:pt x="74" y="1645"/>
                  </a:lnTo>
                  <a:lnTo>
                    <a:pt x="55" y="1589"/>
                  </a:lnTo>
                  <a:lnTo>
                    <a:pt x="39" y="1530"/>
                  </a:lnTo>
                  <a:lnTo>
                    <a:pt x="25" y="1472"/>
                  </a:lnTo>
                  <a:lnTo>
                    <a:pt x="14" y="1411"/>
                  </a:lnTo>
                  <a:lnTo>
                    <a:pt x="7" y="1349"/>
                  </a:lnTo>
                  <a:lnTo>
                    <a:pt x="2" y="1288"/>
                  </a:lnTo>
                  <a:lnTo>
                    <a:pt x="0" y="1224"/>
                  </a:lnTo>
                  <a:lnTo>
                    <a:pt x="2" y="1162"/>
                  </a:lnTo>
                  <a:lnTo>
                    <a:pt x="7" y="1099"/>
                  </a:lnTo>
                  <a:lnTo>
                    <a:pt x="14" y="1038"/>
                  </a:lnTo>
                  <a:lnTo>
                    <a:pt x="25" y="978"/>
                  </a:lnTo>
                  <a:lnTo>
                    <a:pt x="39" y="919"/>
                  </a:lnTo>
                  <a:lnTo>
                    <a:pt x="55" y="860"/>
                  </a:lnTo>
                  <a:lnTo>
                    <a:pt x="74" y="804"/>
                  </a:lnTo>
                  <a:lnTo>
                    <a:pt x="96" y="748"/>
                  </a:lnTo>
                  <a:lnTo>
                    <a:pt x="121" y="694"/>
                  </a:lnTo>
                  <a:lnTo>
                    <a:pt x="148" y="641"/>
                  </a:lnTo>
                  <a:lnTo>
                    <a:pt x="177" y="590"/>
                  </a:lnTo>
                  <a:lnTo>
                    <a:pt x="209" y="541"/>
                  </a:lnTo>
                  <a:lnTo>
                    <a:pt x="243" y="492"/>
                  </a:lnTo>
                  <a:lnTo>
                    <a:pt x="280" y="446"/>
                  </a:lnTo>
                  <a:lnTo>
                    <a:pt x="318" y="401"/>
                  </a:lnTo>
                  <a:lnTo>
                    <a:pt x="359" y="359"/>
                  </a:lnTo>
                  <a:lnTo>
                    <a:pt x="401" y="319"/>
                  </a:lnTo>
                  <a:lnTo>
                    <a:pt x="445" y="280"/>
                  </a:lnTo>
                  <a:lnTo>
                    <a:pt x="492" y="244"/>
                  </a:lnTo>
                  <a:lnTo>
                    <a:pt x="540" y="210"/>
                  </a:lnTo>
                  <a:lnTo>
                    <a:pt x="590" y="177"/>
                  </a:lnTo>
                  <a:lnTo>
                    <a:pt x="641" y="148"/>
                  </a:lnTo>
                  <a:lnTo>
                    <a:pt x="694" y="121"/>
                  </a:lnTo>
                  <a:lnTo>
                    <a:pt x="748" y="97"/>
                  </a:lnTo>
                  <a:lnTo>
                    <a:pt x="804" y="74"/>
                  </a:lnTo>
                  <a:lnTo>
                    <a:pt x="860" y="55"/>
                  </a:lnTo>
                  <a:lnTo>
                    <a:pt x="919" y="39"/>
                  </a:lnTo>
                  <a:lnTo>
                    <a:pt x="978" y="25"/>
                  </a:lnTo>
                  <a:lnTo>
                    <a:pt x="1038" y="14"/>
                  </a:lnTo>
                  <a:lnTo>
                    <a:pt x="1099" y="7"/>
                  </a:lnTo>
                  <a:lnTo>
                    <a:pt x="1162" y="2"/>
                  </a:lnTo>
                  <a:lnTo>
                    <a:pt x="1224" y="0"/>
                  </a:lnTo>
                  <a:close/>
                  <a:moveTo>
                    <a:pt x="961" y="756"/>
                  </a:moveTo>
                  <a:lnTo>
                    <a:pt x="1487" y="756"/>
                  </a:lnTo>
                  <a:lnTo>
                    <a:pt x="1494" y="757"/>
                  </a:lnTo>
                  <a:lnTo>
                    <a:pt x="1501" y="759"/>
                  </a:lnTo>
                  <a:lnTo>
                    <a:pt x="1507" y="762"/>
                  </a:lnTo>
                  <a:lnTo>
                    <a:pt x="1512" y="766"/>
                  </a:lnTo>
                  <a:lnTo>
                    <a:pt x="1516" y="772"/>
                  </a:lnTo>
                  <a:lnTo>
                    <a:pt x="1519" y="778"/>
                  </a:lnTo>
                  <a:lnTo>
                    <a:pt x="1521" y="784"/>
                  </a:lnTo>
                  <a:lnTo>
                    <a:pt x="1522" y="791"/>
                  </a:lnTo>
                  <a:lnTo>
                    <a:pt x="1521" y="797"/>
                  </a:lnTo>
                  <a:lnTo>
                    <a:pt x="1519" y="804"/>
                  </a:lnTo>
                  <a:lnTo>
                    <a:pt x="1516" y="809"/>
                  </a:lnTo>
                  <a:lnTo>
                    <a:pt x="1512" y="814"/>
                  </a:lnTo>
                  <a:lnTo>
                    <a:pt x="1507" y="818"/>
                  </a:lnTo>
                  <a:lnTo>
                    <a:pt x="1501" y="822"/>
                  </a:lnTo>
                  <a:lnTo>
                    <a:pt x="1494" y="823"/>
                  </a:lnTo>
                  <a:lnTo>
                    <a:pt x="1487" y="824"/>
                  </a:lnTo>
                  <a:lnTo>
                    <a:pt x="961" y="824"/>
                  </a:lnTo>
                  <a:lnTo>
                    <a:pt x="954" y="823"/>
                  </a:lnTo>
                  <a:lnTo>
                    <a:pt x="948" y="822"/>
                  </a:lnTo>
                  <a:lnTo>
                    <a:pt x="942" y="818"/>
                  </a:lnTo>
                  <a:lnTo>
                    <a:pt x="938" y="814"/>
                  </a:lnTo>
                  <a:lnTo>
                    <a:pt x="933" y="809"/>
                  </a:lnTo>
                  <a:lnTo>
                    <a:pt x="930" y="804"/>
                  </a:lnTo>
                  <a:lnTo>
                    <a:pt x="928" y="797"/>
                  </a:lnTo>
                  <a:lnTo>
                    <a:pt x="928" y="791"/>
                  </a:lnTo>
                  <a:lnTo>
                    <a:pt x="928" y="784"/>
                  </a:lnTo>
                  <a:lnTo>
                    <a:pt x="930" y="778"/>
                  </a:lnTo>
                  <a:lnTo>
                    <a:pt x="933" y="772"/>
                  </a:lnTo>
                  <a:lnTo>
                    <a:pt x="938" y="766"/>
                  </a:lnTo>
                  <a:lnTo>
                    <a:pt x="942" y="762"/>
                  </a:lnTo>
                  <a:lnTo>
                    <a:pt x="948" y="759"/>
                  </a:lnTo>
                  <a:lnTo>
                    <a:pt x="954" y="757"/>
                  </a:lnTo>
                  <a:lnTo>
                    <a:pt x="961" y="756"/>
                  </a:lnTo>
                  <a:close/>
                  <a:moveTo>
                    <a:pt x="961" y="1625"/>
                  </a:moveTo>
                  <a:lnTo>
                    <a:pt x="1487" y="1625"/>
                  </a:lnTo>
                  <a:lnTo>
                    <a:pt x="1494" y="1626"/>
                  </a:lnTo>
                  <a:lnTo>
                    <a:pt x="1501" y="1628"/>
                  </a:lnTo>
                  <a:lnTo>
                    <a:pt x="1507" y="1631"/>
                  </a:lnTo>
                  <a:lnTo>
                    <a:pt x="1512" y="1635"/>
                  </a:lnTo>
                  <a:lnTo>
                    <a:pt x="1516" y="1640"/>
                  </a:lnTo>
                  <a:lnTo>
                    <a:pt x="1519" y="1646"/>
                  </a:lnTo>
                  <a:lnTo>
                    <a:pt x="1521" y="1652"/>
                  </a:lnTo>
                  <a:lnTo>
                    <a:pt x="1522" y="1659"/>
                  </a:lnTo>
                  <a:lnTo>
                    <a:pt x="1521" y="1665"/>
                  </a:lnTo>
                  <a:lnTo>
                    <a:pt x="1519" y="1672"/>
                  </a:lnTo>
                  <a:lnTo>
                    <a:pt x="1516" y="1677"/>
                  </a:lnTo>
                  <a:lnTo>
                    <a:pt x="1512" y="1682"/>
                  </a:lnTo>
                  <a:lnTo>
                    <a:pt x="1507" y="1686"/>
                  </a:lnTo>
                  <a:lnTo>
                    <a:pt x="1501" y="1689"/>
                  </a:lnTo>
                  <a:lnTo>
                    <a:pt x="1494" y="1691"/>
                  </a:lnTo>
                  <a:lnTo>
                    <a:pt x="1487" y="1692"/>
                  </a:lnTo>
                  <a:lnTo>
                    <a:pt x="961" y="1692"/>
                  </a:lnTo>
                  <a:lnTo>
                    <a:pt x="954" y="1691"/>
                  </a:lnTo>
                  <a:lnTo>
                    <a:pt x="948" y="1689"/>
                  </a:lnTo>
                  <a:lnTo>
                    <a:pt x="942" y="1686"/>
                  </a:lnTo>
                  <a:lnTo>
                    <a:pt x="938" y="1682"/>
                  </a:lnTo>
                  <a:lnTo>
                    <a:pt x="933" y="1677"/>
                  </a:lnTo>
                  <a:lnTo>
                    <a:pt x="930" y="1672"/>
                  </a:lnTo>
                  <a:lnTo>
                    <a:pt x="928" y="1665"/>
                  </a:lnTo>
                  <a:lnTo>
                    <a:pt x="928" y="1659"/>
                  </a:lnTo>
                  <a:lnTo>
                    <a:pt x="928" y="1652"/>
                  </a:lnTo>
                  <a:lnTo>
                    <a:pt x="930" y="1646"/>
                  </a:lnTo>
                  <a:lnTo>
                    <a:pt x="933" y="1640"/>
                  </a:lnTo>
                  <a:lnTo>
                    <a:pt x="938" y="1635"/>
                  </a:lnTo>
                  <a:lnTo>
                    <a:pt x="942" y="1631"/>
                  </a:lnTo>
                  <a:lnTo>
                    <a:pt x="948" y="1628"/>
                  </a:lnTo>
                  <a:lnTo>
                    <a:pt x="954" y="1626"/>
                  </a:lnTo>
                  <a:lnTo>
                    <a:pt x="961" y="1625"/>
                  </a:lnTo>
                  <a:close/>
                  <a:moveTo>
                    <a:pt x="1452" y="846"/>
                  </a:moveTo>
                  <a:lnTo>
                    <a:pt x="1450" y="869"/>
                  </a:lnTo>
                  <a:lnTo>
                    <a:pt x="1447" y="893"/>
                  </a:lnTo>
                  <a:lnTo>
                    <a:pt x="1443" y="915"/>
                  </a:lnTo>
                  <a:lnTo>
                    <a:pt x="1439" y="936"/>
                  </a:lnTo>
                  <a:lnTo>
                    <a:pt x="1435" y="957"/>
                  </a:lnTo>
                  <a:lnTo>
                    <a:pt x="1429" y="978"/>
                  </a:lnTo>
                  <a:lnTo>
                    <a:pt x="1423" y="998"/>
                  </a:lnTo>
                  <a:lnTo>
                    <a:pt x="1417" y="1018"/>
                  </a:lnTo>
                  <a:lnTo>
                    <a:pt x="1410" y="1036"/>
                  </a:lnTo>
                  <a:lnTo>
                    <a:pt x="1402" y="1054"/>
                  </a:lnTo>
                  <a:lnTo>
                    <a:pt x="1394" y="1071"/>
                  </a:lnTo>
                  <a:lnTo>
                    <a:pt x="1385" y="1087"/>
                  </a:lnTo>
                  <a:lnTo>
                    <a:pt x="1375" y="1102"/>
                  </a:lnTo>
                  <a:lnTo>
                    <a:pt x="1365" y="1116"/>
                  </a:lnTo>
                  <a:lnTo>
                    <a:pt x="1355" y="1130"/>
                  </a:lnTo>
                  <a:lnTo>
                    <a:pt x="1345" y="1143"/>
                  </a:lnTo>
                  <a:lnTo>
                    <a:pt x="1338" y="1151"/>
                  </a:lnTo>
                  <a:lnTo>
                    <a:pt x="1331" y="1158"/>
                  </a:lnTo>
                  <a:lnTo>
                    <a:pt x="1324" y="1166"/>
                  </a:lnTo>
                  <a:lnTo>
                    <a:pt x="1318" y="1174"/>
                  </a:lnTo>
                  <a:lnTo>
                    <a:pt x="1312" y="1185"/>
                  </a:lnTo>
                  <a:lnTo>
                    <a:pt x="1307" y="1198"/>
                  </a:lnTo>
                  <a:lnTo>
                    <a:pt x="1304" y="1210"/>
                  </a:lnTo>
                  <a:lnTo>
                    <a:pt x="1303" y="1224"/>
                  </a:lnTo>
                  <a:lnTo>
                    <a:pt x="1304" y="1237"/>
                  </a:lnTo>
                  <a:lnTo>
                    <a:pt x="1307" y="1249"/>
                  </a:lnTo>
                  <a:lnTo>
                    <a:pt x="1311" y="1261"/>
                  </a:lnTo>
                  <a:lnTo>
                    <a:pt x="1316" y="1271"/>
                  </a:lnTo>
                  <a:lnTo>
                    <a:pt x="1324" y="1283"/>
                  </a:lnTo>
                  <a:lnTo>
                    <a:pt x="1333" y="1293"/>
                  </a:lnTo>
                  <a:lnTo>
                    <a:pt x="1343" y="1303"/>
                  </a:lnTo>
                  <a:lnTo>
                    <a:pt x="1352" y="1313"/>
                  </a:lnTo>
                  <a:lnTo>
                    <a:pt x="1362" y="1326"/>
                  </a:lnTo>
                  <a:lnTo>
                    <a:pt x="1371" y="1339"/>
                  </a:lnTo>
                  <a:lnTo>
                    <a:pt x="1381" y="1354"/>
                  </a:lnTo>
                  <a:lnTo>
                    <a:pt x="1389" y="1369"/>
                  </a:lnTo>
                  <a:lnTo>
                    <a:pt x="1398" y="1385"/>
                  </a:lnTo>
                  <a:lnTo>
                    <a:pt x="1405" y="1402"/>
                  </a:lnTo>
                  <a:lnTo>
                    <a:pt x="1412" y="1419"/>
                  </a:lnTo>
                  <a:lnTo>
                    <a:pt x="1419" y="1437"/>
                  </a:lnTo>
                  <a:lnTo>
                    <a:pt x="1425" y="1455"/>
                  </a:lnTo>
                  <a:lnTo>
                    <a:pt x="1431" y="1475"/>
                  </a:lnTo>
                  <a:lnTo>
                    <a:pt x="1436" y="1495"/>
                  </a:lnTo>
                  <a:lnTo>
                    <a:pt x="1440" y="1515"/>
                  </a:lnTo>
                  <a:lnTo>
                    <a:pt x="1444" y="1536"/>
                  </a:lnTo>
                  <a:lnTo>
                    <a:pt x="1447" y="1557"/>
                  </a:lnTo>
                  <a:lnTo>
                    <a:pt x="1450" y="1578"/>
                  </a:lnTo>
                  <a:lnTo>
                    <a:pt x="1452" y="1601"/>
                  </a:lnTo>
                  <a:lnTo>
                    <a:pt x="990" y="1601"/>
                  </a:lnTo>
                  <a:lnTo>
                    <a:pt x="992" y="1578"/>
                  </a:lnTo>
                  <a:lnTo>
                    <a:pt x="995" y="1556"/>
                  </a:lnTo>
                  <a:lnTo>
                    <a:pt x="998" y="1534"/>
                  </a:lnTo>
                  <a:lnTo>
                    <a:pt x="1002" y="1513"/>
                  </a:lnTo>
                  <a:lnTo>
                    <a:pt x="1007" y="1492"/>
                  </a:lnTo>
                  <a:lnTo>
                    <a:pt x="1012" y="1472"/>
                  </a:lnTo>
                  <a:lnTo>
                    <a:pt x="1018" y="1452"/>
                  </a:lnTo>
                  <a:lnTo>
                    <a:pt x="1024" y="1433"/>
                  </a:lnTo>
                  <a:lnTo>
                    <a:pt x="1031" y="1415"/>
                  </a:lnTo>
                  <a:lnTo>
                    <a:pt x="1040" y="1397"/>
                  </a:lnTo>
                  <a:lnTo>
                    <a:pt x="1048" y="1380"/>
                  </a:lnTo>
                  <a:lnTo>
                    <a:pt x="1056" y="1365"/>
                  </a:lnTo>
                  <a:lnTo>
                    <a:pt x="1065" y="1348"/>
                  </a:lnTo>
                  <a:lnTo>
                    <a:pt x="1074" y="1334"/>
                  </a:lnTo>
                  <a:lnTo>
                    <a:pt x="1084" y="1321"/>
                  </a:lnTo>
                  <a:lnTo>
                    <a:pt x="1094" y="1308"/>
                  </a:lnTo>
                  <a:lnTo>
                    <a:pt x="1102" y="1300"/>
                  </a:lnTo>
                  <a:lnTo>
                    <a:pt x="1109" y="1293"/>
                  </a:lnTo>
                  <a:lnTo>
                    <a:pt x="1116" y="1285"/>
                  </a:lnTo>
                  <a:lnTo>
                    <a:pt x="1122" y="1277"/>
                  </a:lnTo>
                  <a:lnTo>
                    <a:pt x="1126" y="1271"/>
                  </a:lnTo>
                  <a:lnTo>
                    <a:pt x="1129" y="1265"/>
                  </a:lnTo>
                  <a:lnTo>
                    <a:pt x="1132" y="1259"/>
                  </a:lnTo>
                  <a:lnTo>
                    <a:pt x="1135" y="1253"/>
                  </a:lnTo>
                  <a:lnTo>
                    <a:pt x="1136" y="1246"/>
                  </a:lnTo>
                  <a:lnTo>
                    <a:pt x="1138" y="1239"/>
                  </a:lnTo>
                  <a:lnTo>
                    <a:pt x="1139" y="1231"/>
                  </a:lnTo>
                  <a:lnTo>
                    <a:pt x="1139" y="1224"/>
                  </a:lnTo>
                  <a:lnTo>
                    <a:pt x="1139" y="1217"/>
                  </a:lnTo>
                  <a:lnTo>
                    <a:pt x="1138" y="1210"/>
                  </a:lnTo>
                  <a:lnTo>
                    <a:pt x="1136" y="1203"/>
                  </a:lnTo>
                  <a:lnTo>
                    <a:pt x="1134" y="1196"/>
                  </a:lnTo>
                  <a:lnTo>
                    <a:pt x="1132" y="1189"/>
                  </a:lnTo>
                  <a:lnTo>
                    <a:pt x="1129" y="1183"/>
                  </a:lnTo>
                  <a:lnTo>
                    <a:pt x="1126" y="1177"/>
                  </a:lnTo>
                  <a:lnTo>
                    <a:pt x="1122" y="1172"/>
                  </a:lnTo>
                  <a:lnTo>
                    <a:pt x="1111" y="1158"/>
                  </a:lnTo>
                  <a:lnTo>
                    <a:pt x="1099" y="1145"/>
                  </a:lnTo>
                  <a:lnTo>
                    <a:pt x="1089" y="1133"/>
                  </a:lnTo>
                  <a:lnTo>
                    <a:pt x="1078" y="1119"/>
                  </a:lnTo>
                  <a:lnTo>
                    <a:pt x="1069" y="1104"/>
                  </a:lnTo>
                  <a:lnTo>
                    <a:pt x="1059" y="1089"/>
                  </a:lnTo>
                  <a:lnTo>
                    <a:pt x="1050" y="1073"/>
                  </a:lnTo>
                  <a:lnTo>
                    <a:pt x="1042" y="1056"/>
                  </a:lnTo>
                  <a:lnTo>
                    <a:pt x="1033" y="1038"/>
                  </a:lnTo>
                  <a:lnTo>
                    <a:pt x="1026" y="1019"/>
                  </a:lnTo>
                  <a:lnTo>
                    <a:pt x="1019" y="999"/>
                  </a:lnTo>
                  <a:lnTo>
                    <a:pt x="1013" y="979"/>
                  </a:lnTo>
                  <a:lnTo>
                    <a:pt x="1008" y="959"/>
                  </a:lnTo>
                  <a:lnTo>
                    <a:pt x="1003" y="937"/>
                  </a:lnTo>
                  <a:lnTo>
                    <a:pt x="999" y="916"/>
                  </a:lnTo>
                  <a:lnTo>
                    <a:pt x="995" y="893"/>
                  </a:lnTo>
                  <a:lnTo>
                    <a:pt x="992" y="870"/>
                  </a:lnTo>
                  <a:lnTo>
                    <a:pt x="990" y="846"/>
                  </a:lnTo>
                  <a:lnTo>
                    <a:pt x="1452" y="846"/>
                  </a:lnTo>
                  <a:close/>
                  <a:moveTo>
                    <a:pt x="1224" y="387"/>
                  </a:moveTo>
                  <a:lnTo>
                    <a:pt x="1268" y="388"/>
                  </a:lnTo>
                  <a:lnTo>
                    <a:pt x="1310" y="391"/>
                  </a:lnTo>
                  <a:lnTo>
                    <a:pt x="1352" y="396"/>
                  </a:lnTo>
                  <a:lnTo>
                    <a:pt x="1393" y="404"/>
                  </a:lnTo>
                  <a:lnTo>
                    <a:pt x="1434" y="413"/>
                  </a:lnTo>
                  <a:lnTo>
                    <a:pt x="1473" y="425"/>
                  </a:lnTo>
                  <a:lnTo>
                    <a:pt x="1513" y="438"/>
                  </a:lnTo>
                  <a:lnTo>
                    <a:pt x="1550" y="453"/>
                  </a:lnTo>
                  <a:lnTo>
                    <a:pt x="1587" y="470"/>
                  </a:lnTo>
                  <a:lnTo>
                    <a:pt x="1624" y="488"/>
                  </a:lnTo>
                  <a:lnTo>
                    <a:pt x="1659" y="508"/>
                  </a:lnTo>
                  <a:lnTo>
                    <a:pt x="1692" y="530"/>
                  </a:lnTo>
                  <a:lnTo>
                    <a:pt x="1726" y="554"/>
                  </a:lnTo>
                  <a:lnTo>
                    <a:pt x="1757" y="579"/>
                  </a:lnTo>
                  <a:lnTo>
                    <a:pt x="1787" y="605"/>
                  </a:lnTo>
                  <a:lnTo>
                    <a:pt x="1816" y="632"/>
                  </a:lnTo>
                  <a:lnTo>
                    <a:pt x="1845" y="662"/>
                  </a:lnTo>
                  <a:lnTo>
                    <a:pt x="1871" y="692"/>
                  </a:lnTo>
                  <a:lnTo>
                    <a:pt x="1896" y="723"/>
                  </a:lnTo>
                  <a:lnTo>
                    <a:pt x="1919" y="756"/>
                  </a:lnTo>
                  <a:lnTo>
                    <a:pt x="1940" y="791"/>
                  </a:lnTo>
                  <a:lnTo>
                    <a:pt x="1961" y="825"/>
                  </a:lnTo>
                  <a:lnTo>
                    <a:pt x="1980" y="861"/>
                  </a:lnTo>
                  <a:lnTo>
                    <a:pt x="1996" y="899"/>
                  </a:lnTo>
                  <a:lnTo>
                    <a:pt x="2011" y="937"/>
                  </a:lnTo>
                  <a:lnTo>
                    <a:pt x="2024" y="975"/>
                  </a:lnTo>
                  <a:lnTo>
                    <a:pt x="2035" y="1016"/>
                  </a:lnTo>
                  <a:lnTo>
                    <a:pt x="2045" y="1056"/>
                  </a:lnTo>
                  <a:lnTo>
                    <a:pt x="2052" y="1097"/>
                  </a:lnTo>
                  <a:lnTo>
                    <a:pt x="2057" y="1139"/>
                  </a:lnTo>
                  <a:lnTo>
                    <a:pt x="2060" y="1181"/>
                  </a:lnTo>
                  <a:lnTo>
                    <a:pt x="2062" y="1224"/>
                  </a:lnTo>
                  <a:lnTo>
                    <a:pt x="2060" y="1268"/>
                  </a:lnTo>
                  <a:lnTo>
                    <a:pt x="2057" y="1310"/>
                  </a:lnTo>
                  <a:lnTo>
                    <a:pt x="2052" y="1353"/>
                  </a:lnTo>
                  <a:lnTo>
                    <a:pt x="2045" y="1393"/>
                  </a:lnTo>
                  <a:lnTo>
                    <a:pt x="2035" y="1434"/>
                  </a:lnTo>
                  <a:lnTo>
                    <a:pt x="2024" y="1474"/>
                  </a:lnTo>
                  <a:lnTo>
                    <a:pt x="2011" y="1513"/>
                  </a:lnTo>
                  <a:lnTo>
                    <a:pt x="1996" y="1550"/>
                  </a:lnTo>
                  <a:lnTo>
                    <a:pt x="1980" y="1588"/>
                  </a:lnTo>
                  <a:lnTo>
                    <a:pt x="1961" y="1624"/>
                  </a:lnTo>
                  <a:lnTo>
                    <a:pt x="1940" y="1659"/>
                  </a:lnTo>
                  <a:lnTo>
                    <a:pt x="1919" y="1692"/>
                  </a:lnTo>
                  <a:lnTo>
                    <a:pt x="1896" y="1726"/>
                  </a:lnTo>
                  <a:lnTo>
                    <a:pt x="1871" y="1757"/>
                  </a:lnTo>
                  <a:lnTo>
                    <a:pt x="1845" y="1787"/>
                  </a:lnTo>
                  <a:lnTo>
                    <a:pt x="1816" y="1817"/>
                  </a:lnTo>
                  <a:lnTo>
                    <a:pt x="1787" y="1845"/>
                  </a:lnTo>
                  <a:lnTo>
                    <a:pt x="1757" y="1871"/>
                  </a:lnTo>
                  <a:lnTo>
                    <a:pt x="1726" y="1895"/>
                  </a:lnTo>
                  <a:lnTo>
                    <a:pt x="1692" y="1919"/>
                  </a:lnTo>
                  <a:lnTo>
                    <a:pt x="1659" y="1941"/>
                  </a:lnTo>
                  <a:lnTo>
                    <a:pt x="1624" y="1961"/>
                  </a:lnTo>
                  <a:lnTo>
                    <a:pt x="1587" y="1980"/>
                  </a:lnTo>
                  <a:lnTo>
                    <a:pt x="1550" y="1996"/>
                  </a:lnTo>
                  <a:lnTo>
                    <a:pt x="1513" y="2011"/>
                  </a:lnTo>
                  <a:lnTo>
                    <a:pt x="1473" y="2024"/>
                  </a:lnTo>
                  <a:lnTo>
                    <a:pt x="1434" y="2035"/>
                  </a:lnTo>
                  <a:lnTo>
                    <a:pt x="1393" y="2046"/>
                  </a:lnTo>
                  <a:lnTo>
                    <a:pt x="1352" y="2053"/>
                  </a:lnTo>
                  <a:lnTo>
                    <a:pt x="1310" y="2058"/>
                  </a:lnTo>
                  <a:lnTo>
                    <a:pt x="1268" y="2061"/>
                  </a:lnTo>
                  <a:lnTo>
                    <a:pt x="1224" y="2062"/>
                  </a:lnTo>
                  <a:lnTo>
                    <a:pt x="1181" y="2061"/>
                  </a:lnTo>
                  <a:lnTo>
                    <a:pt x="1138" y="2058"/>
                  </a:lnTo>
                  <a:lnTo>
                    <a:pt x="1097" y="2053"/>
                  </a:lnTo>
                  <a:lnTo>
                    <a:pt x="1056" y="2046"/>
                  </a:lnTo>
                  <a:lnTo>
                    <a:pt x="1015" y="2035"/>
                  </a:lnTo>
                  <a:lnTo>
                    <a:pt x="975" y="2024"/>
                  </a:lnTo>
                  <a:lnTo>
                    <a:pt x="937" y="2011"/>
                  </a:lnTo>
                  <a:lnTo>
                    <a:pt x="898" y="1996"/>
                  </a:lnTo>
                  <a:lnTo>
                    <a:pt x="861" y="1980"/>
                  </a:lnTo>
                  <a:lnTo>
                    <a:pt x="825" y="1961"/>
                  </a:lnTo>
                  <a:lnTo>
                    <a:pt x="790" y="1941"/>
                  </a:lnTo>
                  <a:lnTo>
                    <a:pt x="756" y="1919"/>
                  </a:lnTo>
                  <a:lnTo>
                    <a:pt x="723" y="1895"/>
                  </a:lnTo>
                  <a:lnTo>
                    <a:pt x="692" y="1871"/>
                  </a:lnTo>
                  <a:lnTo>
                    <a:pt x="661" y="1845"/>
                  </a:lnTo>
                  <a:lnTo>
                    <a:pt x="632" y="1817"/>
                  </a:lnTo>
                  <a:lnTo>
                    <a:pt x="605" y="1787"/>
                  </a:lnTo>
                  <a:lnTo>
                    <a:pt x="578" y="1757"/>
                  </a:lnTo>
                  <a:lnTo>
                    <a:pt x="553" y="1726"/>
                  </a:lnTo>
                  <a:lnTo>
                    <a:pt x="530" y="1692"/>
                  </a:lnTo>
                  <a:lnTo>
                    <a:pt x="508" y="1659"/>
                  </a:lnTo>
                  <a:lnTo>
                    <a:pt x="488" y="1624"/>
                  </a:lnTo>
                  <a:lnTo>
                    <a:pt x="470" y="1588"/>
                  </a:lnTo>
                  <a:lnTo>
                    <a:pt x="452" y="1550"/>
                  </a:lnTo>
                  <a:lnTo>
                    <a:pt x="437" y="1513"/>
                  </a:lnTo>
                  <a:lnTo>
                    <a:pt x="424" y="1474"/>
                  </a:lnTo>
                  <a:lnTo>
                    <a:pt x="413" y="1434"/>
                  </a:lnTo>
                  <a:lnTo>
                    <a:pt x="404" y="1393"/>
                  </a:lnTo>
                  <a:lnTo>
                    <a:pt x="396" y="1353"/>
                  </a:lnTo>
                  <a:lnTo>
                    <a:pt x="391" y="1310"/>
                  </a:lnTo>
                  <a:lnTo>
                    <a:pt x="388" y="1268"/>
                  </a:lnTo>
                  <a:lnTo>
                    <a:pt x="387" y="1224"/>
                  </a:lnTo>
                  <a:lnTo>
                    <a:pt x="388" y="1181"/>
                  </a:lnTo>
                  <a:lnTo>
                    <a:pt x="391" y="1139"/>
                  </a:lnTo>
                  <a:lnTo>
                    <a:pt x="396" y="1097"/>
                  </a:lnTo>
                  <a:lnTo>
                    <a:pt x="404" y="1056"/>
                  </a:lnTo>
                  <a:lnTo>
                    <a:pt x="413" y="1016"/>
                  </a:lnTo>
                  <a:lnTo>
                    <a:pt x="424" y="975"/>
                  </a:lnTo>
                  <a:lnTo>
                    <a:pt x="437" y="937"/>
                  </a:lnTo>
                  <a:lnTo>
                    <a:pt x="452" y="899"/>
                  </a:lnTo>
                  <a:lnTo>
                    <a:pt x="470" y="861"/>
                  </a:lnTo>
                  <a:lnTo>
                    <a:pt x="488" y="825"/>
                  </a:lnTo>
                  <a:lnTo>
                    <a:pt x="508" y="791"/>
                  </a:lnTo>
                  <a:lnTo>
                    <a:pt x="530" y="756"/>
                  </a:lnTo>
                  <a:lnTo>
                    <a:pt x="553" y="723"/>
                  </a:lnTo>
                  <a:lnTo>
                    <a:pt x="578" y="692"/>
                  </a:lnTo>
                  <a:lnTo>
                    <a:pt x="605" y="662"/>
                  </a:lnTo>
                  <a:lnTo>
                    <a:pt x="632" y="632"/>
                  </a:lnTo>
                  <a:lnTo>
                    <a:pt x="661" y="605"/>
                  </a:lnTo>
                  <a:lnTo>
                    <a:pt x="692" y="579"/>
                  </a:lnTo>
                  <a:lnTo>
                    <a:pt x="723" y="554"/>
                  </a:lnTo>
                  <a:lnTo>
                    <a:pt x="756" y="530"/>
                  </a:lnTo>
                  <a:lnTo>
                    <a:pt x="790" y="508"/>
                  </a:lnTo>
                  <a:lnTo>
                    <a:pt x="825" y="488"/>
                  </a:lnTo>
                  <a:lnTo>
                    <a:pt x="861" y="470"/>
                  </a:lnTo>
                  <a:lnTo>
                    <a:pt x="898" y="453"/>
                  </a:lnTo>
                  <a:lnTo>
                    <a:pt x="937" y="438"/>
                  </a:lnTo>
                  <a:lnTo>
                    <a:pt x="975" y="425"/>
                  </a:lnTo>
                  <a:lnTo>
                    <a:pt x="1015" y="413"/>
                  </a:lnTo>
                  <a:lnTo>
                    <a:pt x="1056" y="404"/>
                  </a:lnTo>
                  <a:lnTo>
                    <a:pt x="1097" y="396"/>
                  </a:lnTo>
                  <a:lnTo>
                    <a:pt x="1138" y="391"/>
                  </a:lnTo>
                  <a:lnTo>
                    <a:pt x="1181" y="388"/>
                  </a:lnTo>
                  <a:lnTo>
                    <a:pt x="1224" y="387"/>
                  </a:lnTo>
                  <a:close/>
                </a:path>
              </a:pathLst>
            </a:custGeom>
            <a:noFill/>
            <a:ln>
              <a:solidFill>
                <a:schemeClr val="accent1"/>
              </a:solidFill>
            </a:ln>
          </p:spPr>
          <p:txBody>
            <a:bodyPr vert="horz" wrap="square" lIns="91440" tIns="45720" rIns="91440" bIns="45720" numCol="1" anchor="t" anchorCtr="0" compatLnSpc="1">
              <a:prstTxWarp prst="textNoShape">
                <a:avLst/>
              </a:prstTxWarp>
            </a:bodyPr>
            <a:lstStyle/>
            <a:p>
              <a:endParaRPr lang="zh-CN" altLang="en-US" sz="2800">
                <a:solidFill>
                  <a:schemeClr val="bg1">
                    <a:lumMod val="65000"/>
                  </a:schemeClr>
                </a:solidFill>
              </a:endParaRPr>
            </a:p>
          </p:txBody>
        </p:sp>
        <p:sp>
          <p:nvSpPr>
            <p:cNvPr id="17" name="Rectangle 13" descr="FD1DDF730CE4456e89755B07FE1653D0# #Rectangle 13"/>
            <p:cNvSpPr>
              <a:spLocks noChangeArrowheads="1"/>
            </p:cNvSpPr>
            <p:nvPr/>
          </p:nvSpPr>
          <p:spPr bwMode="auto">
            <a:xfrm>
              <a:off x="1520058" y="2569693"/>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18" name="Rectangle 13" descr="FD1DDF730CE4456e89755B07FE1653D0# #Rectangle 13"/>
            <p:cNvSpPr>
              <a:spLocks noChangeArrowheads="1"/>
            </p:cNvSpPr>
            <p:nvPr/>
          </p:nvSpPr>
          <p:spPr bwMode="auto">
            <a:xfrm>
              <a:off x="1520055" y="2957058"/>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sp>
          <p:nvSpPr>
            <p:cNvPr id="19" name="Rectangle 13" descr="FD1DDF730CE4456e89755B07FE1653D0# #Rectangle 13"/>
            <p:cNvSpPr>
              <a:spLocks noChangeArrowheads="1"/>
            </p:cNvSpPr>
            <p:nvPr/>
          </p:nvSpPr>
          <p:spPr bwMode="auto">
            <a:xfrm>
              <a:off x="4647070" y="2569693"/>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20" name="Rectangle 13" descr="FD1DDF730CE4456e89755B07FE1653D0# #Rectangle 13"/>
            <p:cNvSpPr>
              <a:spLocks noChangeArrowheads="1"/>
            </p:cNvSpPr>
            <p:nvPr/>
          </p:nvSpPr>
          <p:spPr bwMode="auto">
            <a:xfrm>
              <a:off x="4647067" y="2957058"/>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sp>
          <p:nvSpPr>
            <p:cNvPr id="21" name="Rectangle 13" descr="FD1DDF730CE4456e89755B07FE1653D0# #Rectangle 13"/>
            <p:cNvSpPr>
              <a:spLocks noChangeArrowheads="1"/>
            </p:cNvSpPr>
            <p:nvPr/>
          </p:nvSpPr>
          <p:spPr bwMode="auto">
            <a:xfrm>
              <a:off x="7805159" y="2569693"/>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22" name="Rectangle 13" descr="FD1DDF730CE4456e89755B07FE1653D0# #Rectangle 13"/>
            <p:cNvSpPr>
              <a:spLocks noChangeArrowheads="1"/>
            </p:cNvSpPr>
            <p:nvPr/>
          </p:nvSpPr>
          <p:spPr bwMode="auto">
            <a:xfrm>
              <a:off x="7805156" y="2957057"/>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sp>
          <p:nvSpPr>
            <p:cNvPr id="23" name="Rectangle 13" descr="FD1DDF730CE4456e89755B07FE1653D0# #Rectangle 13"/>
            <p:cNvSpPr>
              <a:spLocks noChangeArrowheads="1"/>
            </p:cNvSpPr>
            <p:nvPr/>
          </p:nvSpPr>
          <p:spPr bwMode="auto">
            <a:xfrm>
              <a:off x="3143278" y="4778739"/>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24" name="Rectangle 13" descr="FD1DDF730CE4456e89755B07FE1653D0# #Rectangle 13"/>
            <p:cNvSpPr>
              <a:spLocks noChangeArrowheads="1"/>
            </p:cNvSpPr>
            <p:nvPr/>
          </p:nvSpPr>
          <p:spPr bwMode="auto">
            <a:xfrm>
              <a:off x="3143275" y="5166104"/>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sp>
          <p:nvSpPr>
            <p:cNvPr id="25" name="Rectangle 13" descr="FD1DDF730CE4456e89755B07FE1653D0# #Rectangle 13"/>
            <p:cNvSpPr>
              <a:spLocks noChangeArrowheads="1"/>
            </p:cNvSpPr>
            <p:nvPr/>
          </p:nvSpPr>
          <p:spPr bwMode="auto">
            <a:xfrm>
              <a:off x="6270290" y="4778739"/>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26" name="Rectangle 13" descr="FD1DDF730CE4456e89755B07FE1653D0# #Rectangle 13"/>
            <p:cNvSpPr>
              <a:spLocks noChangeArrowheads="1"/>
            </p:cNvSpPr>
            <p:nvPr/>
          </p:nvSpPr>
          <p:spPr bwMode="auto">
            <a:xfrm>
              <a:off x="6270287" y="5166104"/>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sp>
          <p:nvSpPr>
            <p:cNvPr id="27" name="Rectangle 13" descr="FD1DDF730CE4456e89755B07FE1653D0# #Rectangle 13"/>
            <p:cNvSpPr>
              <a:spLocks noChangeArrowheads="1"/>
            </p:cNvSpPr>
            <p:nvPr/>
          </p:nvSpPr>
          <p:spPr bwMode="auto">
            <a:xfrm>
              <a:off x="9428380" y="4778739"/>
              <a:ext cx="2112659" cy="4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dirty="0">
                  <a:solidFill>
                    <a:schemeClr val="bg1">
                      <a:lumMod val="65000"/>
                    </a:schemeClr>
                  </a:solidFill>
                  <a:latin typeface="方正兰亭中黑_GBK" pitchFamily="2" charset="-122"/>
                  <a:ea typeface="方正兰亭中黑_GBK" pitchFamily="2" charset="-122"/>
                </a:rPr>
                <a:t>Click Add Title</a:t>
              </a:r>
              <a:endParaRPr lang="en-US" altLang="zh-CN" sz="2000" dirty="0">
                <a:solidFill>
                  <a:schemeClr val="bg1">
                    <a:lumMod val="65000"/>
                  </a:schemeClr>
                </a:solidFill>
                <a:latin typeface="方正兰亭中黑_GBK" pitchFamily="2" charset="-122"/>
                <a:ea typeface="方正兰亭中黑_GBK" pitchFamily="2" charset="-122"/>
              </a:endParaRPr>
            </a:p>
          </p:txBody>
        </p:sp>
        <p:sp>
          <p:nvSpPr>
            <p:cNvPr id="28" name="Rectangle 13" descr="FD1DDF730CE4456e89755B07FE1653D0# #Rectangle 13"/>
            <p:cNvSpPr>
              <a:spLocks noChangeArrowheads="1"/>
            </p:cNvSpPr>
            <p:nvPr/>
          </p:nvSpPr>
          <p:spPr bwMode="auto">
            <a:xfrm>
              <a:off x="9428377" y="5166104"/>
              <a:ext cx="2514580"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specific text here to illustrate,</a:t>
              </a:r>
              <a:endParaRPr lang="en-US" altLang="zh-CN" sz="1200" dirty="0">
                <a:solidFill>
                  <a:schemeClr val="bg1">
                    <a:lumMod val="65000"/>
                  </a:schemeClr>
                </a:solidFill>
                <a:latin typeface="方正兰亭纤黑简体" pitchFamily="65" charset="-122"/>
                <a:ea typeface="方正兰亭纤黑简体" pitchFamily="65" charset="-122"/>
              </a:endParaRPr>
            </a:p>
            <a:p>
              <a:pPr algn="just" eaLnBrk="1" hangingPunct="1">
                <a:spcBef>
                  <a:spcPct val="0"/>
                </a:spcBef>
                <a:buNone/>
                <a:defRPr/>
              </a:pPr>
              <a:r>
                <a:rPr lang="zh-CN" altLang="en-US" sz="1200" dirty="0">
                  <a:solidFill>
                    <a:schemeClr val="bg1">
                      <a:lumMod val="65000"/>
                    </a:schemeClr>
                  </a:solidFill>
                  <a:latin typeface="方正兰亭纤黑简体" pitchFamily="65" charset="-122"/>
                  <a:ea typeface="方正兰亭纤黑简体" pitchFamily="65" charset="-122"/>
                </a:rPr>
                <a:t>Add a short description text.</a:t>
              </a:r>
              <a:endParaRPr lang="en-US" altLang="zh-CN" sz="1200" dirty="0">
                <a:solidFill>
                  <a:schemeClr val="bg1">
                    <a:lumMod val="65000"/>
                  </a:schemeClr>
                </a:solidFill>
                <a:latin typeface="方正兰亭纤黑简体" pitchFamily="65" charset="-122"/>
                <a:ea typeface="方正兰亭纤黑简体" pitchFamily="65" charset="-122"/>
              </a:endParaRPr>
            </a:p>
          </p:txBody>
        </p:sp>
      </p:grpSp>
    </p:spTree>
    <p:extLst>
      <p:ext uri="{BB962C8B-B14F-4D97-AF65-F5344CB8AC3E}">
        <p14:creationId xmlns:p14="http://schemas.microsoft.com/office/powerpoint/2010/main" val="82617107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标题 1"/>
          <p:cNvSpPr txBox="1">
            <a:spLocks/>
          </p:cNvSpPr>
          <p:nvPr/>
        </p:nvSpPr>
        <p:spPr>
          <a:xfrm>
            <a:off x="2573766" y="4072731"/>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zh-CN" altLang="en-US" sz="3600" b="1" spc="300" dirty="0">
                <a:solidFill>
                  <a:srgbClr val="95B66C"/>
                </a:solidFill>
                <a:latin typeface="微软雅黑" pitchFamily="34" charset="-122"/>
                <a:ea typeface="微软雅黑" pitchFamily="34" charset="-122"/>
              </a:rPr>
              <a:t>Click to add your title</a:t>
            </a:r>
          </a:p>
        </p:txBody>
      </p:sp>
      <p:sp>
        <p:nvSpPr>
          <p:cNvPr id="26" name="副标题 2"/>
          <p:cNvSpPr txBox="1">
            <a:spLocks/>
          </p:cNvSpPr>
          <p:nvPr/>
        </p:nvSpPr>
        <p:spPr>
          <a:xfrm>
            <a:off x="842937" y="5277443"/>
            <a:ext cx="10515600" cy="519112"/>
          </a:xfrm>
          <a:prstGeom prst="rect">
            <a:avLst/>
          </a:prstGeom>
        </p:spPr>
        <p:txBody>
          <a:bodyPr rtlCol="0"/>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defRPr/>
            </a:pPr>
            <a:r>
              <a:rPr lang="zh-CN" altLang="en-US" sz="1400" dirty="0">
                <a:solidFill>
                  <a:schemeClr val="bg1">
                    <a:lumMod val="65000"/>
                  </a:schemeClr>
                </a:solidFill>
                <a:latin typeface="微软雅黑" pitchFamily="34" charset="-122"/>
                <a:ea typeface="微软雅黑" pitchFamily="34" charset="-122"/>
              </a:rPr>
              <a:t>Simple atmosphere</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Easy to edit</a:t>
            </a:r>
            <a:r>
              <a:rPr lang="en-US" altLang="zh-CN" sz="1400" dirty="0">
                <a:solidFill>
                  <a:schemeClr val="bg1">
                    <a:lumMod val="65000"/>
                  </a:schemeClr>
                </a:solidFill>
                <a:latin typeface="微软雅黑" pitchFamily="34" charset="-122"/>
                <a:ea typeface="微软雅黑" pitchFamily="34" charset="-122"/>
              </a:rPr>
              <a:t>|</a:t>
            </a:r>
            <a:r>
              <a:rPr lang="zh-CN" altLang="en-US" sz="1400" dirty="0">
                <a:solidFill>
                  <a:schemeClr val="bg1">
                    <a:lumMod val="65000"/>
                  </a:schemeClr>
                </a:solidFill>
                <a:latin typeface="微软雅黑" pitchFamily="34" charset="-122"/>
                <a:ea typeface="微软雅黑" pitchFamily="34" charset="-122"/>
              </a:rPr>
              <a:t>Any replacement content</a:t>
            </a:r>
          </a:p>
        </p:txBody>
      </p:sp>
      <p:cxnSp>
        <p:nvCxnSpPr>
          <p:cNvPr id="27" name="直接连接符 26"/>
          <p:cNvCxnSpPr/>
          <p:nvPr/>
        </p:nvCxnSpPr>
        <p:spPr>
          <a:xfrm>
            <a:off x="2925737" y="5004392"/>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529922" y="1256827"/>
            <a:ext cx="3145878" cy="2256178"/>
            <a:chOff x="7140989" y="1317063"/>
            <a:chExt cx="2714076" cy="1946497"/>
          </a:xfrm>
        </p:grpSpPr>
        <p:sp>
          <p:nvSpPr>
            <p:cNvPr id="9" name="椭圆 8"/>
            <p:cNvSpPr/>
            <p:nvPr/>
          </p:nvSpPr>
          <p:spPr>
            <a:xfrm>
              <a:off x="7644571" y="1410943"/>
              <a:ext cx="1597450" cy="1597450"/>
            </a:xfrm>
            <a:prstGeom prst="ellipse">
              <a:avLst/>
            </a:prstGeom>
            <a:noFill/>
            <a:ln>
              <a:solidFill>
                <a:srgbClr val="8CB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_14"/>
            <p:cNvSpPr txBox="1">
              <a:spLocks noChangeArrowheads="1"/>
            </p:cNvSpPr>
            <p:nvPr/>
          </p:nvSpPr>
          <p:spPr bwMode="auto">
            <a:xfrm>
              <a:off x="7455731" y="1733517"/>
              <a:ext cx="2063266" cy="99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4800" spc="600" dirty="0">
                  <a:solidFill>
                    <a:srgbClr val="8CB9E3"/>
                  </a:solidFill>
                  <a:latin typeface="方正汉真广标简体" panose="02000000000000000000" pitchFamily="2" charset="-122"/>
                  <a:ea typeface="方正汉真广标简体" panose="02000000000000000000" pitchFamily="2" charset="-122"/>
                </a:rPr>
                <a:t>02</a:t>
              </a:r>
              <a:endParaRPr lang="zh-CN" sz="4800" spc="600" dirty="0">
                <a:solidFill>
                  <a:srgbClr val="8CB9E3"/>
                </a:solidFill>
                <a:latin typeface="方正汉真广标简体" panose="02000000000000000000" pitchFamily="2" charset="-122"/>
                <a:ea typeface="方正汉真广标简体" panose="02000000000000000000" pitchFamily="2" charset="-122"/>
              </a:endParaRPr>
            </a:p>
          </p:txBody>
        </p:sp>
        <p:cxnSp>
          <p:nvCxnSpPr>
            <p:cNvPr id="11" name="直接连接符 10"/>
            <p:cNvCxnSpPr/>
            <p:nvPr/>
          </p:nvCxnSpPr>
          <p:spPr>
            <a:xfrm flipH="1">
              <a:off x="9135237" y="1317063"/>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140989" y="2753226"/>
              <a:ext cx="719828" cy="510334"/>
            </a:xfrm>
            <a:prstGeom prst="line">
              <a:avLst/>
            </a:prstGeom>
            <a:ln w="19050">
              <a:solidFill>
                <a:srgbClr val="8CB9E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86728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250" fill="hold"/>
                                        <p:tgtEl>
                                          <p:spTgt spid="8"/>
                                        </p:tgtEl>
                                        <p:attrNameLst>
                                          <p:attrName>ppt_w</p:attrName>
                                        </p:attrNameLst>
                                      </p:cBhvr>
                                      <p:tavLst>
                                        <p:tav tm="0">
                                          <p:val>
                                            <p:fltVal val="0"/>
                                          </p:val>
                                        </p:tav>
                                        <p:tav tm="100000">
                                          <p:val>
                                            <p:strVal val="#ppt_w"/>
                                          </p:val>
                                        </p:tav>
                                      </p:tavLst>
                                    </p:anim>
                                    <p:anim calcmode="lin" valueType="num">
                                      <p:cBhvr>
                                        <p:cTn id="32" dur="1250" fill="hold"/>
                                        <p:tgtEl>
                                          <p:spTgt spid="8"/>
                                        </p:tgtEl>
                                        <p:attrNameLst>
                                          <p:attrName>ppt_h</p:attrName>
                                        </p:attrNameLst>
                                      </p:cBhvr>
                                      <p:tavLst>
                                        <p:tav tm="0">
                                          <p:val>
                                            <p:fltVal val="0"/>
                                          </p:val>
                                        </p:tav>
                                        <p:tav tm="100000">
                                          <p:val>
                                            <p:strVal val="#ppt_h"/>
                                          </p:val>
                                        </p:tav>
                                      </p:tavLst>
                                    </p:anim>
                                    <p:animEffect transition="in" filter="fade">
                                      <p:cBhvr>
                                        <p:cTn id="3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4529</TotalTime>
  <Words>1623</Words>
  <Application>Microsoft Office PowerPoint</Application>
  <PresentationFormat>自定义</PresentationFormat>
  <Paragraphs>244</Paragraphs>
  <Slides>27</Slides>
  <Notes>26</Notes>
  <HiddenSlides>0</HiddenSlides>
  <MMClips>1</MMClips>
  <ScaleCrop>false</ScaleCrop>
  <HeadingPairs>
    <vt:vector size="6" baseType="variant">
      <vt:variant>
        <vt:lpstr>已用的字体</vt:lpstr>
      </vt:variant>
      <vt:variant>
        <vt:i4>23</vt:i4>
      </vt:variant>
      <vt:variant>
        <vt:lpstr>主题</vt:lpstr>
      </vt:variant>
      <vt:variant>
        <vt:i4>10</vt:i4>
      </vt:variant>
      <vt:variant>
        <vt:lpstr>幻灯片标题</vt:lpstr>
      </vt:variant>
      <vt:variant>
        <vt:i4>27</vt:i4>
      </vt:variant>
    </vt:vector>
  </HeadingPairs>
  <TitlesOfParts>
    <vt:vector size="60" baseType="lpstr">
      <vt:lpstr>ITC Avant Garde Std Bk</vt:lpstr>
      <vt:lpstr>LiHei Pro</vt:lpstr>
      <vt:lpstr>Signika</vt:lpstr>
      <vt:lpstr>等线</vt:lpstr>
      <vt:lpstr>等线 Light</vt:lpstr>
      <vt:lpstr>方正大黑_GBK</vt:lpstr>
      <vt:lpstr>方正汉真广标简体</vt:lpstr>
      <vt:lpstr>方正兰亭超细黑简体</vt:lpstr>
      <vt:lpstr>方正兰亭黑简体</vt:lpstr>
      <vt:lpstr>方正兰亭纤黑简体</vt:lpstr>
      <vt:lpstr>方正兰亭中黑_GBK</vt:lpstr>
      <vt:lpstr>迷你简汉真广标</vt:lpstr>
      <vt:lpstr>思源黑体 CN Medium</vt:lpstr>
      <vt:lpstr>宋体</vt:lpstr>
      <vt:lpstr>微软雅黑</vt:lpstr>
      <vt:lpstr>Arial</vt:lpstr>
      <vt:lpstr>Calibri</vt:lpstr>
      <vt:lpstr>Century Gothic</vt:lpstr>
      <vt:lpstr>Impact</vt:lpstr>
      <vt:lpstr>Open Sans</vt:lpstr>
      <vt:lpstr>Stencil</vt:lpstr>
      <vt:lpstr>Tw Cen MT</vt:lpstr>
      <vt:lpstr>Wingdings</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freeppt7.com</dc:creator>
  <cp:lastModifiedBy>之灵 宇</cp:lastModifiedBy>
  <cp:revision>2839</cp:revision>
  <dcterms:created xsi:type="dcterms:W3CDTF">2015-12-01T09:06:39Z</dcterms:created>
  <dcterms:modified xsi:type="dcterms:W3CDTF">2019-04-13T12:33:38Z</dcterms:modified>
</cp:coreProperties>
</file>