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8" r:id="rId2"/>
    <p:sldMasterId id="2147483699" r:id="rId3"/>
    <p:sldMasterId id="2147483700" r:id="rId4"/>
    <p:sldMasterId id="2147483701" r:id="rId5"/>
    <p:sldMasterId id="2147483702" r:id="rId6"/>
    <p:sldMasterId id="2147483703" r:id="rId7"/>
    <p:sldMasterId id="2147483704" r:id="rId8"/>
    <p:sldMasterId id="2147483705" r:id="rId9"/>
  </p:sldMasterIdLst>
  <p:notesMasterIdLst>
    <p:notesMasterId r:id="rId46"/>
  </p:notesMasterIdLst>
  <p:sldIdLst>
    <p:sldId id="438" r:id="rId10"/>
    <p:sldId id="413" r:id="rId11"/>
    <p:sldId id="481" r:id="rId12"/>
    <p:sldId id="490" r:id="rId13"/>
    <p:sldId id="491" r:id="rId14"/>
    <p:sldId id="492" r:id="rId15"/>
    <p:sldId id="503" r:id="rId16"/>
    <p:sldId id="504" r:id="rId17"/>
    <p:sldId id="505" r:id="rId18"/>
    <p:sldId id="506" r:id="rId19"/>
    <p:sldId id="529" r:id="rId20"/>
    <p:sldId id="507" r:id="rId21"/>
    <p:sldId id="508" r:id="rId22"/>
    <p:sldId id="509" r:id="rId23"/>
    <p:sldId id="510" r:id="rId24"/>
    <p:sldId id="511" r:id="rId25"/>
    <p:sldId id="512" r:id="rId26"/>
    <p:sldId id="530" r:id="rId27"/>
    <p:sldId id="513" r:id="rId28"/>
    <p:sldId id="514" r:id="rId29"/>
    <p:sldId id="515" r:id="rId30"/>
    <p:sldId id="516" r:id="rId31"/>
    <p:sldId id="517" r:id="rId32"/>
    <p:sldId id="531" r:id="rId33"/>
    <p:sldId id="518" r:id="rId34"/>
    <p:sldId id="519" r:id="rId35"/>
    <p:sldId id="520" r:id="rId36"/>
    <p:sldId id="521" r:id="rId37"/>
    <p:sldId id="532" r:id="rId38"/>
    <p:sldId id="522" r:id="rId39"/>
    <p:sldId id="523" r:id="rId40"/>
    <p:sldId id="524" r:id="rId41"/>
    <p:sldId id="526" r:id="rId42"/>
    <p:sldId id="525" r:id="rId43"/>
    <p:sldId id="527" r:id="rId44"/>
    <p:sldId id="433" r:id="rId45"/>
  </p:sldIdLst>
  <p:sldSz cx="12196763"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C2D414"/>
    <a:srgbClr val="781E19"/>
    <a:srgbClr val="DDDDDD"/>
    <a:srgbClr val="A9BECB"/>
    <a:srgbClr val="21A3D0"/>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8" d="100"/>
          <a:sy n="68" d="100"/>
        </p:scale>
        <p:origin x="792" y="66"/>
      </p:cViewPr>
      <p:guideLst>
        <p:guide orient="horz" pos="2142"/>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CD6EA96-5FCA-4CE0-98E5-603B8A16A58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11267" name="Rectangle 3">
            <a:extLst>
              <a:ext uri="{FF2B5EF4-FFF2-40B4-BE49-F238E27FC236}">
                <a16:creationId xmlns:a16="http://schemas.microsoft.com/office/drawing/2014/main" id="{19E61928-5D52-45B7-8E85-BAD76DDCDD1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0139DE7B-D261-446D-8C5E-50AD2F48BB2D}" type="datetimeFigureOut">
              <a:rPr lang="zh-CN" altLang="en-US"/>
              <a:pPr/>
              <a:t>2019/4/14 Sunday</a:t>
            </a:fld>
            <a:endParaRPr lang="en-US" altLang="zh-CN"/>
          </a:p>
        </p:txBody>
      </p:sp>
      <p:sp>
        <p:nvSpPr>
          <p:cNvPr id="11268" name="Rectangle 4">
            <a:extLst>
              <a:ext uri="{FF2B5EF4-FFF2-40B4-BE49-F238E27FC236}">
                <a16:creationId xmlns:a16="http://schemas.microsoft.com/office/drawing/2014/main" id="{EDC4B640-887B-42DD-B719-D5C2C3489D97}"/>
              </a:ext>
            </a:extLst>
          </p:cNvPr>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1269" name="Rectangle 5">
            <a:extLst>
              <a:ext uri="{FF2B5EF4-FFF2-40B4-BE49-F238E27FC236}">
                <a16:creationId xmlns:a16="http://schemas.microsoft.com/office/drawing/2014/main" id="{BE0061A0-28AD-49B8-B4E4-EB6E5097AC4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270" name="Rectangle 6">
            <a:extLst>
              <a:ext uri="{FF2B5EF4-FFF2-40B4-BE49-F238E27FC236}">
                <a16:creationId xmlns:a16="http://schemas.microsoft.com/office/drawing/2014/main" id="{CAEEEA7F-0C00-4B97-8EC9-228589FAC7A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CN"/>
          </a:p>
        </p:txBody>
      </p:sp>
      <p:sp>
        <p:nvSpPr>
          <p:cNvPr id="11271" name="Rectangle 7">
            <a:extLst>
              <a:ext uri="{FF2B5EF4-FFF2-40B4-BE49-F238E27FC236}">
                <a16:creationId xmlns:a16="http://schemas.microsoft.com/office/drawing/2014/main" id="{38FDBDF8-A92D-4458-BE5C-800C77214DF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D4250112-7911-4C7C-AF8B-DD6C6058B6A6}"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BA9336-497A-465C-ADB5-F8D7703D2664}"/>
              </a:ext>
            </a:extLst>
          </p:cNvPr>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C6A9608-F81A-426F-B1BC-C220566D50EE}"/>
              </a:ext>
            </a:extLst>
          </p:cNvPr>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03945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EB21D6-30C4-4AC3-8202-AB72D4D41C6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E78A05F-64DD-44FE-83EB-756002E0E05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46490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D0A0D9-42B0-46A6-9368-3B8CB4B014B3}"/>
              </a:ext>
            </a:extLst>
          </p:cNvPr>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974BE5-111A-46E4-B926-1CD096785D10}"/>
              </a:ext>
            </a:extLst>
          </p:cNvPr>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525349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E8C6DB-673F-4C9E-BC23-AF65F513B13F}"/>
              </a:ext>
            </a:extLst>
          </p:cNvPr>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C52A22A-6698-487A-9518-EE80AFDEACA0}"/>
              </a:ext>
            </a:extLst>
          </p:cNvPr>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329612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9046F0-C63A-4D4F-B70D-89C4277F66B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2E1FED7-8C7D-42CE-A16D-201158DC1E3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91341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9589B-AB14-45E5-9605-9BDA34D14F9B}"/>
              </a:ext>
            </a:extLst>
          </p:cNvPr>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B381F5-C0EB-4FDF-BBAD-90DA8F5CCB93}"/>
              </a:ext>
            </a:extLst>
          </p:cNvPr>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773275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92E00C-8D99-4F9F-BE71-23548B9B6E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AE30E57-E350-4A45-9825-8FAD3CE0D120}"/>
              </a:ext>
            </a:extLst>
          </p:cNvPr>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4A5AE96-5BAA-4752-9B36-82D2234A4009}"/>
              </a:ext>
            </a:extLst>
          </p:cNvPr>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448161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E7ED04-6B12-4AD6-BB67-665042AD1A1B}"/>
              </a:ext>
            </a:extLst>
          </p:cNvPr>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5E3E0A5-A2B3-4A7F-AE18-703A0A146CBB}"/>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B4A3618-6761-4107-98AC-1251FBAC8FF7}"/>
              </a:ext>
            </a:extLst>
          </p:cNvPr>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BE6E93A-91EF-4013-8105-1737C0987C8C}"/>
              </a:ext>
            </a:extLst>
          </p:cNvPr>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45E0404-5D39-4A18-97B7-E830A71B8160}"/>
              </a:ext>
            </a:extLst>
          </p:cNvPr>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686511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881B28-6596-4B51-975B-563B33A18531}"/>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267978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51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7DC5F-1242-40AF-9A05-8DB54FC63560}"/>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1CB52C2-90E6-443D-AAA0-CC5CC1364739}"/>
              </a:ext>
            </a:extLst>
          </p:cNvPr>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8DA99A3-04FA-4978-9E79-EB67AF7D5010}"/>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93737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296EB5-B649-4A45-9D51-B3A20F5165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377D71D-D35A-474D-98FA-4AFD72FAA45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768289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133AF0-0C38-434E-9D27-77ACC81DE291}"/>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C333E8A-8DF8-4315-9D4B-8647A5F346F9}"/>
              </a:ext>
            </a:extLst>
          </p:cNvPr>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43CCE2-0D0F-426C-931F-44E765BD85FD}"/>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223812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475713-E7CE-4467-BC7D-DA4DCAC60A3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B2EB84F-86ED-422D-B21B-0E91A3DF982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679704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77B2C5D-71EE-4942-AA22-5888441223D7}"/>
              </a:ext>
            </a:extLst>
          </p:cNvPr>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E541DBD-6E18-42EF-9A7C-318B9BF8ACEB}"/>
              </a:ext>
            </a:extLst>
          </p:cNvPr>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707153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1D72B9-4AFC-43CB-9F57-2F1DB704037B}"/>
              </a:ext>
            </a:extLst>
          </p:cNvPr>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EE21214-F1D7-460C-B5DA-BC757D0A2765}"/>
              </a:ext>
            </a:extLst>
          </p:cNvPr>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996350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33620-4A47-4D23-8030-24FA986133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E28307E-BB74-4C18-8A83-FB227E0191C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531972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06CA14-AF94-4CA6-BB27-3943FD94314F}"/>
              </a:ext>
            </a:extLst>
          </p:cNvPr>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16BDEF3-10E6-481E-9FFB-80A0E012EC93}"/>
              </a:ext>
            </a:extLst>
          </p:cNvPr>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378162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A9F40F-1D11-41DB-8792-DCFD593399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CA98E6-F9B7-4CCE-A6B1-4E652D746443}"/>
              </a:ext>
            </a:extLst>
          </p:cNvPr>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7EEFE7C-9B91-4E7E-9932-758046371E1C}"/>
              </a:ext>
            </a:extLst>
          </p:cNvPr>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648231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1630E8-027C-4336-BF44-0F8ED2F1A6CD}"/>
              </a:ext>
            </a:extLst>
          </p:cNvPr>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6A9E034-AA77-4E8E-9E48-2263660C9CE1}"/>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712639F-1AEC-4B45-83A6-437B831A5EA9}"/>
              </a:ext>
            </a:extLst>
          </p:cNvPr>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BA2AAFE-368F-4A34-AFA3-9A708955FA1D}"/>
              </a:ext>
            </a:extLst>
          </p:cNvPr>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CECABB7-8B55-4A75-9935-F240A07CA87D}"/>
              </a:ext>
            </a:extLst>
          </p:cNvPr>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491402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0EA735-1D0A-4479-BF7C-19F53040A030}"/>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92219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72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823152-79BE-4CC9-B030-6AA299E9763D}"/>
              </a:ext>
            </a:extLst>
          </p:cNvPr>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EBE154-DC67-4BDF-B81C-3066CB20D962}"/>
              </a:ext>
            </a:extLst>
          </p:cNvPr>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745173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02601A-379F-44EB-ABA9-321E34DF6005}"/>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C73DD0E-A308-4186-A4D5-ECB1587B16EC}"/>
              </a:ext>
            </a:extLst>
          </p:cNvPr>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901C67E-019F-442F-A16F-24B6263C32D5}"/>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399145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29C2E-EB30-4795-97C2-BC89C443EE13}"/>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617FC6D-AF8E-45C2-A59D-BA1D1D22F839}"/>
              </a:ext>
            </a:extLst>
          </p:cNvPr>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3122079-13FD-47F9-80E1-29AA218E7EC0}"/>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313908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20BFA-3698-4FF9-BE34-C105FC804CB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3F2C2D5-0B5F-4349-87C3-3582F6782A7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237912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39A33A7-BFAE-43CC-9030-116EE4DED0AD}"/>
              </a:ext>
            </a:extLst>
          </p:cNvPr>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3F547C-A8B7-464D-9BDA-B59EF547AB9F}"/>
              </a:ext>
            </a:extLst>
          </p:cNvPr>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754461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09B2A8-8203-49CB-B322-3B8F31AE58C2}"/>
              </a:ext>
            </a:extLst>
          </p:cNvPr>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F941A-A7FD-410D-91F9-DEA112648F02}"/>
              </a:ext>
            </a:extLst>
          </p:cNvPr>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4274394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BB2FDD-764A-4769-9272-41834DE6A6D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218D27D-C37C-424B-8AD1-4BE556BC25F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673574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D60047-5EC9-477A-9A95-17C218E548CC}"/>
              </a:ext>
            </a:extLst>
          </p:cNvPr>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93FF68E-E22C-4164-B6CD-B7FD60910DE2}"/>
              </a:ext>
            </a:extLst>
          </p:cNvPr>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3015844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232215-5BAB-40E5-BB7F-D42655DBF77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C5D5071-22A9-4D90-AA78-76616E1C5D0A}"/>
              </a:ext>
            </a:extLst>
          </p:cNvPr>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216B9C9-B17F-4874-AC69-73BBA4714C22}"/>
              </a:ext>
            </a:extLst>
          </p:cNvPr>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060322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F580C5-D544-422C-BC8C-7CF6BC2A3307}"/>
              </a:ext>
            </a:extLst>
          </p:cNvPr>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1B85B21-0967-4B39-9A67-EB8FF837294B}"/>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1B7C006-A29D-4CD8-BA42-19E311C1C554}"/>
              </a:ext>
            </a:extLst>
          </p:cNvPr>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3E9BCA8-812D-49E4-BBEA-FD42EDE0A6A5}"/>
              </a:ext>
            </a:extLst>
          </p:cNvPr>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C23D504-BFC6-4075-80B4-EC9B4FFEE9EA}"/>
              </a:ext>
            </a:extLst>
          </p:cNvPr>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949419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9B5F1-BCAC-47FB-A7F2-A841CE1BA934}"/>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57855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2A34F5-ECD0-4C4B-83FA-BCEBF1967D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125F3CA-DBEE-4488-A3BD-797AD99126DA}"/>
              </a:ext>
            </a:extLst>
          </p:cNvPr>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FB7A7BF-B2F0-41CA-ACB5-D62FA1A21E35}"/>
              </a:ext>
            </a:extLst>
          </p:cNvPr>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750137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169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68E216-3B13-43D3-8BF6-2463395F40F6}"/>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A1237B1-A300-41A7-9153-A9CFE54C80EB}"/>
              </a:ext>
            </a:extLst>
          </p:cNvPr>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B321584-E455-4E76-92E1-D84FF88D4E54}"/>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614606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102153-83E1-4166-BEE7-49F6F17F2FA7}"/>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99FFD4D-C94D-40F9-8E65-0AD966B93AE0}"/>
              </a:ext>
            </a:extLst>
          </p:cNvPr>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E916B3-DE9B-4E51-A118-F889B834555D}"/>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248737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A63B08-D9F8-4381-855D-D4F034E809D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D4CC03D-D669-410B-BF40-2FD93704EBA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686917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BDD8073-8811-4B2D-AD5F-07FF399B1EA2}"/>
              </a:ext>
            </a:extLst>
          </p:cNvPr>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D01127D-1D77-444A-89C8-B86B92B04801}"/>
              </a:ext>
            </a:extLst>
          </p:cNvPr>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578902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2D6E02-4B3B-4021-9D3B-99B9F14F829D}"/>
              </a:ext>
            </a:extLst>
          </p:cNvPr>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5171B93-2A55-4B34-A3E0-E6F331CD39B8}"/>
              </a:ext>
            </a:extLst>
          </p:cNvPr>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744565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8FA53C-0C3A-4A4B-A7D4-14499AC8C4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5FDC2C-220F-44DE-9589-EACF7661B24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268669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D73F18-3E18-412B-9B2A-AD3A6FF16E3B}"/>
              </a:ext>
            </a:extLst>
          </p:cNvPr>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1E217C-3E1C-42A1-BF26-72B684ABC733}"/>
              </a:ext>
            </a:extLst>
          </p:cNvPr>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178728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94D4C-F026-4C49-B361-5F9D68F4AA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970152-05CE-42E9-A82D-5CAA0EBECDF4}"/>
              </a:ext>
            </a:extLst>
          </p:cNvPr>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25DDEA4-004E-425A-B40B-34BD90B5E5A8}"/>
              </a:ext>
            </a:extLst>
          </p:cNvPr>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998009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5C1EE-93F1-4607-BD11-8BC7EC6726FC}"/>
              </a:ext>
            </a:extLst>
          </p:cNvPr>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436C2B7-0483-444C-B228-486008A393D1}"/>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769AE5E-00CC-4A68-A4A1-10F052B6AE33}"/>
              </a:ext>
            </a:extLst>
          </p:cNvPr>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11E50FA-54DD-498E-B129-032BA87B6C8E}"/>
              </a:ext>
            </a:extLst>
          </p:cNvPr>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7BA799D-F8DB-42D3-8097-4F004AE260CB}"/>
              </a:ext>
            </a:extLst>
          </p:cNvPr>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82442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6E1522-6298-4103-A75D-890D2B021575}"/>
              </a:ext>
            </a:extLst>
          </p:cNvPr>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CAF4EE5-5B19-40DC-A3A0-9A9620B469EA}"/>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5EB6776-798B-47E4-8B9B-5AD94BB64188}"/>
              </a:ext>
            </a:extLst>
          </p:cNvPr>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98D858D-BBE5-4BC8-96EB-6409F9BB5B7E}"/>
              </a:ext>
            </a:extLst>
          </p:cNvPr>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EA127D7-427F-48CA-8FB4-01E05CE5B343}"/>
              </a:ext>
            </a:extLst>
          </p:cNvPr>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092744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464C8E-5108-4DCD-82CD-F02FB30F701F}"/>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007568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588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51130B-8E6D-455E-AE51-065D1134D078}"/>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87DFC17-ACA3-4B67-9F1E-922EDB13959B}"/>
              </a:ext>
            </a:extLst>
          </p:cNvPr>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89309C9-765F-4E1B-AA85-7CB96DE4B895}"/>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091430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8EAD7A-600A-455F-AEB5-FB32EE40AC1B}"/>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A086423-407C-4004-B020-1FEA315C7B9C}"/>
              </a:ext>
            </a:extLst>
          </p:cNvPr>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436179-5231-40F4-B9F3-5FFFB6C3D644}"/>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20645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F6B00-C5F2-40F2-A00A-627AA5AAFB2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5E35D72-E663-4B2D-864C-F5309A5DFEF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815480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D0C0E18-6E49-4FEA-B1FD-F2C11781E8BE}"/>
              </a:ext>
            </a:extLst>
          </p:cNvPr>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B47B05D-47B5-45E9-8B13-ED113E4C0AA4}"/>
              </a:ext>
            </a:extLst>
          </p:cNvPr>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73650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109BA7-39E2-47C9-8C0B-11FB34746B64}"/>
              </a:ext>
            </a:extLst>
          </p:cNvPr>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8F5816F-A7F0-4449-A3D1-F686F0D62494}"/>
              </a:ext>
            </a:extLst>
          </p:cNvPr>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3947095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06E823-CEA3-419E-BE7C-A60A848351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45F26AF-F30D-45D7-950D-BD9D9E38B92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13903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525CB6-0CD1-4EEF-920E-6DC0C60D4ECB}"/>
              </a:ext>
            </a:extLst>
          </p:cNvPr>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194EA08-783E-4999-BB56-A5D6D118813E}"/>
              </a:ext>
            </a:extLst>
          </p:cNvPr>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2587168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1C4AD-9B6F-4EFD-B646-AEBD360BCE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54363C8-1727-46A4-AF47-71AF450D77DC}"/>
              </a:ext>
            </a:extLst>
          </p:cNvPr>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5D07C7D-8DD1-49EA-906D-2265883F4BA0}"/>
              </a:ext>
            </a:extLst>
          </p:cNvPr>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10602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D032ED-0917-4059-B2C2-5392E027E54D}"/>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3249924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7E3170-1578-45CA-B740-6E59486A2309}"/>
              </a:ext>
            </a:extLst>
          </p:cNvPr>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D57C6E4-7FC4-4054-9411-0E8627AADB98}"/>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A43A90-00F7-48DB-BF94-02EC1C6B623E}"/>
              </a:ext>
            </a:extLst>
          </p:cNvPr>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4EA6CAB-EBB7-42CF-B39D-D79022F81162}"/>
              </a:ext>
            </a:extLst>
          </p:cNvPr>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771B23C-50CA-4A13-B174-E83E4E1F9FED}"/>
              </a:ext>
            </a:extLst>
          </p:cNvPr>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902380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30F61D-0E47-4AC0-B587-04E9CD71879B}"/>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201275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303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A33E09-AC78-4710-8AD1-21B15F416D18}"/>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3235A1-A0B2-4799-B924-F0229797EF21}"/>
              </a:ext>
            </a:extLst>
          </p:cNvPr>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8FE8C80-1E98-4500-88E7-B5C825640CA8}"/>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32645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7FFD1A-0210-4C01-A30C-A72AED793A4D}"/>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1168FBE-B2F6-4EB8-B208-1272960362E6}"/>
              </a:ext>
            </a:extLst>
          </p:cNvPr>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FCD274-805D-4890-A4F9-3CDB4137FF4F}"/>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0623180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233DA-E381-443E-938D-2513F323B68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8D6BADF-CACE-451C-9996-F81AD48C90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1061473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01A845D-E796-4DFD-9314-EC693FAA7A3A}"/>
              </a:ext>
            </a:extLst>
          </p:cNvPr>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0573B6-FFBA-405B-812F-7A400E5929D7}"/>
              </a:ext>
            </a:extLst>
          </p:cNvPr>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50490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AEB47-7F84-4DA2-B2CC-BDF9700C60D8}"/>
              </a:ext>
            </a:extLst>
          </p:cNvPr>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BF00AC9-E3B4-4DC0-8390-ADEEFB786953}"/>
              </a:ext>
            </a:extLst>
          </p:cNvPr>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703728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FD783-E99C-43C3-A8B8-E9E9A200D7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8842BF-88EA-4378-A65D-536A75C4FDF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660288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84CE03-A87B-46F2-8969-670C9656ABD1}"/>
              </a:ext>
            </a:extLst>
          </p:cNvPr>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C1C4587-9A52-4173-9A49-2F88E150DC9C}"/>
              </a:ext>
            </a:extLst>
          </p:cNvPr>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15227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660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2B3AC3-73B4-4767-9323-654BD38575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BB3D32-8108-445D-9FC6-8F96FE7FEBD4}"/>
              </a:ext>
            </a:extLst>
          </p:cNvPr>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3AD011A-2559-496B-8114-63C03B256453}"/>
              </a:ext>
            </a:extLst>
          </p:cNvPr>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5564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0C2427-72AD-4A77-A27E-4BA3406A5C59}"/>
              </a:ext>
            </a:extLst>
          </p:cNvPr>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740A17D-7DB2-49E0-8844-F71061EBF1DC}"/>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C7BF74C-A9BB-4B5E-93FD-AB3B5111CD10}"/>
              </a:ext>
            </a:extLst>
          </p:cNvPr>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CB67315-A630-4CDD-B641-30BEB9F0E583}"/>
              </a:ext>
            </a:extLst>
          </p:cNvPr>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201FBB5-71A0-4C9D-AB18-0E2538A95E43}"/>
              </a:ext>
            </a:extLst>
          </p:cNvPr>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228931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BF2E9-B09E-4A0B-904C-CFCB44EB5FC6}"/>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4031398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242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EF723-3082-4C60-A88E-FB5F42190003}"/>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FD8117-15D9-4B80-9527-6CE7B4FE21D3}"/>
              </a:ext>
            </a:extLst>
          </p:cNvPr>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5F5FDDF-EF96-40FA-AF3E-4DD13F307921}"/>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527901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69C1B6-F02E-4042-AD99-B05D42124FDE}"/>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0DC9CF7-22CD-48E0-9437-AEA64EC32BB3}"/>
              </a:ext>
            </a:extLst>
          </p:cNvPr>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5DBDF52-9A48-4762-8E65-52CB75C87B9C}"/>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974721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A6E621-F62C-447F-90F4-86A4A743BBD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34937B-2060-4DE9-BCFB-C0797D10B78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216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F2874-88A1-4B4D-BFAB-88BB035F381F}"/>
              </a:ext>
            </a:extLst>
          </p:cNvPr>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838EBEB-77A6-4E85-960A-B32415AFD4BB}"/>
              </a:ext>
            </a:extLst>
          </p:cNvPr>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6214025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D67981-E640-44F8-9A52-FC11D26DCADA}"/>
              </a:ext>
            </a:extLst>
          </p:cNvPr>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AF77F4B-B624-45D9-BBA0-E13EA3A39BD6}"/>
              </a:ext>
            </a:extLst>
          </p:cNvPr>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872789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277D53-CEB6-4585-9D2D-1B5D9426177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C52E6C5-B2C9-4E49-91DA-95BA4AA6325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05396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310B55-5A2C-4CEB-9673-CB2871DC94D8}"/>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9C409C8-2C70-4E33-A718-C1BC8EA0B58A}"/>
              </a:ext>
            </a:extLst>
          </p:cNvPr>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E2D1169-3518-4FA2-9DF2-50CAAB6595BF}"/>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3120777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B27D31-3B7F-404C-8F43-9EBA2098DBC1}"/>
              </a:ext>
            </a:extLst>
          </p:cNvPr>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D1CCA2F-E972-483E-B3D0-656E88A9B84E}"/>
              </a:ext>
            </a:extLst>
          </p:cNvPr>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6844116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1E3640-7D0B-46BB-AD20-EC36996627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179F965-2360-49C3-8112-0502032220AF}"/>
              </a:ext>
            </a:extLst>
          </p:cNvPr>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F729C48-1B6D-4086-8DF4-C5652BAC4263}"/>
              </a:ext>
            </a:extLst>
          </p:cNvPr>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7369641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5CA5A3-2264-4B35-943C-38ADEBE2FF1E}"/>
              </a:ext>
            </a:extLst>
          </p:cNvPr>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1981336-E9F1-4BE9-A489-4DF8886F12D6}"/>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046042B-27DA-4B42-A9CD-3715541F3940}"/>
              </a:ext>
            </a:extLst>
          </p:cNvPr>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38EFBBD-77ED-4F84-8C37-79810C76A035}"/>
              </a:ext>
            </a:extLst>
          </p:cNvPr>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C7131F1-053C-4FBF-8CFE-AAABCB52E475}"/>
              </a:ext>
            </a:extLst>
          </p:cNvPr>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9581866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3F1813-D3D5-41CF-96AC-52692E3839B9}"/>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6451929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1750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139E58-3182-402D-B3B0-9D608269E918}"/>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64F070D-E7D9-45C0-A2D0-8EDF2534F0A0}"/>
              </a:ext>
            </a:extLst>
          </p:cNvPr>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DA96EDE-F7AC-4499-8426-F8B5002A4131}"/>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1001703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3AC9F-6DB6-423B-AD88-8451672C6C02}"/>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9FFBB72-8E50-4FA4-B101-55D769869716}"/>
              </a:ext>
            </a:extLst>
          </p:cNvPr>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43FE392-F965-4F7C-BB30-E49511CE53D3}"/>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6647524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2E8D50-7231-4C74-B404-1A05A7B3A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682CB3E-2359-4E88-B098-7EEBB4C539C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0713059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9EB8282-245F-45B5-A8A4-606D92DEA0C8}"/>
              </a:ext>
            </a:extLst>
          </p:cNvPr>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57BD202-EFFE-40CF-94BB-84538B34F1F4}"/>
              </a:ext>
            </a:extLst>
          </p:cNvPr>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8218570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485566-83EC-473D-A53D-2C024E223F35}"/>
              </a:ext>
            </a:extLst>
          </p:cNvPr>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3198C4-ECFA-432C-AC8A-05FCEC3D0502}"/>
              </a:ext>
            </a:extLst>
          </p:cNvPr>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60186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C0B027-F5ED-4973-8210-60341A56F1BD}"/>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473C1E1-2A39-400C-AFB5-5D848F4037D5}"/>
              </a:ext>
            </a:extLst>
          </p:cNvPr>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2ACB8E7-1C0D-4068-9068-D2BC3FCA2AE2}"/>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6408326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43FD2B-9359-4E2D-971D-E2CC7BC8D14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6991A-5100-4718-A03D-161F1120442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8591446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7AA57D-9DC4-4E8B-B3F5-CF1716EF778C}"/>
              </a:ext>
            </a:extLst>
          </p:cNvPr>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3ADA699-B9A0-4169-945A-9BD08A3017D3}"/>
              </a:ext>
            </a:extLst>
          </p:cNvPr>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23672950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8ECDE5-6041-4E61-85D8-9D92614E135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42190D3-3B0D-45A8-97E4-AE946CF1F5F1}"/>
              </a:ext>
            </a:extLst>
          </p:cNvPr>
          <p:cNvSpPr>
            <a:spLocks noGrp="1"/>
          </p:cNvSpPr>
          <p:nvPr>
            <p:ph sz="half" idx="1"/>
          </p:nvPr>
        </p:nvSpPr>
        <p:spPr>
          <a:xfrm>
            <a:off x="609600" y="1600200"/>
            <a:ext cx="5411788"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F4785BD-6252-4D73-A2D0-B53487999BE3}"/>
              </a:ext>
            </a:extLst>
          </p:cNvPr>
          <p:cNvSpPr>
            <a:spLocks noGrp="1"/>
          </p:cNvSpPr>
          <p:nvPr>
            <p:ph sz="half" idx="2"/>
          </p:nvPr>
        </p:nvSpPr>
        <p:spPr>
          <a:xfrm>
            <a:off x="6173788" y="1600200"/>
            <a:ext cx="5413375"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726730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B8BCBB-48D1-42BF-8916-5A86A6803736}"/>
              </a:ext>
            </a:extLst>
          </p:cNvPr>
          <p:cNvSpPr>
            <a:spLocks noGrp="1"/>
          </p:cNvSpPr>
          <p:nvPr>
            <p:ph type="title"/>
          </p:nvPr>
        </p:nvSpPr>
        <p:spPr>
          <a:xfrm>
            <a:off x="839788" y="365125"/>
            <a:ext cx="10520362"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71F006B-3E57-4FAA-83DF-29518937E5C2}"/>
              </a:ext>
            </a:extLst>
          </p:cNvPr>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7B6995-0F03-44AE-A26B-059DBB023112}"/>
              </a:ext>
            </a:extLst>
          </p:cNvPr>
          <p:cNvSpPr>
            <a:spLocks noGrp="1"/>
          </p:cNvSpPr>
          <p:nvPr>
            <p:ph sz="half" idx="2"/>
          </p:nvPr>
        </p:nvSpPr>
        <p:spPr>
          <a:xfrm>
            <a:off x="839788" y="2505075"/>
            <a:ext cx="51593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6D36F4-481C-435B-A2AC-CFD913CB0193}"/>
              </a:ext>
            </a:extLst>
          </p:cNvPr>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831FA41-B0AA-406A-954C-FC99B8D77C52}"/>
              </a:ext>
            </a:extLst>
          </p:cNvPr>
          <p:cNvSpPr>
            <a:spLocks noGrp="1"/>
          </p:cNvSpPr>
          <p:nvPr>
            <p:ph sz="quarter" idx="4"/>
          </p:nvPr>
        </p:nvSpPr>
        <p:spPr>
          <a:xfrm>
            <a:off x="6175375" y="2505075"/>
            <a:ext cx="518477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287487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7220A-D8CA-423C-B92A-F77A050B8A8E}"/>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9017161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6292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93A62A-35AD-41A9-A905-72774FC8D4C2}"/>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FDF7C71-7E2B-4D88-987A-22549412CB25}"/>
              </a:ext>
            </a:extLst>
          </p:cNvPr>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47AB119-0218-4E67-AA9A-3725404544FF}"/>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3816032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0CE04C-4DB4-41DA-A32C-4F4F899D8E62}"/>
              </a:ext>
            </a:extLst>
          </p:cNvPr>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7B3B79-B5A2-406B-B012-803A89D20F24}"/>
              </a:ext>
            </a:extLst>
          </p:cNvPr>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19810F-2679-490D-AAE0-4E59E4C5656F}"/>
              </a:ext>
            </a:extLst>
          </p:cNvPr>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2436063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DE04B8-13A4-4FA9-9838-EF9300FF617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48F6F5F-2071-4E3C-9683-B3DD3682A9C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121301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C2E2CDB-A731-44A7-97DA-6B7403FD6B4E}"/>
              </a:ext>
            </a:extLst>
          </p:cNvPr>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6546A29-6376-463C-BADE-1DD3A63CAEF4}"/>
              </a:ext>
            </a:extLst>
          </p:cNvPr>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00535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FF74396-365E-48BE-ADE3-CD26A0755ECF}"/>
              </a:ext>
            </a:extLst>
          </p:cNvPr>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Rectangle 3">
            <a:extLst>
              <a:ext uri="{FF2B5EF4-FFF2-40B4-BE49-F238E27FC236}">
                <a16:creationId xmlns:a16="http://schemas.microsoft.com/office/drawing/2014/main" id="{DEF36E46-840E-4482-9919-5D6A11281CB2}"/>
              </a:ext>
            </a:extLst>
          </p:cNvPr>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0C3FC9F-3031-4637-8DCB-F68EF7015371}"/>
              </a:ext>
            </a:extLst>
          </p:cNvPr>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Rectangle 3">
            <a:extLst>
              <a:ext uri="{FF2B5EF4-FFF2-40B4-BE49-F238E27FC236}">
                <a16:creationId xmlns:a16="http://schemas.microsoft.com/office/drawing/2014/main" id="{A090901C-B18D-44CE-B429-7B79C15D1DA2}"/>
              </a:ext>
            </a:extLst>
          </p:cNvPr>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5D862356-97D0-41F6-BB02-E760BFC3E0ED}"/>
              </a:ext>
            </a:extLst>
          </p:cNvPr>
          <p:cNvSpPr txBox="1">
            <a:spLocks noChangeArrowheads="1"/>
          </p:cNvSpPr>
          <p:nvPr userDrawn="1"/>
        </p:nvSpPr>
        <p:spPr bwMode="auto">
          <a:xfrm>
            <a:off x="11652250" y="6388100"/>
            <a:ext cx="42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fld id="{527CF193-C1AC-46A4-BC4B-75BA19DB331F}" type="slidenum">
              <a:rPr lang="zh-CN" altLang="en-US" sz="1400">
                <a:solidFill>
                  <a:srgbClr val="F8F8F8"/>
                </a:solidFill>
                <a:latin typeface="微软雅黑" panose="020B0503020204020204" pitchFamily="34" charset="-122"/>
                <a:ea typeface="微软雅黑" panose="020B0503020204020204" pitchFamily="34" charset="-122"/>
              </a:rPr>
              <a:pPr algn="ctr" eaLnBrk="1" hangingPunct="1"/>
              <a:t>‹#›</a:t>
            </a:fld>
            <a:endParaRPr lang="zh-CN" altLang="en-US" sz="1400">
              <a:solidFill>
                <a:srgbClr val="F8F8F8"/>
              </a:solidFill>
              <a:latin typeface="微软雅黑" panose="020B0503020204020204" pitchFamily="34" charset="-122"/>
              <a:ea typeface="微软雅黑" panose="020B0503020204020204" pitchFamily="34" charset="-122"/>
            </a:endParaRPr>
          </a:p>
        </p:txBody>
      </p:sp>
      <p:sp>
        <p:nvSpPr>
          <p:cNvPr id="4099" name="Freeform 5">
            <a:extLst>
              <a:ext uri="{FF2B5EF4-FFF2-40B4-BE49-F238E27FC236}">
                <a16:creationId xmlns:a16="http://schemas.microsoft.com/office/drawing/2014/main" id="{FBDC7DDC-2601-48E6-9A1F-CF9936F687F3}"/>
              </a:ext>
            </a:extLst>
          </p:cNvPr>
          <p:cNvSpPr>
            <a:spLocks/>
          </p:cNvSpPr>
          <p:nvPr userDrawn="1"/>
        </p:nvSpPr>
        <p:spPr bwMode="auto">
          <a:xfrm>
            <a:off x="11604625" y="6264275"/>
            <a:ext cx="592138" cy="593725"/>
          </a:xfrm>
          <a:custGeom>
            <a:avLst/>
            <a:gdLst>
              <a:gd name="T0" fmla="*/ 986 w 986"/>
              <a:gd name="T1" fmla="*/ 0 h 986"/>
              <a:gd name="T2" fmla="*/ 986 w 986"/>
              <a:gd name="T3" fmla="*/ 986 h 986"/>
              <a:gd name="T4" fmla="*/ 0 w 986"/>
              <a:gd name="T5" fmla="*/ 986 h 986"/>
              <a:gd name="T6" fmla="*/ 986 w 986"/>
              <a:gd name="T7" fmla="*/ 0 h 986"/>
            </a:gdLst>
            <a:ahLst/>
            <a:cxnLst>
              <a:cxn ang="0">
                <a:pos x="T0" y="T1"/>
              </a:cxn>
              <a:cxn ang="0">
                <a:pos x="T2" y="T3"/>
              </a:cxn>
              <a:cxn ang="0">
                <a:pos x="T4" y="T5"/>
              </a:cxn>
              <a:cxn ang="0">
                <a:pos x="T6" y="T7"/>
              </a:cxn>
            </a:cxnLst>
            <a:rect l="0" t="0" r="r" b="b"/>
            <a:pathLst>
              <a:path w="986" h="986">
                <a:moveTo>
                  <a:pt x="986" y="0"/>
                </a:moveTo>
                <a:lnTo>
                  <a:pt x="986" y="986"/>
                </a:lnTo>
                <a:lnTo>
                  <a:pt x="0" y="986"/>
                </a:lnTo>
                <a:lnTo>
                  <a:pt x="986" y="0"/>
                </a:lnTo>
                <a:close/>
              </a:path>
            </a:pathLst>
          </a:custGeom>
          <a:solidFill>
            <a:schemeClr val="bg1"/>
          </a:solidFill>
          <a:ln w="10" cap="flat" cmpd="sng">
            <a:solidFill>
              <a:srgbClr val="A8A9AD"/>
            </a:solidFill>
            <a:round/>
            <a:headEnd/>
            <a:tailEnd/>
          </a:ln>
        </p:spPr>
        <p:txBody>
          <a:bodyPr/>
          <a:lstStyle/>
          <a:p>
            <a:endParaRPr lang="zh-CN" altLang="en-US"/>
          </a:p>
        </p:txBody>
      </p:sp>
      <p:sp>
        <p:nvSpPr>
          <p:cNvPr id="4100" name="TextBox 5">
            <a:extLst>
              <a:ext uri="{FF2B5EF4-FFF2-40B4-BE49-F238E27FC236}">
                <a16:creationId xmlns:a16="http://schemas.microsoft.com/office/drawing/2014/main" id="{4A0FAD2A-E853-4DAB-9DFF-3D2C67D076CA}"/>
              </a:ext>
            </a:extLst>
          </p:cNvPr>
          <p:cNvSpPr txBox="1">
            <a:spLocks noChangeArrowheads="1"/>
          </p:cNvSpPr>
          <p:nvPr userDrawn="1"/>
        </p:nvSpPr>
        <p:spPr bwMode="auto">
          <a:xfrm>
            <a:off x="11815763" y="6488113"/>
            <a:ext cx="436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fld id="{41B01146-0EA9-4FF2-830A-E88B110BF81D}" type="slidenum">
              <a:rPr lang="zh-CN" altLang="en-US" sz="1600">
                <a:solidFill>
                  <a:srgbClr val="FFFFFF"/>
                </a:solidFill>
              </a:rPr>
              <a:pPr algn="ctr" eaLnBrk="1" hangingPunct="1"/>
              <a:t>‹#›</a:t>
            </a:fld>
            <a:endParaRPr lang="zh-CN" altLang="en-US" sz="1600">
              <a:solidFill>
                <a:srgbClr val="FFFFFF"/>
              </a:solidFill>
            </a:endParaRPr>
          </a:p>
        </p:txBody>
      </p:sp>
      <p:sp>
        <p:nvSpPr>
          <p:cNvPr id="4101" name="Rectangle 2">
            <a:extLst>
              <a:ext uri="{FF2B5EF4-FFF2-40B4-BE49-F238E27FC236}">
                <a16:creationId xmlns:a16="http://schemas.microsoft.com/office/drawing/2014/main" id="{D4D55C8F-4B39-4AA0-A11F-7C663E23DECF}"/>
              </a:ext>
            </a:extLst>
          </p:cNvPr>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4102" name="Rectangle 3">
            <a:extLst>
              <a:ext uri="{FF2B5EF4-FFF2-40B4-BE49-F238E27FC236}">
                <a16:creationId xmlns:a16="http://schemas.microsoft.com/office/drawing/2014/main" id="{CF9D1149-2147-4902-A76B-4B399D3C6821}"/>
              </a:ext>
            </a:extLst>
          </p:cNvPr>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
                                          </p:val>
                                        </p:tav>
                                        <p:tav tm="100000">
                                          <p:val>
                                            <p:strVal val="#ppt_w"/>
                                          </p:val>
                                        </p:tav>
                                      </p:tavLst>
                                    </p:anim>
                                    <p:anim calcmode="lin" valueType="num">
                                      <p:cBhvr>
                                        <p:cTn id="14" dur="300" fill="hold"/>
                                        <p:tgtEl>
                                          <p:spTgt spid="4100"/>
                                        </p:tgtEl>
                                        <p:attrNameLst>
                                          <p:attrName>ppt_h</p:attrName>
                                        </p:attrNameLst>
                                      </p:cBhvr>
                                      <p:tavLst>
                                        <p:tav tm="0">
                                          <p:val>
                                            <p:fltVal val="0"/>
                                          </p:val>
                                        </p:tav>
                                        <p:tav tm="100000">
                                          <p:val>
                                            <p:strVal val="#ppt_h"/>
                                          </p:val>
                                        </p:tav>
                                      </p:tavLst>
                                    </p:anim>
                                    <p:anim calcmode="lin" valueType="num">
                                      <p:cBhvr>
                                        <p:cTn id="15" dur="300" fill="hold"/>
                                        <p:tgtEl>
                                          <p:spTgt spid="4100"/>
                                        </p:tgtEl>
                                        <p:attrNameLst>
                                          <p:attrName>style.rotation</p:attrName>
                                        </p:attrNameLst>
                                      </p:cBhvr>
                                      <p:tavLst>
                                        <p:tav tm="0">
                                          <p:val>
                                            <p:fltVal val="90"/>
                                          </p:val>
                                        </p:tav>
                                        <p:tav tm="100000">
                                          <p:val>
                                            <p:fltVal val="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636D346-9B76-4F9E-A4BA-D9EF298D5629}"/>
              </a:ext>
            </a:extLst>
          </p:cNvPr>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5123" name="Rectangle 3">
            <a:extLst>
              <a:ext uri="{FF2B5EF4-FFF2-40B4-BE49-F238E27FC236}">
                <a16:creationId xmlns:a16="http://schemas.microsoft.com/office/drawing/2014/main" id="{D6283668-5380-491D-AC43-E2826D74DB55}"/>
              </a:ext>
            </a:extLst>
          </p:cNvPr>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9C4C1D-FA40-4B9F-99A5-EE87E0044DD6}"/>
              </a:ext>
            </a:extLst>
          </p:cNvPr>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6147" name="Rectangle 3">
            <a:extLst>
              <a:ext uri="{FF2B5EF4-FFF2-40B4-BE49-F238E27FC236}">
                <a16:creationId xmlns:a16="http://schemas.microsoft.com/office/drawing/2014/main" id="{D319C946-AB97-4FA3-BB0C-2260F0BF723D}"/>
              </a:ext>
            </a:extLst>
          </p:cNvPr>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091A760-4E31-4DAA-91AC-6812CF5CA61E}"/>
              </a:ext>
            </a:extLst>
          </p:cNvPr>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7171" name="Rectangle 3">
            <a:extLst>
              <a:ext uri="{FF2B5EF4-FFF2-40B4-BE49-F238E27FC236}">
                <a16:creationId xmlns:a16="http://schemas.microsoft.com/office/drawing/2014/main" id="{54E20E9A-1969-4EBA-B63C-02BF91059287}"/>
              </a:ext>
            </a:extLst>
          </p:cNvPr>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id="{1D46A451-88B5-44A2-AE76-165F54624178}"/>
              </a:ext>
            </a:extLst>
          </p:cNvPr>
          <p:cNvSpPr txBox="1">
            <a:spLocks noChangeArrowheads="1"/>
          </p:cNvSpPr>
          <p:nvPr userDrawn="1"/>
        </p:nvSpPr>
        <p:spPr bwMode="auto">
          <a:xfrm>
            <a:off x="11652250" y="6388100"/>
            <a:ext cx="42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fld id="{509840AA-85B1-4257-9769-5C12DDD4F23A}" type="slidenum">
              <a:rPr lang="zh-CN" altLang="en-US" sz="1400">
                <a:solidFill>
                  <a:srgbClr val="F8F8F8"/>
                </a:solidFill>
                <a:latin typeface="微软雅黑" panose="020B0503020204020204" pitchFamily="34" charset="-122"/>
                <a:ea typeface="微软雅黑" panose="020B0503020204020204" pitchFamily="34" charset="-122"/>
              </a:rPr>
              <a:pPr algn="ctr" eaLnBrk="1" hangingPunct="1"/>
              <a:t>‹#›</a:t>
            </a:fld>
            <a:endParaRPr lang="zh-CN" altLang="en-US" sz="1400">
              <a:solidFill>
                <a:srgbClr val="F8F8F8"/>
              </a:solidFill>
              <a:latin typeface="微软雅黑" panose="020B0503020204020204" pitchFamily="34" charset="-122"/>
              <a:ea typeface="微软雅黑" panose="020B0503020204020204" pitchFamily="34" charset="-122"/>
            </a:endParaRPr>
          </a:p>
        </p:txBody>
      </p:sp>
      <p:sp>
        <p:nvSpPr>
          <p:cNvPr id="8195" name="Freeform 5">
            <a:extLst>
              <a:ext uri="{FF2B5EF4-FFF2-40B4-BE49-F238E27FC236}">
                <a16:creationId xmlns:a16="http://schemas.microsoft.com/office/drawing/2014/main" id="{8AC6949E-5DFE-4F13-8448-66DE053F9327}"/>
              </a:ext>
            </a:extLst>
          </p:cNvPr>
          <p:cNvSpPr>
            <a:spLocks/>
          </p:cNvSpPr>
          <p:nvPr userDrawn="1"/>
        </p:nvSpPr>
        <p:spPr bwMode="auto">
          <a:xfrm>
            <a:off x="11604625" y="6264275"/>
            <a:ext cx="592138" cy="593725"/>
          </a:xfrm>
          <a:custGeom>
            <a:avLst/>
            <a:gdLst>
              <a:gd name="T0" fmla="*/ 986 w 986"/>
              <a:gd name="T1" fmla="*/ 0 h 986"/>
              <a:gd name="T2" fmla="*/ 986 w 986"/>
              <a:gd name="T3" fmla="*/ 986 h 986"/>
              <a:gd name="T4" fmla="*/ 0 w 986"/>
              <a:gd name="T5" fmla="*/ 986 h 986"/>
              <a:gd name="T6" fmla="*/ 986 w 986"/>
              <a:gd name="T7" fmla="*/ 0 h 986"/>
            </a:gdLst>
            <a:ahLst/>
            <a:cxnLst>
              <a:cxn ang="0">
                <a:pos x="T0" y="T1"/>
              </a:cxn>
              <a:cxn ang="0">
                <a:pos x="T2" y="T3"/>
              </a:cxn>
              <a:cxn ang="0">
                <a:pos x="T4" y="T5"/>
              </a:cxn>
              <a:cxn ang="0">
                <a:pos x="T6" y="T7"/>
              </a:cxn>
            </a:cxnLst>
            <a:rect l="0" t="0" r="r" b="b"/>
            <a:pathLst>
              <a:path w="986" h="986">
                <a:moveTo>
                  <a:pt x="986" y="0"/>
                </a:moveTo>
                <a:lnTo>
                  <a:pt x="986" y="986"/>
                </a:lnTo>
                <a:lnTo>
                  <a:pt x="0" y="986"/>
                </a:lnTo>
                <a:lnTo>
                  <a:pt x="986" y="0"/>
                </a:lnTo>
                <a:close/>
              </a:path>
            </a:pathLst>
          </a:custGeom>
          <a:solidFill>
            <a:schemeClr val="bg1"/>
          </a:solidFill>
          <a:ln w="10" cap="flat" cmpd="sng">
            <a:solidFill>
              <a:srgbClr val="A8A9AD"/>
            </a:solidFill>
            <a:round/>
            <a:headEnd/>
            <a:tailEnd/>
          </a:ln>
        </p:spPr>
        <p:txBody>
          <a:bodyPr/>
          <a:lstStyle/>
          <a:p>
            <a:endParaRPr lang="zh-CN" altLang="en-US"/>
          </a:p>
        </p:txBody>
      </p:sp>
      <p:sp>
        <p:nvSpPr>
          <p:cNvPr id="8196" name="TextBox 5">
            <a:extLst>
              <a:ext uri="{FF2B5EF4-FFF2-40B4-BE49-F238E27FC236}">
                <a16:creationId xmlns:a16="http://schemas.microsoft.com/office/drawing/2014/main" id="{6A479157-34BA-473E-87FE-6AA1EBFCC619}"/>
              </a:ext>
            </a:extLst>
          </p:cNvPr>
          <p:cNvSpPr txBox="1">
            <a:spLocks noChangeArrowheads="1"/>
          </p:cNvSpPr>
          <p:nvPr userDrawn="1"/>
        </p:nvSpPr>
        <p:spPr bwMode="auto">
          <a:xfrm>
            <a:off x="11815763" y="6488113"/>
            <a:ext cx="436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fld id="{E520887A-7C92-46AD-B0E4-A3137FC43109}" type="slidenum">
              <a:rPr lang="zh-CN" altLang="en-US" sz="1600">
                <a:solidFill>
                  <a:srgbClr val="FFFFFF"/>
                </a:solidFill>
              </a:rPr>
              <a:pPr algn="ctr" eaLnBrk="1" hangingPunct="1"/>
              <a:t>‹#›</a:t>
            </a:fld>
            <a:endParaRPr lang="zh-CN" altLang="en-US" sz="1600">
              <a:solidFill>
                <a:srgbClr val="FFFFFF"/>
              </a:solidFill>
            </a:endParaRPr>
          </a:p>
        </p:txBody>
      </p:sp>
      <p:sp>
        <p:nvSpPr>
          <p:cNvPr id="8197" name="Rectangle 2">
            <a:extLst>
              <a:ext uri="{FF2B5EF4-FFF2-40B4-BE49-F238E27FC236}">
                <a16:creationId xmlns:a16="http://schemas.microsoft.com/office/drawing/2014/main" id="{73A96FAC-A5A6-4F63-BF80-15A948E25372}"/>
              </a:ext>
            </a:extLst>
          </p:cNvPr>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8198" name="Rectangle 3">
            <a:extLst>
              <a:ext uri="{FF2B5EF4-FFF2-40B4-BE49-F238E27FC236}">
                <a16:creationId xmlns:a16="http://schemas.microsoft.com/office/drawing/2014/main" id="{F1EE73A7-9E41-4D19-8154-ADE4A0BCA00D}"/>
              </a:ext>
            </a:extLst>
          </p:cNvPr>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300"/>
                                        <p:tgtEl>
                                          <p:spTgt spid="8195"/>
                                        </p:tgtEl>
                                      </p:cBhvr>
                                    </p:animEffect>
                                    <p:anim calcmode="lin" valueType="num">
                                      <p:cBhvr>
                                        <p:cTn id="8" dur="300" fill="hold"/>
                                        <p:tgtEl>
                                          <p:spTgt spid="8195"/>
                                        </p:tgtEl>
                                        <p:attrNameLst>
                                          <p:attrName>ppt_x</p:attrName>
                                        </p:attrNameLst>
                                      </p:cBhvr>
                                      <p:tavLst>
                                        <p:tav tm="0">
                                          <p:val>
                                            <p:strVal val="#ppt_x"/>
                                          </p:val>
                                        </p:tav>
                                        <p:tav tm="100000">
                                          <p:val>
                                            <p:strVal val="#ppt_x"/>
                                          </p:val>
                                        </p:tav>
                                      </p:tavLst>
                                    </p:anim>
                                    <p:anim calcmode="lin" valueType="num">
                                      <p:cBhvr>
                                        <p:cTn id="9" dur="300" fill="hold"/>
                                        <p:tgtEl>
                                          <p:spTgt spid="819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
                            </p:stCondLst>
                            <p:childTnLst>
                              <p:par>
                                <p:cTn id="11" presetID="31" presetClass="entr" presetSubtype="0" fill="hold" grpId="0" nodeType="after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p:cTn id="13" dur="300" fill="hold"/>
                                        <p:tgtEl>
                                          <p:spTgt spid="8196"/>
                                        </p:tgtEl>
                                        <p:attrNameLst>
                                          <p:attrName>ppt_w</p:attrName>
                                        </p:attrNameLst>
                                      </p:cBhvr>
                                      <p:tavLst>
                                        <p:tav tm="0">
                                          <p:val>
                                            <p:fltVal val="0"/>
                                          </p:val>
                                        </p:tav>
                                        <p:tav tm="100000">
                                          <p:val>
                                            <p:strVal val="#ppt_w"/>
                                          </p:val>
                                        </p:tav>
                                      </p:tavLst>
                                    </p:anim>
                                    <p:anim calcmode="lin" valueType="num">
                                      <p:cBhvr>
                                        <p:cTn id="14" dur="300" fill="hold"/>
                                        <p:tgtEl>
                                          <p:spTgt spid="8196"/>
                                        </p:tgtEl>
                                        <p:attrNameLst>
                                          <p:attrName>ppt_h</p:attrName>
                                        </p:attrNameLst>
                                      </p:cBhvr>
                                      <p:tavLst>
                                        <p:tav tm="0">
                                          <p:val>
                                            <p:fltVal val="0"/>
                                          </p:val>
                                        </p:tav>
                                        <p:tav tm="100000">
                                          <p:val>
                                            <p:strVal val="#ppt_h"/>
                                          </p:val>
                                        </p:tav>
                                      </p:tavLst>
                                    </p:anim>
                                    <p:anim calcmode="lin" valueType="num">
                                      <p:cBhvr>
                                        <p:cTn id="15" dur="300" fill="hold"/>
                                        <p:tgtEl>
                                          <p:spTgt spid="8196"/>
                                        </p:tgtEl>
                                        <p:attrNameLst>
                                          <p:attrName>style.rotation</p:attrName>
                                        </p:attrNameLst>
                                      </p:cBhvr>
                                      <p:tavLst>
                                        <p:tav tm="0">
                                          <p:val>
                                            <p:fltVal val="90"/>
                                          </p:val>
                                        </p:tav>
                                        <p:tav tm="100000">
                                          <p:val>
                                            <p:fltVal val="0"/>
                                          </p:val>
                                        </p:tav>
                                      </p:tavLst>
                                    </p:anim>
                                    <p:animEffect transition="in" filter="fade">
                                      <p:cBhvr>
                                        <p:cTn id="16" dur="3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Lst>
  </p:timing>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613692C-3C5C-464F-9467-AB712549A81B}"/>
              </a:ext>
            </a:extLst>
          </p:cNvPr>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9219" name="Rectangle 3">
            <a:extLst>
              <a:ext uri="{FF2B5EF4-FFF2-40B4-BE49-F238E27FC236}">
                <a16:creationId xmlns:a16="http://schemas.microsoft.com/office/drawing/2014/main" id="{5D7F1EDB-8858-48D9-AE2B-0E17F7019A54}"/>
              </a:ext>
            </a:extLst>
          </p:cNvPr>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698E94F-E24F-4500-B1D0-4CE8B3A0B700}"/>
              </a:ext>
            </a:extLst>
          </p:cNvPr>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43" name="Rectangle 3">
            <a:extLst>
              <a:ext uri="{FF2B5EF4-FFF2-40B4-BE49-F238E27FC236}">
                <a16:creationId xmlns:a16="http://schemas.microsoft.com/office/drawing/2014/main" id="{63A02D47-02C3-482F-8E76-E52D68A77F76}"/>
              </a:ext>
            </a:extLst>
          </p:cNvPr>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s/_rels/slide1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9.xml"/><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9.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9.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9.xml"/><Relationship Id="rId4" Type="http://schemas.openxmlformats.org/officeDocument/2006/relationships/image" Target="../media/image5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图片 58">
            <a:extLst>
              <a:ext uri="{FF2B5EF4-FFF2-40B4-BE49-F238E27FC236}">
                <a16:creationId xmlns:a16="http://schemas.microsoft.com/office/drawing/2014/main" id="{AA874B93-031C-43C1-AD6D-98B51B4E0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17213">
            <a:off x="11062494" y="1343819"/>
            <a:ext cx="4476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57">
            <a:extLst>
              <a:ext uri="{FF2B5EF4-FFF2-40B4-BE49-F238E27FC236}">
                <a16:creationId xmlns:a16="http://schemas.microsoft.com/office/drawing/2014/main" id="{71B35C45-17AA-4DBF-BE8E-71D728A2D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325883">
            <a:off x="9940925" y="3062288"/>
            <a:ext cx="12842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55">
            <a:extLst>
              <a:ext uri="{FF2B5EF4-FFF2-40B4-BE49-F238E27FC236}">
                <a16:creationId xmlns:a16="http://schemas.microsoft.com/office/drawing/2014/main" id="{CCE0E821-AF71-4BE5-8443-AEB38753D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32417">
            <a:off x="9217025" y="3181350"/>
            <a:ext cx="3889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54">
            <a:extLst>
              <a:ext uri="{FF2B5EF4-FFF2-40B4-BE49-F238E27FC236}">
                <a16:creationId xmlns:a16="http://schemas.microsoft.com/office/drawing/2014/main" id="{A9BCF38E-9D4D-46D4-A386-E03D7FCB4D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59008">
            <a:off x="8982075" y="2724150"/>
            <a:ext cx="574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图片 45">
            <a:extLst>
              <a:ext uri="{FF2B5EF4-FFF2-40B4-BE49-F238E27FC236}">
                <a16:creationId xmlns:a16="http://schemas.microsoft.com/office/drawing/2014/main" id="{4E5F0EF1-4968-4200-BF61-F014860333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3338" y="2346325"/>
            <a:ext cx="4841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图片 48">
            <a:extLst>
              <a:ext uri="{FF2B5EF4-FFF2-40B4-BE49-F238E27FC236}">
                <a16:creationId xmlns:a16="http://schemas.microsoft.com/office/drawing/2014/main" id="{E71A924A-43E9-4221-8DBC-F2EB728854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8938" y="1298575"/>
            <a:ext cx="4175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图片 44">
            <a:extLst>
              <a:ext uri="{FF2B5EF4-FFF2-40B4-BE49-F238E27FC236}">
                <a16:creationId xmlns:a16="http://schemas.microsoft.com/office/drawing/2014/main" id="{46E89A9E-9482-4235-A813-AB611EF5AF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6463" y="2027238"/>
            <a:ext cx="36671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图片 41">
            <a:extLst>
              <a:ext uri="{FF2B5EF4-FFF2-40B4-BE49-F238E27FC236}">
                <a16:creationId xmlns:a16="http://schemas.microsoft.com/office/drawing/2014/main" id="{C2E3D779-6D42-4A6C-9D29-DF05A467F8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662605">
            <a:off x="9229725" y="1851025"/>
            <a:ext cx="57943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图片 42">
            <a:extLst>
              <a:ext uri="{FF2B5EF4-FFF2-40B4-BE49-F238E27FC236}">
                <a16:creationId xmlns:a16="http://schemas.microsoft.com/office/drawing/2014/main" id="{6604E48D-B5A2-4985-98DD-0A59EB4E45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662605">
            <a:off x="9431338" y="2646363"/>
            <a:ext cx="5810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图片 38">
            <a:extLst>
              <a:ext uri="{FF2B5EF4-FFF2-40B4-BE49-F238E27FC236}">
                <a16:creationId xmlns:a16="http://schemas.microsoft.com/office/drawing/2014/main" id="{A68ADD67-EACF-4EF7-8BC1-76533770D6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153436">
            <a:off x="8189913" y="3536950"/>
            <a:ext cx="4873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图片 4">
            <a:extLst>
              <a:ext uri="{FF2B5EF4-FFF2-40B4-BE49-F238E27FC236}">
                <a16:creationId xmlns:a16="http://schemas.microsoft.com/office/drawing/2014/main" id="{F24BD3A3-9E35-4883-9F84-CADFD0A590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22952"/>
          <a:stretch>
            <a:fillRect/>
          </a:stretch>
        </p:blipFill>
        <p:spPr bwMode="auto">
          <a:xfrm>
            <a:off x="5121275" y="4076700"/>
            <a:ext cx="3957638"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图片 3">
            <a:extLst>
              <a:ext uri="{FF2B5EF4-FFF2-40B4-BE49-F238E27FC236}">
                <a16:creationId xmlns:a16="http://schemas.microsoft.com/office/drawing/2014/main" id="{96E93E5D-F3C3-4CCB-8417-40262C62A4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39075" y="4941888"/>
            <a:ext cx="24796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图片 6">
            <a:extLst>
              <a:ext uri="{FF2B5EF4-FFF2-40B4-BE49-F238E27FC236}">
                <a16:creationId xmlns:a16="http://schemas.microsoft.com/office/drawing/2014/main" id="{F00AF0DD-6C66-4AF2-98E7-9E5EC6EE83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502984">
            <a:off x="9545638" y="3705225"/>
            <a:ext cx="2809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图片 8">
            <a:extLst>
              <a:ext uri="{FF2B5EF4-FFF2-40B4-BE49-F238E27FC236}">
                <a16:creationId xmlns:a16="http://schemas.microsoft.com/office/drawing/2014/main" id="{604A71AA-944C-4F74-9303-67B6441CC2B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824224">
            <a:off x="7655719" y="3272632"/>
            <a:ext cx="3238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图片 18">
            <a:extLst>
              <a:ext uri="{FF2B5EF4-FFF2-40B4-BE49-F238E27FC236}">
                <a16:creationId xmlns:a16="http://schemas.microsoft.com/office/drawing/2014/main" id="{3516D9FE-F72F-4254-A531-B0799AFE94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02613" y="4595813"/>
            <a:ext cx="661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图片 19">
            <a:extLst>
              <a:ext uri="{FF2B5EF4-FFF2-40B4-BE49-F238E27FC236}">
                <a16:creationId xmlns:a16="http://schemas.microsoft.com/office/drawing/2014/main" id="{9B43032B-F24C-4EFB-9FF1-50473BE3A46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7918621">
            <a:off x="7503319" y="2463006"/>
            <a:ext cx="8651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图片 20">
            <a:extLst>
              <a:ext uri="{FF2B5EF4-FFF2-40B4-BE49-F238E27FC236}">
                <a16:creationId xmlns:a16="http://schemas.microsoft.com/office/drawing/2014/main" id="{7CC6674C-B287-4A78-9C9A-49FBC568D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98116" flipH="1">
            <a:off x="8351838" y="1158875"/>
            <a:ext cx="742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图片 25">
            <a:extLst>
              <a:ext uri="{FF2B5EF4-FFF2-40B4-BE49-F238E27FC236}">
                <a16:creationId xmlns:a16="http://schemas.microsoft.com/office/drawing/2014/main" id="{888530C4-E3F5-4E6C-B97B-AAC9E638F66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18638" y="3073400"/>
            <a:ext cx="81121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图片 27">
            <a:extLst>
              <a:ext uri="{FF2B5EF4-FFF2-40B4-BE49-F238E27FC236}">
                <a16:creationId xmlns:a16="http://schemas.microsoft.com/office/drawing/2014/main" id="{7E4D45F9-5942-47FC-BB79-D756F6F2C34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78775" y="4424363"/>
            <a:ext cx="3667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图片 31">
            <a:extLst>
              <a:ext uri="{FF2B5EF4-FFF2-40B4-BE49-F238E27FC236}">
                <a16:creationId xmlns:a16="http://schemas.microsoft.com/office/drawing/2014/main" id="{0B3822DC-1E06-40FC-A248-D448BC96FE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9500" y="3544888"/>
            <a:ext cx="57943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图片 32">
            <a:extLst>
              <a:ext uri="{FF2B5EF4-FFF2-40B4-BE49-F238E27FC236}">
                <a16:creationId xmlns:a16="http://schemas.microsoft.com/office/drawing/2014/main" id="{13DBACD2-492A-4694-96A5-5D6DC79BB0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16264">
            <a:off x="9915525" y="2311400"/>
            <a:ext cx="7254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图片 17">
            <a:extLst>
              <a:ext uri="{FF2B5EF4-FFF2-40B4-BE49-F238E27FC236}">
                <a16:creationId xmlns:a16="http://schemas.microsoft.com/office/drawing/2014/main" id="{BA9A114F-2F81-4EC9-A1ED-C9B34B49EA3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13725" y="2801938"/>
            <a:ext cx="7635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图片 29">
            <a:extLst>
              <a:ext uri="{FF2B5EF4-FFF2-40B4-BE49-F238E27FC236}">
                <a16:creationId xmlns:a16="http://schemas.microsoft.com/office/drawing/2014/main" id="{242BA1B8-A06D-45F9-BD34-582895A1F3E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47150" y="3721100"/>
            <a:ext cx="6635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图片 5">
            <a:extLst>
              <a:ext uri="{FF2B5EF4-FFF2-40B4-BE49-F238E27FC236}">
                <a16:creationId xmlns:a16="http://schemas.microsoft.com/office/drawing/2014/main" id="{F0066141-7242-4C7A-98BC-62DA7557A1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3613" y="3752850"/>
            <a:ext cx="4191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图片 39">
            <a:extLst>
              <a:ext uri="{FF2B5EF4-FFF2-40B4-BE49-F238E27FC236}">
                <a16:creationId xmlns:a16="http://schemas.microsoft.com/office/drawing/2014/main" id="{C48A9FB3-9B07-490D-8B13-9C6FECE6ACC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56663" y="2941638"/>
            <a:ext cx="7318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图片 40">
            <a:extLst>
              <a:ext uri="{FF2B5EF4-FFF2-40B4-BE49-F238E27FC236}">
                <a16:creationId xmlns:a16="http://schemas.microsoft.com/office/drawing/2014/main" id="{365B5EB5-EA7A-4A9A-9C8E-300CC60009E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19571711">
            <a:off x="8934450" y="2184400"/>
            <a:ext cx="7191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7">
            <a:extLst>
              <a:ext uri="{FF2B5EF4-FFF2-40B4-BE49-F238E27FC236}">
                <a16:creationId xmlns:a16="http://schemas.microsoft.com/office/drawing/2014/main" id="{BFD26B52-4F68-494D-8784-F8A1A8B29DD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115300" y="1898650"/>
            <a:ext cx="8096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43">
            <a:extLst>
              <a:ext uri="{FF2B5EF4-FFF2-40B4-BE49-F238E27FC236}">
                <a16:creationId xmlns:a16="http://schemas.microsoft.com/office/drawing/2014/main" id="{A64A79D4-2222-4DA3-B70E-02BE35841FF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20138" y="1425575"/>
            <a:ext cx="6635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46">
            <a:extLst>
              <a:ext uri="{FF2B5EF4-FFF2-40B4-BE49-F238E27FC236}">
                <a16:creationId xmlns:a16="http://schemas.microsoft.com/office/drawing/2014/main" id="{DA9CD3CB-B31B-4983-9F9F-DB190F52344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739463">
            <a:off x="10198894" y="2905919"/>
            <a:ext cx="3476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47">
            <a:extLst>
              <a:ext uri="{FF2B5EF4-FFF2-40B4-BE49-F238E27FC236}">
                <a16:creationId xmlns:a16="http://schemas.microsoft.com/office/drawing/2014/main" id="{D5154C15-CB15-40F6-982D-92D643A4F04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739463">
            <a:off x="9971088" y="1501775"/>
            <a:ext cx="25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49">
            <a:extLst>
              <a:ext uri="{FF2B5EF4-FFF2-40B4-BE49-F238E27FC236}">
                <a16:creationId xmlns:a16="http://schemas.microsoft.com/office/drawing/2014/main" id="{174ADF33-FFD9-4D5D-B30E-2D09A1B09C6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0017225">
            <a:off x="8307388" y="1493838"/>
            <a:ext cx="3476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50">
            <a:extLst>
              <a:ext uri="{FF2B5EF4-FFF2-40B4-BE49-F238E27FC236}">
                <a16:creationId xmlns:a16="http://schemas.microsoft.com/office/drawing/2014/main" id="{942922E8-542C-4607-83C8-B091A8AD4F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4550" y="1173163"/>
            <a:ext cx="3651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51">
            <a:extLst>
              <a:ext uri="{FF2B5EF4-FFF2-40B4-BE49-F238E27FC236}">
                <a16:creationId xmlns:a16="http://schemas.microsoft.com/office/drawing/2014/main" id="{7421B87E-9584-404A-AE47-F23222EA79E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17902522">
            <a:off x="9418638" y="915988"/>
            <a:ext cx="3524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52">
            <a:extLst>
              <a:ext uri="{FF2B5EF4-FFF2-40B4-BE49-F238E27FC236}">
                <a16:creationId xmlns:a16="http://schemas.microsoft.com/office/drawing/2014/main" id="{CB556647-F91E-431B-8AD4-83465FAF11E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1292993">
            <a:off x="10237788" y="1143000"/>
            <a:ext cx="21113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53">
            <a:extLst>
              <a:ext uri="{FF2B5EF4-FFF2-40B4-BE49-F238E27FC236}">
                <a16:creationId xmlns:a16="http://schemas.microsoft.com/office/drawing/2014/main" id="{ACE5A334-80B8-4962-81B6-3F3020B07D3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096500" y="842963"/>
            <a:ext cx="2492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56">
            <a:extLst>
              <a:ext uri="{FF2B5EF4-FFF2-40B4-BE49-F238E27FC236}">
                <a16:creationId xmlns:a16="http://schemas.microsoft.com/office/drawing/2014/main" id="{BA955F9E-62D4-4983-9131-6660DB677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863" y="4151313"/>
            <a:ext cx="4048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59">
            <a:extLst>
              <a:ext uri="{FF2B5EF4-FFF2-40B4-BE49-F238E27FC236}">
                <a16:creationId xmlns:a16="http://schemas.microsoft.com/office/drawing/2014/main" id="{1EA585C7-290F-46DB-9B8D-42AB7444958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19662605">
            <a:off x="10131425" y="1714500"/>
            <a:ext cx="4937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60">
            <a:extLst>
              <a:ext uri="{FF2B5EF4-FFF2-40B4-BE49-F238E27FC236}">
                <a16:creationId xmlns:a16="http://schemas.microsoft.com/office/drawing/2014/main" id="{0448D4F8-9829-4500-963B-B9BFADDC776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544050" y="1719263"/>
            <a:ext cx="5270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61">
            <a:extLst>
              <a:ext uri="{FF2B5EF4-FFF2-40B4-BE49-F238E27FC236}">
                <a16:creationId xmlns:a16="http://schemas.microsoft.com/office/drawing/2014/main" id="{4C01851A-93F1-41B8-B6F8-F7216F92F707}"/>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rot="2345441">
            <a:off x="10534650" y="1919288"/>
            <a:ext cx="7016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62">
            <a:extLst>
              <a:ext uri="{FF2B5EF4-FFF2-40B4-BE49-F238E27FC236}">
                <a16:creationId xmlns:a16="http://schemas.microsoft.com/office/drawing/2014/main" id="{D78695C8-3E7C-437E-86BD-02B8BCFF47C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rot="18053820">
            <a:off x="9794081" y="627857"/>
            <a:ext cx="2778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63">
            <a:extLst>
              <a:ext uri="{FF2B5EF4-FFF2-40B4-BE49-F238E27FC236}">
                <a16:creationId xmlns:a16="http://schemas.microsoft.com/office/drawing/2014/main" id="{26F10AED-1192-4723-9971-5C59D4933EF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rot="19944170">
            <a:off x="10426700" y="1192213"/>
            <a:ext cx="4429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64">
            <a:extLst>
              <a:ext uri="{FF2B5EF4-FFF2-40B4-BE49-F238E27FC236}">
                <a16:creationId xmlns:a16="http://schemas.microsoft.com/office/drawing/2014/main" id="{B46C0483-C507-4E2E-8FAE-CB34E71F06C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rot="792181">
            <a:off x="10599738" y="1527175"/>
            <a:ext cx="4222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65">
            <a:extLst>
              <a:ext uri="{FF2B5EF4-FFF2-40B4-BE49-F238E27FC236}">
                <a16:creationId xmlns:a16="http://schemas.microsoft.com/office/drawing/2014/main" id="{E3819CC4-B612-49A5-ADBC-A449919BCA8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0600614">
            <a:off x="10552113" y="519113"/>
            <a:ext cx="3778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66">
            <a:extLst>
              <a:ext uri="{FF2B5EF4-FFF2-40B4-BE49-F238E27FC236}">
                <a16:creationId xmlns:a16="http://schemas.microsoft.com/office/drawing/2014/main" id="{CE536202-5590-4D29-B3CE-4CF92A10BF9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rot="1292993">
            <a:off x="10160000" y="119063"/>
            <a:ext cx="2381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67">
            <a:extLst>
              <a:ext uri="{FF2B5EF4-FFF2-40B4-BE49-F238E27FC236}">
                <a16:creationId xmlns:a16="http://schemas.microsoft.com/office/drawing/2014/main" id="{636DB44A-90AA-408B-BF87-6938F18F22AA}"/>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844088" y="87313"/>
            <a:ext cx="2143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图片 68">
            <a:extLst>
              <a:ext uri="{FF2B5EF4-FFF2-40B4-BE49-F238E27FC236}">
                <a16:creationId xmlns:a16="http://schemas.microsoft.com/office/drawing/2014/main" id="{C2583C4D-8A09-4461-AD3C-5259274FA8FC}"/>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rot="1292993">
            <a:off x="10974388" y="1314450"/>
            <a:ext cx="14446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图片 69">
            <a:extLst>
              <a:ext uri="{FF2B5EF4-FFF2-40B4-BE49-F238E27FC236}">
                <a16:creationId xmlns:a16="http://schemas.microsoft.com/office/drawing/2014/main" id="{48F29904-4B1B-404F-8FAF-509274C1D52C}"/>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rot="2739463">
            <a:off x="11123612" y="779463"/>
            <a:ext cx="1254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7" name="图片 70">
            <a:extLst>
              <a:ext uri="{FF2B5EF4-FFF2-40B4-BE49-F238E27FC236}">
                <a16:creationId xmlns:a16="http://schemas.microsoft.com/office/drawing/2014/main" id="{1A2FEA1F-5A40-49EB-99F2-D3200FB65C2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3896986" flipH="1">
            <a:off x="8910638" y="769938"/>
            <a:ext cx="406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8" name="图片 71">
            <a:extLst>
              <a:ext uri="{FF2B5EF4-FFF2-40B4-BE49-F238E27FC236}">
                <a16:creationId xmlns:a16="http://schemas.microsoft.com/office/drawing/2014/main" id="{DC2C43DC-E949-4703-9869-E09086E938F9}"/>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rot="20490403">
            <a:off x="11285538" y="857250"/>
            <a:ext cx="379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9" name="图片 72">
            <a:extLst>
              <a:ext uri="{FF2B5EF4-FFF2-40B4-BE49-F238E27FC236}">
                <a16:creationId xmlns:a16="http://schemas.microsoft.com/office/drawing/2014/main" id="{9BD9AF79-FB64-43E8-8395-499F492C91A1}"/>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1110913" y="323850"/>
            <a:ext cx="18256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0" name="图片 74">
            <a:extLst>
              <a:ext uri="{FF2B5EF4-FFF2-40B4-BE49-F238E27FC236}">
                <a16:creationId xmlns:a16="http://schemas.microsoft.com/office/drawing/2014/main" id="{0B0819B3-F2ED-4828-BFB0-72226F097631}"/>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rot="19153436">
            <a:off x="9383713" y="261938"/>
            <a:ext cx="355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1" name="TextBox 33">
            <a:extLst>
              <a:ext uri="{FF2B5EF4-FFF2-40B4-BE49-F238E27FC236}">
                <a16:creationId xmlns:a16="http://schemas.microsoft.com/office/drawing/2014/main" id="{5CF0E4C3-A85B-41D3-8DCC-B29E3E3703D6}"/>
              </a:ext>
            </a:extLst>
          </p:cNvPr>
          <p:cNvSpPr txBox="1">
            <a:spLocks noChangeArrowheads="1"/>
          </p:cNvSpPr>
          <p:nvPr/>
        </p:nvSpPr>
        <p:spPr bwMode="auto">
          <a:xfrm>
            <a:off x="8147944" y="1971675"/>
            <a:ext cx="72300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FFFFFF"/>
                </a:solidFill>
                <a:latin typeface="微软雅黑" panose="020B0503020204020204" pitchFamily="34" charset="-122"/>
                <a:ea typeface="微软雅黑" panose="020B0503020204020204" pitchFamily="34" charset="-122"/>
              </a:rPr>
              <a:t>Your text</a:t>
            </a:r>
          </a:p>
        </p:txBody>
      </p:sp>
      <p:sp>
        <p:nvSpPr>
          <p:cNvPr id="12342" name="TextBox 75">
            <a:extLst>
              <a:ext uri="{FF2B5EF4-FFF2-40B4-BE49-F238E27FC236}">
                <a16:creationId xmlns:a16="http://schemas.microsoft.com/office/drawing/2014/main" id="{21CF6B99-9C20-4730-9D4F-654A9C2281D7}"/>
              </a:ext>
            </a:extLst>
          </p:cNvPr>
          <p:cNvSpPr txBox="1">
            <a:spLocks noChangeArrowheads="1"/>
          </p:cNvSpPr>
          <p:nvPr/>
        </p:nvSpPr>
        <p:spPr bwMode="auto">
          <a:xfrm rot="20941263">
            <a:off x="7570788" y="2562225"/>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FFFFFF"/>
                </a:solidFill>
                <a:latin typeface="微软雅黑" panose="020B0503020204020204" pitchFamily="34" charset="-122"/>
                <a:ea typeface="微软雅黑" panose="020B0503020204020204" pitchFamily="34" charset="-122"/>
              </a:rPr>
              <a:t>Life Info</a:t>
            </a:r>
          </a:p>
        </p:txBody>
      </p:sp>
      <p:sp>
        <p:nvSpPr>
          <p:cNvPr id="12343" name="TextBox 76">
            <a:extLst>
              <a:ext uri="{FF2B5EF4-FFF2-40B4-BE49-F238E27FC236}">
                <a16:creationId xmlns:a16="http://schemas.microsoft.com/office/drawing/2014/main" id="{7EFD2390-7C4D-4A24-9A58-9EEAA9D5C601}"/>
              </a:ext>
            </a:extLst>
          </p:cNvPr>
          <p:cNvSpPr txBox="1">
            <a:spLocks noChangeArrowheads="1"/>
          </p:cNvSpPr>
          <p:nvPr/>
        </p:nvSpPr>
        <p:spPr bwMode="auto">
          <a:xfrm rot="2009314">
            <a:off x="8942388" y="3001963"/>
            <a:ext cx="649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Your text</a:t>
            </a:r>
          </a:p>
        </p:txBody>
      </p:sp>
      <p:sp>
        <p:nvSpPr>
          <p:cNvPr id="12344" name="TextBox 77">
            <a:extLst>
              <a:ext uri="{FF2B5EF4-FFF2-40B4-BE49-F238E27FC236}">
                <a16:creationId xmlns:a16="http://schemas.microsoft.com/office/drawing/2014/main" id="{6DAAF375-679E-41F7-975B-D68CEC4C6C62}"/>
              </a:ext>
            </a:extLst>
          </p:cNvPr>
          <p:cNvSpPr txBox="1">
            <a:spLocks noChangeArrowheads="1"/>
          </p:cNvSpPr>
          <p:nvPr/>
        </p:nvSpPr>
        <p:spPr bwMode="auto">
          <a:xfrm rot="584247">
            <a:off x="8756650" y="1477963"/>
            <a:ext cx="6492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Your text</a:t>
            </a:r>
          </a:p>
        </p:txBody>
      </p:sp>
      <p:sp>
        <p:nvSpPr>
          <p:cNvPr id="12345" name="TextBox 78">
            <a:extLst>
              <a:ext uri="{FF2B5EF4-FFF2-40B4-BE49-F238E27FC236}">
                <a16:creationId xmlns:a16="http://schemas.microsoft.com/office/drawing/2014/main" id="{086552F4-ED21-4BA1-B392-033634037446}"/>
              </a:ext>
            </a:extLst>
          </p:cNvPr>
          <p:cNvSpPr txBox="1">
            <a:spLocks noChangeArrowheads="1"/>
          </p:cNvSpPr>
          <p:nvPr/>
        </p:nvSpPr>
        <p:spPr bwMode="auto">
          <a:xfrm rot="584247">
            <a:off x="8289925" y="2913063"/>
            <a:ext cx="647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 dirty="0">
                <a:solidFill>
                  <a:srgbClr val="FFFFFF"/>
                </a:solidFill>
                <a:latin typeface="微软雅黑" panose="020B0503020204020204" pitchFamily="34" charset="-122"/>
                <a:ea typeface="微软雅黑" panose="020B0503020204020204" pitchFamily="34" charset="-122"/>
              </a:rPr>
              <a:t>Making friends with the city</a:t>
            </a:r>
          </a:p>
        </p:txBody>
      </p:sp>
      <p:sp>
        <p:nvSpPr>
          <p:cNvPr id="12346" name="TextBox 79">
            <a:extLst>
              <a:ext uri="{FF2B5EF4-FFF2-40B4-BE49-F238E27FC236}">
                <a16:creationId xmlns:a16="http://schemas.microsoft.com/office/drawing/2014/main" id="{229B3735-16A5-415F-A6E6-4948FF2FBEC5}"/>
              </a:ext>
            </a:extLst>
          </p:cNvPr>
          <p:cNvSpPr txBox="1">
            <a:spLocks noChangeArrowheads="1"/>
          </p:cNvSpPr>
          <p:nvPr/>
        </p:nvSpPr>
        <p:spPr bwMode="auto">
          <a:xfrm rot="2187541">
            <a:off x="9580563" y="3198813"/>
            <a:ext cx="649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Your text</a:t>
            </a:r>
          </a:p>
        </p:txBody>
      </p:sp>
      <p:sp>
        <p:nvSpPr>
          <p:cNvPr id="12347" name="TextBox 80">
            <a:extLst>
              <a:ext uri="{FF2B5EF4-FFF2-40B4-BE49-F238E27FC236}">
                <a16:creationId xmlns:a16="http://schemas.microsoft.com/office/drawing/2014/main" id="{88B9CF15-CD15-42F1-A1D8-9A8EEA178204}"/>
              </a:ext>
            </a:extLst>
          </p:cNvPr>
          <p:cNvSpPr txBox="1">
            <a:spLocks noChangeArrowheads="1"/>
          </p:cNvSpPr>
          <p:nvPr/>
        </p:nvSpPr>
        <p:spPr bwMode="auto">
          <a:xfrm rot="2560587">
            <a:off x="10639425" y="2035175"/>
            <a:ext cx="647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Your text</a:t>
            </a:r>
          </a:p>
        </p:txBody>
      </p:sp>
      <p:sp>
        <p:nvSpPr>
          <p:cNvPr id="12349" name="Freeform 9">
            <a:extLst>
              <a:ext uri="{FF2B5EF4-FFF2-40B4-BE49-F238E27FC236}">
                <a16:creationId xmlns:a16="http://schemas.microsoft.com/office/drawing/2014/main" id="{14DB5D99-E368-42A6-8571-DC726D85A0F6}"/>
              </a:ext>
            </a:extLst>
          </p:cNvPr>
          <p:cNvSpPr>
            <a:spLocks noEditPoints="1"/>
          </p:cNvSpPr>
          <p:nvPr/>
        </p:nvSpPr>
        <p:spPr bwMode="auto">
          <a:xfrm>
            <a:off x="601663" y="5141913"/>
            <a:ext cx="373062" cy="37465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50" name="Freeform 10">
            <a:extLst>
              <a:ext uri="{FF2B5EF4-FFF2-40B4-BE49-F238E27FC236}">
                <a16:creationId xmlns:a16="http://schemas.microsoft.com/office/drawing/2014/main" id="{A77C0B97-78DE-4F7A-9667-2AC84BE249BD}"/>
              </a:ext>
            </a:extLst>
          </p:cNvPr>
          <p:cNvSpPr>
            <a:spLocks noEditPoints="1"/>
          </p:cNvSpPr>
          <p:nvPr/>
        </p:nvSpPr>
        <p:spPr bwMode="auto">
          <a:xfrm>
            <a:off x="601663" y="4554538"/>
            <a:ext cx="373062" cy="37465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51" name="Rectangle 4">
            <a:extLst>
              <a:ext uri="{FF2B5EF4-FFF2-40B4-BE49-F238E27FC236}">
                <a16:creationId xmlns:a16="http://schemas.microsoft.com/office/drawing/2014/main" id="{A29855BF-08B7-4F79-916D-5194F1696D00}"/>
              </a:ext>
            </a:extLst>
          </p:cNvPr>
          <p:cNvSpPr txBox="1">
            <a:spLocks noChangeArrowheads="1"/>
          </p:cNvSpPr>
          <p:nvPr/>
        </p:nvSpPr>
        <p:spPr bwMode="auto">
          <a:xfrm>
            <a:off x="1001713" y="4570413"/>
            <a:ext cx="3359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FFFFFF"/>
                </a:solidFill>
                <a:ea typeface="微软雅黑" panose="020B0503020204020204" pitchFamily="34" charset="-122"/>
              </a:rPr>
              <a:t>Department Name</a:t>
            </a:r>
          </a:p>
        </p:txBody>
      </p:sp>
      <p:sp>
        <p:nvSpPr>
          <p:cNvPr id="12352" name="Rectangle 4">
            <a:extLst>
              <a:ext uri="{FF2B5EF4-FFF2-40B4-BE49-F238E27FC236}">
                <a16:creationId xmlns:a16="http://schemas.microsoft.com/office/drawing/2014/main" id="{832D2E72-E0B3-4F8A-AE35-AD7339FCA96A}"/>
              </a:ext>
            </a:extLst>
          </p:cNvPr>
          <p:cNvSpPr txBox="1">
            <a:spLocks noChangeArrowheads="1"/>
          </p:cNvSpPr>
          <p:nvPr/>
        </p:nvSpPr>
        <p:spPr bwMode="auto">
          <a:xfrm>
            <a:off x="974724" y="5168900"/>
            <a:ext cx="3957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FFFFFF"/>
                </a:solidFill>
                <a:ea typeface="微软雅黑" panose="020B0503020204020204" pitchFamily="34" charset="-122"/>
              </a:rPr>
              <a:t>Reporting Person:</a:t>
            </a:r>
            <a:r>
              <a:rPr lang="en-US" altLang="zh-CN" sz="2000" dirty="0">
                <a:solidFill>
                  <a:srgbClr val="FFFFFF"/>
                </a:solidFill>
                <a:ea typeface="微软雅黑" panose="020B0503020204020204" pitchFamily="34" charset="-122"/>
              </a:rPr>
              <a:t>Freeppt7.com</a:t>
            </a:r>
            <a:endParaRPr lang="zh-CN" altLang="en-US" sz="2000" dirty="0">
              <a:solidFill>
                <a:srgbClr val="FFFFFF"/>
              </a:solidFill>
              <a:ea typeface="微软雅黑" panose="020B0503020204020204" pitchFamily="34" charset="-122"/>
            </a:endParaRPr>
          </a:p>
        </p:txBody>
      </p:sp>
      <p:sp>
        <p:nvSpPr>
          <p:cNvPr id="12353" name="Rectangle 3">
            <a:extLst>
              <a:ext uri="{FF2B5EF4-FFF2-40B4-BE49-F238E27FC236}">
                <a16:creationId xmlns:a16="http://schemas.microsoft.com/office/drawing/2014/main" id="{0046893A-4864-4603-BA40-09B2F524E6CE}"/>
              </a:ext>
            </a:extLst>
          </p:cNvPr>
          <p:cNvSpPr txBox="1">
            <a:spLocks noChangeArrowheads="1"/>
          </p:cNvSpPr>
          <p:nvPr/>
        </p:nvSpPr>
        <p:spPr bwMode="auto">
          <a:xfrm>
            <a:off x="467231" y="2815109"/>
            <a:ext cx="684399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000" b="1" dirty="0">
                <a:solidFill>
                  <a:srgbClr val="FFFFFF"/>
                </a:solidFill>
                <a:latin typeface="微软雅黑" panose="020B0503020204020204" pitchFamily="34" charset="-122"/>
                <a:ea typeface="微软雅黑" panose="020B0503020204020204" pitchFamily="34" charset="-122"/>
              </a:rPr>
              <a:t>Internet  </a:t>
            </a:r>
            <a:r>
              <a:rPr lang="en-US" altLang="zh-CN" sz="6000" b="1" dirty="0">
                <a:solidFill>
                  <a:srgbClr val="FFFFFF"/>
                </a:solidFill>
                <a:latin typeface="微软雅黑" panose="020B0503020204020204" pitchFamily="34" charset="-122"/>
                <a:ea typeface="微软雅黑" panose="020B0503020204020204" pitchFamily="34" charset="-122"/>
              </a:rPr>
              <a:t>IT</a:t>
            </a:r>
            <a:endParaRPr lang="zh-CN" altLang="en-US" sz="6000" b="1" dirty="0">
              <a:solidFill>
                <a:srgbClr val="FFFFFF"/>
              </a:solidFill>
              <a:latin typeface="微软雅黑" panose="020B0503020204020204" pitchFamily="34" charset="-122"/>
              <a:ea typeface="微软雅黑" panose="020B0503020204020204" pitchFamily="34" charset="-122"/>
            </a:endParaRPr>
          </a:p>
        </p:txBody>
      </p:sp>
      <p:sp>
        <p:nvSpPr>
          <p:cNvPr id="12354" name="Rectangle 3">
            <a:extLst>
              <a:ext uri="{FF2B5EF4-FFF2-40B4-BE49-F238E27FC236}">
                <a16:creationId xmlns:a16="http://schemas.microsoft.com/office/drawing/2014/main" id="{B7044C8E-CD5B-42F5-8A57-23EBBA18F5EC}"/>
              </a:ext>
            </a:extLst>
          </p:cNvPr>
          <p:cNvSpPr txBox="1">
            <a:spLocks noChangeArrowheads="1"/>
          </p:cNvSpPr>
          <p:nvPr/>
        </p:nvSpPr>
        <p:spPr bwMode="auto">
          <a:xfrm>
            <a:off x="469900" y="3573463"/>
            <a:ext cx="6680396"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solidFill>
                  <a:srgbClr val="FFFFFF"/>
                </a:solidFill>
                <a:latin typeface="微软雅黑" panose="020B0503020204020204" pitchFamily="34" charset="-122"/>
                <a:ea typeface="微软雅黑" panose="020B0503020204020204" pitchFamily="34" charset="-122"/>
              </a:rPr>
              <a:t>General Dynamics </a:t>
            </a:r>
            <a:r>
              <a:rPr lang="en-US" altLang="zh-CN" sz="3200" dirty="0">
                <a:solidFill>
                  <a:srgbClr val="FFFFFF"/>
                </a:solidFill>
                <a:latin typeface="微软雅黑" panose="020B0503020204020204" pitchFamily="34" charset="-122"/>
                <a:ea typeface="微软雅黑" panose="020B0503020204020204" pitchFamily="34" charset="-122"/>
              </a:rPr>
              <a:t>PPT </a:t>
            </a:r>
            <a:r>
              <a:rPr lang="zh-CN" altLang="en-US" sz="3200" dirty="0">
                <a:solidFill>
                  <a:srgbClr val="FFFFFF"/>
                </a:solidFill>
                <a:latin typeface="微软雅黑" panose="020B0503020204020204" pitchFamily="34" charset="-122"/>
                <a:ea typeface="微软雅黑" panose="020B0503020204020204" pitchFamily="34" charset="-122"/>
              </a:rPr>
              <a:t>Template</a:t>
            </a:r>
          </a:p>
        </p:txBody>
      </p:sp>
      <p:sp>
        <p:nvSpPr>
          <p:cNvPr id="12355" name="Freeform 6">
            <a:extLst>
              <a:ext uri="{FF2B5EF4-FFF2-40B4-BE49-F238E27FC236}">
                <a16:creationId xmlns:a16="http://schemas.microsoft.com/office/drawing/2014/main" id="{44647B7E-E223-4FE2-A323-3E0A2BDA3156}"/>
              </a:ext>
            </a:extLst>
          </p:cNvPr>
          <p:cNvSpPr>
            <a:spLocks/>
          </p:cNvSpPr>
          <p:nvPr/>
        </p:nvSpPr>
        <p:spPr bwMode="auto">
          <a:xfrm>
            <a:off x="0" y="784225"/>
            <a:ext cx="2251075" cy="750888"/>
          </a:xfrm>
          <a:custGeom>
            <a:avLst/>
            <a:gdLst>
              <a:gd name="T0" fmla="*/ 0 w 2953"/>
              <a:gd name="T1" fmla="*/ 0 h 982"/>
              <a:gd name="T2" fmla="*/ 2953 w 2953"/>
              <a:gd name="T3" fmla="*/ 0 h 982"/>
              <a:gd name="T4" fmla="*/ 2332 w 2953"/>
              <a:gd name="T5" fmla="*/ 982 h 982"/>
              <a:gd name="T6" fmla="*/ 0 w 2953"/>
              <a:gd name="T7" fmla="*/ 982 h 982"/>
              <a:gd name="T8" fmla="*/ 0 w 2953"/>
              <a:gd name="T9" fmla="*/ 0 h 982"/>
            </a:gdLst>
            <a:ahLst/>
            <a:cxnLst>
              <a:cxn ang="0">
                <a:pos x="T0" y="T1"/>
              </a:cxn>
              <a:cxn ang="0">
                <a:pos x="T2" y="T3"/>
              </a:cxn>
              <a:cxn ang="0">
                <a:pos x="T4" y="T5"/>
              </a:cxn>
              <a:cxn ang="0">
                <a:pos x="T6" y="T7"/>
              </a:cxn>
              <a:cxn ang="0">
                <a:pos x="T8" y="T9"/>
              </a:cxn>
            </a:cxnLst>
            <a:rect l="0" t="0" r="r" b="b"/>
            <a:pathLst>
              <a:path w="2953" h="982">
                <a:moveTo>
                  <a:pt x="0" y="0"/>
                </a:moveTo>
                <a:lnTo>
                  <a:pt x="2953" y="0"/>
                </a:lnTo>
                <a:lnTo>
                  <a:pt x="2332" y="982"/>
                </a:lnTo>
                <a:lnTo>
                  <a:pt x="0" y="982"/>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56" name="Freeform 7">
            <a:extLst>
              <a:ext uri="{FF2B5EF4-FFF2-40B4-BE49-F238E27FC236}">
                <a16:creationId xmlns:a16="http://schemas.microsoft.com/office/drawing/2014/main" id="{F2733DB8-30AF-4C74-B460-BD384DD15637}"/>
              </a:ext>
            </a:extLst>
          </p:cNvPr>
          <p:cNvSpPr>
            <a:spLocks/>
          </p:cNvSpPr>
          <p:nvPr/>
        </p:nvSpPr>
        <p:spPr bwMode="auto">
          <a:xfrm>
            <a:off x="0" y="-6350"/>
            <a:ext cx="3143250" cy="1306513"/>
          </a:xfrm>
          <a:custGeom>
            <a:avLst/>
            <a:gdLst>
              <a:gd name="T0" fmla="*/ 0 w 4124"/>
              <a:gd name="T1" fmla="*/ 0 h 1711"/>
              <a:gd name="T2" fmla="*/ 4124 w 4124"/>
              <a:gd name="T3" fmla="*/ 0 h 1711"/>
              <a:gd name="T4" fmla="*/ 3133 w 4124"/>
              <a:gd name="T5" fmla="*/ 1711 h 1711"/>
              <a:gd name="T6" fmla="*/ 0 w 4124"/>
              <a:gd name="T7" fmla="*/ 1711 h 1711"/>
              <a:gd name="T8" fmla="*/ 0 w 4124"/>
              <a:gd name="T9" fmla="*/ 0 h 1711"/>
            </a:gdLst>
            <a:ahLst/>
            <a:cxnLst>
              <a:cxn ang="0">
                <a:pos x="T0" y="T1"/>
              </a:cxn>
              <a:cxn ang="0">
                <a:pos x="T2" y="T3"/>
              </a:cxn>
              <a:cxn ang="0">
                <a:pos x="T4" y="T5"/>
              </a:cxn>
              <a:cxn ang="0">
                <a:pos x="T6" y="T7"/>
              </a:cxn>
              <a:cxn ang="0">
                <a:pos x="T8" y="T9"/>
              </a:cxn>
            </a:cxnLst>
            <a:rect l="0" t="0" r="r" b="b"/>
            <a:pathLst>
              <a:path w="4124" h="1711">
                <a:moveTo>
                  <a:pt x="0" y="0"/>
                </a:moveTo>
                <a:lnTo>
                  <a:pt x="4124" y="0"/>
                </a:lnTo>
                <a:lnTo>
                  <a:pt x="3133" y="1711"/>
                </a:lnTo>
                <a:lnTo>
                  <a:pt x="0" y="171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57" name="Freeform 8">
            <a:extLst>
              <a:ext uri="{FF2B5EF4-FFF2-40B4-BE49-F238E27FC236}">
                <a16:creationId xmlns:a16="http://schemas.microsoft.com/office/drawing/2014/main" id="{47CF511F-A69E-4456-A85A-65ECCD0D6913}"/>
              </a:ext>
            </a:extLst>
          </p:cNvPr>
          <p:cNvSpPr>
            <a:spLocks noEditPoints="1"/>
          </p:cNvSpPr>
          <p:nvPr/>
        </p:nvSpPr>
        <p:spPr bwMode="auto">
          <a:xfrm>
            <a:off x="278605" y="193931"/>
            <a:ext cx="1693863" cy="769937"/>
          </a:xfrm>
          <a:custGeom>
            <a:avLst/>
            <a:gdLst>
              <a:gd name="T0" fmla="*/ 124 w 2221"/>
              <a:gd name="T1" fmla="*/ 840 h 1008"/>
              <a:gd name="T2" fmla="*/ 283 w 2221"/>
              <a:gd name="T3" fmla="*/ 963 h 1008"/>
              <a:gd name="T4" fmla="*/ 124 w 2221"/>
              <a:gd name="T5" fmla="*/ 840 h 1008"/>
              <a:gd name="T6" fmla="*/ 148 w 2221"/>
              <a:gd name="T7" fmla="*/ 747 h 1008"/>
              <a:gd name="T8" fmla="*/ 297 w 2221"/>
              <a:gd name="T9" fmla="*/ 802 h 1008"/>
              <a:gd name="T10" fmla="*/ 201 w 2221"/>
              <a:gd name="T11" fmla="*/ 899 h 1008"/>
              <a:gd name="T12" fmla="*/ 75 w 2221"/>
              <a:gd name="T13" fmla="*/ 851 h 1008"/>
              <a:gd name="T14" fmla="*/ 60 w 2221"/>
              <a:gd name="T15" fmla="*/ 709 h 1008"/>
              <a:gd name="T16" fmla="*/ 360 w 2221"/>
              <a:gd name="T17" fmla="*/ 963 h 1008"/>
              <a:gd name="T18" fmla="*/ 313 w 2221"/>
              <a:gd name="T19" fmla="*/ 737 h 1008"/>
              <a:gd name="T20" fmla="*/ 567 w 2221"/>
              <a:gd name="T21" fmla="*/ 756 h 1008"/>
              <a:gd name="T22" fmla="*/ 461 w 2221"/>
              <a:gd name="T23" fmla="*/ 960 h 1008"/>
              <a:gd name="T24" fmla="*/ 381 w 2221"/>
              <a:gd name="T25" fmla="*/ 963 h 1008"/>
              <a:gd name="T26" fmla="*/ 514 w 2221"/>
              <a:gd name="T27" fmla="*/ 805 h 1008"/>
              <a:gd name="T28" fmla="*/ 599 w 2221"/>
              <a:gd name="T29" fmla="*/ 929 h 1008"/>
              <a:gd name="T30" fmla="*/ 714 w 2221"/>
              <a:gd name="T31" fmla="*/ 829 h 1008"/>
              <a:gd name="T32" fmla="*/ 810 w 2221"/>
              <a:gd name="T33" fmla="*/ 932 h 1008"/>
              <a:gd name="T34" fmla="*/ 861 w 2221"/>
              <a:gd name="T35" fmla="*/ 888 h 1008"/>
              <a:gd name="T36" fmla="*/ 1101 w 2221"/>
              <a:gd name="T37" fmla="*/ 915 h 1008"/>
              <a:gd name="T38" fmla="*/ 1097 w 2221"/>
              <a:gd name="T39" fmla="*/ 732 h 1008"/>
              <a:gd name="T40" fmla="*/ 1035 w 2221"/>
              <a:gd name="T41" fmla="*/ 909 h 1008"/>
              <a:gd name="T42" fmla="*/ 1101 w 2221"/>
              <a:gd name="T43" fmla="*/ 915 h 1008"/>
              <a:gd name="T44" fmla="*/ 1302 w 2221"/>
              <a:gd name="T45" fmla="*/ 903 h 1008"/>
              <a:gd name="T46" fmla="*/ 1230 w 2221"/>
              <a:gd name="T47" fmla="*/ 909 h 1008"/>
              <a:gd name="T48" fmla="*/ 1162 w 2221"/>
              <a:gd name="T49" fmla="*/ 827 h 1008"/>
              <a:gd name="T50" fmla="*/ 1376 w 2221"/>
              <a:gd name="T51" fmla="*/ 908 h 1008"/>
              <a:gd name="T52" fmla="*/ 1563 w 2221"/>
              <a:gd name="T53" fmla="*/ 925 h 1008"/>
              <a:gd name="T54" fmla="*/ 1541 w 2221"/>
              <a:gd name="T55" fmla="*/ 746 h 1008"/>
              <a:gd name="T56" fmla="*/ 1471 w 2221"/>
              <a:gd name="T57" fmla="*/ 871 h 1008"/>
              <a:gd name="T58" fmla="*/ 1798 w 2221"/>
              <a:gd name="T59" fmla="*/ 834 h 1008"/>
              <a:gd name="T60" fmla="*/ 1751 w 2221"/>
              <a:gd name="T61" fmla="*/ 943 h 1008"/>
              <a:gd name="T62" fmla="*/ 1697 w 2221"/>
              <a:gd name="T63" fmla="*/ 950 h 1008"/>
              <a:gd name="T64" fmla="*/ 1655 w 2221"/>
              <a:gd name="T65" fmla="*/ 953 h 1008"/>
              <a:gd name="T66" fmla="*/ 1653 w 2221"/>
              <a:gd name="T67" fmla="*/ 865 h 1008"/>
              <a:gd name="T68" fmla="*/ 1614 w 2221"/>
              <a:gd name="T69" fmla="*/ 818 h 1008"/>
              <a:gd name="T70" fmla="*/ 1718 w 2221"/>
              <a:gd name="T71" fmla="*/ 716 h 1008"/>
              <a:gd name="T72" fmla="*/ 1799 w 2221"/>
              <a:gd name="T73" fmla="*/ 938 h 1008"/>
              <a:gd name="T74" fmla="*/ 1803 w 2221"/>
              <a:gd name="T75" fmla="*/ 725 h 1008"/>
              <a:gd name="T76" fmla="*/ 1761 w 2221"/>
              <a:gd name="T77" fmla="*/ 818 h 1008"/>
              <a:gd name="T78" fmla="*/ 1679 w 2221"/>
              <a:gd name="T79" fmla="*/ 733 h 1008"/>
              <a:gd name="T80" fmla="*/ 1977 w 2221"/>
              <a:gd name="T81" fmla="*/ 817 h 1008"/>
              <a:gd name="T82" fmla="*/ 2138 w 2221"/>
              <a:gd name="T83" fmla="*/ 813 h 1008"/>
              <a:gd name="T84" fmla="*/ 2065 w 2221"/>
              <a:gd name="T85" fmla="*/ 847 h 1008"/>
              <a:gd name="T86" fmla="*/ 2007 w 2221"/>
              <a:gd name="T87" fmla="*/ 961 h 1008"/>
              <a:gd name="T88" fmla="*/ 1979 w 2221"/>
              <a:gd name="T89" fmla="*/ 847 h 1008"/>
              <a:gd name="T90" fmla="*/ 1952 w 2221"/>
              <a:gd name="T91" fmla="*/ 854 h 1008"/>
              <a:gd name="T92" fmla="*/ 1898 w 2221"/>
              <a:gd name="T93" fmla="*/ 719 h 1008"/>
              <a:gd name="T94" fmla="*/ 2096 w 2221"/>
              <a:gd name="T95" fmla="*/ 880 h 1008"/>
              <a:gd name="T96" fmla="*/ 1979 w 2221"/>
              <a:gd name="T97" fmla="*/ 951 h 1008"/>
              <a:gd name="T98" fmla="*/ 410 w 2221"/>
              <a:gd name="T99" fmla="*/ 595 h 1008"/>
              <a:gd name="T100" fmla="*/ 733 w 2221"/>
              <a:gd name="T101" fmla="*/ 605 h 1008"/>
              <a:gd name="T102" fmla="*/ 668 w 2221"/>
              <a:gd name="T103" fmla="*/ 505 h 1008"/>
              <a:gd name="T104" fmla="*/ 1350 w 2221"/>
              <a:gd name="T105" fmla="*/ 279 h 1008"/>
              <a:gd name="T106" fmla="*/ 1167 w 2221"/>
              <a:gd name="T107" fmla="*/ 527 h 1008"/>
              <a:gd name="T108" fmla="*/ 1488 w 2221"/>
              <a:gd name="T109" fmla="*/ 188 h 1008"/>
              <a:gd name="T110" fmla="*/ 1371 w 2221"/>
              <a:gd name="T111" fmla="*/ 552 h 1008"/>
              <a:gd name="T112" fmla="*/ 2221 w 2221"/>
              <a:gd name="T113" fmla="*/ 303 h 1008"/>
              <a:gd name="T114" fmla="*/ 1879 w 2221"/>
              <a:gd name="T115" fmla="*/ 303 h 1008"/>
              <a:gd name="T116" fmla="*/ 1961 w 2221"/>
              <a:gd name="T117" fmla="*/ 4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58" name="Freeform 9">
            <a:extLst>
              <a:ext uri="{FF2B5EF4-FFF2-40B4-BE49-F238E27FC236}">
                <a16:creationId xmlns:a16="http://schemas.microsoft.com/office/drawing/2014/main" id="{EAA60AAB-7E4B-457A-B90C-B6362FF1CCEF}"/>
              </a:ext>
            </a:extLst>
          </p:cNvPr>
          <p:cNvSpPr>
            <a:spLocks/>
          </p:cNvSpPr>
          <p:nvPr/>
        </p:nvSpPr>
        <p:spPr bwMode="auto">
          <a:xfrm>
            <a:off x="10344150" y="5934075"/>
            <a:ext cx="1851025" cy="930275"/>
          </a:xfrm>
          <a:custGeom>
            <a:avLst/>
            <a:gdLst>
              <a:gd name="T0" fmla="*/ 2428 w 2428"/>
              <a:gd name="T1" fmla="*/ 0 h 1218"/>
              <a:gd name="T2" fmla="*/ 2428 w 2428"/>
              <a:gd name="T3" fmla="*/ 1218 h 1218"/>
              <a:gd name="T4" fmla="*/ 0 w 2428"/>
              <a:gd name="T5" fmla="*/ 1218 h 1218"/>
              <a:gd name="T6" fmla="*/ 770 w 2428"/>
              <a:gd name="T7" fmla="*/ 0 h 1218"/>
              <a:gd name="T8" fmla="*/ 2428 w 2428"/>
              <a:gd name="T9" fmla="*/ 0 h 1218"/>
            </a:gdLst>
            <a:ahLst/>
            <a:cxnLst>
              <a:cxn ang="0">
                <a:pos x="T0" y="T1"/>
              </a:cxn>
              <a:cxn ang="0">
                <a:pos x="T2" y="T3"/>
              </a:cxn>
              <a:cxn ang="0">
                <a:pos x="T4" y="T5"/>
              </a:cxn>
              <a:cxn ang="0">
                <a:pos x="T6" y="T7"/>
              </a:cxn>
              <a:cxn ang="0">
                <a:pos x="T8" y="T9"/>
              </a:cxn>
            </a:cxnLst>
            <a:rect l="0" t="0" r="r" b="b"/>
            <a:pathLst>
              <a:path w="2428" h="1218">
                <a:moveTo>
                  <a:pt x="2428" y="0"/>
                </a:moveTo>
                <a:lnTo>
                  <a:pt x="2428" y="1218"/>
                </a:lnTo>
                <a:lnTo>
                  <a:pt x="0" y="1218"/>
                </a:lnTo>
                <a:lnTo>
                  <a:pt x="770" y="0"/>
                </a:lnTo>
                <a:lnTo>
                  <a:pt x="2428"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59" name="Freeform 10">
            <a:extLst>
              <a:ext uri="{FF2B5EF4-FFF2-40B4-BE49-F238E27FC236}">
                <a16:creationId xmlns:a16="http://schemas.microsoft.com/office/drawing/2014/main" id="{A53ED62F-B0ED-4695-9825-23E94B6FA790}"/>
              </a:ext>
            </a:extLst>
          </p:cNvPr>
          <p:cNvSpPr>
            <a:spLocks/>
          </p:cNvSpPr>
          <p:nvPr/>
        </p:nvSpPr>
        <p:spPr bwMode="auto">
          <a:xfrm>
            <a:off x="10009188" y="6115050"/>
            <a:ext cx="2185987" cy="749300"/>
          </a:xfrm>
          <a:custGeom>
            <a:avLst/>
            <a:gdLst>
              <a:gd name="T0" fmla="*/ 2868 w 2868"/>
              <a:gd name="T1" fmla="*/ 0 h 980"/>
              <a:gd name="T2" fmla="*/ 2868 w 2868"/>
              <a:gd name="T3" fmla="*/ 980 h 980"/>
              <a:gd name="T4" fmla="*/ 0 w 2868"/>
              <a:gd name="T5" fmla="*/ 980 h 980"/>
              <a:gd name="T6" fmla="*/ 619 w 2868"/>
              <a:gd name="T7" fmla="*/ 0 h 980"/>
              <a:gd name="T8" fmla="*/ 2868 w 2868"/>
              <a:gd name="T9" fmla="*/ 0 h 980"/>
            </a:gdLst>
            <a:ahLst/>
            <a:cxnLst>
              <a:cxn ang="0">
                <a:pos x="T0" y="T1"/>
              </a:cxn>
              <a:cxn ang="0">
                <a:pos x="T2" y="T3"/>
              </a:cxn>
              <a:cxn ang="0">
                <a:pos x="T4" y="T5"/>
              </a:cxn>
              <a:cxn ang="0">
                <a:pos x="T6" y="T7"/>
              </a:cxn>
              <a:cxn ang="0">
                <a:pos x="T8" y="T9"/>
              </a:cxn>
            </a:cxnLst>
            <a:rect l="0" t="0" r="r" b="b"/>
            <a:pathLst>
              <a:path w="2868" h="980">
                <a:moveTo>
                  <a:pt x="2868" y="0"/>
                </a:moveTo>
                <a:lnTo>
                  <a:pt x="2868" y="980"/>
                </a:lnTo>
                <a:lnTo>
                  <a:pt x="0" y="980"/>
                </a:lnTo>
                <a:lnTo>
                  <a:pt x="619" y="0"/>
                </a:lnTo>
                <a:lnTo>
                  <a:pt x="28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60" name="Freeform 11">
            <a:extLst>
              <a:ext uri="{FF2B5EF4-FFF2-40B4-BE49-F238E27FC236}">
                <a16:creationId xmlns:a16="http://schemas.microsoft.com/office/drawing/2014/main" id="{1E4E7430-1574-4060-B2B7-199674391C81}"/>
              </a:ext>
            </a:extLst>
          </p:cNvPr>
          <p:cNvSpPr>
            <a:spLocks noEditPoints="1"/>
          </p:cNvSpPr>
          <p:nvPr/>
        </p:nvSpPr>
        <p:spPr bwMode="auto">
          <a:xfrm>
            <a:off x="11134725" y="6294438"/>
            <a:ext cx="484188" cy="485775"/>
          </a:xfrm>
          <a:custGeom>
            <a:avLst/>
            <a:gdLst>
              <a:gd name="T0" fmla="*/ 557 w 635"/>
              <a:gd name="T1" fmla="*/ 0 h 635"/>
              <a:gd name="T2" fmla="*/ 557 w 635"/>
              <a:gd name="T3" fmla="*/ 0 h 635"/>
              <a:gd name="T4" fmla="*/ 635 w 635"/>
              <a:gd name="T5" fmla="*/ 78 h 635"/>
              <a:gd name="T6" fmla="*/ 635 w 635"/>
              <a:gd name="T7" fmla="*/ 557 h 635"/>
              <a:gd name="T8" fmla="*/ 635 w 635"/>
              <a:gd name="T9" fmla="*/ 558 h 635"/>
              <a:gd name="T10" fmla="*/ 635 w 635"/>
              <a:gd name="T11" fmla="*/ 559 h 635"/>
              <a:gd name="T12" fmla="*/ 635 w 635"/>
              <a:gd name="T13" fmla="*/ 559 h 635"/>
              <a:gd name="T14" fmla="*/ 634 w 635"/>
              <a:gd name="T15" fmla="*/ 561 h 635"/>
              <a:gd name="T16" fmla="*/ 634 w 635"/>
              <a:gd name="T17" fmla="*/ 563 h 635"/>
              <a:gd name="T18" fmla="*/ 634 w 635"/>
              <a:gd name="T19" fmla="*/ 563 h 635"/>
              <a:gd name="T20" fmla="*/ 634 w 635"/>
              <a:gd name="T21" fmla="*/ 563 h 635"/>
              <a:gd name="T22" fmla="*/ 634 w 635"/>
              <a:gd name="T23" fmla="*/ 564 h 635"/>
              <a:gd name="T24" fmla="*/ 634 w 635"/>
              <a:gd name="T25" fmla="*/ 567 h 635"/>
              <a:gd name="T26" fmla="*/ 634 w 635"/>
              <a:gd name="T27" fmla="*/ 568 h 635"/>
              <a:gd name="T28" fmla="*/ 612 w 635"/>
              <a:gd name="T29" fmla="*/ 612 h 635"/>
              <a:gd name="T30" fmla="*/ 612 w 635"/>
              <a:gd name="T31" fmla="*/ 612 h 635"/>
              <a:gd name="T32" fmla="*/ 563 w 635"/>
              <a:gd name="T33" fmla="*/ 635 h 635"/>
              <a:gd name="T34" fmla="*/ 563 w 635"/>
              <a:gd name="T35" fmla="*/ 635 h 635"/>
              <a:gd name="T36" fmla="*/ 562 w 635"/>
              <a:gd name="T37" fmla="*/ 635 h 635"/>
              <a:gd name="T38" fmla="*/ 561 w 635"/>
              <a:gd name="T39" fmla="*/ 635 h 635"/>
              <a:gd name="T40" fmla="*/ 561 w 635"/>
              <a:gd name="T41" fmla="*/ 635 h 635"/>
              <a:gd name="T42" fmla="*/ 559 w 635"/>
              <a:gd name="T43" fmla="*/ 635 h 635"/>
              <a:gd name="T44" fmla="*/ 559 w 635"/>
              <a:gd name="T45" fmla="*/ 635 h 635"/>
              <a:gd name="T46" fmla="*/ 557 w 635"/>
              <a:gd name="T47" fmla="*/ 635 h 635"/>
              <a:gd name="T48" fmla="*/ 557 w 635"/>
              <a:gd name="T49" fmla="*/ 635 h 635"/>
              <a:gd name="T50" fmla="*/ 77 w 635"/>
              <a:gd name="T51" fmla="*/ 635 h 635"/>
              <a:gd name="T52" fmla="*/ 0 w 635"/>
              <a:gd name="T53" fmla="*/ 557 h 635"/>
              <a:gd name="T54" fmla="*/ 0 w 635"/>
              <a:gd name="T55" fmla="*/ 557 h 635"/>
              <a:gd name="T56" fmla="*/ 77 w 635"/>
              <a:gd name="T57" fmla="*/ 480 h 635"/>
              <a:gd name="T58" fmla="*/ 370 w 635"/>
              <a:gd name="T59" fmla="*/ 480 h 635"/>
              <a:gd name="T60" fmla="*/ 33 w 635"/>
              <a:gd name="T61" fmla="*/ 143 h 635"/>
              <a:gd name="T62" fmla="*/ 33 w 635"/>
              <a:gd name="T63" fmla="*/ 33 h 635"/>
              <a:gd name="T64" fmla="*/ 33 w 635"/>
              <a:gd name="T65" fmla="*/ 33 h 635"/>
              <a:gd name="T66" fmla="*/ 142 w 635"/>
              <a:gd name="T67" fmla="*/ 33 h 635"/>
              <a:gd name="T68" fmla="*/ 480 w 635"/>
              <a:gd name="T69" fmla="*/ 370 h 635"/>
              <a:gd name="T70" fmla="*/ 480 w 635"/>
              <a:gd name="T71" fmla="*/ 78 h 635"/>
              <a:gd name="T72" fmla="*/ 557 w 635"/>
              <a:gd name="T73" fmla="*/ 0 h 635"/>
              <a:gd name="T74" fmla="*/ 557 w 635"/>
              <a:gd name="T7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5" h="635">
                <a:moveTo>
                  <a:pt x="557" y="0"/>
                </a:moveTo>
                <a:lnTo>
                  <a:pt x="557" y="0"/>
                </a:lnTo>
                <a:cubicBezTo>
                  <a:pt x="600" y="0"/>
                  <a:pt x="635" y="35"/>
                  <a:pt x="635" y="78"/>
                </a:cubicBezTo>
                <a:lnTo>
                  <a:pt x="635" y="557"/>
                </a:lnTo>
                <a:lnTo>
                  <a:pt x="635" y="558"/>
                </a:lnTo>
                <a:lnTo>
                  <a:pt x="635" y="559"/>
                </a:lnTo>
                <a:lnTo>
                  <a:pt x="634" y="561"/>
                </a:lnTo>
                <a:lnTo>
                  <a:pt x="634" y="563"/>
                </a:lnTo>
                <a:lnTo>
                  <a:pt x="634" y="564"/>
                </a:lnTo>
                <a:lnTo>
                  <a:pt x="634" y="567"/>
                </a:lnTo>
                <a:lnTo>
                  <a:pt x="634" y="568"/>
                </a:lnTo>
                <a:cubicBezTo>
                  <a:pt x="632" y="584"/>
                  <a:pt x="624" y="600"/>
                  <a:pt x="612" y="612"/>
                </a:cubicBezTo>
                <a:cubicBezTo>
                  <a:pt x="598" y="626"/>
                  <a:pt x="581" y="633"/>
                  <a:pt x="563" y="635"/>
                </a:cubicBezTo>
                <a:lnTo>
                  <a:pt x="562" y="635"/>
                </a:lnTo>
                <a:lnTo>
                  <a:pt x="561" y="635"/>
                </a:lnTo>
                <a:lnTo>
                  <a:pt x="559" y="635"/>
                </a:lnTo>
                <a:lnTo>
                  <a:pt x="557" y="635"/>
                </a:lnTo>
                <a:lnTo>
                  <a:pt x="77" y="635"/>
                </a:lnTo>
                <a:cubicBezTo>
                  <a:pt x="35" y="635"/>
                  <a:pt x="0" y="600"/>
                  <a:pt x="0" y="557"/>
                </a:cubicBezTo>
                <a:cubicBezTo>
                  <a:pt x="0" y="515"/>
                  <a:pt x="35" y="480"/>
                  <a:pt x="77" y="480"/>
                </a:cubicBezTo>
                <a:lnTo>
                  <a:pt x="370" y="480"/>
                </a:lnTo>
                <a:lnTo>
                  <a:pt x="33" y="143"/>
                </a:lnTo>
                <a:cubicBezTo>
                  <a:pt x="3" y="112"/>
                  <a:pt x="3" y="63"/>
                  <a:pt x="33" y="33"/>
                </a:cubicBezTo>
                <a:cubicBezTo>
                  <a:pt x="63" y="3"/>
                  <a:pt x="112" y="3"/>
                  <a:pt x="142" y="33"/>
                </a:cubicBezTo>
                <a:lnTo>
                  <a:pt x="480" y="370"/>
                </a:lnTo>
                <a:lnTo>
                  <a:pt x="480" y="78"/>
                </a:lnTo>
                <a:cubicBezTo>
                  <a:pt x="480" y="35"/>
                  <a:pt x="515" y="0"/>
                  <a:pt x="557" y="0"/>
                </a:cubicBezTo>
                <a:close/>
                <a:moveTo>
                  <a:pt x="557" y="635"/>
                </a:move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61" name="TextBox 73">
            <a:extLst>
              <a:ext uri="{FF2B5EF4-FFF2-40B4-BE49-F238E27FC236}">
                <a16:creationId xmlns:a16="http://schemas.microsoft.com/office/drawing/2014/main" id="{42E90FD1-BC34-48E2-9440-0CEDF02B08DB}"/>
              </a:ext>
            </a:extLst>
          </p:cNvPr>
          <p:cNvSpPr txBox="1">
            <a:spLocks noChangeArrowheads="1"/>
          </p:cNvSpPr>
          <p:nvPr/>
        </p:nvSpPr>
        <p:spPr bwMode="auto">
          <a:xfrm rot="3323010">
            <a:off x="10034588" y="2424113"/>
            <a:ext cx="64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FFFFFF"/>
                </a:solidFill>
                <a:latin typeface="微软雅黑" panose="020B0503020204020204" pitchFamily="34" charset="-122"/>
                <a:ea typeface="微软雅黑" panose="020B0503020204020204" pitchFamily="34" charset="-122"/>
              </a:rPr>
              <a:t>Your text</a:t>
            </a:r>
          </a:p>
        </p:txBody>
      </p:sp>
    </p:spTree>
  </p:cSld>
  <p:clrMapOvr>
    <a:masterClrMapping/>
  </p:clrMapOvr>
  <p:transition advTm="1178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fade">
                                      <p:cBhvr>
                                        <p:cTn id="7" dur="1000"/>
                                        <p:tgtEl>
                                          <p:spTgt spid="12300"/>
                                        </p:tgtEl>
                                      </p:cBhvr>
                                    </p:animEffect>
                                    <p:anim calcmode="lin" valueType="num">
                                      <p:cBhvr>
                                        <p:cTn id="8" dur="1000" fill="hold"/>
                                        <p:tgtEl>
                                          <p:spTgt spid="12300"/>
                                        </p:tgtEl>
                                        <p:attrNameLst>
                                          <p:attrName>ppt_x</p:attrName>
                                        </p:attrNameLst>
                                      </p:cBhvr>
                                      <p:tavLst>
                                        <p:tav tm="0">
                                          <p:val>
                                            <p:strVal val="#ppt_x"/>
                                          </p:val>
                                        </p:tav>
                                        <p:tav tm="100000">
                                          <p:val>
                                            <p:strVal val="#ppt_x"/>
                                          </p:val>
                                        </p:tav>
                                      </p:tavLst>
                                    </p:anim>
                                    <p:anim calcmode="lin" valueType="num">
                                      <p:cBhvr>
                                        <p:cTn id="9" dur="1000" fill="hold"/>
                                        <p:tgtEl>
                                          <p:spTgt spid="1230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301"/>
                                        </p:tgtEl>
                                        <p:attrNameLst>
                                          <p:attrName>style.visibility</p:attrName>
                                        </p:attrNameLst>
                                      </p:cBhvr>
                                      <p:to>
                                        <p:strVal val="visible"/>
                                      </p:to>
                                    </p:set>
                                    <p:animEffect transition="in" filter="fade">
                                      <p:cBhvr>
                                        <p:cTn id="13" dur="1000"/>
                                        <p:tgtEl>
                                          <p:spTgt spid="12301"/>
                                        </p:tgtEl>
                                      </p:cBhvr>
                                    </p:animEffect>
                                    <p:anim calcmode="lin" valueType="num">
                                      <p:cBhvr>
                                        <p:cTn id="14" dur="1000" fill="hold"/>
                                        <p:tgtEl>
                                          <p:spTgt spid="12301"/>
                                        </p:tgtEl>
                                        <p:attrNameLst>
                                          <p:attrName>ppt_x</p:attrName>
                                        </p:attrNameLst>
                                      </p:cBhvr>
                                      <p:tavLst>
                                        <p:tav tm="0">
                                          <p:val>
                                            <p:strVal val="#ppt_x"/>
                                          </p:val>
                                        </p:tav>
                                        <p:tav tm="100000">
                                          <p:val>
                                            <p:strVal val="#ppt_x"/>
                                          </p:val>
                                        </p:tav>
                                      </p:tavLst>
                                    </p:anim>
                                    <p:anim calcmode="lin" valueType="num">
                                      <p:cBhvr>
                                        <p:cTn id="15" dur="1000" fill="hold"/>
                                        <p:tgtEl>
                                          <p:spTgt spid="1230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26" presetClass="emph" presetSubtype="0" fill="hold" nodeType="afterEffect">
                                  <p:stCondLst>
                                    <p:cond delay="0"/>
                                  </p:stCondLst>
                                  <p:childTnLst>
                                    <p:animEffect transition="out" filter="fade">
                                      <p:cBhvr>
                                        <p:cTn id="18" dur="200" tmFilter="0, 0; .2, .5; .8, .5; 1, 0"/>
                                        <p:tgtEl>
                                          <p:spTgt spid="12300"/>
                                        </p:tgtEl>
                                      </p:cBhvr>
                                    </p:animEffect>
                                    <p:animScale>
                                      <p:cBhvr>
                                        <p:cTn id="19" dur="100" autoRev="1" fill="hold"/>
                                        <p:tgtEl>
                                          <p:spTgt spid="12300"/>
                                        </p:tgtEl>
                                      </p:cBhvr>
                                      <p:by x="105000" y="105000"/>
                                    </p:animScale>
                                  </p:childTnLst>
                                </p:cTn>
                              </p:par>
                            </p:childTnLst>
                          </p:cTn>
                        </p:par>
                        <p:par>
                          <p:cTn id="20" fill="hold" nodeType="afterGroup">
                            <p:stCondLst>
                              <p:cond delay="2200"/>
                            </p:stCondLst>
                            <p:childTnLst>
                              <p:par>
                                <p:cTn id="21" presetID="1" presetClass="entr" presetSubtype="0" fill="hold" nodeType="afterEffect">
                                  <p:stCondLst>
                                    <p:cond delay="400"/>
                                  </p:stCondLst>
                                  <p:childTnLst>
                                    <p:set>
                                      <p:cBhvr>
                                        <p:cTn id="22" dur="1" fill="hold">
                                          <p:stCondLst>
                                            <p:cond delay="0"/>
                                          </p:stCondLst>
                                        </p:cTn>
                                        <p:tgtEl>
                                          <p:spTgt spid="12312"/>
                                        </p:tgtEl>
                                        <p:attrNameLst>
                                          <p:attrName>style.visibility</p:attrName>
                                        </p:attrNameLst>
                                      </p:cBhvr>
                                      <p:to>
                                        <p:strVal val="visible"/>
                                      </p:to>
                                    </p:set>
                                  </p:childTnLst>
                                </p:cTn>
                              </p:par>
                              <p:par>
                                <p:cTn id="23" presetID="35" presetClass="path" presetSubtype="0" accel="50000" decel="50000" fill="hold" nodeType="withEffect">
                                  <p:stCondLst>
                                    <p:cond delay="400"/>
                                  </p:stCondLst>
                                  <p:childTnLst>
                                    <p:animMotion origin="layout" path="M 3.05129E-6 8.88067E-7 L -0.06991 0.18178 " pathEditMode="relative" rAng="0" ptsTypes="AA">
                                      <p:cBhvr>
                                        <p:cTn id="24" dur="700" spd="-99900" fill="hold"/>
                                        <p:tgtEl>
                                          <p:spTgt spid="12312"/>
                                        </p:tgtEl>
                                        <p:attrNameLst>
                                          <p:attrName>ppt_x,ppt_y</p:attrName>
                                        </p:attrNameLst>
                                      </p:cBhvr>
                                      <p:rCtr x="-3400" y="9100"/>
                                    </p:animMotion>
                                  </p:childTnLst>
                                </p:cTn>
                              </p:par>
                              <p:par>
                                <p:cTn id="25" presetID="1" presetClass="entr" presetSubtype="0" fill="hold" nodeType="withEffect">
                                  <p:stCondLst>
                                    <p:cond delay="0"/>
                                  </p:stCondLst>
                                  <p:childTnLst>
                                    <p:set>
                                      <p:cBhvr>
                                        <p:cTn id="26" dur="1" fill="hold">
                                          <p:stCondLst>
                                            <p:cond delay="0"/>
                                          </p:stCondLst>
                                        </p:cTn>
                                        <p:tgtEl>
                                          <p:spTgt spid="12313"/>
                                        </p:tgtEl>
                                        <p:attrNameLst>
                                          <p:attrName>style.visibility</p:attrName>
                                        </p:attrNameLst>
                                      </p:cBhvr>
                                      <p:to>
                                        <p:strVal val="visible"/>
                                      </p:to>
                                    </p:set>
                                  </p:childTnLst>
                                </p:cTn>
                              </p:par>
                              <p:par>
                                <p:cTn id="27" presetID="35" presetClass="path" presetSubtype="0" accel="50000" decel="50000" fill="hold" nodeType="withEffect">
                                  <p:stCondLst>
                                    <p:cond delay="0"/>
                                  </p:stCondLst>
                                  <p:childTnLst>
                                    <p:animMotion origin="layout" path="M 3.81151E-6 -4.62535E-8 L -0.03203 0.13599 " pathEditMode="relative" rAng="0" ptsTypes="AA">
                                      <p:cBhvr>
                                        <p:cTn id="28" dur="700" spd="-99900" fill="hold"/>
                                        <p:tgtEl>
                                          <p:spTgt spid="12313"/>
                                        </p:tgtEl>
                                        <p:attrNameLst>
                                          <p:attrName>ppt_x,ppt_y</p:attrName>
                                        </p:attrNameLst>
                                      </p:cBhvr>
                                      <p:rCtr x="-1500" y="6800"/>
                                    </p:animMotion>
                                  </p:childTnLst>
                                </p:cTn>
                              </p:par>
                              <p:par>
                                <p:cTn id="29" presetID="1" presetClass="entr" presetSubtype="0" fill="hold" nodeType="withEffect">
                                  <p:stCondLst>
                                    <p:cond delay="0"/>
                                  </p:stCondLst>
                                  <p:childTnLst>
                                    <p:set>
                                      <p:cBhvr>
                                        <p:cTn id="30" dur="1" fill="hold">
                                          <p:stCondLst>
                                            <p:cond delay="0"/>
                                          </p:stCondLst>
                                        </p:cTn>
                                        <p:tgtEl>
                                          <p:spTgt spid="12325"/>
                                        </p:tgtEl>
                                        <p:attrNameLst>
                                          <p:attrName>style.visibility</p:attrName>
                                        </p:attrNameLst>
                                      </p:cBhvr>
                                      <p:to>
                                        <p:strVal val="visible"/>
                                      </p:to>
                                    </p:set>
                                  </p:childTnLst>
                                </p:cTn>
                              </p:par>
                              <p:par>
                                <p:cTn id="31" presetID="35" presetClass="path" presetSubtype="0" accel="50000" decel="50000" fill="hold" nodeType="withEffect">
                                  <p:stCondLst>
                                    <p:cond delay="0"/>
                                  </p:stCondLst>
                                  <p:childTnLst>
                                    <p:animMotion origin="layout" path="M -3.91825E-6 3.01249E-6 L -0.00794 0.07936 " pathEditMode="relative" rAng="0" ptsTypes="AA">
                                      <p:cBhvr>
                                        <p:cTn id="32" dur="700" spd="-99900" fill="hold"/>
                                        <p:tgtEl>
                                          <p:spTgt spid="12325"/>
                                        </p:tgtEl>
                                        <p:attrNameLst>
                                          <p:attrName>ppt_x,ppt_y</p:attrName>
                                        </p:attrNameLst>
                                      </p:cBhvr>
                                      <p:rCtr x="-300" y="4000"/>
                                    </p:animMotion>
                                  </p:childTnLst>
                                </p:cTn>
                              </p:par>
                              <p:par>
                                <p:cTn id="33" presetID="1" presetClass="entr" presetSubtype="0" fill="hold" nodeType="withEffect">
                                  <p:stCondLst>
                                    <p:cond delay="0"/>
                                  </p:stCondLst>
                                  <p:childTnLst>
                                    <p:set>
                                      <p:cBhvr>
                                        <p:cTn id="34" dur="1" fill="hold">
                                          <p:stCondLst>
                                            <p:cond delay="0"/>
                                          </p:stCondLst>
                                        </p:cTn>
                                        <p:tgtEl>
                                          <p:spTgt spid="12308"/>
                                        </p:tgtEl>
                                        <p:attrNameLst>
                                          <p:attrName>style.visibility</p:attrName>
                                        </p:attrNameLst>
                                      </p:cBhvr>
                                      <p:to>
                                        <p:strVal val="visible"/>
                                      </p:to>
                                    </p:set>
                                  </p:childTnLst>
                                </p:cTn>
                              </p:par>
                              <p:par>
                                <p:cTn id="35" presetID="35" presetClass="path" presetSubtype="0" accel="50000" decel="50000" fill="hold" nodeType="withEffect">
                                  <p:stCondLst>
                                    <p:cond delay="0"/>
                                  </p:stCondLst>
                                  <p:childTnLst>
                                    <p:animMotion origin="layout" path="M 3.23614E-6 2.06849E-6 L 0.01978 0.059 " pathEditMode="relative" rAng="0" ptsTypes="AA">
                                      <p:cBhvr>
                                        <p:cTn id="36" dur="700" spd="-99900" fill="hold"/>
                                        <p:tgtEl>
                                          <p:spTgt spid="12308"/>
                                        </p:tgtEl>
                                        <p:attrNameLst>
                                          <p:attrName>ppt_x,ppt_y</p:attrName>
                                        </p:attrNameLst>
                                      </p:cBhvr>
                                      <p:rCtr x="1000" y="2900"/>
                                    </p:animMotion>
                                  </p:childTnLst>
                                </p:cTn>
                              </p:par>
                              <p:par>
                                <p:cTn id="37" presetID="1" presetClass="entr" presetSubtype="0" fill="hold" nodeType="withEffect">
                                  <p:stCondLst>
                                    <p:cond delay="200"/>
                                  </p:stCondLst>
                                  <p:childTnLst>
                                    <p:set>
                                      <p:cBhvr>
                                        <p:cTn id="38" dur="1" fill="hold">
                                          <p:stCondLst>
                                            <p:cond delay="0"/>
                                          </p:stCondLst>
                                        </p:cTn>
                                        <p:tgtEl>
                                          <p:spTgt spid="12304"/>
                                        </p:tgtEl>
                                        <p:attrNameLst>
                                          <p:attrName>style.visibility</p:attrName>
                                        </p:attrNameLst>
                                      </p:cBhvr>
                                      <p:to>
                                        <p:strVal val="visible"/>
                                      </p:to>
                                    </p:set>
                                  </p:childTnLst>
                                </p:cTn>
                              </p:par>
                              <p:par>
                                <p:cTn id="39" presetID="35" presetClass="path" presetSubtype="0" accel="50000" decel="50000" fill="hold" nodeType="withEffect">
                                  <p:stCondLst>
                                    <p:cond delay="200"/>
                                  </p:stCondLst>
                                  <p:childTnLst>
                                    <p:animMotion origin="layout" path="M -3.91825E-6 3.01249E-6 L -0.00794 0.07936 " pathEditMode="relative" rAng="0" ptsTypes="AA">
                                      <p:cBhvr>
                                        <p:cTn id="40" dur="700" spd="-99900" fill="hold"/>
                                        <p:tgtEl>
                                          <p:spTgt spid="12304"/>
                                        </p:tgtEl>
                                        <p:attrNameLst>
                                          <p:attrName>ppt_x,ppt_y</p:attrName>
                                        </p:attrNameLst>
                                      </p:cBhvr>
                                      <p:rCtr x="-300" y="4000"/>
                                    </p:animMotion>
                                  </p:childTnLst>
                                </p:cTn>
                              </p:par>
                              <p:par>
                                <p:cTn id="41" presetID="1" presetClass="entr" presetSubtype="0" fill="hold" nodeType="withEffect">
                                  <p:stCondLst>
                                    <p:cond delay="400"/>
                                  </p:stCondLst>
                                  <p:childTnLst>
                                    <p:set>
                                      <p:cBhvr>
                                        <p:cTn id="42" dur="1" fill="hold">
                                          <p:stCondLst>
                                            <p:cond delay="0"/>
                                          </p:stCondLst>
                                        </p:cTn>
                                        <p:tgtEl>
                                          <p:spTgt spid="12299"/>
                                        </p:tgtEl>
                                        <p:attrNameLst>
                                          <p:attrName>style.visibility</p:attrName>
                                        </p:attrNameLst>
                                      </p:cBhvr>
                                      <p:to>
                                        <p:strVal val="visible"/>
                                      </p:to>
                                    </p:set>
                                  </p:childTnLst>
                                </p:cTn>
                              </p:par>
                              <p:par>
                                <p:cTn id="43" presetID="35" presetClass="path" presetSubtype="0" accel="50000" decel="50000" fill="hold" nodeType="withEffect">
                                  <p:stCondLst>
                                    <p:cond delay="400"/>
                                  </p:stCondLst>
                                  <p:childTnLst>
                                    <p:animMotion origin="layout" path="M 3.40797E-6 2.47108E-6 L -0.00248 0.20615 " pathEditMode="relative" rAng="0" ptsTypes="AA">
                                      <p:cBhvr>
                                        <p:cTn id="44" dur="700" spd="-99900" fill="hold"/>
                                        <p:tgtEl>
                                          <p:spTgt spid="12299"/>
                                        </p:tgtEl>
                                        <p:attrNameLst>
                                          <p:attrName>ppt_x,ppt_y</p:attrName>
                                        </p:attrNameLst>
                                      </p:cBhvr>
                                      <p:rCtr x="0" y="10300"/>
                                    </p:animMotion>
                                  </p:childTnLst>
                                </p:cTn>
                              </p:par>
                              <p:par>
                                <p:cTn id="45" presetID="1" presetClass="entr" presetSubtype="0" fill="hold" nodeType="withEffect">
                                  <p:stCondLst>
                                    <p:cond delay="500"/>
                                  </p:stCondLst>
                                  <p:childTnLst>
                                    <p:set>
                                      <p:cBhvr>
                                        <p:cTn id="46" dur="1" fill="hold">
                                          <p:stCondLst>
                                            <p:cond delay="0"/>
                                          </p:stCondLst>
                                        </p:cTn>
                                        <p:tgtEl>
                                          <p:spTgt spid="12303"/>
                                        </p:tgtEl>
                                        <p:attrNameLst>
                                          <p:attrName>style.visibility</p:attrName>
                                        </p:attrNameLst>
                                      </p:cBhvr>
                                      <p:to>
                                        <p:strVal val="visible"/>
                                      </p:to>
                                    </p:set>
                                  </p:childTnLst>
                                </p:cTn>
                              </p:par>
                              <p:par>
                                <p:cTn id="47" presetID="35" presetClass="path" presetSubtype="0" accel="50000" decel="50000" fill="hold" nodeType="withEffect">
                                  <p:stCondLst>
                                    <p:cond delay="500"/>
                                  </p:stCondLst>
                                  <p:childTnLst>
                                    <p:animMotion origin="layout" path="M 1.08826E-6 3.32254E-6 L 0.04218 0.20615 " pathEditMode="relative" rAng="0" ptsTypes="AA">
                                      <p:cBhvr>
                                        <p:cTn id="48" dur="700" spd="-99900" fill="hold"/>
                                        <p:tgtEl>
                                          <p:spTgt spid="12303"/>
                                        </p:tgtEl>
                                        <p:attrNameLst>
                                          <p:attrName>ppt_x,ppt_y</p:attrName>
                                        </p:attrNameLst>
                                      </p:cBhvr>
                                      <p:rCtr x="2100" y="10300"/>
                                    </p:animMotion>
                                  </p:childTnLst>
                                </p:cTn>
                              </p:par>
                              <p:par>
                                <p:cTn id="49" presetID="1" presetClass="entr" presetSubtype="0" fill="hold" nodeType="withEffect">
                                  <p:stCondLst>
                                    <p:cond delay="200"/>
                                  </p:stCondLst>
                                  <p:childTnLst>
                                    <p:set>
                                      <p:cBhvr>
                                        <p:cTn id="50" dur="1" fill="hold">
                                          <p:stCondLst>
                                            <p:cond delay="0"/>
                                          </p:stCondLst>
                                        </p:cTn>
                                        <p:tgtEl>
                                          <p:spTgt spid="12311"/>
                                        </p:tgtEl>
                                        <p:attrNameLst>
                                          <p:attrName>style.visibility</p:attrName>
                                        </p:attrNameLst>
                                      </p:cBhvr>
                                      <p:to>
                                        <p:strVal val="visible"/>
                                      </p:to>
                                    </p:set>
                                  </p:childTnLst>
                                </p:cTn>
                              </p:par>
                              <p:par>
                                <p:cTn id="51" presetID="35" presetClass="path" presetSubtype="0" accel="50000" decel="50000" fill="hold" nodeType="withEffect">
                                  <p:stCondLst>
                                    <p:cond delay="200"/>
                                  </p:stCondLst>
                                  <p:childTnLst>
                                    <p:animMotion origin="layout" path="M -4.38427E-6 1.55946E-6 L -0.01575 0.25636 " pathEditMode="relative" rAng="0" ptsTypes="AA">
                                      <p:cBhvr>
                                        <p:cTn id="52" dur="700" spd="-99900" fill="hold"/>
                                        <p:tgtEl>
                                          <p:spTgt spid="12311"/>
                                        </p:tgtEl>
                                        <p:attrNameLst>
                                          <p:attrName>ppt_x,ppt_y</p:attrName>
                                        </p:attrNameLst>
                                      </p:cBhvr>
                                      <p:rCtr x="-700" y="12800"/>
                                    </p:animMotion>
                                  </p:childTnLst>
                                </p:cTn>
                              </p:par>
                              <p:par>
                                <p:cTn id="53" presetID="1" presetClass="entr" presetSubtype="0" fill="hold" nodeType="withEffect">
                                  <p:stCondLst>
                                    <p:cond delay="200"/>
                                  </p:stCondLst>
                                  <p:childTnLst>
                                    <p:set>
                                      <p:cBhvr>
                                        <p:cTn id="54" dur="1" fill="hold">
                                          <p:stCondLst>
                                            <p:cond delay="0"/>
                                          </p:stCondLst>
                                        </p:cTn>
                                        <p:tgtEl>
                                          <p:spTgt spid="12305"/>
                                        </p:tgtEl>
                                        <p:attrNameLst>
                                          <p:attrName>style.visibility</p:attrName>
                                        </p:attrNameLst>
                                      </p:cBhvr>
                                      <p:to>
                                        <p:strVal val="visible"/>
                                      </p:to>
                                    </p:set>
                                  </p:childTnLst>
                                </p:cTn>
                              </p:par>
                              <p:par>
                                <p:cTn id="55" presetID="35" presetClass="path" presetSubtype="0" accel="50000" decel="50000" fill="hold" nodeType="withEffect">
                                  <p:stCondLst>
                                    <p:cond delay="200"/>
                                  </p:stCondLst>
                                  <p:childTnLst>
                                    <p:animMotion origin="layout" path="M -1.81984E-6 -2.03609E-7 L 0.01862 0.30657 " pathEditMode="relative" rAng="0" ptsTypes="AA">
                                      <p:cBhvr>
                                        <p:cTn id="56" dur="700" spd="-99900" fill="hold"/>
                                        <p:tgtEl>
                                          <p:spTgt spid="12305"/>
                                        </p:tgtEl>
                                        <p:attrNameLst>
                                          <p:attrName>ppt_x,ppt_y</p:attrName>
                                        </p:attrNameLst>
                                      </p:cBhvr>
                                      <p:rCtr x="900" y="15300"/>
                                    </p:animMotion>
                                  </p:childTnLst>
                                </p:cTn>
                              </p:par>
                              <p:par>
                                <p:cTn id="57" presetID="1" presetClass="entr" presetSubtype="0" fill="hold" nodeType="withEffect">
                                  <p:stCondLst>
                                    <p:cond delay="200"/>
                                  </p:stCondLst>
                                  <p:childTnLst>
                                    <p:set>
                                      <p:cBhvr>
                                        <p:cTn id="58" dur="1" fill="hold">
                                          <p:stCondLst>
                                            <p:cond delay="0"/>
                                          </p:stCondLst>
                                        </p:cTn>
                                        <p:tgtEl>
                                          <p:spTgt spid="12316"/>
                                        </p:tgtEl>
                                        <p:attrNameLst>
                                          <p:attrName>style.visibility</p:attrName>
                                        </p:attrNameLst>
                                      </p:cBhvr>
                                      <p:to>
                                        <p:strVal val="visible"/>
                                      </p:to>
                                    </p:set>
                                  </p:childTnLst>
                                </p:cTn>
                              </p:par>
                              <p:par>
                                <p:cTn id="59" presetID="35" presetClass="path" presetSubtype="0" accel="50000" decel="50000" fill="hold" nodeType="withEffect">
                                  <p:stCondLst>
                                    <p:cond delay="200"/>
                                  </p:stCondLst>
                                  <p:childTnLst>
                                    <p:animMotion origin="layout" path="M 1.89794E-6 2.08237E-7 L -0.01823 0.37182 " pathEditMode="relative" rAng="0" ptsTypes="AA">
                                      <p:cBhvr>
                                        <p:cTn id="60" dur="700" spd="-99900" fill="hold"/>
                                        <p:tgtEl>
                                          <p:spTgt spid="12316"/>
                                        </p:tgtEl>
                                        <p:attrNameLst>
                                          <p:attrName>ppt_x,ppt_y</p:attrName>
                                        </p:attrNameLst>
                                      </p:cBhvr>
                                      <p:rCtr x="-800" y="18600"/>
                                    </p:animMotion>
                                  </p:childTnLst>
                                </p:cTn>
                              </p:par>
                              <p:par>
                                <p:cTn id="61" presetID="1" presetClass="entr" presetSubtype="0" fill="hold" nodeType="withEffect">
                                  <p:stCondLst>
                                    <p:cond delay="500"/>
                                  </p:stCondLst>
                                  <p:childTnLst>
                                    <p:set>
                                      <p:cBhvr>
                                        <p:cTn id="62" dur="1" fill="hold">
                                          <p:stCondLst>
                                            <p:cond delay="0"/>
                                          </p:stCondLst>
                                        </p:cTn>
                                        <p:tgtEl>
                                          <p:spTgt spid="12315"/>
                                        </p:tgtEl>
                                        <p:attrNameLst>
                                          <p:attrName>style.visibility</p:attrName>
                                        </p:attrNameLst>
                                      </p:cBhvr>
                                      <p:to>
                                        <p:strVal val="visible"/>
                                      </p:to>
                                    </p:set>
                                  </p:childTnLst>
                                </p:cTn>
                              </p:par>
                              <p:par>
                                <p:cTn id="63" presetID="35" presetClass="path" presetSubtype="0" accel="50000" decel="50000" fill="hold" nodeType="withEffect">
                                  <p:stCondLst>
                                    <p:cond delay="500"/>
                                  </p:stCondLst>
                                  <p:childTnLst>
                                    <p:animMotion origin="layout" path="M -1.13512E-6 4.38223E-6 L -0.08487 0.36626 " pathEditMode="relative" rAng="0" ptsTypes="AA">
                                      <p:cBhvr>
                                        <p:cTn id="64" dur="700" spd="-99900" fill="hold"/>
                                        <p:tgtEl>
                                          <p:spTgt spid="12315"/>
                                        </p:tgtEl>
                                        <p:attrNameLst>
                                          <p:attrName>ppt_x,ppt_y</p:attrName>
                                        </p:attrNameLst>
                                      </p:cBhvr>
                                      <p:rCtr x="-4100" y="18300"/>
                                    </p:animMotion>
                                  </p:childTnLst>
                                </p:cTn>
                              </p:par>
                              <p:par>
                                <p:cTn id="65" presetID="1" presetClass="entr" presetSubtype="0" fill="hold" nodeType="withEffect">
                                  <p:stCondLst>
                                    <p:cond delay="0"/>
                                  </p:stCondLst>
                                  <p:childTnLst>
                                    <p:set>
                                      <p:cBhvr>
                                        <p:cTn id="66" dur="1" fill="hold">
                                          <p:stCondLst>
                                            <p:cond delay="0"/>
                                          </p:stCondLst>
                                        </p:cTn>
                                        <p:tgtEl>
                                          <p:spTgt spid="12314"/>
                                        </p:tgtEl>
                                        <p:attrNameLst>
                                          <p:attrName>style.visibility</p:attrName>
                                        </p:attrNameLst>
                                      </p:cBhvr>
                                      <p:to>
                                        <p:strVal val="visible"/>
                                      </p:to>
                                    </p:set>
                                  </p:childTnLst>
                                </p:cTn>
                              </p:par>
                              <p:par>
                                <p:cTn id="67" presetID="35" presetClass="path" presetSubtype="0" accel="50000" decel="50000" fill="hold" nodeType="withEffect">
                                  <p:stCondLst>
                                    <p:cond delay="0"/>
                                  </p:stCondLst>
                                  <p:childTnLst>
                                    <p:animMotion origin="layout" path="M -3.22833E-6 -2.53124E-6 L -0.10414 0.32254 " pathEditMode="relative" rAng="0" ptsTypes="AA">
                                      <p:cBhvr>
                                        <p:cTn id="68" dur="700" spd="-99900" fill="hold"/>
                                        <p:tgtEl>
                                          <p:spTgt spid="12314"/>
                                        </p:tgtEl>
                                        <p:attrNameLst>
                                          <p:attrName>ppt_x,ppt_y</p:attrName>
                                        </p:attrNameLst>
                                      </p:cBhvr>
                                      <p:rCtr x="-5100" y="16100"/>
                                    </p:animMotion>
                                  </p:childTnLst>
                                </p:cTn>
                              </p:par>
                              <p:par>
                                <p:cTn id="69" presetID="1" presetClass="entr" presetSubtype="0" fill="hold" nodeType="withEffect">
                                  <p:stCondLst>
                                    <p:cond delay="200"/>
                                  </p:stCondLst>
                                  <p:childTnLst>
                                    <p:set>
                                      <p:cBhvr>
                                        <p:cTn id="70" dur="1" fill="hold">
                                          <p:stCondLst>
                                            <p:cond delay="0"/>
                                          </p:stCondLst>
                                        </p:cTn>
                                        <p:tgtEl>
                                          <p:spTgt spid="12307"/>
                                        </p:tgtEl>
                                        <p:attrNameLst>
                                          <p:attrName>style.visibility</p:attrName>
                                        </p:attrNameLst>
                                      </p:cBhvr>
                                      <p:to>
                                        <p:strVal val="visible"/>
                                      </p:to>
                                    </p:set>
                                  </p:childTnLst>
                                </p:cTn>
                              </p:par>
                              <p:par>
                                <p:cTn id="71" presetID="35" presetClass="path" presetSubtype="0" accel="50000" decel="50000" fill="hold" nodeType="withEffect">
                                  <p:stCondLst>
                                    <p:cond delay="200"/>
                                  </p:stCondLst>
                                  <p:childTnLst>
                                    <p:animMotion origin="layout" path="M -3.00182E-6 -1.89727E-6 L -0.14644 0.24919 " pathEditMode="relative" rAng="0" ptsTypes="AA">
                                      <p:cBhvr>
                                        <p:cTn id="72" dur="700" spd="-99900" fill="hold"/>
                                        <p:tgtEl>
                                          <p:spTgt spid="12307"/>
                                        </p:tgtEl>
                                        <p:attrNameLst>
                                          <p:attrName>ppt_x,ppt_y</p:attrName>
                                        </p:attrNameLst>
                                      </p:cBhvr>
                                      <p:rCtr x="-7200" y="12400"/>
                                    </p:animMotion>
                                  </p:childTnLst>
                                </p:cTn>
                              </p:par>
                              <p:par>
                                <p:cTn id="73" presetID="1" presetClass="entr" presetSubtype="0" fill="hold" nodeType="withEffect">
                                  <p:stCondLst>
                                    <p:cond delay="100"/>
                                  </p:stCondLst>
                                  <p:childTnLst>
                                    <p:set>
                                      <p:cBhvr>
                                        <p:cTn id="74" dur="1" fill="hold">
                                          <p:stCondLst>
                                            <p:cond delay="0"/>
                                          </p:stCondLst>
                                        </p:cTn>
                                        <p:tgtEl>
                                          <p:spTgt spid="12317"/>
                                        </p:tgtEl>
                                        <p:attrNameLst>
                                          <p:attrName>style.visibility</p:attrName>
                                        </p:attrNameLst>
                                      </p:cBhvr>
                                      <p:to>
                                        <p:strVal val="visible"/>
                                      </p:to>
                                    </p:set>
                                  </p:childTnLst>
                                </p:cTn>
                              </p:par>
                              <p:par>
                                <p:cTn id="75" presetID="35" presetClass="path" presetSubtype="0" accel="50000" decel="50000" fill="hold" nodeType="withEffect">
                                  <p:stCondLst>
                                    <p:cond delay="100"/>
                                  </p:stCondLst>
                                  <p:childTnLst>
                                    <p:animMotion origin="layout" path="M -4.62119E-6 -3.26701E-6 L -0.06456 0.45373 " pathEditMode="relative" rAng="0" ptsTypes="AA">
                                      <p:cBhvr>
                                        <p:cTn id="76" dur="700" spd="-99900" fill="hold"/>
                                        <p:tgtEl>
                                          <p:spTgt spid="12317"/>
                                        </p:tgtEl>
                                        <p:attrNameLst>
                                          <p:attrName>ppt_x,ppt_y</p:attrName>
                                        </p:attrNameLst>
                                      </p:cBhvr>
                                      <p:rCtr x="-3100" y="22700"/>
                                    </p:animMotion>
                                  </p:childTnLst>
                                </p:cTn>
                              </p:par>
                              <p:par>
                                <p:cTn id="77" presetID="1" presetClass="entr" presetSubtype="0" fill="hold" nodeType="withEffect">
                                  <p:stCondLst>
                                    <p:cond delay="0"/>
                                  </p:stCondLst>
                                  <p:childTnLst>
                                    <p:set>
                                      <p:cBhvr>
                                        <p:cTn id="78" dur="1" fill="hold">
                                          <p:stCondLst>
                                            <p:cond delay="0"/>
                                          </p:stCondLst>
                                        </p:cTn>
                                        <p:tgtEl>
                                          <p:spTgt spid="12297"/>
                                        </p:tgtEl>
                                        <p:attrNameLst>
                                          <p:attrName>style.visibility</p:attrName>
                                        </p:attrNameLst>
                                      </p:cBhvr>
                                      <p:to>
                                        <p:strVal val="visible"/>
                                      </p:to>
                                    </p:set>
                                  </p:childTnLst>
                                </p:cTn>
                              </p:par>
                              <p:par>
                                <p:cTn id="79" presetID="35" presetClass="path" presetSubtype="0" accel="50000" decel="50000" fill="hold" nodeType="withEffect">
                                  <p:stCondLst>
                                    <p:cond delay="0"/>
                                  </p:stCondLst>
                                  <p:childTnLst>
                                    <p:animMotion origin="layout" path="M 4.09529E-6 3.09116E-6 L -0.1113 0.42387 " pathEditMode="relative" rAng="0" ptsTypes="AA">
                                      <p:cBhvr>
                                        <p:cTn id="80" dur="700" spd="-99900" fill="hold"/>
                                        <p:tgtEl>
                                          <p:spTgt spid="12297"/>
                                        </p:tgtEl>
                                        <p:attrNameLst>
                                          <p:attrName>ppt_x,ppt_y</p:attrName>
                                        </p:attrNameLst>
                                      </p:cBhvr>
                                      <p:rCtr x="-5500" y="21200"/>
                                    </p:animMotion>
                                  </p:childTnLst>
                                </p:cTn>
                              </p:par>
                              <p:par>
                                <p:cTn id="81" presetID="1" presetClass="entr" presetSubtype="0" fill="hold" nodeType="withEffect">
                                  <p:stCondLst>
                                    <p:cond delay="200"/>
                                  </p:stCondLst>
                                  <p:childTnLst>
                                    <p:set>
                                      <p:cBhvr>
                                        <p:cTn id="82" dur="1" fill="hold">
                                          <p:stCondLst>
                                            <p:cond delay="0"/>
                                          </p:stCondLst>
                                        </p:cTn>
                                        <p:tgtEl>
                                          <p:spTgt spid="12327"/>
                                        </p:tgtEl>
                                        <p:attrNameLst>
                                          <p:attrName>style.visibility</p:attrName>
                                        </p:attrNameLst>
                                      </p:cBhvr>
                                      <p:to>
                                        <p:strVal val="visible"/>
                                      </p:to>
                                    </p:set>
                                  </p:childTnLst>
                                </p:cTn>
                              </p:par>
                              <p:par>
                                <p:cTn id="83" presetID="35" presetClass="path" presetSubtype="0" accel="50000" decel="50000" fill="hold" nodeType="withEffect">
                                  <p:stCondLst>
                                    <p:cond delay="200"/>
                                  </p:stCondLst>
                                  <p:childTnLst>
                                    <p:animMotion origin="layout" path="M 4.09529E-6 3.09116E-6 L -0.1113 0.42387 " pathEditMode="relative" rAng="0" ptsTypes="AA">
                                      <p:cBhvr>
                                        <p:cTn id="84" dur="700" spd="-99900" fill="hold"/>
                                        <p:tgtEl>
                                          <p:spTgt spid="12327"/>
                                        </p:tgtEl>
                                        <p:attrNameLst>
                                          <p:attrName>ppt_x,ppt_y</p:attrName>
                                        </p:attrNameLst>
                                      </p:cBhvr>
                                      <p:rCtr x="-5500" y="21200"/>
                                    </p:animMotion>
                                  </p:childTnLst>
                                </p:cTn>
                              </p:par>
                              <p:par>
                                <p:cTn id="85" presetID="1" presetClass="entr" presetSubtype="0" fill="hold" nodeType="withEffect">
                                  <p:stCondLst>
                                    <p:cond delay="400"/>
                                  </p:stCondLst>
                                  <p:childTnLst>
                                    <p:set>
                                      <p:cBhvr>
                                        <p:cTn id="86" dur="1" fill="hold">
                                          <p:stCondLst>
                                            <p:cond delay="0"/>
                                          </p:stCondLst>
                                        </p:cTn>
                                        <p:tgtEl>
                                          <p:spTgt spid="12295"/>
                                        </p:tgtEl>
                                        <p:attrNameLst>
                                          <p:attrName>style.visibility</p:attrName>
                                        </p:attrNameLst>
                                      </p:cBhvr>
                                      <p:to>
                                        <p:strVal val="visible"/>
                                      </p:to>
                                    </p:set>
                                  </p:childTnLst>
                                </p:cTn>
                              </p:par>
                              <p:par>
                                <p:cTn id="87" presetID="35" presetClass="path" presetSubtype="0" accel="50000" decel="50000" fill="hold" nodeType="withEffect">
                                  <p:stCondLst>
                                    <p:cond delay="400"/>
                                  </p:stCondLst>
                                  <p:childTnLst>
                                    <p:animMotion origin="layout" path="M 4.09529E-6 3.09116E-6 L -0.1113 0.42387 " pathEditMode="relative" rAng="0" ptsTypes="AA">
                                      <p:cBhvr>
                                        <p:cTn id="88" dur="700" spd="-99900" fill="hold"/>
                                        <p:tgtEl>
                                          <p:spTgt spid="12295"/>
                                        </p:tgtEl>
                                        <p:attrNameLst>
                                          <p:attrName>ppt_x,ppt_y</p:attrName>
                                        </p:attrNameLst>
                                      </p:cBhvr>
                                      <p:rCtr x="-5500" y="21200"/>
                                    </p:animMotion>
                                  </p:childTnLst>
                                </p:cTn>
                              </p:par>
                              <p:par>
                                <p:cTn id="89" presetID="1" presetClass="entr" presetSubtype="0" fill="hold" nodeType="withEffect">
                                  <p:stCondLst>
                                    <p:cond delay="200"/>
                                  </p:stCondLst>
                                  <p:childTnLst>
                                    <p:set>
                                      <p:cBhvr>
                                        <p:cTn id="90" dur="1" fill="hold">
                                          <p:stCondLst>
                                            <p:cond delay="0"/>
                                          </p:stCondLst>
                                        </p:cTn>
                                        <p:tgtEl>
                                          <p:spTgt spid="12326"/>
                                        </p:tgtEl>
                                        <p:attrNameLst>
                                          <p:attrName>style.visibility</p:attrName>
                                        </p:attrNameLst>
                                      </p:cBhvr>
                                      <p:to>
                                        <p:strVal val="visible"/>
                                      </p:to>
                                    </p:set>
                                  </p:childTnLst>
                                </p:cTn>
                              </p:par>
                              <p:par>
                                <p:cTn id="91" presetID="35" presetClass="path" presetSubtype="0" accel="50000" decel="50000" fill="hold" nodeType="withEffect">
                                  <p:stCondLst>
                                    <p:cond delay="200"/>
                                  </p:stCondLst>
                                  <p:childTnLst>
                                    <p:animMotion origin="layout" path="M -2.73366E-7 2.89681E-6 L -0.17326 0.42387 " pathEditMode="relative" rAng="0" ptsTypes="AA">
                                      <p:cBhvr>
                                        <p:cTn id="92" dur="700" spd="-99900" fill="hold"/>
                                        <p:tgtEl>
                                          <p:spTgt spid="12326"/>
                                        </p:tgtEl>
                                        <p:attrNameLst>
                                          <p:attrName>ppt_x,ppt_y</p:attrName>
                                        </p:attrNameLst>
                                      </p:cBhvr>
                                      <p:rCtr x="-8600" y="21200"/>
                                    </p:animMotion>
                                  </p:childTnLst>
                                </p:cTn>
                              </p:par>
                              <p:par>
                                <p:cTn id="93" presetID="1" presetClass="entr" presetSubtype="0" fill="hold" nodeType="withEffect">
                                  <p:stCondLst>
                                    <p:cond delay="200"/>
                                  </p:stCondLst>
                                  <p:childTnLst>
                                    <p:set>
                                      <p:cBhvr>
                                        <p:cTn id="94" dur="1" fill="hold">
                                          <p:stCondLst>
                                            <p:cond delay="0"/>
                                          </p:stCondLst>
                                        </p:cTn>
                                        <p:tgtEl>
                                          <p:spTgt spid="12328"/>
                                        </p:tgtEl>
                                        <p:attrNameLst>
                                          <p:attrName>style.visibility</p:attrName>
                                        </p:attrNameLst>
                                      </p:cBhvr>
                                      <p:to>
                                        <p:strVal val="visible"/>
                                      </p:to>
                                    </p:set>
                                  </p:childTnLst>
                                </p:cTn>
                              </p:par>
                              <p:par>
                                <p:cTn id="95" presetID="35" presetClass="path" presetSubtype="0" accel="50000" decel="50000" fill="hold" nodeType="withEffect">
                                  <p:stCondLst>
                                    <p:cond delay="200"/>
                                  </p:stCondLst>
                                  <p:childTnLst>
                                    <p:animMotion origin="layout" path="M -3.00443E-6 1.5826E-6 L -0.16883 0.37205 " pathEditMode="relative" rAng="0" ptsTypes="AA">
                                      <p:cBhvr>
                                        <p:cTn id="96" dur="700" spd="-99900" fill="hold"/>
                                        <p:tgtEl>
                                          <p:spTgt spid="12328"/>
                                        </p:tgtEl>
                                        <p:attrNameLst>
                                          <p:attrName>ppt_x,ppt_y</p:attrName>
                                        </p:attrNameLst>
                                      </p:cBhvr>
                                      <p:rCtr x="-8300" y="18600"/>
                                    </p:animMotion>
                                  </p:childTnLst>
                                </p:cTn>
                              </p:par>
                              <p:par>
                                <p:cTn id="97" presetID="1" presetClass="entr" presetSubtype="0" fill="hold" nodeType="withEffect">
                                  <p:stCondLst>
                                    <p:cond delay="100"/>
                                  </p:stCondLst>
                                  <p:childTnLst>
                                    <p:set>
                                      <p:cBhvr>
                                        <p:cTn id="98" dur="1" fill="hold">
                                          <p:stCondLst>
                                            <p:cond delay="0"/>
                                          </p:stCondLst>
                                        </p:cTn>
                                        <p:tgtEl>
                                          <p:spTgt spid="12310"/>
                                        </p:tgtEl>
                                        <p:attrNameLst>
                                          <p:attrName>style.visibility</p:attrName>
                                        </p:attrNameLst>
                                      </p:cBhvr>
                                      <p:to>
                                        <p:strVal val="visible"/>
                                      </p:to>
                                    </p:set>
                                  </p:childTnLst>
                                </p:cTn>
                              </p:par>
                              <p:par>
                                <p:cTn id="99" presetID="35" presetClass="path" presetSubtype="0" accel="50000" decel="50000" fill="hold" nodeType="withEffect">
                                  <p:stCondLst>
                                    <p:cond delay="0"/>
                                  </p:stCondLst>
                                  <p:childTnLst>
                                    <p:animMotion origin="layout" path="M 3.5043E-6 -3.94725E-6 L -0.1799 0.31282 " pathEditMode="relative" rAng="0" ptsTypes="AA">
                                      <p:cBhvr>
                                        <p:cTn id="100" dur="700" spd="-99900" fill="hold"/>
                                        <p:tgtEl>
                                          <p:spTgt spid="12310"/>
                                        </p:tgtEl>
                                        <p:attrNameLst>
                                          <p:attrName>ppt_x,ppt_y</p:attrName>
                                        </p:attrNameLst>
                                      </p:cBhvr>
                                      <p:rCtr x="-8900" y="15600"/>
                                    </p:animMotion>
                                  </p:childTnLst>
                                </p:cTn>
                              </p:par>
                              <p:par>
                                <p:cTn id="101" presetID="1" presetClass="entr" presetSubtype="0" fill="hold" nodeType="withEffect">
                                  <p:stCondLst>
                                    <p:cond delay="200"/>
                                  </p:stCondLst>
                                  <p:childTnLst>
                                    <p:set>
                                      <p:cBhvr>
                                        <p:cTn id="102" dur="1" fill="hold">
                                          <p:stCondLst>
                                            <p:cond delay="0"/>
                                          </p:stCondLst>
                                        </p:cTn>
                                        <p:tgtEl>
                                          <p:spTgt spid="12318"/>
                                        </p:tgtEl>
                                        <p:attrNameLst>
                                          <p:attrName>style.visibility</p:attrName>
                                        </p:attrNameLst>
                                      </p:cBhvr>
                                      <p:to>
                                        <p:strVal val="visible"/>
                                      </p:to>
                                    </p:set>
                                  </p:childTnLst>
                                </p:cTn>
                              </p:par>
                              <p:par>
                                <p:cTn id="103" presetID="35" presetClass="path" presetSubtype="0" accel="50000" decel="50000" fill="hold" nodeType="withEffect">
                                  <p:stCondLst>
                                    <p:cond delay="200"/>
                                  </p:stCondLst>
                                  <p:childTnLst>
                                    <p:animMotion origin="layout" path="M 3.5043E-6 -3.94725E-6 L -0.1799 0.31282 " pathEditMode="relative" rAng="0" ptsTypes="AA">
                                      <p:cBhvr>
                                        <p:cTn id="104" dur="700" spd="-99900" fill="hold"/>
                                        <p:tgtEl>
                                          <p:spTgt spid="12318"/>
                                        </p:tgtEl>
                                        <p:attrNameLst>
                                          <p:attrName>ppt_x,ppt_y</p:attrName>
                                        </p:attrNameLst>
                                      </p:cBhvr>
                                      <p:rCtr x="-8900" y="15600"/>
                                    </p:animMotion>
                                  </p:childTnLst>
                                </p:cTn>
                              </p:par>
                              <p:par>
                                <p:cTn id="105" presetID="1" presetClass="entr" presetSubtype="0" fill="hold" nodeType="withEffect">
                                  <p:stCondLst>
                                    <p:cond delay="100"/>
                                  </p:stCondLst>
                                  <p:childTnLst>
                                    <p:set>
                                      <p:cBhvr>
                                        <p:cTn id="106" dur="1" fill="hold">
                                          <p:stCondLst>
                                            <p:cond delay="0"/>
                                          </p:stCondLst>
                                        </p:cTn>
                                        <p:tgtEl>
                                          <p:spTgt spid="12331"/>
                                        </p:tgtEl>
                                        <p:attrNameLst>
                                          <p:attrName>style.visibility</p:attrName>
                                        </p:attrNameLst>
                                      </p:cBhvr>
                                      <p:to>
                                        <p:strVal val="visible"/>
                                      </p:to>
                                    </p:set>
                                  </p:childTnLst>
                                </p:cTn>
                              </p:par>
                              <p:par>
                                <p:cTn id="107" presetID="35" presetClass="path" presetSubtype="0" accel="50000" decel="50000" fill="hold" nodeType="withEffect">
                                  <p:stCondLst>
                                    <p:cond delay="100"/>
                                  </p:stCondLst>
                                  <p:childTnLst>
                                    <p:animMotion origin="layout" path="M 2.86123E-6 4.41462E-6 L -0.22677 0.41739 " pathEditMode="relative" rAng="0" ptsTypes="AA">
                                      <p:cBhvr>
                                        <p:cTn id="108" dur="700" spd="-99900" fill="hold"/>
                                        <p:tgtEl>
                                          <p:spTgt spid="12331"/>
                                        </p:tgtEl>
                                        <p:attrNameLst>
                                          <p:attrName>ppt_x,ppt_y</p:attrName>
                                        </p:attrNameLst>
                                      </p:cBhvr>
                                      <p:rCtr x="-11200" y="20900"/>
                                    </p:animMotion>
                                  </p:childTnLst>
                                </p:cTn>
                              </p:par>
                              <p:par>
                                <p:cTn id="109" presetID="1" presetClass="entr" presetSubtype="0" fill="hold" nodeType="withEffect">
                                  <p:stCondLst>
                                    <p:cond delay="100"/>
                                  </p:stCondLst>
                                  <p:childTnLst>
                                    <p:set>
                                      <p:cBhvr>
                                        <p:cTn id="110" dur="1" fill="hold">
                                          <p:stCondLst>
                                            <p:cond delay="0"/>
                                          </p:stCondLst>
                                        </p:cTn>
                                        <p:tgtEl>
                                          <p:spTgt spid="12321"/>
                                        </p:tgtEl>
                                        <p:attrNameLst>
                                          <p:attrName>style.visibility</p:attrName>
                                        </p:attrNameLst>
                                      </p:cBhvr>
                                      <p:to>
                                        <p:strVal val="visible"/>
                                      </p:to>
                                    </p:set>
                                  </p:childTnLst>
                                </p:cTn>
                              </p:par>
                              <p:par>
                                <p:cTn id="111" presetID="35" presetClass="path" presetSubtype="0" accel="50000" decel="50000" fill="hold" nodeType="withEffect">
                                  <p:stCondLst>
                                    <p:cond delay="100"/>
                                  </p:stCondLst>
                                  <p:childTnLst>
                                    <p:animMotion origin="layout" path="M 3.12419E-7 -3.32716E-6 L -0.16259 0.50532 " pathEditMode="relative" rAng="0" ptsTypes="AA">
                                      <p:cBhvr>
                                        <p:cTn id="112" dur="700" spd="-99900" fill="hold"/>
                                        <p:tgtEl>
                                          <p:spTgt spid="12321"/>
                                        </p:tgtEl>
                                        <p:attrNameLst>
                                          <p:attrName>ppt_x,ppt_y</p:attrName>
                                        </p:attrNameLst>
                                      </p:cBhvr>
                                      <p:rCtr x="-8000" y="25300"/>
                                    </p:animMotion>
                                  </p:childTnLst>
                                </p:cTn>
                              </p:par>
                              <p:par>
                                <p:cTn id="113" presetID="1" presetClass="entr" presetSubtype="0" fill="hold" nodeType="withEffect">
                                  <p:stCondLst>
                                    <p:cond delay="0"/>
                                  </p:stCondLst>
                                  <p:childTnLst>
                                    <p:set>
                                      <p:cBhvr>
                                        <p:cTn id="114" dur="1" fill="hold">
                                          <p:stCondLst>
                                            <p:cond delay="0"/>
                                          </p:stCondLst>
                                        </p:cTn>
                                        <p:tgtEl>
                                          <p:spTgt spid="12322"/>
                                        </p:tgtEl>
                                        <p:attrNameLst>
                                          <p:attrName>style.visibility</p:attrName>
                                        </p:attrNameLst>
                                      </p:cBhvr>
                                      <p:to>
                                        <p:strVal val="visible"/>
                                      </p:to>
                                    </p:set>
                                  </p:childTnLst>
                                </p:cTn>
                              </p:par>
                              <p:par>
                                <p:cTn id="115" presetID="35" presetClass="path" presetSubtype="0" accel="50000" decel="50000" fill="hold" nodeType="withEffect">
                                  <p:stCondLst>
                                    <p:cond delay="0"/>
                                  </p:stCondLst>
                                  <p:childTnLst>
                                    <p:animMotion origin="layout" path="M -4.27753E-6 -3.57242E-6 L -0.11754 0.56479 " pathEditMode="relative" rAng="0" ptsTypes="AA">
                                      <p:cBhvr>
                                        <p:cTn id="116" dur="700" spd="-99900" fill="hold"/>
                                        <p:tgtEl>
                                          <p:spTgt spid="12322"/>
                                        </p:tgtEl>
                                        <p:attrNameLst>
                                          <p:attrName>ppt_x,ppt_y</p:attrName>
                                        </p:attrNameLst>
                                      </p:cBhvr>
                                      <p:rCtr x="-5800" y="28200"/>
                                    </p:animMotion>
                                  </p:childTnLst>
                                </p:cTn>
                              </p:par>
                              <p:par>
                                <p:cTn id="117" presetID="1" presetClass="entr" presetSubtype="0" fill="hold" nodeType="withEffect">
                                  <p:stCondLst>
                                    <p:cond delay="200"/>
                                  </p:stCondLst>
                                  <p:childTnLst>
                                    <p:set>
                                      <p:cBhvr>
                                        <p:cTn id="118" dur="1" fill="hold">
                                          <p:stCondLst>
                                            <p:cond delay="0"/>
                                          </p:stCondLst>
                                        </p:cTn>
                                        <p:tgtEl>
                                          <p:spTgt spid="12330"/>
                                        </p:tgtEl>
                                        <p:attrNameLst>
                                          <p:attrName>style.visibility</p:attrName>
                                        </p:attrNameLst>
                                      </p:cBhvr>
                                      <p:to>
                                        <p:strVal val="visible"/>
                                      </p:to>
                                    </p:set>
                                  </p:childTnLst>
                                </p:cTn>
                              </p:par>
                              <p:par>
                                <p:cTn id="119" presetID="35" presetClass="path" presetSubtype="0" accel="50000" decel="50000" fill="hold" nodeType="withEffect">
                                  <p:stCondLst>
                                    <p:cond delay="200"/>
                                  </p:stCondLst>
                                  <p:childTnLst>
                                    <p:animMotion origin="layout" path="M 7.28977E-8 3.30865E-6 L -0.20385 0.53517 " pathEditMode="relative" rAng="0" ptsTypes="AA">
                                      <p:cBhvr>
                                        <p:cTn id="120" dur="700" spd="-99900" fill="hold"/>
                                        <p:tgtEl>
                                          <p:spTgt spid="12330"/>
                                        </p:tgtEl>
                                        <p:attrNameLst>
                                          <p:attrName>ppt_x,ppt_y</p:attrName>
                                        </p:attrNameLst>
                                      </p:cBhvr>
                                      <p:rCtr x="-10100" y="26700"/>
                                    </p:animMotion>
                                  </p:childTnLst>
                                </p:cTn>
                              </p:par>
                              <p:par>
                                <p:cTn id="121" presetID="1" presetClass="entr" presetSubtype="0" fill="hold" nodeType="withEffect">
                                  <p:stCondLst>
                                    <p:cond delay="100"/>
                                  </p:stCondLst>
                                  <p:childTnLst>
                                    <p:set>
                                      <p:cBhvr>
                                        <p:cTn id="122" dur="1" fill="hold">
                                          <p:stCondLst>
                                            <p:cond delay="0"/>
                                          </p:stCondLst>
                                        </p:cTn>
                                        <p:tgtEl>
                                          <p:spTgt spid="12320"/>
                                        </p:tgtEl>
                                        <p:attrNameLst>
                                          <p:attrName>style.visibility</p:attrName>
                                        </p:attrNameLst>
                                      </p:cBhvr>
                                      <p:to>
                                        <p:strVal val="visible"/>
                                      </p:to>
                                    </p:set>
                                  </p:childTnLst>
                                </p:cTn>
                              </p:par>
                              <p:par>
                                <p:cTn id="123" presetID="35" presetClass="path" presetSubtype="0" accel="50000" decel="50000" fill="hold" nodeType="withEffect">
                                  <p:stCondLst>
                                    <p:cond delay="100"/>
                                  </p:stCondLst>
                                  <p:childTnLst>
                                    <p:animMotion origin="layout" path="M 1.89794E-6 2.08237E-7 L -0.01823 0.37182 " pathEditMode="relative" rAng="0" ptsTypes="AA">
                                      <p:cBhvr>
                                        <p:cTn id="124" dur="700" spd="-99900" fill="hold"/>
                                        <p:tgtEl>
                                          <p:spTgt spid="12320"/>
                                        </p:tgtEl>
                                        <p:attrNameLst>
                                          <p:attrName>ppt_x,ppt_y</p:attrName>
                                        </p:attrNameLst>
                                      </p:cBhvr>
                                      <p:rCtr x="-800" y="18600"/>
                                    </p:animMotion>
                                  </p:childTnLst>
                                </p:cTn>
                              </p:par>
                              <p:par>
                                <p:cTn id="125" presetID="1" presetClass="entr" presetSubtype="0" fill="hold" nodeType="withEffect">
                                  <p:stCondLst>
                                    <p:cond delay="0"/>
                                  </p:stCondLst>
                                  <p:childTnLst>
                                    <p:set>
                                      <p:cBhvr>
                                        <p:cTn id="126" dur="1" fill="hold">
                                          <p:stCondLst>
                                            <p:cond delay="0"/>
                                          </p:stCondLst>
                                        </p:cTn>
                                        <p:tgtEl>
                                          <p:spTgt spid="12323"/>
                                        </p:tgtEl>
                                        <p:attrNameLst>
                                          <p:attrName>style.visibility</p:attrName>
                                        </p:attrNameLst>
                                      </p:cBhvr>
                                      <p:to>
                                        <p:strVal val="visible"/>
                                      </p:to>
                                    </p:set>
                                  </p:childTnLst>
                                </p:cTn>
                              </p:par>
                              <p:par>
                                <p:cTn id="127" presetID="35" presetClass="path" presetSubtype="0" accel="50000" decel="50000" fill="hold" nodeType="withEffect">
                                  <p:stCondLst>
                                    <p:cond delay="0"/>
                                  </p:stCondLst>
                                  <p:childTnLst>
                                    <p:animMotion origin="layout" path="M 3.12419E-7 -3.32716E-6 L -0.16259 0.50532 " pathEditMode="relative" rAng="0" ptsTypes="AA">
                                      <p:cBhvr>
                                        <p:cTn id="128" dur="700" spd="-99900" fill="hold"/>
                                        <p:tgtEl>
                                          <p:spTgt spid="12323"/>
                                        </p:tgtEl>
                                        <p:attrNameLst>
                                          <p:attrName>ppt_x,ppt_y</p:attrName>
                                        </p:attrNameLst>
                                      </p:cBhvr>
                                      <p:rCtr x="-8000" y="25300"/>
                                    </p:animMotion>
                                  </p:childTnLst>
                                </p:cTn>
                              </p:par>
                              <p:par>
                                <p:cTn id="129" presetID="1" presetClass="entr" presetSubtype="0" fill="hold" nodeType="withEffect">
                                  <p:stCondLst>
                                    <p:cond delay="200"/>
                                  </p:stCondLst>
                                  <p:childTnLst>
                                    <p:set>
                                      <p:cBhvr>
                                        <p:cTn id="130" dur="1" fill="hold">
                                          <p:stCondLst>
                                            <p:cond delay="0"/>
                                          </p:stCondLst>
                                        </p:cTn>
                                        <p:tgtEl>
                                          <p:spTgt spid="12324"/>
                                        </p:tgtEl>
                                        <p:attrNameLst>
                                          <p:attrName>style.visibility</p:attrName>
                                        </p:attrNameLst>
                                      </p:cBhvr>
                                      <p:to>
                                        <p:strVal val="visible"/>
                                      </p:to>
                                    </p:set>
                                  </p:childTnLst>
                                </p:cTn>
                              </p:par>
                              <p:par>
                                <p:cTn id="131" presetID="35" presetClass="path" presetSubtype="0" accel="50000" decel="50000" fill="hold" nodeType="withEffect">
                                  <p:stCondLst>
                                    <p:cond delay="200"/>
                                  </p:stCondLst>
                                  <p:childTnLst>
                                    <p:animMotion origin="layout" path="M 3.12419E-7 -3.32716E-6 L -0.16259 0.50532 " pathEditMode="relative" rAng="0" ptsTypes="AA">
                                      <p:cBhvr>
                                        <p:cTn id="132" dur="700" spd="-99900" fill="hold"/>
                                        <p:tgtEl>
                                          <p:spTgt spid="12324"/>
                                        </p:tgtEl>
                                        <p:attrNameLst>
                                          <p:attrName>ppt_x,ppt_y</p:attrName>
                                        </p:attrNameLst>
                                      </p:cBhvr>
                                      <p:rCtr x="-8000" y="25300"/>
                                    </p:animMotion>
                                  </p:childTnLst>
                                </p:cTn>
                              </p:par>
                              <p:par>
                                <p:cTn id="133" presetID="1" presetClass="entr" presetSubtype="0" fill="hold" nodeType="withEffect">
                                  <p:stCondLst>
                                    <p:cond delay="400"/>
                                  </p:stCondLst>
                                  <p:childTnLst>
                                    <p:set>
                                      <p:cBhvr>
                                        <p:cTn id="134" dur="1" fill="hold">
                                          <p:stCondLst>
                                            <p:cond delay="0"/>
                                          </p:stCondLst>
                                        </p:cTn>
                                        <p:tgtEl>
                                          <p:spTgt spid="12329"/>
                                        </p:tgtEl>
                                        <p:attrNameLst>
                                          <p:attrName>style.visibility</p:attrName>
                                        </p:attrNameLst>
                                      </p:cBhvr>
                                      <p:to>
                                        <p:strVal val="visible"/>
                                      </p:to>
                                    </p:set>
                                  </p:childTnLst>
                                </p:cTn>
                              </p:par>
                              <p:par>
                                <p:cTn id="135" presetID="35" presetClass="path" presetSubtype="0" accel="50000" decel="50000" fill="hold" nodeType="withEffect">
                                  <p:stCondLst>
                                    <p:cond delay="400"/>
                                  </p:stCondLst>
                                  <p:childTnLst>
                                    <p:animMotion origin="layout" path="M -7.34184E-7 1.91578E-6 L -0.13681 0.57982 " pathEditMode="relative" rAng="0" ptsTypes="AA">
                                      <p:cBhvr>
                                        <p:cTn id="136" dur="700" spd="-99900" fill="hold"/>
                                        <p:tgtEl>
                                          <p:spTgt spid="12329"/>
                                        </p:tgtEl>
                                        <p:attrNameLst>
                                          <p:attrName>ppt_x,ppt_y</p:attrName>
                                        </p:attrNameLst>
                                      </p:cBhvr>
                                      <p:rCtr x="-6700" y="29000"/>
                                    </p:animMotion>
                                  </p:childTnLst>
                                </p:cTn>
                              </p:par>
                              <p:par>
                                <p:cTn id="137" presetID="1" presetClass="entr" presetSubtype="0" fill="hold" nodeType="withEffect">
                                  <p:stCondLst>
                                    <p:cond delay="500"/>
                                  </p:stCondLst>
                                  <p:childTnLst>
                                    <p:set>
                                      <p:cBhvr>
                                        <p:cTn id="138" dur="1" fill="hold">
                                          <p:stCondLst>
                                            <p:cond delay="0"/>
                                          </p:stCondLst>
                                        </p:cTn>
                                        <p:tgtEl>
                                          <p:spTgt spid="12340"/>
                                        </p:tgtEl>
                                        <p:attrNameLst>
                                          <p:attrName>style.visibility</p:attrName>
                                        </p:attrNameLst>
                                      </p:cBhvr>
                                      <p:to>
                                        <p:strVal val="visible"/>
                                      </p:to>
                                    </p:set>
                                  </p:childTnLst>
                                </p:cTn>
                              </p:par>
                              <p:par>
                                <p:cTn id="139" presetID="35" presetClass="path" presetSubtype="0" accel="50000" decel="50000" fill="hold" nodeType="withEffect">
                                  <p:stCondLst>
                                    <p:cond delay="500"/>
                                  </p:stCondLst>
                                  <p:childTnLst>
                                    <p:animMotion origin="layout" path="M -6.14423E-7 -3.19297E-7 L -0.10856 0.65456 " pathEditMode="relative" rAng="0" ptsTypes="AA">
                                      <p:cBhvr>
                                        <p:cTn id="140" dur="700" spd="-99900" fill="hold"/>
                                        <p:tgtEl>
                                          <p:spTgt spid="12340"/>
                                        </p:tgtEl>
                                        <p:attrNameLst>
                                          <p:attrName>ppt_x,ppt_y</p:attrName>
                                        </p:attrNameLst>
                                      </p:cBhvr>
                                      <p:rCtr x="-5300" y="32700"/>
                                    </p:animMotion>
                                  </p:childTnLst>
                                </p:cTn>
                              </p:par>
                              <p:par>
                                <p:cTn id="141" presetID="1" presetClass="entr" presetSubtype="0" fill="hold" nodeType="withEffect">
                                  <p:stCondLst>
                                    <p:cond delay="0"/>
                                  </p:stCondLst>
                                  <p:childTnLst>
                                    <p:set>
                                      <p:cBhvr>
                                        <p:cTn id="142" dur="1" fill="hold">
                                          <p:stCondLst>
                                            <p:cond delay="0"/>
                                          </p:stCondLst>
                                        </p:cTn>
                                        <p:tgtEl>
                                          <p:spTgt spid="12337"/>
                                        </p:tgtEl>
                                        <p:attrNameLst>
                                          <p:attrName>style.visibility</p:attrName>
                                        </p:attrNameLst>
                                      </p:cBhvr>
                                      <p:to>
                                        <p:strVal val="visible"/>
                                      </p:to>
                                    </p:set>
                                  </p:childTnLst>
                                </p:cTn>
                              </p:par>
                              <p:par>
                                <p:cTn id="143" presetID="35" presetClass="path" presetSubtype="0" accel="50000" decel="50000" fill="hold" nodeType="withEffect">
                                  <p:stCondLst>
                                    <p:cond delay="0"/>
                                  </p:stCondLst>
                                  <p:childTnLst>
                                    <p:animMotion origin="layout" path="M -1.42411E-6 -3.76677E-6 L -0.0781 0.59001 " pathEditMode="relative" rAng="0" ptsTypes="AA">
                                      <p:cBhvr>
                                        <p:cTn id="144" dur="700" spd="-99900" fill="hold"/>
                                        <p:tgtEl>
                                          <p:spTgt spid="12337"/>
                                        </p:tgtEl>
                                        <p:attrNameLst>
                                          <p:attrName>ppt_x,ppt_y</p:attrName>
                                        </p:attrNameLst>
                                      </p:cBhvr>
                                      <p:rCtr x="-3800" y="29500"/>
                                    </p:animMotion>
                                  </p:childTnLst>
                                </p:cTn>
                              </p:par>
                              <p:par>
                                <p:cTn id="145" presetID="1" presetClass="entr" presetSubtype="0" fill="hold" nodeType="withEffect">
                                  <p:stCondLst>
                                    <p:cond delay="500"/>
                                  </p:stCondLst>
                                  <p:childTnLst>
                                    <p:set>
                                      <p:cBhvr>
                                        <p:cTn id="146" dur="1" fill="hold">
                                          <p:stCondLst>
                                            <p:cond delay="0"/>
                                          </p:stCondLst>
                                        </p:cTn>
                                        <p:tgtEl>
                                          <p:spTgt spid="12306"/>
                                        </p:tgtEl>
                                        <p:attrNameLst>
                                          <p:attrName>style.visibility</p:attrName>
                                        </p:attrNameLst>
                                      </p:cBhvr>
                                      <p:to>
                                        <p:strVal val="visible"/>
                                      </p:to>
                                    </p:set>
                                  </p:childTnLst>
                                </p:cTn>
                              </p:par>
                              <p:par>
                                <p:cTn id="147" presetID="35" presetClass="path" presetSubtype="0" accel="50000" decel="50000" fill="hold" nodeType="withEffect">
                                  <p:stCondLst>
                                    <p:cond delay="300"/>
                                  </p:stCondLst>
                                  <p:childTnLst>
                                    <p:animMotion origin="layout" path="M 1.48659E-6 -3.42434E-7 L -0.03983 0.52661 " pathEditMode="relative" rAng="0" ptsTypes="AA">
                                      <p:cBhvr>
                                        <p:cTn id="148" dur="700" spd="-99900" fill="hold"/>
                                        <p:tgtEl>
                                          <p:spTgt spid="12306"/>
                                        </p:tgtEl>
                                        <p:attrNameLst>
                                          <p:attrName>ppt_x,ppt_y</p:attrName>
                                        </p:attrNameLst>
                                      </p:cBhvr>
                                      <p:rCtr x="-1900" y="26300"/>
                                    </p:animMotion>
                                  </p:childTnLst>
                                </p:cTn>
                              </p:par>
                              <p:par>
                                <p:cTn id="149" presetID="1" presetClass="entr" presetSubtype="0" fill="hold" nodeType="withEffect">
                                  <p:stCondLst>
                                    <p:cond delay="300"/>
                                  </p:stCondLst>
                                  <p:childTnLst>
                                    <p:set>
                                      <p:cBhvr>
                                        <p:cTn id="150" dur="1" fill="hold">
                                          <p:stCondLst>
                                            <p:cond delay="0"/>
                                          </p:stCondLst>
                                        </p:cTn>
                                        <p:tgtEl>
                                          <p:spTgt spid="12290"/>
                                        </p:tgtEl>
                                        <p:attrNameLst>
                                          <p:attrName>style.visibility</p:attrName>
                                        </p:attrNameLst>
                                      </p:cBhvr>
                                      <p:to>
                                        <p:strVal val="visible"/>
                                      </p:to>
                                    </p:set>
                                  </p:childTnLst>
                                </p:cTn>
                              </p:par>
                              <p:par>
                                <p:cTn id="151" presetID="35" presetClass="path" presetSubtype="0" accel="50000" decel="50000" fill="hold" nodeType="withEffect">
                                  <p:stCondLst>
                                    <p:cond delay="400"/>
                                  </p:stCondLst>
                                  <p:childTnLst>
                                    <p:animMotion origin="layout" path="M -4.94663E-8 -4.76631E-7 L -0.24772 0.4845 " pathEditMode="relative" rAng="0" ptsTypes="AA">
                                      <p:cBhvr>
                                        <p:cTn id="152" dur="700" spd="-99900" fill="hold"/>
                                        <p:tgtEl>
                                          <p:spTgt spid="12290"/>
                                        </p:tgtEl>
                                        <p:attrNameLst>
                                          <p:attrName>ppt_x,ppt_y</p:attrName>
                                        </p:attrNameLst>
                                      </p:cBhvr>
                                      <p:rCtr x="-12300" y="24200"/>
                                    </p:animMotion>
                                  </p:childTnLst>
                                </p:cTn>
                              </p:par>
                              <p:par>
                                <p:cTn id="153" presetID="1" presetClass="entr" presetSubtype="0" fill="hold" nodeType="withEffect">
                                  <p:stCondLst>
                                    <p:cond delay="500"/>
                                  </p:stCondLst>
                                  <p:childTnLst>
                                    <p:set>
                                      <p:cBhvr>
                                        <p:cTn id="154" dur="1" fill="hold">
                                          <p:stCondLst>
                                            <p:cond delay="0"/>
                                          </p:stCondLst>
                                        </p:cTn>
                                        <p:tgtEl>
                                          <p:spTgt spid="12338"/>
                                        </p:tgtEl>
                                        <p:attrNameLst>
                                          <p:attrName>style.visibility</p:attrName>
                                        </p:attrNameLst>
                                      </p:cBhvr>
                                      <p:to>
                                        <p:strVal val="visible"/>
                                      </p:to>
                                    </p:set>
                                  </p:childTnLst>
                                </p:cTn>
                              </p:par>
                              <p:par>
                                <p:cTn id="155" presetID="35" presetClass="path" presetSubtype="0" accel="50000" decel="50000" fill="hold" nodeType="withEffect">
                                  <p:stCondLst>
                                    <p:cond delay="500"/>
                                  </p:stCondLst>
                                  <p:childTnLst>
                                    <p:animMotion origin="layout" path="M -8.07081E-7 -1.96205E-6 L -0.26542 0.55437 " pathEditMode="relative" rAng="0" ptsTypes="AA">
                                      <p:cBhvr>
                                        <p:cTn id="156" dur="700" spd="-99900" fill="hold"/>
                                        <p:tgtEl>
                                          <p:spTgt spid="12338"/>
                                        </p:tgtEl>
                                        <p:attrNameLst>
                                          <p:attrName>ppt_x,ppt_y</p:attrName>
                                        </p:attrNameLst>
                                      </p:cBhvr>
                                      <p:rCtr x="-13200" y="27700"/>
                                    </p:animMotion>
                                  </p:childTnLst>
                                </p:cTn>
                              </p:par>
                              <p:par>
                                <p:cTn id="157" presetID="1" presetClass="entr" presetSubtype="0" fill="hold" nodeType="withEffect">
                                  <p:stCondLst>
                                    <p:cond delay="0"/>
                                  </p:stCondLst>
                                  <p:childTnLst>
                                    <p:set>
                                      <p:cBhvr>
                                        <p:cTn id="158" dur="1" fill="hold">
                                          <p:stCondLst>
                                            <p:cond delay="0"/>
                                          </p:stCondLst>
                                        </p:cTn>
                                        <p:tgtEl>
                                          <p:spTgt spid="12332"/>
                                        </p:tgtEl>
                                        <p:attrNameLst>
                                          <p:attrName>style.visibility</p:attrName>
                                        </p:attrNameLst>
                                      </p:cBhvr>
                                      <p:to>
                                        <p:strVal val="visible"/>
                                      </p:to>
                                    </p:set>
                                  </p:childTnLst>
                                </p:cTn>
                              </p:par>
                              <p:par>
                                <p:cTn id="159" presetID="35" presetClass="path" presetSubtype="0" accel="50000" decel="50000" fill="hold" nodeType="withEffect">
                                  <p:stCondLst>
                                    <p:cond delay="300"/>
                                  </p:stCondLst>
                                  <p:childTnLst>
                                    <p:animMotion origin="layout" path="M -2.18693E-7 -8.32948E-7 L -0.20528 0.61407 " pathEditMode="relative" rAng="0" ptsTypes="AA">
                                      <p:cBhvr>
                                        <p:cTn id="160" dur="700" spd="-99900" fill="hold"/>
                                        <p:tgtEl>
                                          <p:spTgt spid="12332"/>
                                        </p:tgtEl>
                                        <p:attrNameLst>
                                          <p:attrName>ppt_x,ppt_y</p:attrName>
                                        </p:attrNameLst>
                                      </p:cBhvr>
                                      <p:rCtr x="-10200" y="30700"/>
                                    </p:animMotion>
                                  </p:childTnLst>
                                </p:cTn>
                              </p:par>
                              <p:par>
                                <p:cTn id="161" presetID="1" presetClass="entr" presetSubtype="0" fill="hold" nodeType="withEffect">
                                  <p:stCondLst>
                                    <p:cond delay="300"/>
                                  </p:stCondLst>
                                  <p:childTnLst>
                                    <p:set>
                                      <p:cBhvr>
                                        <p:cTn id="162" dur="1" fill="hold">
                                          <p:stCondLst>
                                            <p:cond delay="0"/>
                                          </p:stCondLst>
                                        </p:cTn>
                                        <p:tgtEl>
                                          <p:spTgt spid="12333"/>
                                        </p:tgtEl>
                                        <p:attrNameLst>
                                          <p:attrName>style.visibility</p:attrName>
                                        </p:attrNameLst>
                                      </p:cBhvr>
                                      <p:to>
                                        <p:strVal val="visible"/>
                                      </p:to>
                                    </p:set>
                                  </p:childTnLst>
                                </p:cTn>
                              </p:par>
                              <p:par>
                                <p:cTn id="163" presetID="35" presetClass="path" presetSubtype="0" accel="50000" decel="50000" fill="hold" nodeType="withEffect">
                                  <p:stCondLst>
                                    <p:cond delay="500"/>
                                  </p:stCondLst>
                                  <p:childTnLst>
                                    <p:animMotion origin="layout" path="M 8.90393E-7 1.47617E-6 L -0.16741 0.65201 " pathEditMode="relative" rAng="0" ptsTypes="AA">
                                      <p:cBhvr>
                                        <p:cTn id="164" dur="700" spd="-99900" fill="hold"/>
                                        <p:tgtEl>
                                          <p:spTgt spid="12333"/>
                                        </p:tgtEl>
                                        <p:attrNameLst>
                                          <p:attrName>ppt_x,ppt_y</p:attrName>
                                        </p:attrNameLst>
                                      </p:cBhvr>
                                      <p:rCtr x="-8300" y="32600"/>
                                    </p:animMotion>
                                  </p:childTnLst>
                                </p:cTn>
                              </p:par>
                              <p:par>
                                <p:cTn id="165" presetID="1" presetClass="entr" presetSubtype="0" fill="hold" nodeType="withEffect">
                                  <p:stCondLst>
                                    <p:cond delay="0"/>
                                  </p:stCondLst>
                                  <p:childTnLst>
                                    <p:set>
                                      <p:cBhvr>
                                        <p:cTn id="166" dur="1" fill="hold">
                                          <p:stCondLst>
                                            <p:cond delay="0"/>
                                          </p:stCondLst>
                                        </p:cTn>
                                        <p:tgtEl>
                                          <p:spTgt spid="12334"/>
                                        </p:tgtEl>
                                        <p:attrNameLst>
                                          <p:attrName>style.visibility</p:attrName>
                                        </p:attrNameLst>
                                      </p:cBhvr>
                                      <p:to>
                                        <p:strVal val="visible"/>
                                      </p:to>
                                    </p:set>
                                  </p:childTnLst>
                                </p:cTn>
                              </p:par>
                              <p:par>
                                <p:cTn id="167" presetID="35" presetClass="path" presetSubtype="0" accel="50000" decel="50000" fill="hold" nodeType="withEffect">
                                  <p:stCondLst>
                                    <p:cond delay="0"/>
                                  </p:stCondLst>
                                  <p:childTnLst>
                                    <p:animMotion origin="layout" path="M -3.35069E-6 2.70708E-6 L -0.1467 0.67978 " pathEditMode="relative" rAng="0" ptsTypes="AA">
                                      <p:cBhvr>
                                        <p:cTn id="168" dur="700" spd="-99900" fill="hold"/>
                                        <p:tgtEl>
                                          <p:spTgt spid="12334"/>
                                        </p:tgtEl>
                                        <p:attrNameLst>
                                          <p:attrName>ppt_x,ppt_y</p:attrName>
                                        </p:attrNameLst>
                                      </p:cBhvr>
                                      <p:rCtr x="-7200" y="34000"/>
                                    </p:animMotion>
                                  </p:childTnLst>
                                </p:cTn>
                              </p:par>
                              <p:par>
                                <p:cTn id="169" presetID="1" presetClass="entr" presetSubtype="0" fill="hold" nodeType="withEffect">
                                  <p:stCondLst>
                                    <p:cond delay="300"/>
                                  </p:stCondLst>
                                  <p:childTnLst>
                                    <p:set>
                                      <p:cBhvr>
                                        <p:cTn id="170" dur="1" fill="hold">
                                          <p:stCondLst>
                                            <p:cond delay="0"/>
                                          </p:stCondLst>
                                        </p:cTn>
                                        <p:tgtEl>
                                          <p:spTgt spid="12339"/>
                                        </p:tgtEl>
                                        <p:attrNameLst>
                                          <p:attrName>style.visibility</p:attrName>
                                        </p:attrNameLst>
                                      </p:cBhvr>
                                      <p:to>
                                        <p:strVal val="visible"/>
                                      </p:to>
                                    </p:set>
                                  </p:childTnLst>
                                </p:cTn>
                              </p:par>
                              <p:par>
                                <p:cTn id="171" presetID="35" presetClass="path" presetSubtype="0" accel="50000" decel="50000" fill="hold" nodeType="withEffect">
                                  <p:stCondLst>
                                    <p:cond delay="300"/>
                                  </p:stCondLst>
                                  <p:childTnLst>
                                    <p:animMotion origin="layout" path="M -2.18693E-7 -8.32948E-7 L -0.20528 0.61407 " pathEditMode="relative" rAng="0" ptsTypes="AA">
                                      <p:cBhvr>
                                        <p:cTn id="172" dur="700" spd="-99900" fill="hold"/>
                                        <p:tgtEl>
                                          <p:spTgt spid="12339"/>
                                        </p:tgtEl>
                                        <p:attrNameLst>
                                          <p:attrName>ppt_x,ppt_y</p:attrName>
                                        </p:attrNameLst>
                                      </p:cBhvr>
                                      <p:rCtr x="-10200" y="30700"/>
                                    </p:animMotion>
                                  </p:childTnLst>
                                </p:cTn>
                              </p:par>
                              <p:par>
                                <p:cTn id="173" presetID="1" presetClass="entr" presetSubtype="0" fill="hold" nodeType="withEffect">
                                  <p:stCondLst>
                                    <p:cond delay="100"/>
                                  </p:stCondLst>
                                  <p:childTnLst>
                                    <p:set>
                                      <p:cBhvr>
                                        <p:cTn id="174" dur="1" fill="hold">
                                          <p:stCondLst>
                                            <p:cond delay="0"/>
                                          </p:stCondLst>
                                        </p:cTn>
                                        <p:tgtEl>
                                          <p:spTgt spid="12335"/>
                                        </p:tgtEl>
                                        <p:attrNameLst>
                                          <p:attrName>style.visibility</p:attrName>
                                        </p:attrNameLst>
                                      </p:cBhvr>
                                      <p:to>
                                        <p:strVal val="visible"/>
                                      </p:to>
                                    </p:set>
                                  </p:childTnLst>
                                </p:cTn>
                              </p:par>
                              <p:par>
                                <p:cTn id="175" presetID="35" presetClass="path" presetSubtype="0" accel="50000" decel="50000" fill="hold" nodeType="withEffect">
                                  <p:stCondLst>
                                    <p:cond delay="100"/>
                                  </p:stCondLst>
                                  <p:childTnLst>
                                    <p:animMotion origin="layout" path="M -3.70997E-6 -3.56317E-6 L -0.23027 0.51597 " pathEditMode="relative" rAng="0" ptsTypes="AA">
                                      <p:cBhvr>
                                        <p:cTn id="176" dur="700" spd="-99900" fill="hold"/>
                                        <p:tgtEl>
                                          <p:spTgt spid="12335"/>
                                        </p:tgtEl>
                                        <p:attrNameLst>
                                          <p:attrName>ppt_x,ppt_y</p:attrName>
                                        </p:attrNameLst>
                                      </p:cBhvr>
                                      <p:rCtr x="-11400" y="25800"/>
                                    </p:animMotion>
                                  </p:childTnLst>
                                </p:cTn>
                              </p:par>
                              <p:par>
                                <p:cTn id="177" presetID="1" presetClass="entr" presetSubtype="0" fill="hold" nodeType="withEffect">
                                  <p:stCondLst>
                                    <p:cond delay="300"/>
                                  </p:stCondLst>
                                  <p:childTnLst>
                                    <p:set>
                                      <p:cBhvr>
                                        <p:cTn id="178" dur="1" fill="hold">
                                          <p:stCondLst>
                                            <p:cond delay="0"/>
                                          </p:stCondLst>
                                        </p:cTn>
                                        <p:tgtEl>
                                          <p:spTgt spid="12336"/>
                                        </p:tgtEl>
                                        <p:attrNameLst>
                                          <p:attrName>style.visibility</p:attrName>
                                        </p:attrNameLst>
                                      </p:cBhvr>
                                      <p:to>
                                        <p:strVal val="visible"/>
                                      </p:to>
                                    </p:set>
                                  </p:childTnLst>
                                </p:cTn>
                              </p:par>
                              <p:par>
                                <p:cTn id="179" presetID="35" presetClass="path" presetSubtype="0" accel="50000" decel="50000" fill="hold" nodeType="withEffect">
                                  <p:stCondLst>
                                    <p:cond delay="300"/>
                                  </p:stCondLst>
                                  <p:childTnLst>
                                    <p:animMotion origin="layout" path="M 1.24967E-7 2.15178E-6 L -0.22559 0.58491 " pathEditMode="relative" rAng="0" ptsTypes="AA">
                                      <p:cBhvr>
                                        <p:cTn id="180" dur="700" spd="-99900" fill="hold"/>
                                        <p:tgtEl>
                                          <p:spTgt spid="12336"/>
                                        </p:tgtEl>
                                        <p:attrNameLst>
                                          <p:attrName>ppt_x,ppt_y</p:attrName>
                                        </p:attrNameLst>
                                      </p:cBhvr>
                                      <p:rCtr x="-11200" y="29200"/>
                                    </p:animMotion>
                                  </p:childTnLst>
                                </p:cTn>
                              </p:par>
                              <p:par>
                                <p:cTn id="181" presetID="1" presetClass="entr" presetSubtype="0" fill="hold" nodeType="withEffect">
                                  <p:stCondLst>
                                    <p:cond delay="0"/>
                                  </p:stCondLst>
                                  <p:childTnLst>
                                    <p:set>
                                      <p:cBhvr>
                                        <p:cTn id="182" dur="1" fill="hold">
                                          <p:stCondLst>
                                            <p:cond delay="0"/>
                                          </p:stCondLst>
                                        </p:cTn>
                                        <p:tgtEl>
                                          <p:spTgt spid="12292"/>
                                        </p:tgtEl>
                                        <p:attrNameLst>
                                          <p:attrName>style.visibility</p:attrName>
                                        </p:attrNameLst>
                                      </p:cBhvr>
                                      <p:to>
                                        <p:strVal val="visible"/>
                                      </p:to>
                                    </p:set>
                                  </p:childTnLst>
                                </p:cTn>
                              </p:par>
                              <p:par>
                                <p:cTn id="183" presetID="35" presetClass="path" presetSubtype="0" accel="50000" decel="50000" fill="hold" nodeType="withEffect">
                                  <p:stCondLst>
                                    <p:cond delay="0"/>
                                  </p:stCondLst>
                                  <p:childTnLst>
                                    <p:animMotion origin="layout" path="M 3.05129E-6 8.88067E-7 L -0.06991 0.18178 " pathEditMode="relative" rAng="0" ptsTypes="AA">
                                      <p:cBhvr>
                                        <p:cTn id="184" dur="700" spd="-99900" fill="hold"/>
                                        <p:tgtEl>
                                          <p:spTgt spid="12292"/>
                                        </p:tgtEl>
                                        <p:attrNameLst>
                                          <p:attrName>ppt_x,ppt_y</p:attrName>
                                        </p:attrNameLst>
                                      </p:cBhvr>
                                      <p:rCtr x="-3400" y="9100"/>
                                    </p:animMotion>
                                  </p:childTnLst>
                                </p:cTn>
                              </p:par>
                              <p:par>
                                <p:cTn id="185" presetID="1" presetClass="entr" presetSubtype="0" fill="hold" nodeType="withEffect">
                                  <p:stCondLst>
                                    <p:cond delay="0"/>
                                  </p:stCondLst>
                                  <p:childTnLst>
                                    <p:set>
                                      <p:cBhvr>
                                        <p:cTn id="186" dur="1" fill="hold">
                                          <p:stCondLst>
                                            <p:cond delay="0"/>
                                          </p:stCondLst>
                                        </p:cTn>
                                        <p:tgtEl>
                                          <p:spTgt spid="12302"/>
                                        </p:tgtEl>
                                        <p:attrNameLst>
                                          <p:attrName>style.visibility</p:attrName>
                                        </p:attrNameLst>
                                      </p:cBhvr>
                                      <p:to>
                                        <p:strVal val="visible"/>
                                      </p:to>
                                    </p:set>
                                  </p:childTnLst>
                                </p:cTn>
                              </p:par>
                              <p:par>
                                <p:cTn id="187" presetID="35" presetClass="path" presetSubtype="0" accel="50000" decel="50000" fill="hold" nodeType="withEffect">
                                  <p:stCondLst>
                                    <p:cond delay="0"/>
                                  </p:stCondLst>
                                  <p:childTnLst>
                                    <p:animMotion origin="layout" path="M 0.01418 -0.0347 L -0.09451 0.12055 " pathEditMode="relative" rAng="0" ptsTypes="AA">
                                      <p:cBhvr>
                                        <p:cTn id="188" dur="700" spd="-99900" fill="hold"/>
                                        <p:tgtEl>
                                          <p:spTgt spid="12302"/>
                                        </p:tgtEl>
                                        <p:attrNameLst>
                                          <p:attrName>ppt_x,ppt_y</p:attrName>
                                        </p:attrNameLst>
                                      </p:cBhvr>
                                      <p:rCtr x="-5300" y="7800"/>
                                    </p:animMotion>
                                  </p:childTnLst>
                                </p:cTn>
                              </p:par>
                              <p:par>
                                <p:cTn id="189" presetID="1" presetClass="entr" presetSubtype="0" fill="hold" nodeType="withEffect">
                                  <p:stCondLst>
                                    <p:cond delay="200"/>
                                  </p:stCondLst>
                                  <p:childTnLst>
                                    <p:set>
                                      <p:cBhvr>
                                        <p:cTn id="190" dur="1" fill="hold">
                                          <p:stCondLst>
                                            <p:cond delay="0"/>
                                          </p:stCondLst>
                                        </p:cTn>
                                        <p:tgtEl>
                                          <p:spTgt spid="12291"/>
                                        </p:tgtEl>
                                        <p:attrNameLst>
                                          <p:attrName>style.visibility</p:attrName>
                                        </p:attrNameLst>
                                      </p:cBhvr>
                                      <p:to>
                                        <p:strVal val="visible"/>
                                      </p:to>
                                    </p:set>
                                  </p:childTnLst>
                                </p:cTn>
                              </p:par>
                              <p:par>
                                <p:cTn id="191" presetID="35" presetClass="path" presetSubtype="0" accel="50000" decel="50000" fill="hold" nodeType="withEffect">
                                  <p:stCondLst>
                                    <p:cond delay="200"/>
                                  </p:stCondLst>
                                  <p:childTnLst>
                                    <p:animMotion origin="layout" path="M -1.7886E-6 7.49653E-7 L -0.19877 0.25521 " pathEditMode="relative" rAng="0" ptsTypes="AA">
                                      <p:cBhvr>
                                        <p:cTn id="192" dur="700" spd="-99900" fill="hold"/>
                                        <p:tgtEl>
                                          <p:spTgt spid="12291"/>
                                        </p:tgtEl>
                                        <p:attrNameLst>
                                          <p:attrName>ppt_x,ppt_y</p:attrName>
                                        </p:attrNameLst>
                                      </p:cBhvr>
                                      <p:rCtr x="-9800" y="12700"/>
                                    </p:animMotion>
                                  </p:childTnLst>
                                </p:cTn>
                              </p:par>
                              <p:par>
                                <p:cTn id="193" presetID="1" presetClass="entr" presetSubtype="0" fill="hold" nodeType="withEffect">
                                  <p:stCondLst>
                                    <p:cond delay="0"/>
                                  </p:stCondLst>
                                  <p:childTnLst>
                                    <p:set>
                                      <p:cBhvr>
                                        <p:cTn id="194" dur="1" fill="hold">
                                          <p:stCondLst>
                                            <p:cond delay="0"/>
                                          </p:stCondLst>
                                        </p:cTn>
                                        <p:tgtEl>
                                          <p:spTgt spid="12294"/>
                                        </p:tgtEl>
                                        <p:attrNameLst>
                                          <p:attrName>style.visibility</p:attrName>
                                        </p:attrNameLst>
                                      </p:cBhvr>
                                      <p:to>
                                        <p:strVal val="visible"/>
                                      </p:to>
                                    </p:set>
                                  </p:childTnLst>
                                </p:cTn>
                              </p:par>
                              <p:par>
                                <p:cTn id="195" presetID="35" presetClass="path" presetSubtype="0" accel="50000" decel="50000" fill="hold" nodeType="withEffect">
                                  <p:stCondLst>
                                    <p:cond delay="0"/>
                                  </p:stCondLst>
                                  <p:childTnLst>
                                    <p:animMotion origin="layout" path="M 3.05129E-6 8.88067E-7 L -0.06991 0.18178 " pathEditMode="relative" rAng="0" ptsTypes="AA">
                                      <p:cBhvr>
                                        <p:cTn id="196" dur="700" spd="-99900" fill="hold"/>
                                        <p:tgtEl>
                                          <p:spTgt spid="12294"/>
                                        </p:tgtEl>
                                        <p:attrNameLst>
                                          <p:attrName>ppt_x,ppt_y</p:attrName>
                                        </p:attrNameLst>
                                      </p:cBhvr>
                                      <p:rCtr x="-3400" y="9100"/>
                                    </p:animMotion>
                                  </p:childTnLst>
                                </p:cTn>
                              </p:par>
                              <p:par>
                                <p:cTn id="197" presetID="1" presetClass="entr" presetSubtype="0" fill="hold" nodeType="withEffect">
                                  <p:stCondLst>
                                    <p:cond delay="100"/>
                                  </p:stCondLst>
                                  <p:childTnLst>
                                    <p:set>
                                      <p:cBhvr>
                                        <p:cTn id="198" dur="1" fill="hold">
                                          <p:stCondLst>
                                            <p:cond delay="0"/>
                                          </p:stCondLst>
                                        </p:cTn>
                                        <p:tgtEl>
                                          <p:spTgt spid="12298"/>
                                        </p:tgtEl>
                                        <p:attrNameLst>
                                          <p:attrName>style.visibility</p:attrName>
                                        </p:attrNameLst>
                                      </p:cBhvr>
                                      <p:to>
                                        <p:strVal val="visible"/>
                                      </p:to>
                                    </p:set>
                                  </p:childTnLst>
                                </p:cTn>
                              </p:par>
                              <p:par>
                                <p:cTn id="199" presetID="35" presetClass="path" presetSubtype="0" accel="50000" decel="50000" fill="hold" nodeType="withEffect">
                                  <p:stCondLst>
                                    <p:cond delay="200"/>
                                  </p:stCondLst>
                                  <p:childTnLst>
                                    <p:animMotion origin="layout" path="M 3.05129E-6 8.88067E-7 L -0.06991 0.18178 " pathEditMode="relative" rAng="0" ptsTypes="AA">
                                      <p:cBhvr>
                                        <p:cTn id="200" dur="700" spd="-99900" fill="hold"/>
                                        <p:tgtEl>
                                          <p:spTgt spid="12298"/>
                                        </p:tgtEl>
                                        <p:attrNameLst>
                                          <p:attrName>ppt_x,ppt_y</p:attrName>
                                        </p:attrNameLst>
                                      </p:cBhvr>
                                      <p:rCtr x="-3400" y="9100"/>
                                    </p:animMotion>
                                  </p:childTnLst>
                                </p:cTn>
                              </p:par>
                              <p:par>
                                <p:cTn id="201" presetID="1" presetClass="entr" presetSubtype="0" fill="hold" nodeType="withEffect">
                                  <p:stCondLst>
                                    <p:cond delay="200"/>
                                  </p:stCondLst>
                                  <p:childTnLst>
                                    <p:set>
                                      <p:cBhvr>
                                        <p:cTn id="202" dur="1" fill="hold">
                                          <p:stCondLst>
                                            <p:cond delay="0"/>
                                          </p:stCondLst>
                                        </p:cTn>
                                        <p:tgtEl>
                                          <p:spTgt spid="12293"/>
                                        </p:tgtEl>
                                        <p:attrNameLst>
                                          <p:attrName>style.visibility</p:attrName>
                                        </p:attrNameLst>
                                      </p:cBhvr>
                                      <p:to>
                                        <p:strVal val="visible"/>
                                      </p:to>
                                    </p:set>
                                  </p:childTnLst>
                                </p:cTn>
                              </p:par>
                              <p:par>
                                <p:cTn id="203" presetID="35" presetClass="path" presetSubtype="0" accel="50000" decel="50000" fill="hold" nodeType="withEffect">
                                  <p:stCondLst>
                                    <p:cond delay="0"/>
                                  </p:stCondLst>
                                  <p:childTnLst>
                                    <p:animMotion origin="layout" path="M 3.05129E-6 8.88067E-7 L -0.06991 0.18178 " pathEditMode="relative" rAng="0" ptsTypes="AA">
                                      <p:cBhvr>
                                        <p:cTn id="204" dur="700" spd="-99900" fill="hold"/>
                                        <p:tgtEl>
                                          <p:spTgt spid="12293"/>
                                        </p:tgtEl>
                                        <p:attrNameLst>
                                          <p:attrName>ppt_x,ppt_y</p:attrName>
                                        </p:attrNameLst>
                                      </p:cBhvr>
                                      <p:rCtr x="-3400" y="9100"/>
                                    </p:animMotion>
                                  </p:childTnLst>
                                </p:cTn>
                              </p:par>
                              <p:par>
                                <p:cTn id="205" presetID="1" presetClass="entr" presetSubtype="0" fill="hold" nodeType="withEffect">
                                  <p:stCondLst>
                                    <p:cond delay="0"/>
                                  </p:stCondLst>
                                  <p:childTnLst>
                                    <p:set>
                                      <p:cBhvr>
                                        <p:cTn id="206" dur="1" fill="hold">
                                          <p:stCondLst>
                                            <p:cond delay="0"/>
                                          </p:stCondLst>
                                        </p:cTn>
                                        <p:tgtEl>
                                          <p:spTgt spid="12309"/>
                                        </p:tgtEl>
                                        <p:attrNameLst>
                                          <p:attrName>style.visibility</p:attrName>
                                        </p:attrNameLst>
                                      </p:cBhvr>
                                      <p:to>
                                        <p:strVal val="visible"/>
                                      </p:to>
                                    </p:set>
                                  </p:childTnLst>
                                </p:cTn>
                              </p:par>
                              <p:par>
                                <p:cTn id="207" presetID="35" presetClass="path" presetSubtype="0" accel="50000" decel="50000" fill="hold" nodeType="withEffect">
                                  <p:stCondLst>
                                    <p:cond delay="0"/>
                                  </p:stCondLst>
                                  <p:childTnLst>
                                    <p:animMotion origin="layout" path="M 3.05129E-6 8.88067E-7 L -0.06991 0.18178 " pathEditMode="relative" rAng="0" ptsTypes="AA">
                                      <p:cBhvr>
                                        <p:cTn id="208" dur="700" spd="-99900" fill="hold"/>
                                        <p:tgtEl>
                                          <p:spTgt spid="12309"/>
                                        </p:tgtEl>
                                        <p:attrNameLst>
                                          <p:attrName>ppt_x,ppt_y</p:attrName>
                                        </p:attrNameLst>
                                      </p:cBhvr>
                                      <p:rCtr x="-3400" y="9100"/>
                                    </p:animMotion>
                                  </p:childTnLst>
                                </p:cTn>
                              </p:par>
                              <p:par>
                                <p:cTn id="209" presetID="1" presetClass="entr" presetSubtype="0" fill="hold" nodeType="withEffect">
                                  <p:stCondLst>
                                    <p:cond delay="200"/>
                                  </p:stCondLst>
                                  <p:childTnLst>
                                    <p:set>
                                      <p:cBhvr>
                                        <p:cTn id="210" dur="1" fill="hold">
                                          <p:stCondLst>
                                            <p:cond delay="0"/>
                                          </p:stCondLst>
                                        </p:cTn>
                                        <p:tgtEl>
                                          <p:spTgt spid="12319"/>
                                        </p:tgtEl>
                                        <p:attrNameLst>
                                          <p:attrName>style.visibility</p:attrName>
                                        </p:attrNameLst>
                                      </p:cBhvr>
                                      <p:to>
                                        <p:strVal val="visible"/>
                                      </p:to>
                                    </p:set>
                                  </p:childTnLst>
                                </p:cTn>
                              </p:par>
                              <p:par>
                                <p:cTn id="211" presetID="35" presetClass="path" presetSubtype="0" accel="50000" decel="50000" fill="hold" nodeType="withEffect">
                                  <p:stCondLst>
                                    <p:cond delay="200"/>
                                  </p:stCondLst>
                                  <p:childTnLst>
                                    <p:animMotion origin="layout" path="M 4.09529E-6 3.09116E-6 L -0.1113 0.42387 " pathEditMode="relative" rAng="0" ptsTypes="AA">
                                      <p:cBhvr>
                                        <p:cTn id="212" dur="700" spd="-99900" fill="hold"/>
                                        <p:tgtEl>
                                          <p:spTgt spid="12319"/>
                                        </p:tgtEl>
                                        <p:attrNameLst>
                                          <p:attrName>ppt_x,ppt_y</p:attrName>
                                        </p:attrNameLst>
                                      </p:cBhvr>
                                      <p:rCtr x="-5500" y="21200"/>
                                    </p:animMotion>
                                  </p:childTnLst>
                                </p:cTn>
                              </p:par>
                              <p:par>
                                <p:cTn id="213" presetID="1" presetClass="entr" presetSubtype="0" fill="hold" nodeType="withEffect">
                                  <p:stCondLst>
                                    <p:cond delay="200"/>
                                  </p:stCondLst>
                                  <p:childTnLst>
                                    <p:set>
                                      <p:cBhvr>
                                        <p:cTn id="214" dur="1" fill="hold">
                                          <p:stCondLst>
                                            <p:cond delay="0"/>
                                          </p:stCondLst>
                                        </p:cTn>
                                        <p:tgtEl>
                                          <p:spTgt spid="12296"/>
                                        </p:tgtEl>
                                        <p:attrNameLst>
                                          <p:attrName>style.visibility</p:attrName>
                                        </p:attrNameLst>
                                      </p:cBhvr>
                                      <p:to>
                                        <p:strVal val="visible"/>
                                      </p:to>
                                    </p:set>
                                  </p:childTnLst>
                                </p:cTn>
                              </p:par>
                              <p:par>
                                <p:cTn id="215" presetID="35" presetClass="path" presetSubtype="0" accel="50000" decel="50000" fill="hold" nodeType="withEffect">
                                  <p:stCondLst>
                                    <p:cond delay="200"/>
                                  </p:stCondLst>
                                  <p:childTnLst>
                                    <p:animMotion origin="layout" path="M 4.09529E-6 3.09116E-6 L -0.1113 0.42387 " pathEditMode="relative" rAng="0" ptsTypes="AA">
                                      <p:cBhvr>
                                        <p:cTn id="216" dur="700" spd="-99900" fill="hold"/>
                                        <p:tgtEl>
                                          <p:spTgt spid="12296"/>
                                        </p:tgtEl>
                                        <p:attrNameLst>
                                          <p:attrName>ppt_x,ppt_y</p:attrName>
                                        </p:attrNameLst>
                                      </p:cBhvr>
                                      <p:rCtr x="-5500" y="21200"/>
                                    </p:animMotion>
                                  </p:childTnLst>
                                </p:cTn>
                              </p:par>
                            </p:childTnLst>
                          </p:cTn>
                        </p:par>
                        <p:par>
                          <p:cTn id="217" fill="hold" nodeType="afterGroup">
                            <p:stCondLst>
                              <p:cond delay="3400"/>
                            </p:stCondLst>
                            <p:childTnLst>
                              <p:par>
                                <p:cTn id="218" presetID="31" presetClass="entr" presetSubtype="0" fill="hold" grpId="0" nodeType="afterEffect">
                                  <p:stCondLst>
                                    <p:cond delay="0"/>
                                  </p:stCondLst>
                                  <p:childTnLst>
                                    <p:set>
                                      <p:cBhvr>
                                        <p:cTn id="219" dur="1" fill="hold">
                                          <p:stCondLst>
                                            <p:cond delay="0"/>
                                          </p:stCondLst>
                                        </p:cTn>
                                        <p:tgtEl>
                                          <p:spTgt spid="12342"/>
                                        </p:tgtEl>
                                        <p:attrNameLst>
                                          <p:attrName>style.visibility</p:attrName>
                                        </p:attrNameLst>
                                      </p:cBhvr>
                                      <p:to>
                                        <p:strVal val="visible"/>
                                      </p:to>
                                    </p:set>
                                    <p:anim calcmode="lin" valueType="num">
                                      <p:cBhvr>
                                        <p:cTn id="220" dur="300" fill="hold"/>
                                        <p:tgtEl>
                                          <p:spTgt spid="12342"/>
                                        </p:tgtEl>
                                        <p:attrNameLst>
                                          <p:attrName>ppt_w</p:attrName>
                                        </p:attrNameLst>
                                      </p:cBhvr>
                                      <p:tavLst>
                                        <p:tav tm="0">
                                          <p:val>
                                            <p:fltVal val="0"/>
                                          </p:val>
                                        </p:tav>
                                        <p:tav tm="100000">
                                          <p:val>
                                            <p:strVal val="#ppt_w"/>
                                          </p:val>
                                        </p:tav>
                                      </p:tavLst>
                                    </p:anim>
                                    <p:anim calcmode="lin" valueType="num">
                                      <p:cBhvr>
                                        <p:cTn id="221" dur="300" fill="hold"/>
                                        <p:tgtEl>
                                          <p:spTgt spid="12342"/>
                                        </p:tgtEl>
                                        <p:attrNameLst>
                                          <p:attrName>ppt_h</p:attrName>
                                        </p:attrNameLst>
                                      </p:cBhvr>
                                      <p:tavLst>
                                        <p:tav tm="0">
                                          <p:val>
                                            <p:fltVal val="0"/>
                                          </p:val>
                                        </p:tav>
                                        <p:tav tm="100000">
                                          <p:val>
                                            <p:strVal val="#ppt_h"/>
                                          </p:val>
                                        </p:tav>
                                      </p:tavLst>
                                    </p:anim>
                                    <p:anim calcmode="lin" valueType="num">
                                      <p:cBhvr>
                                        <p:cTn id="222" dur="300" fill="hold"/>
                                        <p:tgtEl>
                                          <p:spTgt spid="12342"/>
                                        </p:tgtEl>
                                        <p:attrNameLst>
                                          <p:attrName>style.rotation</p:attrName>
                                        </p:attrNameLst>
                                      </p:cBhvr>
                                      <p:tavLst>
                                        <p:tav tm="0">
                                          <p:val>
                                            <p:fltVal val="90"/>
                                          </p:val>
                                        </p:tav>
                                        <p:tav tm="100000">
                                          <p:val>
                                            <p:fltVal val="0"/>
                                          </p:val>
                                        </p:tav>
                                      </p:tavLst>
                                    </p:anim>
                                    <p:animEffect transition="in" filter="fade">
                                      <p:cBhvr>
                                        <p:cTn id="223" dur="300"/>
                                        <p:tgtEl>
                                          <p:spTgt spid="12342"/>
                                        </p:tgtEl>
                                      </p:cBhvr>
                                    </p:animEffect>
                                  </p:childTnLst>
                                </p:cTn>
                              </p:par>
                              <p:par>
                                <p:cTn id="224" presetID="31" presetClass="entr" presetSubtype="0" fill="hold" grpId="0" nodeType="withEffect">
                                  <p:stCondLst>
                                    <p:cond delay="0"/>
                                  </p:stCondLst>
                                  <p:childTnLst>
                                    <p:set>
                                      <p:cBhvr>
                                        <p:cTn id="225" dur="1" fill="hold">
                                          <p:stCondLst>
                                            <p:cond delay="0"/>
                                          </p:stCondLst>
                                        </p:cTn>
                                        <p:tgtEl>
                                          <p:spTgt spid="12341"/>
                                        </p:tgtEl>
                                        <p:attrNameLst>
                                          <p:attrName>style.visibility</p:attrName>
                                        </p:attrNameLst>
                                      </p:cBhvr>
                                      <p:to>
                                        <p:strVal val="visible"/>
                                      </p:to>
                                    </p:set>
                                    <p:anim calcmode="lin" valueType="num">
                                      <p:cBhvr>
                                        <p:cTn id="226" dur="300" fill="hold"/>
                                        <p:tgtEl>
                                          <p:spTgt spid="12341"/>
                                        </p:tgtEl>
                                        <p:attrNameLst>
                                          <p:attrName>ppt_w</p:attrName>
                                        </p:attrNameLst>
                                      </p:cBhvr>
                                      <p:tavLst>
                                        <p:tav tm="0">
                                          <p:val>
                                            <p:fltVal val="0"/>
                                          </p:val>
                                        </p:tav>
                                        <p:tav tm="100000">
                                          <p:val>
                                            <p:strVal val="#ppt_w"/>
                                          </p:val>
                                        </p:tav>
                                      </p:tavLst>
                                    </p:anim>
                                    <p:anim calcmode="lin" valueType="num">
                                      <p:cBhvr>
                                        <p:cTn id="227" dur="300" fill="hold"/>
                                        <p:tgtEl>
                                          <p:spTgt spid="12341"/>
                                        </p:tgtEl>
                                        <p:attrNameLst>
                                          <p:attrName>ppt_h</p:attrName>
                                        </p:attrNameLst>
                                      </p:cBhvr>
                                      <p:tavLst>
                                        <p:tav tm="0">
                                          <p:val>
                                            <p:fltVal val="0"/>
                                          </p:val>
                                        </p:tav>
                                        <p:tav tm="100000">
                                          <p:val>
                                            <p:strVal val="#ppt_h"/>
                                          </p:val>
                                        </p:tav>
                                      </p:tavLst>
                                    </p:anim>
                                    <p:anim calcmode="lin" valueType="num">
                                      <p:cBhvr>
                                        <p:cTn id="228" dur="300" fill="hold"/>
                                        <p:tgtEl>
                                          <p:spTgt spid="12341"/>
                                        </p:tgtEl>
                                        <p:attrNameLst>
                                          <p:attrName>style.rotation</p:attrName>
                                        </p:attrNameLst>
                                      </p:cBhvr>
                                      <p:tavLst>
                                        <p:tav tm="0">
                                          <p:val>
                                            <p:fltVal val="90"/>
                                          </p:val>
                                        </p:tav>
                                        <p:tav tm="100000">
                                          <p:val>
                                            <p:fltVal val="0"/>
                                          </p:val>
                                        </p:tav>
                                      </p:tavLst>
                                    </p:anim>
                                    <p:animEffect transition="in" filter="fade">
                                      <p:cBhvr>
                                        <p:cTn id="229" dur="300"/>
                                        <p:tgtEl>
                                          <p:spTgt spid="12341"/>
                                        </p:tgtEl>
                                      </p:cBhvr>
                                    </p:animEffect>
                                  </p:childTnLst>
                                </p:cTn>
                              </p:par>
                            </p:childTnLst>
                          </p:cTn>
                        </p:par>
                        <p:par>
                          <p:cTn id="230" fill="hold" nodeType="afterGroup">
                            <p:stCondLst>
                              <p:cond delay="3700"/>
                            </p:stCondLst>
                            <p:childTnLst>
                              <p:par>
                                <p:cTn id="231" presetID="31" presetClass="entr" presetSubtype="0" fill="hold" grpId="0" nodeType="afterEffect">
                                  <p:stCondLst>
                                    <p:cond delay="0"/>
                                  </p:stCondLst>
                                  <p:childTnLst>
                                    <p:set>
                                      <p:cBhvr>
                                        <p:cTn id="232" dur="1" fill="hold">
                                          <p:stCondLst>
                                            <p:cond delay="0"/>
                                          </p:stCondLst>
                                        </p:cTn>
                                        <p:tgtEl>
                                          <p:spTgt spid="12344"/>
                                        </p:tgtEl>
                                        <p:attrNameLst>
                                          <p:attrName>style.visibility</p:attrName>
                                        </p:attrNameLst>
                                      </p:cBhvr>
                                      <p:to>
                                        <p:strVal val="visible"/>
                                      </p:to>
                                    </p:set>
                                    <p:anim calcmode="lin" valueType="num">
                                      <p:cBhvr>
                                        <p:cTn id="233" dur="300" fill="hold"/>
                                        <p:tgtEl>
                                          <p:spTgt spid="12344"/>
                                        </p:tgtEl>
                                        <p:attrNameLst>
                                          <p:attrName>ppt_w</p:attrName>
                                        </p:attrNameLst>
                                      </p:cBhvr>
                                      <p:tavLst>
                                        <p:tav tm="0">
                                          <p:val>
                                            <p:fltVal val="0"/>
                                          </p:val>
                                        </p:tav>
                                        <p:tav tm="100000">
                                          <p:val>
                                            <p:strVal val="#ppt_w"/>
                                          </p:val>
                                        </p:tav>
                                      </p:tavLst>
                                    </p:anim>
                                    <p:anim calcmode="lin" valueType="num">
                                      <p:cBhvr>
                                        <p:cTn id="234" dur="300" fill="hold"/>
                                        <p:tgtEl>
                                          <p:spTgt spid="12344"/>
                                        </p:tgtEl>
                                        <p:attrNameLst>
                                          <p:attrName>ppt_h</p:attrName>
                                        </p:attrNameLst>
                                      </p:cBhvr>
                                      <p:tavLst>
                                        <p:tav tm="0">
                                          <p:val>
                                            <p:fltVal val="0"/>
                                          </p:val>
                                        </p:tav>
                                        <p:tav tm="100000">
                                          <p:val>
                                            <p:strVal val="#ppt_h"/>
                                          </p:val>
                                        </p:tav>
                                      </p:tavLst>
                                    </p:anim>
                                    <p:anim calcmode="lin" valueType="num">
                                      <p:cBhvr>
                                        <p:cTn id="235" dur="300" fill="hold"/>
                                        <p:tgtEl>
                                          <p:spTgt spid="12344"/>
                                        </p:tgtEl>
                                        <p:attrNameLst>
                                          <p:attrName>style.rotation</p:attrName>
                                        </p:attrNameLst>
                                      </p:cBhvr>
                                      <p:tavLst>
                                        <p:tav tm="0">
                                          <p:val>
                                            <p:fltVal val="90"/>
                                          </p:val>
                                        </p:tav>
                                        <p:tav tm="100000">
                                          <p:val>
                                            <p:fltVal val="0"/>
                                          </p:val>
                                        </p:tav>
                                      </p:tavLst>
                                    </p:anim>
                                    <p:animEffect transition="in" filter="fade">
                                      <p:cBhvr>
                                        <p:cTn id="236" dur="300"/>
                                        <p:tgtEl>
                                          <p:spTgt spid="12344"/>
                                        </p:tgtEl>
                                      </p:cBhvr>
                                    </p:animEffect>
                                  </p:childTnLst>
                                </p:cTn>
                              </p:par>
                              <p:par>
                                <p:cTn id="237" presetID="31" presetClass="entr" presetSubtype="0" fill="hold" grpId="0" nodeType="withEffect">
                                  <p:stCondLst>
                                    <p:cond delay="0"/>
                                  </p:stCondLst>
                                  <p:childTnLst>
                                    <p:set>
                                      <p:cBhvr>
                                        <p:cTn id="238" dur="1" fill="hold">
                                          <p:stCondLst>
                                            <p:cond delay="0"/>
                                          </p:stCondLst>
                                        </p:cTn>
                                        <p:tgtEl>
                                          <p:spTgt spid="12347"/>
                                        </p:tgtEl>
                                        <p:attrNameLst>
                                          <p:attrName>style.visibility</p:attrName>
                                        </p:attrNameLst>
                                      </p:cBhvr>
                                      <p:to>
                                        <p:strVal val="visible"/>
                                      </p:to>
                                    </p:set>
                                    <p:anim calcmode="lin" valueType="num">
                                      <p:cBhvr>
                                        <p:cTn id="239" dur="300" fill="hold"/>
                                        <p:tgtEl>
                                          <p:spTgt spid="12347"/>
                                        </p:tgtEl>
                                        <p:attrNameLst>
                                          <p:attrName>ppt_w</p:attrName>
                                        </p:attrNameLst>
                                      </p:cBhvr>
                                      <p:tavLst>
                                        <p:tav tm="0">
                                          <p:val>
                                            <p:fltVal val="0"/>
                                          </p:val>
                                        </p:tav>
                                        <p:tav tm="100000">
                                          <p:val>
                                            <p:strVal val="#ppt_w"/>
                                          </p:val>
                                        </p:tav>
                                      </p:tavLst>
                                    </p:anim>
                                    <p:anim calcmode="lin" valueType="num">
                                      <p:cBhvr>
                                        <p:cTn id="240" dur="300" fill="hold"/>
                                        <p:tgtEl>
                                          <p:spTgt spid="12347"/>
                                        </p:tgtEl>
                                        <p:attrNameLst>
                                          <p:attrName>ppt_h</p:attrName>
                                        </p:attrNameLst>
                                      </p:cBhvr>
                                      <p:tavLst>
                                        <p:tav tm="0">
                                          <p:val>
                                            <p:fltVal val="0"/>
                                          </p:val>
                                        </p:tav>
                                        <p:tav tm="100000">
                                          <p:val>
                                            <p:strVal val="#ppt_h"/>
                                          </p:val>
                                        </p:tav>
                                      </p:tavLst>
                                    </p:anim>
                                    <p:anim calcmode="lin" valueType="num">
                                      <p:cBhvr>
                                        <p:cTn id="241" dur="300" fill="hold"/>
                                        <p:tgtEl>
                                          <p:spTgt spid="12347"/>
                                        </p:tgtEl>
                                        <p:attrNameLst>
                                          <p:attrName>style.rotation</p:attrName>
                                        </p:attrNameLst>
                                      </p:cBhvr>
                                      <p:tavLst>
                                        <p:tav tm="0">
                                          <p:val>
                                            <p:fltVal val="90"/>
                                          </p:val>
                                        </p:tav>
                                        <p:tav tm="100000">
                                          <p:val>
                                            <p:fltVal val="0"/>
                                          </p:val>
                                        </p:tav>
                                      </p:tavLst>
                                    </p:anim>
                                    <p:animEffect transition="in" filter="fade">
                                      <p:cBhvr>
                                        <p:cTn id="242" dur="300"/>
                                        <p:tgtEl>
                                          <p:spTgt spid="12347"/>
                                        </p:tgtEl>
                                      </p:cBhvr>
                                    </p:animEffect>
                                  </p:childTnLst>
                                </p:cTn>
                              </p:par>
                            </p:childTnLst>
                          </p:cTn>
                        </p:par>
                        <p:par>
                          <p:cTn id="243" fill="hold" nodeType="afterGroup">
                            <p:stCondLst>
                              <p:cond delay="4000"/>
                            </p:stCondLst>
                            <p:childTnLst>
                              <p:par>
                                <p:cTn id="244" presetID="31" presetClass="entr" presetSubtype="0" fill="hold" grpId="0" nodeType="afterEffect">
                                  <p:stCondLst>
                                    <p:cond delay="0"/>
                                  </p:stCondLst>
                                  <p:childTnLst>
                                    <p:set>
                                      <p:cBhvr>
                                        <p:cTn id="245" dur="1" fill="hold">
                                          <p:stCondLst>
                                            <p:cond delay="0"/>
                                          </p:stCondLst>
                                        </p:cTn>
                                        <p:tgtEl>
                                          <p:spTgt spid="12361"/>
                                        </p:tgtEl>
                                        <p:attrNameLst>
                                          <p:attrName>style.visibility</p:attrName>
                                        </p:attrNameLst>
                                      </p:cBhvr>
                                      <p:to>
                                        <p:strVal val="visible"/>
                                      </p:to>
                                    </p:set>
                                    <p:anim calcmode="lin" valueType="num">
                                      <p:cBhvr>
                                        <p:cTn id="246" dur="300" fill="hold"/>
                                        <p:tgtEl>
                                          <p:spTgt spid="12361"/>
                                        </p:tgtEl>
                                        <p:attrNameLst>
                                          <p:attrName>ppt_w</p:attrName>
                                        </p:attrNameLst>
                                      </p:cBhvr>
                                      <p:tavLst>
                                        <p:tav tm="0">
                                          <p:val>
                                            <p:fltVal val="0"/>
                                          </p:val>
                                        </p:tav>
                                        <p:tav tm="100000">
                                          <p:val>
                                            <p:strVal val="#ppt_w"/>
                                          </p:val>
                                        </p:tav>
                                      </p:tavLst>
                                    </p:anim>
                                    <p:anim calcmode="lin" valueType="num">
                                      <p:cBhvr>
                                        <p:cTn id="247" dur="300" fill="hold"/>
                                        <p:tgtEl>
                                          <p:spTgt spid="12361"/>
                                        </p:tgtEl>
                                        <p:attrNameLst>
                                          <p:attrName>ppt_h</p:attrName>
                                        </p:attrNameLst>
                                      </p:cBhvr>
                                      <p:tavLst>
                                        <p:tav tm="0">
                                          <p:val>
                                            <p:fltVal val="0"/>
                                          </p:val>
                                        </p:tav>
                                        <p:tav tm="100000">
                                          <p:val>
                                            <p:strVal val="#ppt_h"/>
                                          </p:val>
                                        </p:tav>
                                      </p:tavLst>
                                    </p:anim>
                                    <p:anim calcmode="lin" valueType="num">
                                      <p:cBhvr>
                                        <p:cTn id="248" dur="300" fill="hold"/>
                                        <p:tgtEl>
                                          <p:spTgt spid="12361"/>
                                        </p:tgtEl>
                                        <p:attrNameLst>
                                          <p:attrName>style.rotation</p:attrName>
                                        </p:attrNameLst>
                                      </p:cBhvr>
                                      <p:tavLst>
                                        <p:tav tm="0">
                                          <p:val>
                                            <p:fltVal val="90"/>
                                          </p:val>
                                        </p:tav>
                                        <p:tav tm="100000">
                                          <p:val>
                                            <p:fltVal val="0"/>
                                          </p:val>
                                        </p:tav>
                                      </p:tavLst>
                                    </p:anim>
                                    <p:animEffect transition="in" filter="fade">
                                      <p:cBhvr>
                                        <p:cTn id="249" dur="300"/>
                                        <p:tgtEl>
                                          <p:spTgt spid="12361"/>
                                        </p:tgtEl>
                                      </p:cBhvr>
                                    </p:animEffect>
                                  </p:childTnLst>
                                </p:cTn>
                              </p:par>
                            </p:childTnLst>
                          </p:cTn>
                        </p:par>
                        <p:par>
                          <p:cTn id="250" fill="hold" nodeType="afterGroup">
                            <p:stCondLst>
                              <p:cond delay="4300"/>
                            </p:stCondLst>
                            <p:childTnLst>
                              <p:par>
                                <p:cTn id="251" presetID="31" presetClass="entr" presetSubtype="0" fill="hold" grpId="0" nodeType="afterEffect">
                                  <p:stCondLst>
                                    <p:cond delay="0"/>
                                  </p:stCondLst>
                                  <p:childTnLst>
                                    <p:set>
                                      <p:cBhvr>
                                        <p:cTn id="252" dur="1" fill="hold">
                                          <p:stCondLst>
                                            <p:cond delay="0"/>
                                          </p:stCondLst>
                                        </p:cTn>
                                        <p:tgtEl>
                                          <p:spTgt spid="12346"/>
                                        </p:tgtEl>
                                        <p:attrNameLst>
                                          <p:attrName>style.visibility</p:attrName>
                                        </p:attrNameLst>
                                      </p:cBhvr>
                                      <p:to>
                                        <p:strVal val="visible"/>
                                      </p:to>
                                    </p:set>
                                    <p:anim calcmode="lin" valueType="num">
                                      <p:cBhvr>
                                        <p:cTn id="253" dur="300" fill="hold"/>
                                        <p:tgtEl>
                                          <p:spTgt spid="12346"/>
                                        </p:tgtEl>
                                        <p:attrNameLst>
                                          <p:attrName>ppt_w</p:attrName>
                                        </p:attrNameLst>
                                      </p:cBhvr>
                                      <p:tavLst>
                                        <p:tav tm="0">
                                          <p:val>
                                            <p:fltVal val="0"/>
                                          </p:val>
                                        </p:tav>
                                        <p:tav tm="100000">
                                          <p:val>
                                            <p:strVal val="#ppt_w"/>
                                          </p:val>
                                        </p:tav>
                                      </p:tavLst>
                                    </p:anim>
                                    <p:anim calcmode="lin" valueType="num">
                                      <p:cBhvr>
                                        <p:cTn id="254" dur="300" fill="hold"/>
                                        <p:tgtEl>
                                          <p:spTgt spid="12346"/>
                                        </p:tgtEl>
                                        <p:attrNameLst>
                                          <p:attrName>ppt_h</p:attrName>
                                        </p:attrNameLst>
                                      </p:cBhvr>
                                      <p:tavLst>
                                        <p:tav tm="0">
                                          <p:val>
                                            <p:fltVal val="0"/>
                                          </p:val>
                                        </p:tav>
                                        <p:tav tm="100000">
                                          <p:val>
                                            <p:strVal val="#ppt_h"/>
                                          </p:val>
                                        </p:tav>
                                      </p:tavLst>
                                    </p:anim>
                                    <p:anim calcmode="lin" valueType="num">
                                      <p:cBhvr>
                                        <p:cTn id="255" dur="300" fill="hold"/>
                                        <p:tgtEl>
                                          <p:spTgt spid="12346"/>
                                        </p:tgtEl>
                                        <p:attrNameLst>
                                          <p:attrName>style.rotation</p:attrName>
                                        </p:attrNameLst>
                                      </p:cBhvr>
                                      <p:tavLst>
                                        <p:tav tm="0">
                                          <p:val>
                                            <p:fltVal val="90"/>
                                          </p:val>
                                        </p:tav>
                                        <p:tav tm="100000">
                                          <p:val>
                                            <p:fltVal val="0"/>
                                          </p:val>
                                        </p:tav>
                                      </p:tavLst>
                                    </p:anim>
                                    <p:animEffect transition="in" filter="fade">
                                      <p:cBhvr>
                                        <p:cTn id="256" dur="300"/>
                                        <p:tgtEl>
                                          <p:spTgt spid="12346"/>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12345"/>
                                        </p:tgtEl>
                                        <p:attrNameLst>
                                          <p:attrName>style.visibility</p:attrName>
                                        </p:attrNameLst>
                                      </p:cBhvr>
                                      <p:to>
                                        <p:strVal val="visible"/>
                                      </p:to>
                                    </p:set>
                                    <p:anim calcmode="lin" valueType="num">
                                      <p:cBhvr>
                                        <p:cTn id="259" dur="300" fill="hold"/>
                                        <p:tgtEl>
                                          <p:spTgt spid="12345"/>
                                        </p:tgtEl>
                                        <p:attrNameLst>
                                          <p:attrName>ppt_w</p:attrName>
                                        </p:attrNameLst>
                                      </p:cBhvr>
                                      <p:tavLst>
                                        <p:tav tm="0">
                                          <p:val>
                                            <p:fltVal val="0"/>
                                          </p:val>
                                        </p:tav>
                                        <p:tav tm="100000">
                                          <p:val>
                                            <p:strVal val="#ppt_w"/>
                                          </p:val>
                                        </p:tav>
                                      </p:tavLst>
                                    </p:anim>
                                    <p:anim calcmode="lin" valueType="num">
                                      <p:cBhvr>
                                        <p:cTn id="260" dur="300" fill="hold"/>
                                        <p:tgtEl>
                                          <p:spTgt spid="12345"/>
                                        </p:tgtEl>
                                        <p:attrNameLst>
                                          <p:attrName>ppt_h</p:attrName>
                                        </p:attrNameLst>
                                      </p:cBhvr>
                                      <p:tavLst>
                                        <p:tav tm="0">
                                          <p:val>
                                            <p:fltVal val="0"/>
                                          </p:val>
                                        </p:tav>
                                        <p:tav tm="100000">
                                          <p:val>
                                            <p:strVal val="#ppt_h"/>
                                          </p:val>
                                        </p:tav>
                                      </p:tavLst>
                                    </p:anim>
                                    <p:anim calcmode="lin" valueType="num">
                                      <p:cBhvr>
                                        <p:cTn id="261" dur="300" fill="hold"/>
                                        <p:tgtEl>
                                          <p:spTgt spid="12345"/>
                                        </p:tgtEl>
                                        <p:attrNameLst>
                                          <p:attrName>style.rotation</p:attrName>
                                        </p:attrNameLst>
                                      </p:cBhvr>
                                      <p:tavLst>
                                        <p:tav tm="0">
                                          <p:val>
                                            <p:fltVal val="90"/>
                                          </p:val>
                                        </p:tav>
                                        <p:tav tm="100000">
                                          <p:val>
                                            <p:fltVal val="0"/>
                                          </p:val>
                                        </p:tav>
                                      </p:tavLst>
                                    </p:anim>
                                    <p:animEffect transition="in" filter="fade">
                                      <p:cBhvr>
                                        <p:cTn id="262" dur="300"/>
                                        <p:tgtEl>
                                          <p:spTgt spid="12345"/>
                                        </p:tgtEl>
                                      </p:cBhvr>
                                    </p:animEffect>
                                  </p:childTnLst>
                                </p:cTn>
                              </p:par>
                            </p:childTnLst>
                          </p:cTn>
                        </p:par>
                        <p:par>
                          <p:cTn id="263" fill="hold" nodeType="afterGroup">
                            <p:stCondLst>
                              <p:cond delay="4600"/>
                            </p:stCondLst>
                            <p:childTnLst>
                              <p:par>
                                <p:cTn id="264" presetID="31" presetClass="entr" presetSubtype="0" fill="hold" grpId="0" nodeType="afterEffect">
                                  <p:stCondLst>
                                    <p:cond delay="0"/>
                                  </p:stCondLst>
                                  <p:childTnLst>
                                    <p:set>
                                      <p:cBhvr>
                                        <p:cTn id="265" dur="1" fill="hold">
                                          <p:stCondLst>
                                            <p:cond delay="0"/>
                                          </p:stCondLst>
                                        </p:cTn>
                                        <p:tgtEl>
                                          <p:spTgt spid="12343"/>
                                        </p:tgtEl>
                                        <p:attrNameLst>
                                          <p:attrName>style.visibility</p:attrName>
                                        </p:attrNameLst>
                                      </p:cBhvr>
                                      <p:to>
                                        <p:strVal val="visible"/>
                                      </p:to>
                                    </p:set>
                                    <p:anim calcmode="lin" valueType="num">
                                      <p:cBhvr>
                                        <p:cTn id="266" dur="300" fill="hold"/>
                                        <p:tgtEl>
                                          <p:spTgt spid="12343"/>
                                        </p:tgtEl>
                                        <p:attrNameLst>
                                          <p:attrName>ppt_w</p:attrName>
                                        </p:attrNameLst>
                                      </p:cBhvr>
                                      <p:tavLst>
                                        <p:tav tm="0">
                                          <p:val>
                                            <p:fltVal val="0"/>
                                          </p:val>
                                        </p:tav>
                                        <p:tav tm="100000">
                                          <p:val>
                                            <p:strVal val="#ppt_w"/>
                                          </p:val>
                                        </p:tav>
                                      </p:tavLst>
                                    </p:anim>
                                    <p:anim calcmode="lin" valueType="num">
                                      <p:cBhvr>
                                        <p:cTn id="267" dur="300" fill="hold"/>
                                        <p:tgtEl>
                                          <p:spTgt spid="12343"/>
                                        </p:tgtEl>
                                        <p:attrNameLst>
                                          <p:attrName>ppt_h</p:attrName>
                                        </p:attrNameLst>
                                      </p:cBhvr>
                                      <p:tavLst>
                                        <p:tav tm="0">
                                          <p:val>
                                            <p:fltVal val="0"/>
                                          </p:val>
                                        </p:tav>
                                        <p:tav tm="100000">
                                          <p:val>
                                            <p:strVal val="#ppt_h"/>
                                          </p:val>
                                        </p:tav>
                                      </p:tavLst>
                                    </p:anim>
                                    <p:anim calcmode="lin" valueType="num">
                                      <p:cBhvr>
                                        <p:cTn id="268" dur="300" fill="hold"/>
                                        <p:tgtEl>
                                          <p:spTgt spid="12343"/>
                                        </p:tgtEl>
                                        <p:attrNameLst>
                                          <p:attrName>style.rotation</p:attrName>
                                        </p:attrNameLst>
                                      </p:cBhvr>
                                      <p:tavLst>
                                        <p:tav tm="0">
                                          <p:val>
                                            <p:fltVal val="90"/>
                                          </p:val>
                                        </p:tav>
                                        <p:tav tm="100000">
                                          <p:val>
                                            <p:fltVal val="0"/>
                                          </p:val>
                                        </p:tav>
                                      </p:tavLst>
                                    </p:anim>
                                    <p:animEffect transition="in" filter="fade">
                                      <p:cBhvr>
                                        <p:cTn id="269" dur="300"/>
                                        <p:tgtEl>
                                          <p:spTgt spid="12343"/>
                                        </p:tgtEl>
                                      </p:cBhvr>
                                    </p:animEffect>
                                  </p:childTnLst>
                                </p:cTn>
                              </p:par>
                            </p:childTnLst>
                          </p:cTn>
                        </p:par>
                        <p:par>
                          <p:cTn id="270" fill="hold" nodeType="afterGroup">
                            <p:stCondLst>
                              <p:cond delay="4900"/>
                            </p:stCondLst>
                            <p:childTnLst>
                              <p:par>
                                <p:cTn id="271" presetID="56" presetClass="entr" presetSubtype="0" fill="hold" grpId="0" nodeType="afterEffect">
                                  <p:stCondLst>
                                    <p:cond delay="0"/>
                                  </p:stCondLst>
                                  <p:iterate type="lt">
                                    <p:tmPct val="10000"/>
                                  </p:iterate>
                                  <p:childTnLst>
                                    <p:set>
                                      <p:cBhvr>
                                        <p:cTn id="272" dur="1" fill="hold">
                                          <p:stCondLst>
                                            <p:cond delay="0"/>
                                          </p:stCondLst>
                                        </p:cTn>
                                        <p:tgtEl>
                                          <p:spTgt spid="12353"/>
                                        </p:tgtEl>
                                        <p:attrNameLst>
                                          <p:attrName>style.visibility</p:attrName>
                                        </p:attrNameLst>
                                      </p:cBhvr>
                                      <p:to>
                                        <p:strVal val="visible"/>
                                      </p:to>
                                    </p:set>
                                    <p:anim by="(-#ppt_w*2)" calcmode="lin" valueType="num">
                                      <p:cBhvr rctx="PPT">
                                        <p:cTn id="273" dur="500" autoRev="1" fill="hold">
                                          <p:stCondLst>
                                            <p:cond delay="0"/>
                                          </p:stCondLst>
                                        </p:cTn>
                                        <p:tgtEl>
                                          <p:spTgt spid="12353"/>
                                        </p:tgtEl>
                                        <p:attrNameLst>
                                          <p:attrName>ppt_w</p:attrName>
                                        </p:attrNameLst>
                                      </p:cBhvr>
                                    </p:anim>
                                    <p:anim by="(#ppt_w*0.50)" calcmode="lin" valueType="num">
                                      <p:cBhvr>
                                        <p:cTn id="274" dur="500" decel="50000" autoRev="1" fill="hold">
                                          <p:stCondLst>
                                            <p:cond delay="0"/>
                                          </p:stCondLst>
                                        </p:cTn>
                                        <p:tgtEl>
                                          <p:spTgt spid="12353"/>
                                        </p:tgtEl>
                                        <p:attrNameLst>
                                          <p:attrName>ppt_x</p:attrName>
                                        </p:attrNameLst>
                                      </p:cBhvr>
                                    </p:anim>
                                    <p:anim from="(-#ppt_h/2)" to="(#ppt_y)" calcmode="lin" valueType="num">
                                      <p:cBhvr>
                                        <p:cTn id="275" dur="1000" fill="hold">
                                          <p:stCondLst>
                                            <p:cond delay="0"/>
                                          </p:stCondLst>
                                        </p:cTn>
                                        <p:tgtEl>
                                          <p:spTgt spid="12353"/>
                                        </p:tgtEl>
                                        <p:attrNameLst>
                                          <p:attrName>ppt_y</p:attrName>
                                        </p:attrNameLst>
                                      </p:cBhvr>
                                    </p:anim>
                                    <p:animRot by="21600000">
                                      <p:cBhvr>
                                        <p:cTn id="276" dur="1000" fill="hold">
                                          <p:stCondLst>
                                            <p:cond delay="0"/>
                                          </p:stCondLst>
                                        </p:cTn>
                                        <p:tgtEl>
                                          <p:spTgt spid="12353"/>
                                        </p:tgtEl>
                                        <p:attrNameLst>
                                          <p:attrName>r</p:attrName>
                                        </p:attrNameLst>
                                      </p:cBhvr>
                                    </p:animRot>
                                  </p:childTnLst>
                                </p:cTn>
                              </p:par>
                            </p:childTnLst>
                          </p:cTn>
                        </p:par>
                        <p:par>
                          <p:cTn id="277" fill="hold" nodeType="afterGroup">
                            <p:stCondLst>
                              <p:cond delay="6800"/>
                            </p:stCondLst>
                            <p:childTnLst>
                              <p:par>
                                <p:cTn id="278" presetID="56" presetClass="entr" presetSubtype="0" fill="hold" grpId="0" nodeType="afterEffect">
                                  <p:stCondLst>
                                    <p:cond delay="0"/>
                                  </p:stCondLst>
                                  <p:iterate type="lt">
                                    <p:tmPct val="10000"/>
                                  </p:iterate>
                                  <p:childTnLst>
                                    <p:set>
                                      <p:cBhvr>
                                        <p:cTn id="279" dur="1" fill="hold">
                                          <p:stCondLst>
                                            <p:cond delay="0"/>
                                          </p:stCondLst>
                                        </p:cTn>
                                        <p:tgtEl>
                                          <p:spTgt spid="12354"/>
                                        </p:tgtEl>
                                        <p:attrNameLst>
                                          <p:attrName>style.visibility</p:attrName>
                                        </p:attrNameLst>
                                      </p:cBhvr>
                                      <p:to>
                                        <p:strVal val="visible"/>
                                      </p:to>
                                    </p:set>
                                    <p:anim by="(-#ppt_w*2)" calcmode="lin" valueType="num">
                                      <p:cBhvr rctx="PPT">
                                        <p:cTn id="280" dur="500" autoRev="1" fill="hold">
                                          <p:stCondLst>
                                            <p:cond delay="0"/>
                                          </p:stCondLst>
                                        </p:cTn>
                                        <p:tgtEl>
                                          <p:spTgt spid="12354"/>
                                        </p:tgtEl>
                                        <p:attrNameLst>
                                          <p:attrName>ppt_w</p:attrName>
                                        </p:attrNameLst>
                                      </p:cBhvr>
                                    </p:anim>
                                    <p:anim by="(#ppt_w*0.50)" calcmode="lin" valueType="num">
                                      <p:cBhvr>
                                        <p:cTn id="281" dur="500" decel="50000" autoRev="1" fill="hold">
                                          <p:stCondLst>
                                            <p:cond delay="0"/>
                                          </p:stCondLst>
                                        </p:cTn>
                                        <p:tgtEl>
                                          <p:spTgt spid="12354"/>
                                        </p:tgtEl>
                                        <p:attrNameLst>
                                          <p:attrName>ppt_x</p:attrName>
                                        </p:attrNameLst>
                                      </p:cBhvr>
                                    </p:anim>
                                    <p:anim from="(-#ppt_h/2)" to="(#ppt_y)" calcmode="lin" valueType="num">
                                      <p:cBhvr>
                                        <p:cTn id="282" dur="1000" fill="hold">
                                          <p:stCondLst>
                                            <p:cond delay="0"/>
                                          </p:stCondLst>
                                        </p:cTn>
                                        <p:tgtEl>
                                          <p:spTgt spid="12354"/>
                                        </p:tgtEl>
                                        <p:attrNameLst>
                                          <p:attrName>ppt_y</p:attrName>
                                        </p:attrNameLst>
                                      </p:cBhvr>
                                    </p:anim>
                                    <p:animRot by="21600000">
                                      <p:cBhvr>
                                        <p:cTn id="283" dur="1000" fill="hold">
                                          <p:stCondLst>
                                            <p:cond delay="0"/>
                                          </p:stCondLst>
                                        </p:cTn>
                                        <p:tgtEl>
                                          <p:spTgt spid="12354"/>
                                        </p:tgtEl>
                                        <p:attrNameLst>
                                          <p:attrName>r</p:attrName>
                                        </p:attrNameLst>
                                      </p:cBhvr>
                                    </p:animRot>
                                  </p:childTnLst>
                                </p:cTn>
                              </p:par>
                            </p:childTnLst>
                          </p:cTn>
                        </p:par>
                        <p:par>
                          <p:cTn id="284" fill="hold" nodeType="afterGroup">
                            <p:stCondLst>
                              <p:cond delay="10300"/>
                            </p:stCondLst>
                            <p:childTnLst>
                              <p:par>
                                <p:cTn id="285" presetID="2" presetClass="entr" presetSubtype="6" fill="hold" nodeType="afterEffect">
                                  <p:stCondLst>
                                    <p:cond delay="0"/>
                                  </p:stCondLst>
                                  <p:childTnLst>
                                    <p:set>
                                      <p:cBhvr>
                                        <p:cTn id="286" dur="1" fill="hold">
                                          <p:stCondLst>
                                            <p:cond delay="0"/>
                                          </p:stCondLst>
                                        </p:cTn>
                                        <p:tgtEl>
                                          <p:spTgt spid="12350"/>
                                        </p:tgtEl>
                                        <p:attrNameLst>
                                          <p:attrName>style.visibility</p:attrName>
                                        </p:attrNameLst>
                                      </p:cBhvr>
                                      <p:to>
                                        <p:strVal val="visible"/>
                                      </p:to>
                                    </p:set>
                                    <p:anim calcmode="lin" valueType="num">
                                      <p:cBhvr additive="base">
                                        <p:cTn id="287" dur="500" fill="hold"/>
                                        <p:tgtEl>
                                          <p:spTgt spid="12350"/>
                                        </p:tgtEl>
                                        <p:attrNameLst>
                                          <p:attrName>ppt_x</p:attrName>
                                        </p:attrNameLst>
                                      </p:cBhvr>
                                      <p:tavLst>
                                        <p:tav tm="0">
                                          <p:val>
                                            <p:strVal val="1+#ppt_w/2"/>
                                          </p:val>
                                        </p:tav>
                                        <p:tav tm="100000">
                                          <p:val>
                                            <p:strVal val="#ppt_x"/>
                                          </p:val>
                                        </p:tav>
                                      </p:tavLst>
                                    </p:anim>
                                    <p:anim calcmode="lin" valueType="num">
                                      <p:cBhvr additive="base">
                                        <p:cTn id="288" dur="500" fill="hold"/>
                                        <p:tgtEl>
                                          <p:spTgt spid="12350"/>
                                        </p:tgtEl>
                                        <p:attrNameLst>
                                          <p:attrName>ppt_y</p:attrName>
                                        </p:attrNameLst>
                                      </p:cBhvr>
                                      <p:tavLst>
                                        <p:tav tm="0">
                                          <p:val>
                                            <p:strVal val="1+#ppt_h/2"/>
                                          </p:val>
                                        </p:tav>
                                        <p:tav tm="100000">
                                          <p:val>
                                            <p:strVal val="#ppt_y"/>
                                          </p:val>
                                        </p:tav>
                                      </p:tavLst>
                                    </p:anim>
                                  </p:childTnLst>
                                </p:cTn>
                              </p:par>
                              <p:par>
                                <p:cTn id="289" presetID="2" presetClass="entr" presetSubtype="6" fill="hold" nodeType="withEffect">
                                  <p:stCondLst>
                                    <p:cond delay="0"/>
                                  </p:stCondLst>
                                  <p:childTnLst>
                                    <p:set>
                                      <p:cBhvr>
                                        <p:cTn id="290" dur="1" fill="hold">
                                          <p:stCondLst>
                                            <p:cond delay="0"/>
                                          </p:stCondLst>
                                        </p:cTn>
                                        <p:tgtEl>
                                          <p:spTgt spid="12349"/>
                                        </p:tgtEl>
                                        <p:attrNameLst>
                                          <p:attrName>style.visibility</p:attrName>
                                        </p:attrNameLst>
                                      </p:cBhvr>
                                      <p:to>
                                        <p:strVal val="visible"/>
                                      </p:to>
                                    </p:set>
                                    <p:anim calcmode="lin" valueType="num">
                                      <p:cBhvr additive="base">
                                        <p:cTn id="291" dur="500" fill="hold"/>
                                        <p:tgtEl>
                                          <p:spTgt spid="12349"/>
                                        </p:tgtEl>
                                        <p:attrNameLst>
                                          <p:attrName>ppt_x</p:attrName>
                                        </p:attrNameLst>
                                      </p:cBhvr>
                                      <p:tavLst>
                                        <p:tav tm="0">
                                          <p:val>
                                            <p:strVal val="1+#ppt_w/2"/>
                                          </p:val>
                                        </p:tav>
                                        <p:tav tm="100000">
                                          <p:val>
                                            <p:strVal val="#ppt_x"/>
                                          </p:val>
                                        </p:tav>
                                      </p:tavLst>
                                    </p:anim>
                                    <p:anim calcmode="lin" valueType="num">
                                      <p:cBhvr additive="base">
                                        <p:cTn id="292" dur="500" fill="hold"/>
                                        <p:tgtEl>
                                          <p:spTgt spid="12349"/>
                                        </p:tgtEl>
                                        <p:attrNameLst>
                                          <p:attrName>ppt_y</p:attrName>
                                        </p:attrNameLst>
                                      </p:cBhvr>
                                      <p:tavLst>
                                        <p:tav tm="0">
                                          <p:val>
                                            <p:strVal val="1+#ppt_h/2"/>
                                          </p:val>
                                        </p:tav>
                                        <p:tav tm="100000">
                                          <p:val>
                                            <p:strVal val="#ppt_y"/>
                                          </p:val>
                                        </p:tav>
                                      </p:tavLst>
                                    </p:anim>
                                  </p:childTnLst>
                                </p:cTn>
                              </p:par>
                            </p:childTnLst>
                          </p:cTn>
                        </p:par>
                        <p:par>
                          <p:cTn id="293" fill="hold" nodeType="afterGroup">
                            <p:stCondLst>
                              <p:cond delay="10800"/>
                            </p:stCondLst>
                            <p:childTnLst>
                              <p:par>
                                <p:cTn id="294" presetID="22" presetClass="entr" presetSubtype="8" fill="hold" grpId="0" nodeType="afterEffect">
                                  <p:stCondLst>
                                    <p:cond delay="0"/>
                                  </p:stCondLst>
                                  <p:childTnLst>
                                    <p:set>
                                      <p:cBhvr>
                                        <p:cTn id="295" dur="1" fill="hold">
                                          <p:stCondLst>
                                            <p:cond delay="0"/>
                                          </p:stCondLst>
                                        </p:cTn>
                                        <p:tgtEl>
                                          <p:spTgt spid="12351"/>
                                        </p:tgtEl>
                                        <p:attrNameLst>
                                          <p:attrName>style.visibility</p:attrName>
                                        </p:attrNameLst>
                                      </p:cBhvr>
                                      <p:to>
                                        <p:strVal val="visible"/>
                                      </p:to>
                                    </p:set>
                                    <p:animEffect transition="in" filter="wipe(left)">
                                      <p:cBhvr>
                                        <p:cTn id="296" dur="500"/>
                                        <p:tgtEl>
                                          <p:spTgt spid="12351"/>
                                        </p:tgtEl>
                                      </p:cBhvr>
                                    </p:animEffect>
                                  </p:childTnLst>
                                </p:cTn>
                              </p:par>
                              <p:par>
                                <p:cTn id="297" presetID="22" presetClass="entr" presetSubtype="8" fill="hold" grpId="0" nodeType="withEffect">
                                  <p:stCondLst>
                                    <p:cond delay="0"/>
                                  </p:stCondLst>
                                  <p:childTnLst>
                                    <p:set>
                                      <p:cBhvr>
                                        <p:cTn id="298" dur="1" fill="hold">
                                          <p:stCondLst>
                                            <p:cond delay="0"/>
                                          </p:stCondLst>
                                        </p:cTn>
                                        <p:tgtEl>
                                          <p:spTgt spid="12352"/>
                                        </p:tgtEl>
                                        <p:attrNameLst>
                                          <p:attrName>style.visibility</p:attrName>
                                        </p:attrNameLst>
                                      </p:cBhvr>
                                      <p:to>
                                        <p:strVal val="visible"/>
                                      </p:to>
                                    </p:set>
                                    <p:animEffect transition="in" filter="wipe(left)">
                                      <p:cBhvr>
                                        <p:cTn id="299" dur="500"/>
                                        <p:tgtEl>
                                          <p:spTgt spid="12352"/>
                                        </p:tgtEl>
                                      </p:cBhvr>
                                    </p:animEffect>
                                  </p:childTnLst>
                                </p:cTn>
                              </p:par>
                            </p:childTnLst>
                          </p:cTn>
                        </p:par>
                        <p:par>
                          <p:cTn id="300" fill="hold" nodeType="afterGroup">
                            <p:stCondLst>
                              <p:cond delay="11300"/>
                            </p:stCondLst>
                            <p:childTnLst>
                              <p:par>
                                <p:cTn id="301" presetID="2" presetClass="entr" presetSubtype="8" fill="hold" nodeType="afterEffect">
                                  <p:stCondLst>
                                    <p:cond delay="0"/>
                                  </p:stCondLst>
                                  <p:childTnLst>
                                    <p:set>
                                      <p:cBhvr>
                                        <p:cTn id="302" dur="1" fill="hold">
                                          <p:stCondLst>
                                            <p:cond delay="0"/>
                                          </p:stCondLst>
                                        </p:cTn>
                                        <p:tgtEl>
                                          <p:spTgt spid="12356"/>
                                        </p:tgtEl>
                                        <p:attrNameLst>
                                          <p:attrName>style.visibility</p:attrName>
                                        </p:attrNameLst>
                                      </p:cBhvr>
                                      <p:to>
                                        <p:strVal val="visible"/>
                                      </p:to>
                                    </p:set>
                                    <p:anim calcmode="lin" valueType="num">
                                      <p:cBhvr additive="base">
                                        <p:cTn id="303" dur="500" fill="hold"/>
                                        <p:tgtEl>
                                          <p:spTgt spid="12356"/>
                                        </p:tgtEl>
                                        <p:attrNameLst>
                                          <p:attrName>ppt_x</p:attrName>
                                        </p:attrNameLst>
                                      </p:cBhvr>
                                      <p:tavLst>
                                        <p:tav tm="0">
                                          <p:val>
                                            <p:strVal val="0-#ppt_w/2"/>
                                          </p:val>
                                        </p:tav>
                                        <p:tav tm="100000">
                                          <p:val>
                                            <p:strVal val="#ppt_x"/>
                                          </p:val>
                                        </p:tav>
                                      </p:tavLst>
                                    </p:anim>
                                    <p:anim calcmode="lin" valueType="num">
                                      <p:cBhvr additive="base">
                                        <p:cTn id="304" dur="500" fill="hold"/>
                                        <p:tgtEl>
                                          <p:spTgt spid="12356"/>
                                        </p:tgtEl>
                                        <p:attrNameLst>
                                          <p:attrName>ppt_y</p:attrName>
                                        </p:attrNameLst>
                                      </p:cBhvr>
                                      <p:tavLst>
                                        <p:tav tm="0">
                                          <p:val>
                                            <p:strVal val="#ppt_y"/>
                                          </p:val>
                                        </p:tav>
                                        <p:tav tm="100000">
                                          <p:val>
                                            <p:strVal val="#ppt_y"/>
                                          </p:val>
                                        </p:tav>
                                      </p:tavLst>
                                    </p:anim>
                                  </p:childTnLst>
                                </p:cTn>
                              </p:par>
                              <p:par>
                                <p:cTn id="305" presetID="2" presetClass="entr" presetSubtype="8" fill="hold" nodeType="withEffect">
                                  <p:stCondLst>
                                    <p:cond delay="0"/>
                                  </p:stCondLst>
                                  <p:childTnLst>
                                    <p:set>
                                      <p:cBhvr>
                                        <p:cTn id="306" dur="1" fill="hold">
                                          <p:stCondLst>
                                            <p:cond delay="0"/>
                                          </p:stCondLst>
                                        </p:cTn>
                                        <p:tgtEl>
                                          <p:spTgt spid="12355"/>
                                        </p:tgtEl>
                                        <p:attrNameLst>
                                          <p:attrName>style.visibility</p:attrName>
                                        </p:attrNameLst>
                                      </p:cBhvr>
                                      <p:to>
                                        <p:strVal val="visible"/>
                                      </p:to>
                                    </p:set>
                                    <p:anim calcmode="lin" valueType="num">
                                      <p:cBhvr additive="base">
                                        <p:cTn id="307" dur="500" fill="hold"/>
                                        <p:tgtEl>
                                          <p:spTgt spid="12355"/>
                                        </p:tgtEl>
                                        <p:attrNameLst>
                                          <p:attrName>ppt_x</p:attrName>
                                        </p:attrNameLst>
                                      </p:cBhvr>
                                      <p:tavLst>
                                        <p:tav tm="0">
                                          <p:val>
                                            <p:strVal val="0-#ppt_w/2"/>
                                          </p:val>
                                        </p:tav>
                                        <p:tav tm="100000">
                                          <p:val>
                                            <p:strVal val="#ppt_x"/>
                                          </p:val>
                                        </p:tav>
                                      </p:tavLst>
                                    </p:anim>
                                    <p:anim calcmode="lin" valueType="num">
                                      <p:cBhvr additive="base">
                                        <p:cTn id="308" dur="500" fill="hold"/>
                                        <p:tgtEl>
                                          <p:spTgt spid="12355"/>
                                        </p:tgtEl>
                                        <p:attrNameLst>
                                          <p:attrName>ppt_y</p:attrName>
                                        </p:attrNameLst>
                                      </p:cBhvr>
                                      <p:tavLst>
                                        <p:tav tm="0">
                                          <p:val>
                                            <p:strVal val="#ppt_y"/>
                                          </p:val>
                                        </p:tav>
                                        <p:tav tm="100000">
                                          <p:val>
                                            <p:strVal val="#ppt_y"/>
                                          </p:val>
                                        </p:tav>
                                      </p:tavLst>
                                    </p:anim>
                                  </p:childTnLst>
                                </p:cTn>
                              </p:par>
                              <p:par>
                                <p:cTn id="309" presetID="2" presetClass="entr" presetSubtype="2" fill="hold" nodeType="withEffect">
                                  <p:stCondLst>
                                    <p:cond delay="0"/>
                                  </p:stCondLst>
                                  <p:childTnLst>
                                    <p:set>
                                      <p:cBhvr>
                                        <p:cTn id="310" dur="1" fill="hold">
                                          <p:stCondLst>
                                            <p:cond delay="0"/>
                                          </p:stCondLst>
                                        </p:cTn>
                                        <p:tgtEl>
                                          <p:spTgt spid="12358"/>
                                        </p:tgtEl>
                                        <p:attrNameLst>
                                          <p:attrName>style.visibility</p:attrName>
                                        </p:attrNameLst>
                                      </p:cBhvr>
                                      <p:to>
                                        <p:strVal val="visible"/>
                                      </p:to>
                                    </p:set>
                                    <p:anim calcmode="lin" valueType="num">
                                      <p:cBhvr additive="base">
                                        <p:cTn id="311" dur="500" fill="hold"/>
                                        <p:tgtEl>
                                          <p:spTgt spid="12358"/>
                                        </p:tgtEl>
                                        <p:attrNameLst>
                                          <p:attrName>ppt_x</p:attrName>
                                        </p:attrNameLst>
                                      </p:cBhvr>
                                      <p:tavLst>
                                        <p:tav tm="0">
                                          <p:val>
                                            <p:strVal val="1+#ppt_w/2"/>
                                          </p:val>
                                        </p:tav>
                                        <p:tav tm="100000">
                                          <p:val>
                                            <p:strVal val="#ppt_x"/>
                                          </p:val>
                                        </p:tav>
                                      </p:tavLst>
                                    </p:anim>
                                    <p:anim calcmode="lin" valueType="num">
                                      <p:cBhvr additive="base">
                                        <p:cTn id="312" dur="500" fill="hold"/>
                                        <p:tgtEl>
                                          <p:spTgt spid="12358"/>
                                        </p:tgtEl>
                                        <p:attrNameLst>
                                          <p:attrName>ppt_y</p:attrName>
                                        </p:attrNameLst>
                                      </p:cBhvr>
                                      <p:tavLst>
                                        <p:tav tm="0">
                                          <p:val>
                                            <p:strVal val="#ppt_y"/>
                                          </p:val>
                                        </p:tav>
                                        <p:tav tm="100000">
                                          <p:val>
                                            <p:strVal val="#ppt_y"/>
                                          </p:val>
                                        </p:tav>
                                      </p:tavLst>
                                    </p:anim>
                                  </p:childTnLst>
                                </p:cTn>
                              </p:par>
                              <p:par>
                                <p:cTn id="313" presetID="2" presetClass="entr" presetSubtype="2" fill="hold" nodeType="withEffect">
                                  <p:stCondLst>
                                    <p:cond delay="200"/>
                                  </p:stCondLst>
                                  <p:childTnLst>
                                    <p:set>
                                      <p:cBhvr>
                                        <p:cTn id="314" dur="1" fill="hold">
                                          <p:stCondLst>
                                            <p:cond delay="0"/>
                                          </p:stCondLst>
                                        </p:cTn>
                                        <p:tgtEl>
                                          <p:spTgt spid="12359"/>
                                        </p:tgtEl>
                                        <p:attrNameLst>
                                          <p:attrName>style.visibility</p:attrName>
                                        </p:attrNameLst>
                                      </p:cBhvr>
                                      <p:to>
                                        <p:strVal val="visible"/>
                                      </p:to>
                                    </p:set>
                                    <p:anim calcmode="lin" valueType="num">
                                      <p:cBhvr additive="base">
                                        <p:cTn id="315" dur="500" fill="hold"/>
                                        <p:tgtEl>
                                          <p:spTgt spid="12359"/>
                                        </p:tgtEl>
                                        <p:attrNameLst>
                                          <p:attrName>ppt_x</p:attrName>
                                        </p:attrNameLst>
                                      </p:cBhvr>
                                      <p:tavLst>
                                        <p:tav tm="0">
                                          <p:val>
                                            <p:strVal val="1+#ppt_w/2"/>
                                          </p:val>
                                        </p:tav>
                                        <p:tav tm="100000">
                                          <p:val>
                                            <p:strVal val="#ppt_x"/>
                                          </p:val>
                                        </p:tav>
                                      </p:tavLst>
                                    </p:anim>
                                    <p:anim calcmode="lin" valueType="num">
                                      <p:cBhvr additive="base">
                                        <p:cTn id="316" dur="500" fill="hold"/>
                                        <p:tgtEl>
                                          <p:spTgt spid="12359"/>
                                        </p:tgtEl>
                                        <p:attrNameLst>
                                          <p:attrName>ppt_y</p:attrName>
                                        </p:attrNameLst>
                                      </p:cBhvr>
                                      <p:tavLst>
                                        <p:tav tm="0">
                                          <p:val>
                                            <p:strVal val="#ppt_y"/>
                                          </p:val>
                                        </p:tav>
                                        <p:tav tm="100000">
                                          <p:val>
                                            <p:strVal val="#ppt_y"/>
                                          </p:val>
                                        </p:tav>
                                      </p:tavLst>
                                    </p:anim>
                                  </p:childTnLst>
                                </p:cTn>
                              </p:par>
                            </p:childTnLst>
                          </p:cTn>
                        </p:par>
                        <p:par>
                          <p:cTn id="317" fill="hold" nodeType="afterGroup">
                            <p:stCondLst>
                              <p:cond delay="12000"/>
                            </p:stCondLst>
                            <p:childTnLst>
                              <p:par>
                                <p:cTn id="318" presetID="31" presetClass="entr" presetSubtype="0" fill="hold" nodeType="afterEffect">
                                  <p:stCondLst>
                                    <p:cond delay="0"/>
                                  </p:stCondLst>
                                  <p:childTnLst>
                                    <p:set>
                                      <p:cBhvr>
                                        <p:cTn id="319" dur="1" fill="hold">
                                          <p:stCondLst>
                                            <p:cond delay="0"/>
                                          </p:stCondLst>
                                        </p:cTn>
                                        <p:tgtEl>
                                          <p:spTgt spid="12357"/>
                                        </p:tgtEl>
                                        <p:attrNameLst>
                                          <p:attrName>style.visibility</p:attrName>
                                        </p:attrNameLst>
                                      </p:cBhvr>
                                      <p:to>
                                        <p:strVal val="visible"/>
                                      </p:to>
                                    </p:set>
                                    <p:anim calcmode="lin" valueType="num">
                                      <p:cBhvr>
                                        <p:cTn id="320" dur="400" fill="hold"/>
                                        <p:tgtEl>
                                          <p:spTgt spid="12357"/>
                                        </p:tgtEl>
                                        <p:attrNameLst>
                                          <p:attrName>ppt_w</p:attrName>
                                        </p:attrNameLst>
                                      </p:cBhvr>
                                      <p:tavLst>
                                        <p:tav tm="0">
                                          <p:val>
                                            <p:fltVal val="0"/>
                                          </p:val>
                                        </p:tav>
                                        <p:tav tm="100000">
                                          <p:val>
                                            <p:strVal val="#ppt_w"/>
                                          </p:val>
                                        </p:tav>
                                      </p:tavLst>
                                    </p:anim>
                                    <p:anim calcmode="lin" valueType="num">
                                      <p:cBhvr>
                                        <p:cTn id="321" dur="400" fill="hold"/>
                                        <p:tgtEl>
                                          <p:spTgt spid="12357"/>
                                        </p:tgtEl>
                                        <p:attrNameLst>
                                          <p:attrName>ppt_h</p:attrName>
                                        </p:attrNameLst>
                                      </p:cBhvr>
                                      <p:tavLst>
                                        <p:tav tm="0">
                                          <p:val>
                                            <p:fltVal val="0"/>
                                          </p:val>
                                        </p:tav>
                                        <p:tav tm="100000">
                                          <p:val>
                                            <p:strVal val="#ppt_h"/>
                                          </p:val>
                                        </p:tav>
                                      </p:tavLst>
                                    </p:anim>
                                    <p:anim calcmode="lin" valueType="num">
                                      <p:cBhvr>
                                        <p:cTn id="322" dur="400" fill="hold"/>
                                        <p:tgtEl>
                                          <p:spTgt spid="12357"/>
                                        </p:tgtEl>
                                        <p:attrNameLst>
                                          <p:attrName>style.rotation</p:attrName>
                                        </p:attrNameLst>
                                      </p:cBhvr>
                                      <p:tavLst>
                                        <p:tav tm="0">
                                          <p:val>
                                            <p:fltVal val="90"/>
                                          </p:val>
                                        </p:tav>
                                        <p:tav tm="100000">
                                          <p:val>
                                            <p:fltVal val="0"/>
                                          </p:val>
                                        </p:tav>
                                      </p:tavLst>
                                    </p:anim>
                                    <p:animEffect transition="in" filter="fade">
                                      <p:cBhvr>
                                        <p:cTn id="323" dur="400"/>
                                        <p:tgtEl>
                                          <p:spTgt spid="12357"/>
                                        </p:tgtEl>
                                      </p:cBhvr>
                                    </p:animEffect>
                                  </p:childTnLst>
                                </p:cTn>
                              </p:par>
                              <p:par>
                                <p:cTn id="324" presetID="31" presetClass="entr" presetSubtype="0" fill="hold" nodeType="withEffect">
                                  <p:stCondLst>
                                    <p:cond delay="0"/>
                                  </p:stCondLst>
                                  <p:childTnLst>
                                    <p:set>
                                      <p:cBhvr>
                                        <p:cTn id="325" dur="1" fill="hold">
                                          <p:stCondLst>
                                            <p:cond delay="0"/>
                                          </p:stCondLst>
                                        </p:cTn>
                                        <p:tgtEl>
                                          <p:spTgt spid="12360"/>
                                        </p:tgtEl>
                                        <p:attrNameLst>
                                          <p:attrName>style.visibility</p:attrName>
                                        </p:attrNameLst>
                                      </p:cBhvr>
                                      <p:to>
                                        <p:strVal val="visible"/>
                                      </p:to>
                                    </p:set>
                                    <p:anim calcmode="lin" valueType="num">
                                      <p:cBhvr>
                                        <p:cTn id="326" dur="400" fill="hold"/>
                                        <p:tgtEl>
                                          <p:spTgt spid="12360"/>
                                        </p:tgtEl>
                                        <p:attrNameLst>
                                          <p:attrName>ppt_w</p:attrName>
                                        </p:attrNameLst>
                                      </p:cBhvr>
                                      <p:tavLst>
                                        <p:tav tm="0">
                                          <p:val>
                                            <p:fltVal val="0"/>
                                          </p:val>
                                        </p:tav>
                                        <p:tav tm="100000">
                                          <p:val>
                                            <p:strVal val="#ppt_w"/>
                                          </p:val>
                                        </p:tav>
                                      </p:tavLst>
                                    </p:anim>
                                    <p:anim calcmode="lin" valueType="num">
                                      <p:cBhvr>
                                        <p:cTn id="327" dur="400" fill="hold"/>
                                        <p:tgtEl>
                                          <p:spTgt spid="12360"/>
                                        </p:tgtEl>
                                        <p:attrNameLst>
                                          <p:attrName>ppt_h</p:attrName>
                                        </p:attrNameLst>
                                      </p:cBhvr>
                                      <p:tavLst>
                                        <p:tav tm="0">
                                          <p:val>
                                            <p:fltVal val="0"/>
                                          </p:val>
                                        </p:tav>
                                        <p:tav tm="100000">
                                          <p:val>
                                            <p:strVal val="#ppt_h"/>
                                          </p:val>
                                        </p:tav>
                                      </p:tavLst>
                                    </p:anim>
                                    <p:anim calcmode="lin" valueType="num">
                                      <p:cBhvr>
                                        <p:cTn id="328" dur="400" fill="hold"/>
                                        <p:tgtEl>
                                          <p:spTgt spid="12360"/>
                                        </p:tgtEl>
                                        <p:attrNameLst>
                                          <p:attrName>style.rotation</p:attrName>
                                        </p:attrNameLst>
                                      </p:cBhvr>
                                      <p:tavLst>
                                        <p:tav tm="0">
                                          <p:val>
                                            <p:fltVal val="90"/>
                                          </p:val>
                                        </p:tav>
                                        <p:tav tm="100000">
                                          <p:val>
                                            <p:fltVal val="0"/>
                                          </p:val>
                                        </p:tav>
                                      </p:tavLst>
                                    </p:anim>
                                    <p:animEffect transition="in" filter="fade">
                                      <p:cBhvr>
                                        <p:cTn id="329" dur="400"/>
                                        <p:tgtEl>
                                          <p:spTgt spid="12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1" grpId="0" autoUpdateAnimBg="0"/>
      <p:bldP spid="12342" grpId="0" autoUpdateAnimBg="0"/>
      <p:bldP spid="12343" grpId="0" autoUpdateAnimBg="0"/>
      <p:bldP spid="12344" grpId="0" autoUpdateAnimBg="0"/>
      <p:bldP spid="12345" grpId="0" autoUpdateAnimBg="0"/>
      <p:bldP spid="12346" grpId="0" autoUpdateAnimBg="0"/>
      <p:bldP spid="12347" grpId="0" autoUpdateAnimBg="0"/>
      <p:bldP spid="12351" grpId="0" autoUpdateAnimBg="0"/>
      <p:bldP spid="12352" grpId="0" autoUpdateAnimBg="0"/>
      <p:bldP spid="12353" grpId="0" autoUpdateAnimBg="0"/>
      <p:bldP spid="12354" grpId="0" autoUpdateAnimBg="0"/>
      <p:bldP spid="1236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6">
            <a:extLst>
              <a:ext uri="{FF2B5EF4-FFF2-40B4-BE49-F238E27FC236}">
                <a16:creationId xmlns:a16="http://schemas.microsoft.com/office/drawing/2014/main" id="{B9472622-F8A6-40BD-8AD7-0D76D05A448A}"/>
              </a:ext>
            </a:extLst>
          </p:cNvPr>
          <p:cNvSpPr txBox="1">
            <a:spLocks noChangeArrowheads="1"/>
          </p:cNvSpPr>
          <p:nvPr/>
        </p:nvSpPr>
        <p:spPr bwMode="auto">
          <a:xfrm>
            <a:off x="477838" y="163513"/>
            <a:ext cx="2338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Training and learning situation</a:t>
            </a:r>
          </a:p>
        </p:txBody>
      </p:sp>
      <p:sp>
        <p:nvSpPr>
          <p:cNvPr id="23555" name="Freeform 6">
            <a:extLst>
              <a:ext uri="{FF2B5EF4-FFF2-40B4-BE49-F238E27FC236}">
                <a16:creationId xmlns:a16="http://schemas.microsoft.com/office/drawing/2014/main" id="{1701108B-26D4-4FBD-8D59-035A69CAEC5B}"/>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56" name="矩形 34">
            <a:extLst>
              <a:ext uri="{FF2B5EF4-FFF2-40B4-BE49-F238E27FC236}">
                <a16:creationId xmlns:a16="http://schemas.microsoft.com/office/drawing/2014/main" id="{936F5B3E-973E-413A-A79C-A60DBA5A7386}"/>
              </a:ext>
            </a:extLst>
          </p:cNvPr>
          <p:cNvSpPr>
            <a:spLocks noChangeArrowheads="1"/>
          </p:cNvSpPr>
          <p:nvPr/>
        </p:nvSpPr>
        <p:spPr bwMode="auto">
          <a:xfrm>
            <a:off x="4370388" y="962025"/>
            <a:ext cx="7345362" cy="55467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57" name="矩形 35">
            <a:extLst>
              <a:ext uri="{FF2B5EF4-FFF2-40B4-BE49-F238E27FC236}">
                <a16:creationId xmlns:a16="http://schemas.microsoft.com/office/drawing/2014/main" id="{E1AC9007-13BE-43FB-B628-CDEE4D050B7D}"/>
              </a:ext>
            </a:extLst>
          </p:cNvPr>
          <p:cNvSpPr>
            <a:spLocks noChangeArrowheads="1"/>
          </p:cNvSpPr>
          <p:nvPr/>
        </p:nvSpPr>
        <p:spPr bwMode="auto">
          <a:xfrm>
            <a:off x="763588" y="1538288"/>
            <a:ext cx="4711700" cy="4392612"/>
          </a:xfrm>
          <a:prstGeom prst="rect">
            <a:avLst/>
          </a:prstGeom>
          <a:solidFill>
            <a:srgbClr val="D9D9D9">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558" name="Freeform 7">
            <a:extLst>
              <a:ext uri="{FF2B5EF4-FFF2-40B4-BE49-F238E27FC236}">
                <a16:creationId xmlns:a16="http://schemas.microsoft.com/office/drawing/2014/main" id="{8C19D98E-ED69-49C4-9E5A-66DD8C6C520B}"/>
              </a:ext>
            </a:extLst>
          </p:cNvPr>
          <p:cNvSpPr>
            <a:spLocks noEditPoints="1"/>
          </p:cNvSpPr>
          <p:nvPr/>
        </p:nvSpPr>
        <p:spPr bwMode="auto">
          <a:xfrm>
            <a:off x="985838" y="4941888"/>
            <a:ext cx="581025" cy="579437"/>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145 w 794"/>
              <a:gd name="T11" fmla="*/ 220 h 794"/>
              <a:gd name="T12" fmla="*/ 220 w 794"/>
              <a:gd name="T13" fmla="*/ 145 h 794"/>
              <a:gd name="T14" fmla="*/ 397 w 794"/>
              <a:gd name="T15" fmla="*/ 321 h 794"/>
              <a:gd name="T16" fmla="*/ 574 w 794"/>
              <a:gd name="T17" fmla="*/ 145 h 794"/>
              <a:gd name="T18" fmla="*/ 649 w 794"/>
              <a:gd name="T19" fmla="*/ 220 h 794"/>
              <a:gd name="T20" fmla="*/ 473 w 794"/>
              <a:gd name="T21" fmla="*/ 397 h 794"/>
              <a:gd name="T22" fmla="*/ 649 w 794"/>
              <a:gd name="T23" fmla="*/ 574 h 794"/>
              <a:gd name="T24" fmla="*/ 574 w 794"/>
              <a:gd name="T25" fmla="*/ 649 h 794"/>
              <a:gd name="T26" fmla="*/ 397 w 794"/>
              <a:gd name="T27" fmla="*/ 473 h 794"/>
              <a:gd name="T28" fmla="*/ 220 w 794"/>
              <a:gd name="T29" fmla="*/ 649 h 794"/>
              <a:gd name="T30" fmla="*/ 145 w 794"/>
              <a:gd name="T31" fmla="*/ 574 h 794"/>
              <a:gd name="T32" fmla="*/ 321 w 794"/>
              <a:gd name="T33" fmla="*/ 397 h 794"/>
              <a:gd name="T34" fmla="*/ 145 w 794"/>
              <a:gd name="T35" fmla="*/ 22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59" name="Freeform 8">
            <a:extLst>
              <a:ext uri="{FF2B5EF4-FFF2-40B4-BE49-F238E27FC236}">
                <a16:creationId xmlns:a16="http://schemas.microsoft.com/office/drawing/2014/main" id="{D278C5DE-902F-4BA5-95FC-7EFAF7E8BB5D}"/>
              </a:ext>
            </a:extLst>
          </p:cNvPr>
          <p:cNvSpPr>
            <a:spLocks noEditPoints="1"/>
          </p:cNvSpPr>
          <p:nvPr/>
        </p:nvSpPr>
        <p:spPr bwMode="auto">
          <a:xfrm>
            <a:off x="985838" y="1844675"/>
            <a:ext cx="581025" cy="579438"/>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0" name="Freeform 8">
            <a:extLst>
              <a:ext uri="{FF2B5EF4-FFF2-40B4-BE49-F238E27FC236}">
                <a16:creationId xmlns:a16="http://schemas.microsoft.com/office/drawing/2014/main" id="{CF1FBA83-F71F-4E96-A9A3-4A3DC12447E8}"/>
              </a:ext>
            </a:extLst>
          </p:cNvPr>
          <p:cNvSpPr>
            <a:spLocks noEditPoints="1"/>
          </p:cNvSpPr>
          <p:nvPr/>
        </p:nvSpPr>
        <p:spPr bwMode="auto">
          <a:xfrm>
            <a:off x="985838" y="2881313"/>
            <a:ext cx="581025" cy="579437"/>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1" name="Freeform 8">
            <a:extLst>
              <a:ext uri="{FF2B5EF4-FFF2-40B4-BE49-F238E27FC236}">
                <a16:creationId xmlns:a16="http://schemas.microsoft.com/office/drawing/2014/main" id="{5253A824-6B3D-4FCA-8CBA-09080A1189C7}"/>
              </a:ext>
            </a:extLst>
          </p:cNvPr>
          <p:cNvSpPr>
            <a:spLocks noEditPoints="1"/>
          </p:cNvSpPr>
          <p:nvPr/>
        </p:nvSpPr>
        <p:spPr bwMode="auto">
          <a:xfrm>
            <a:off x="985838" y="3892550"/>
            <a:ext cx="581025" cy="579438"/>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2" name="TextBox 40">
            <a:extLst>
              <a:ext uri="{FF2B5EF4-FFF2-40B4-BE49-F238E27FC236}">
                <a16:creationId xmlns:a16="http://schemas.microsoft.com/office/drawing/2014/main" id="{B9BD745C-E4FC-476A-9FEF-6A7E0BFACFA4}"/>
              </a:ext>
            </a:extLst>
          </p:cNvPr>
          <p:cNvSpPr txBox="1">
            <a:spLocks noChangeArrowheads="1"/>
          </p:cNvSpPr>
          <p:nvPr/>
        </p:nvSpPr>
        <p:spPr bwMode="auto">
          <a:xfrm>
            <a:off x="1706563" y="1811338"/>
            <a:ext cx="3455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Here you can enter the contents of your text</a:t>
            </a:r>
          </a:p>
        </p:txBody>
      </p:sp>
      <p:sp>
        <p:nvSpPr>
          <p:cNvPr id="23563" name="TextBox 41">
            <a:extLst>
              <a:ext uri="{FF2B5EF4-FFF2-40B4-BE49-F238E27FC236}">
                <a16:creationId xmlns:a16="http://schemas.microsoft.com/office/drawing/2014/main" id="{ABA4E502-5D74-407F-B410-63B253BC5034}"/>
              </a:ext>
            </a:extLst>
          </p:cNvPr>
          <p:cNvSpPr txBox="1">
            <a:spLocks noChangeArrowheads="1"/>
          </p:cNvSpPr>
          <p:nvPr/>
        </p:nvSpPr>
        <p:spPr bwMode="auto">
          <a:xfrm>
            <a:off x="1706563" y="2876550"/>
            <a:ext cx="3455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Here you can enter the contents of your text</a:t>
            </a:r>
          </a:p>
        </p:txBody>
      </p:sp>
      <p:sp>
        <p:nvSpPr>
          <p:cNvPr id="23564" name="TextBox 42">
            <a:extLst>
              <a:ext uri="{FF2B5EF4-FFF2-40B4-BE49-F238E27FC236}">
                <a16:creationId xmlns:a16="http://schemas.microsoft.com/office/drawing/2014/main" id="{F0FA21EB-2B60-4112-BC58-C2E006A0EB88}"/>
              </a:ext>
            </a:extLst>
          </p:cNvPr>
          <p:cNvSpPr txBox="1">
            <a:spLocks noChangeArrowheads="1"/>
          </p:cNvSpPr>
          <p:nvPr/>
        </p:nvSpPr>
        <p:spPr bwMode="auto">
          <a:xfrm>
            <a:off x="1706563" y="3886200"/>
            <a:ext cx="3455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Here you can enter the contents of your text</a:t>
            </a:r>
          </a:p>
        </p:txBody>
      </p:sp>
      <p:sp>
        <p:nvSpPr>
          <p:cNvPr id="23565" name="TextBox 43">
            <a:extLst>
              <a:ext uri="{FF2B5EF4-FFF2-40B4-BE49-F238E27FC236}">
                <a16:creationId xmlns:a16="http://schemas.microsoft.com/office/drawing/2014/main" id="{83BE15E8-34D5-4C48-8A4C-1A5B70DD9B3C}"/>
              </a:ext>
            </a:extLst>
          </p:cNvPr>
          <p:cNvSpPr txBox="1">
            <a:spLocks noChangeArrowheads="1"/>
          </p:cNvSpPr>
          <p:nvPr/>
        </p:nvSpPr>
        <p:spPr bwMode="auto">
          <a:xfrm>
            <a:off x="1706563" y="4922838"/>
            <a:ext cx="3455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微软雅黑" panose="020B0503020204020204" pitchFamily="34" charset="-122"/>
                <a:ea typeface="微软雅黑" panose="020B0503020204020204" pitchFamily="34" charset="-122"/>
              </a:rPr>
              <a:t>Here you can enter the contents of your text</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nodeType="afterGroup">
                            <p:stCondLst>
                              <p:cond delay="1100"/>
                            </p:stCondLst>
                            <p:childTnLst>
                              <p:par>
                                <p:cTn id="18" presetID="14" presetClass="entr" presetSubtype="10" fill="hold" grpId="0" nodeType="afterEffect">
                                  <p:stCondLst>
                                    <p:cond delay="0"/>
                                  </p:stCondLst>
                                  <p:childTnLst>
                                    <p:set>
                                      <p:cBhvr>
                                        <p:cTn id="19" dur="1" fill="hold">
                                          <p:stCondLst>
                                            <p:cond delay="0"/>
                                          </p:stCondLst>
                                        </p:cTn>
                                        <p:tgtEl>
                                          <p:spTgt spid="23556"/>
                                        </p:tgtEl>
                                        <p:attrNameLst>
                                          <p:attrName>style.visibility</p:attrName>
                                        </p:attrNameLst>
                                      </p:cBhvr>
                                      <p:to>
                                        <p:strVal val="visible"/>
                                      </p:to>
                                    </p:set>
                                    <p:animEffect transition="in" filter="randombar(horizontal)">
                                      <p:cBhvr>
                                        <p:cTn id="20" dur="500"/>
                                        <p:tgtEl>
                                          <p:spTgt spid="23556"/>
                                        </p:tgtEl>
                                      </p:cBhvr>
                                    </p:animEffect>
                                  </p:childTnLst>
                                </p:cTn>
                              </p:par>
                            </p:childTnLst>
                          </p:cTn>
                        </p:par>
                        <p:par>
                          <p:cTn id="21" fill="hold" nodeType="afterGroup">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23557"/>
                                        </p:tgtEl>
                                        <p:attrNameLst>
                                          <p:attrName>style.visibility</p:attrName>
                                        </p:attrNameLst>
                                      </p:cBhvr>
                                      <p:to>
                                        <p:strVal val="visible"/>
                                      </p:to>
                                    </p:set>
                                    <p:animEffect transition="in" filter="wipe(right)">
                                      <p:cBhvr>
                                        <p:cTn id="24" dur="500"/>
                                        <p:tgtEl>
                                          <p:spTgt spid="23557"/>
                                        </p:tgtEl>
                                      </p:cBhvr>
                                    </p:animEffect>
                                  </p:childTnLst>
                                </p:cTn>
                              </p:par>
                            </p:childTnLst>
                          </p:cTn>
                        </p:par>
                        <p:par>
                          <p:cTn id="25" fill="hold" nodeType="afterGroup">
                            <p:stCondLst>
                              <p:cond delay="2100"/>
                            </p:stCondLst>
                            <p:childTnLst>
                              <p:par>
                                <p:cTn id="26" presetID="2" presetClass="entr" presetSubtype="6" fill="hold" nodeType="afterEffect">
                                  <p:stCondLst>
                                    <p:cond delay="0"/>
                                  </p:stCondLst>
                                  <p:childTnLst>
                                    <p:set>
                                      <p:cBhvr>
                                        <p:cTn id="27" dur="1" fill="hold">
                                          <p:stCondLst>
                                            <p:cond delay="0"/>
                                          </p:stCondLst>
                                        </p:cTn>
                                        <p:tgtEl>
                                          <p:spTgt spid="23558"/>
                                        </p:tgtEl>
                                        <p:attrNameLst>
                                          <p:attrName>style.visibility</p:attrName>
                                        </p:attrNameLst>
                                      </p:cBhvr>
                                      <p:to>
                                        <p:strVal val="visible"/>
                                      </p:to>
                                    </p:set>
                                    <p:anim calcmode="lin" valueType="num">
                                      <p:cBhvr additive="base">
                                        <p:cTn id="28" dur="500" fill="hold"/>
                                        <p:tgtEl>
                                          <p:spTgt spid="23558"/>
                                        </p:tgtEl>
                                        <p:attrNameLst>
                                          <p:attrName>ppt_x</p:attrName>
                                        </p:attrNameLst>
                                      </p:cBhvr>
                                      <p:tavLst>
                                        <p:tav tm="0">
                                          <p:val>
                                            <p:strVal val="1+#ppt_w/2"/>
                                          </p:val>
                                        </p:tav>
                                        <p:tav tm="100000">
                                          <p:val>
                                            <p:strVal val="#ppt_x"/>
                                          </p:val>
                                        </p:tav>
                                      </p:tavLst>
                                    </p:anim>
                                    <p:anim calcmode="lin" valueType="num">
                                      <p:cBhvr additive="base">
                                        <p:cTn id="29" dur="500" fill="hold"/>
                                        <p:tgtEl>
                                          <p:spTgt spid="23558"/>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23559"/>
                                        </p:tgtEl>
                                        <p:attrNameLst>
                                          <p:attrName>style.visibility</p:attrName>
                                        </p:attrNameLst>
                                      </p:cBhvr>
                                      <p:to>
                                        <p:strVal val="visible"/>
                                      </p:to>
                                    </p:set>
                                    <p:anim calcmode="lin" valueType="num">
                                      <p:cBhvr additive="base">
                                        <p:cTn id="32" dur="500" fill="hold"/>
                                        <p:tgtEl>
                                          <p:spTgt spid="23559"/>
                                        </p:tgtEl>
                                        <p:attrNameLst>
                                          <p:attrName>ppt_x</p:attrName>
                                        </p:attrNameLst>
                                      </p:cBhvr>
                                      <p:tavLst>
                                        <p:tav tm="0">
                                          <p:val>
                                            <p:strVal val="1+#ppt_w/2"/>
                                          </p:val>
                                        </p:tav>
                                        <p:tav tm="100000">
                                          <p:val>
                                            <p:strVal val="#ppt_x"/>
                                          </p:val>
                                        </p:tav>
                                      </p:tavLst>
                                    </p:anim>
                                    <p:anim calcmode="lin" valueType="num">
                                      <p:cBhvr additive="base">
                                        <p:cTn id="33" dur="500" fill="hold"/>
                                        <p:tgtEl>
                                          <p:spTgt spid="23559"/>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0"/>
                                  </p:stCondLst>
                                  <p:childTnLst>
                                    <p:set>
                                      <p:cBhvr>
                                        <p:cTn id="35" dur="1" fill="hold">
                                          <p:stCondLst>
                                            <p:cond delay="0"/>
                                          </p:stCondLst>
                                        </p:cTn>
                                        <p:tgtEl>
                                          <p:spTgt spid="23560"/>
                                        </p:tgtEl>
                                        <p:attrNameLst>
                                          <p:attrName>style.visibility</p:attrName>
                                        </p:attrNameLst>
                                      </p:cBhvr>
                                      <p:to>
                                        <p:strVal val="visible"/>
                                      </p:to>
                                    </p:set>
                                    <p:anim calcmode="lin" valueType="num">
                                      <p:cBhvr additive="base">
                                        <p:cTn id="36" dur="500" fill="hold"/>
                                        <p:tgtEl>
                                          <p:spTgt spid="23560"/>
                                        </p:tgtEl>
                                        <p:attrNameLst>
                                          <p:attrName>ppt_x</p:attrName>
                                        </p:attrNameLst>
                                      </p:cBhvr>
                                      <p:tavLst>
                                        <p:tav tm="0">
                                          <p:val>
                                            <p:strVal val="1+#ppt_w/2"/>
                                          </p:val>
                                        </p:tav>
                                        <p:tav tm="100000">
                                          <p:val>
                                            <p:strVal val="#ppt_x"/>
                                          </p:val>
                                        </p:tav>
                                      </p:tavLst>
                                    </p:anim>
                                    <p:anim calcmode="lin" valueType="num">
                                      <p:cBhvr additive="base">
                                        <p:cTn id="37" dur="500" fill="hold"/>
                                        <p:tgtEl>
                                          <p:spTgt spid="23560"/>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23561"/>
                                        </p:tgtEl>
                                        <p:attrNameLst>
                                          <p:attrName>style.visibility</p:attrName>
                                        </p:attrNameLst>
                                      </p:cBhvr>
                                      <p:to>
                                        <p:strVal val="visible"/>
                                      </p:to>
                                    </p:set>
                                    <p:anim calcmode="lin" valueType="num">
                                      <p:cBhvr additive="base">
                                        <p:cTn id="40" dur="500" fill="hold"/>
                                        <p:tgtEl>
                                          <p:spTgt spid="23561"/>
                                        </p:tgtEl>
                                        <p:attrNameLst>
                                          <p:attrName>ppt_x</p:attrName>
                                        </p:attrNameLst>
                                      </p:cBhvr>
                                      <p:tavLst>
                                        <p:tav tm="0">
                                          <p:val>
                                            <p:strVal val="1+#ppt_w/2"/>
                                          </p:val>
                                        </p:tav>
                                        <p:tav tm="100000">
                                          <p:val>
                                            <p:strVal val="#ppt_x"/>
                                          </p:val>
                                        </p:tav>
                                      </p:tavLst>
                                    </p:anim>
                                    <p:anim calcmode="lin" valueType="num">
                                      <p:cBhvr additive="base">
                                        <p:cTn id="41" dur="500" fill="hold"/>
                                        <p:tgtEl>
                                          <p:spTgt spid="2356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600"/>
                            </p:stCondLst>
                            <p:childTnLst>
                              <p:par>
                                <p:cTn id="43" presetID="22" presetClass="entr" presetSubtype="8" fill="hold" grpId="0" nodeType="afterEffect">
                                  <p:stCondLst>
                                    <p:cond delay="0"/>
                                  </p:stCondLst>
                                  <p:childTnLst>
                                    <p:set>
                                      <p:cBhvr>
                                        <p:cTn id="44" dur="1" fill="hold">
                                          <p:stCondLst>
                                            <p:cond delay="0"/>
                                          </p:stCondLst>
                                        </p:cTn>
                                        <p:tgtEl>
                                          <p:spTgt spid="23562"/>
                                        </p:tgtEl>
                                        <p:attrNameLst>
                                          <p:attrName>style.visibility</p:attrName>
                                        </p:attrNameLst>
                                      </p:cBhvr>
                                      <p:to>
                                        <p:strVal val="visible"/>
                                      </p:to>
                                    </p:set>
                                    <p:animEffect transition="in" filter="wipe(left)">
                                      <p:cBhvr>
                                        <p:cTn id="45" dur="500"/>
                                        <p:tgtEl>
                                          <p:spTgt spid="2356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3563"/>
                                        </p:tgtEl>
                                        <p:attrNameLst>
                                          <p:attrName>style.visibility</p:attrName>
                                        </p:attrNameLst>
                                      </p:cBhvr>
                                      <p:to>
                                        <p:strVal val="visible"/>
                                      </p:to>
                                    </p:set>
                                    <p:animEffect transition="in" filter="wipe(left)">
                                      <p:cBhvr>
                                        <p:cTn id="48" dur="500"/>
                                        <p:tgtEl>
                                          <p:spTgt spid="2356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3564"/>
                                        </p:tgtEl>
                                        <p:attrNameLst>
                                          <p:attrName>style.visibility</p:attrName>
                                        </p:attrNameLst>
                                      </p:cBhvr>
                                      <p:to>
                                        <p:strVal val="visible"/>
                                      </p:to>
                                    </p:set>
                                    <p:animEffect transition="in" filter="wipe(left)">
                                      <p:cBhvr>
                                        <p:cTn id="51" dur="500"/>
                                        <p:tgtEl>
                                          <p:spTgt spid="2356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3565"/>
                                        </p:tgtEl>
                                        <p:attrNameLst>
                                          <p:attrName>style.visibility</p:attrName>
                                        </p:attrNameLst>
                                      </p:cBhvr>
                                      <p:to>
                                        <p:strVal val="visible"/>
                                      </p:to>
                                    </p:set>
                                    <p:animEffect transition="in" filter="wipe(left)">
                                      <p:cBhvr>
                                        <p:cTn id="54" dur="5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6" grpId="0" animBg="1" autoUpdateAnimBg="0"/>
      <p:bldP spid="23557" grpId="0" animBg="1" autoUpdateAnimBg="0"/>
      <p:bldP spid="23562" grpId="0" autoUpdateAnimBg="0"/>
      <p:bldP spid="23563" grpId="0" autoUpdateAnimBg="0"/>
      <p:bldP spid="23564" grpId="0" autoUpdateAnimBg="0"/>
      <p:bldP spid="2356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5B3C585D-C371-4002-81C4-404F526C0BE7}"/>
              </a:ext>
            </a:extLst>
          </p:cNvPr>
          <p:cNvSpPr>
            <a:spLocks/>
          </p:cNvSpPr>
          <p:nvPr/>
        </p:nvSpPr>
        <p:spPr bwMode="auto">
          <a:xfrm>
            <a:off x="3309938" y="1395413"/>
            <a:ext cx="888682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793691DB-E6F0-4969-94A8-CFABA4045F7D}"/>
              </a:ext>
            </a:extLst>
          </p:cNvPr>
          <p:cNvSpPr>
            <a:spLocks/>
          </p:cNvSpPr>
          <p:nvPr/>
        </p:nvSpPr>
        <p:spPr bwMode="auto">
          <a:xfrm>
            <a:off x="0" y="4075113"/>
            <a:ext cx="5695950"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64842DAB-63D1-4290-90FD-055EDC351A23}"/>
              </a:ext>
            </a:extLst>
          </p:cNvPr>
          <p:cNvSpPr>
            <a:spLocks/>
          </p:cNvSpPr>
          <p:nvPr/>
        </p:nvSpPr>
        <p:spPr bwMode="auto">
          <a:xfrm>
            <a:off x="0" y="2052638"/>
            <a:ext cx="10733088"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1" name="Freeform 8">
            <a:extLst>
              <a:ext uri="{FF2B5EF4-FFF2-40B4-BE49-F238E27FC236}">
                <a16:creationId xmlns:a16="http://schemas.microsoft.com/office/drawing/2014/main" id="{F6FDC5F0-6679-4C91-BB61-AF6C189935BA}"/>
              </a:ext>
            </a:extLst>
          </p:cNvPr>
          <p:cNvSpPr>
            <a:spLocks/>
          </p:cNvSpPr>
          <p:nvPr/>
        </p:nvSpPr>
        <p:spPr bwMode="auto">
          <a:xfrm>
            <a:off x="11231563" y="1908175"/>
            <a:ext cx="557212"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92CFD161-9B09-4D2D-A812-BE9AC82A4BDE}"/>
              </a:ext>
            </a:extLst>
          </p:cNvPr>
          <p:cNvSpPr>
            <a:spLocks/>
          </p:cNvSpPr>
          <p:nvPr/>
        </p:nvSpPr>
        <p:spPr bwMode="auto">
          <a:xfrm>
            <a:off x="10591800" y="6049963"/>
            <a:ext cx="1604963" cy="808037"/>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5F685D2E-4DD6-444C-898B-9D967538FD44}"/>
              </a:ext>
            </a:extLst>
          </p:cNvPr>
          <p:cNvSpPr>
            <a:spLocks/>
          </p:cNvSpPr>
          <p:nvPr/>
        </p:nvSpPr>
        <p:spPr bwMode="auto">
          <a:xfrm>
            <a:off x="10301288" y="6208713"/>
            <a:ext cx="1895475" cy="649287"/>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4" name="TextBox 11">
            <a:extLst>
              <a:ext uri="{FF2B5EF4-FFF2-40B4-BE49-F238E27FC236}">
                <a16:creationId xmlns:a16="http://schemas.microsoft.com/office/drawing/2014/main" id="{0A22037B-493E-4A06-BDD1-AB3D4D29D631}"/>
              </a:ext>
            </a:extLst>
          </p:cNvPr>
          <p:cNvSpPr txBox="1">
            <a:spLocks noChangeArrowheads="1"/>
          </p:cNvSpPr>
          <p:nvPr/>
        </p:nvSpPr>
        <p:spPr bwMode="auto">
          <a:xfrm>
            <a:off x="2709863" y="2568575"/>
            <a:ext cx="2749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rgbClr val="FFFFFF"/>
                </a:solidFill>
                <a:latin typeface="微软雅黑" panose="020B0503020204020204" pitchFamily="34" charset="-122"/>
                <a:ea typeface="微软雅黑" panose="020B0503020204020204" pitchFamily="34" charset="-122"/>
              </a:rPr>
              <a:t>Chapter Big Title</a:t>
            </a:r>
          </a:p>
        </p:txBody>
      </p:sp>
      <p:sp>
        <p:nvSpPr>
          <p:cNvPr id="24585" name="TextBox 12">
            <a:extLst>
              <a:ext uri="{FF2B5EF4-FFF2-40B4-BE49-F238E27FC236}">
                <a16:creationId xmlns:a16="http://schemas.microsoft.com/office/drawing/2014/main" id="{1D1FCA2D-A13C-4A31-AE79-E22F07D8B217}"/>
              </a:ext>
            </a:extLst>
          </p:cNvPr>
          <p:cNvSpPr txBox="1">
            <a:spLocks noChangeArrowheads="1"/>
          </p:cNvSpPr>
          <p:nvPr/>
        </p:nvSpPr>
        <p:spPr bwMode="auto">
          <a:xfrm>
            <a:off x="1346200" y="2463800"/>
            <a:ext cx="1276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FFFFFF"/>
                </a:solidFill>
                <a:latin typeface="微软雅黑" panose="020B0503020204020204" pitchFamily="34" charset="-122"/>
                <a:ea typeface="微软雅黑" panose="020B0503020204020204" pitchFamily="34" charset="-122"/>
              </a:rPr>
              <a:t>2</a:t>
            </a:r>
            <a:endParaRPr lang="zh-CN" altLang="en-US" sz="13800" b="1">
              <a:solidFill>
                <a:srgbClr val="FFFFFF"/>
              </a:solidFill>
              <a:latin typeface="微软雅黑" panose="020B0503020204020204" pitchFamily="34" charset="-122"/>
              <a:ea typeface="微软雅黑" panose="020B0503020204020204" pitchFamily="34" charset="-122"/>
            </a:endParaRPr>
          </a:p>
        </p:txBody>
      </p:sp>
      <p:sp>
        <p:nvSpPr>
          <p:cNvPr id="24586" name="TextBox 1">
            <a:extLst>
              <a:ext uri="{FF2B5EF4-FFF2-40B4-BE49-F238E27FC236}">
                <a16:creationId xmlns:a16="http://schemas.microsoft.com/office/drawing/2014/main" id="{C45FCFEE-9EBA-4FFC-9F16-2666FCDD0330}"/>
              </a:ext>
            </a:extLst>
          </p:cNvPr>
          <p:cNvSpPr txBox="1">
            <a:spLocks noChangeArrowheads="1"/>
          </p:cNvSpPr>
          <p:nvPr/>
        </p:nvSpPr>
        <p:spPr bwMode="auto">
          <a:xfrm>
            <a:off x="2778125" y="3435350"/>
            <a:ext cx="6264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Here you can use a concise text to describe the central idea of this chapter, or as a chapter guide. You can also list the section headings in this chapter.</a:t>
            </a:r>
          </a:p>
        </p:txBody>
      </p:sp>
      <p:sp>
        <p:nvSpPr>
          <p:cNvPr id="24587" name="TextBox 2">
            <a:extLst>
              <a:ext uri="{FF2B5EF4-FFF2-40B4-BE49-F238E27FC236}">
                <a16:creationId xmlns:a16="http://schemas.microsoft.com/office/drawing/2014/main" id="{1EF7601C-491D-4389-B66F-0E27A91AD17E}"/>
              </a:ext>
            </a:extLst>
          </p:cNvPr>
          <p:cNvSpPr txBox="1">
            <a:spLocks noChangeArrowheads="1"/>
          </p:cNvSpPr>
          <p:nvPr/>
        </p:nvSpPr>
        <p:spPr bwMode="auto">
          <a:xfrm>
            <a:off x="490538" y="3813175"/>
            <a:ext cx="84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24587"/>
                                        </p:tgtEl>
                                        <p:attrNameLst>
                                          <p:attrName>style.visibility</p:attrName>
                                        </p:attrNameLst>
                                      </p:cBhvr>
                                      <p:to>
                                        <p:strVal val="visible"/>
                                      </p:to>
                                    </p:set>
                                    <p:animEffect transition="in" filter="fade">
                                      <p:cBhvr>
                                        <p:cTn id="37" dur="500"/>
                                        <p:tgtEl>
                                          <p:spTgt spid="24587"/>
                                        </p:tgtEl>
                                      </p:cBhvr>
                                    </p:animEffect>
                                    <p:anim calcmode="lin" valueType="num">
                                      <p:cBhvr>
                                        <p:cTn id="38" dur="500" fill="hold"/>
                                        <p:tgtEl>
                                          <p:spTgt spid="24587"/>
                                        </p:tgtEl>
                                        <p:attrNameLst>
                                          <p:attrName>ppt_x</p:attrName>
                                        </p:attrNameLst>
                                      </p:cBhvr>
                                      <p:tavLst>
                                        <p:tav tm="0">
                                          <p:val>
                                            <p:strVal val="#ppt_x"/>
                                          </p:val>
                                        </p:tav>
                                        <p:tav tm="100000">
                                          <p:val>
                                            <p:strVal val="#ppt_x"/>
                                          </p:val>
                                        </p:tav>
                                      </p:tavLst>
                                    </p:anim>
                                    <p:anim calcmode="lin" valueType="num">
                                      <p:cBhvr>
                                        <p:cTn id="39" dur="500" fill="hold"/>
                                        <p:tgtEl>
                                          <p:spTgt spid="24587"/>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24585"/>
                                        </p:tgtEl>
                                        <p:attrNameLst>
                                          <p:attrName>style.visibility</p:attrName>
                                        </p:attrNameLst>
                                      </p:cBhvr>
                                      <p:to>
                                        <p:strVal val="visible"/>
                                      </p:to>
                                    </p:set>
                                    <p:anim calcmode="lin" valueType="num">
                                      <p:cBhvr>
                                        <p:cTn id="43" dur="500" fill="hold"/>
                                        <p:tgtEl>
                                          <p:spTgt spid="24585"/>
                                        </p:tgtEl>
                                        <p:attrNameLst>
                                          <p:attrName>ppt_w</p:attrName>
                                        </p:attrNameLst>
                                      </p:cBhvr>
                                      <p:tavLst>
                                        <p:tav tm="0">
                                          <p:val>
                                            <p:fltVal val="0"/>
                                          </p:val>
                                        </p:tav>
                                        <p:tav tm="100000">
                                          <p:val>
                                            <p:strVal val="#ppt_w"/>
                                          </p:val>
                                        </p:tav>
                                      </p:tavLst>
                                    </p:anim>
                                    <p:anim calcmode="lin" valueType="num">
                                      <p:cBhvr>
                                        <p:cTn id="44" dur="500" fill="hold"/>
                                        <p:tgtEl>
                                          <p:spTgt spid="24585"/>
                                        </p:tgtEl>
                                        <p:attrNameLst>
                                          <p:attrName>ppt_h</p:attrName>
                                        </p:attrNameLst>
                                      </p:cBhvr>
                                      <p:tavLst>
                                        <p:tav tm="0">
                                          <p:val>
                                            <p:fltVal val="0"/>
                                          </p:val>
                                        </p:tav>
                                        <p:tav tm="100000">
                                          <p:val>
                                            <p:strVal val="#ppt_h"/>
                                          </p:val>
                                        </p:tav>
                                      </p:tavLst>
                                    </p:anim>
                                    <p:anim calcmode="lin" valueType="num">
                                      <p:cBhvr>
                                        <p:cTn id="45" dur="500" fill="hold"/>
                                        <p:tgtEl>
                                          <p:spTgt spid="24585"/>
                                        </p:tgtEl>
                                        <p:attrNameLst>
                                          <p:attrName>style.rotation</p:attrName>
                                        </p:attrNameLst>
                                      </p:cBhvr>
                                      <p:tavLst>
                                        <p:tav tm="0">
                                          <p:val>
                                            <p:fltVal val="90"/>
                                          </p:val>
                                        </p:tav>
                                        <p:tav tm="100000">
                                          <p:val>
                                            <p:fltVal val="0"/>
                                          </p:val>
                                        </p:tav>
                                      </p:tavLst>
                                    </p:anim>
                                    <p:animEffect transition="in" filter="fade">
                                      <p:cBhvr>
                                        <p:cTn id="46" dur="500"/>
                                        <p:tgtEl>
                                          <p:spTgt spid="24585"/>
                                        </p:tgtEl>
                                      </p:cBhvr>
                                    </p:animEffect>
                                  </p:childTnLst>
                                </p:cTn>
                              </p:par>
                            </p:childTnLst>
                          </p:cTn>
                        </p:par>
                        <p:par>
                          <p:cTn id="47" fill="hold" nodeType="afterGroup">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24584"/>
                                        </p:tgtEl>
                                        <p:attrNameLst>
                                          <p:attrName>style.visibility</p:attrName>
                                        </p:attrNameLst>
                                      </p:cBhvr>
                                      <p:to>
                                        <p:strVal val="visible"/>
                                      </p:to>
                                    </p:set>
                                    <p:animEffect transition="in" filter="wipe(left)">
                                      <p:cBhvr>
                                        <p:cTn id="50" dur="500"/>
                                        <p:tgtEl>
                                          <p:spTgt spid="24584"/>
                                        </p:tgtEl>
                                      </p:cBhvr>
                                    </p:animEffect>
                                  </p:childTnLst>
                                </p:cTn>
                              </p:par>
                            </p:childTnLst>
                          </p:cTn>
                        </p:par>
                        <p:par>
                          <p:cTn id="51" fill="hold" nodeType="afterGroup">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24586"/>
                                        </p:tgtEl>
                                        <p:attrNameLst>
                                          <p:attrName>style.visibility</p:attrName>
                                        </p:attrNameLst>
                                      </p:cBhvr>
                                      <p:to>
                                        <p:strVal val="visible"/>
                                      </p:to>
                                    </p:set>
                                    <p:animEffect transition="in" filter="wipe(up)">
                                      <p:cBhvr>
                                        <p:cTn id="54"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utoUpdateAnimBg="0"/>
      <p:bldP spid="24585" grpId="0" autoUpdateAnimBg="0"/>
      <p:bldP spid="24586" grpId="0" autoUpdateAnimBg="0"/>
      <p:bldP spid="2458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76">
            <a:extLst>
              <a:ext uri="{FF2B5EF4-FFF2-40B4-BE49-F238E27FC236}">
                <a16:creationId xmlns:a16="http://schemas.microsoft.com/office/drawing/2014/main" id="{F350FBD5-7106-40BE-8EDE-230BE44478C9}"/>
              </a:ext>
            </a:extLst>
          </p:cNvPr>
          <p:cNvSpPr txBox="1">
            <a:spLocks noChangeArrowheads="1"/>
          </p:cNvSpPr>
          <p:nvPr/>
        </p:nvSpPr>
        <p:spPr bwMode="auto">
          <a:xfrm>
            <a:off x="477838" y="163513"/>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The benefits of the macro environment</a:t>
            </a:r>
          </a:p>
        </p:txBody>
      </p:sp>
      <p:sp>
        <p:nvSpPr>
          <p:cNvPr id="25603" name="Freeform 6">
            <a:extLst>
              <a:ext uri="{FF2B5EF4-FFF2-40B4-BE49-F238E27FC236}">
                <a16:creationId xmlns:a16="http://schemas.microsoft.com/office/drawing/2014/main" id="{1DBE50DB-9C88-4A9D-8A63-9F682CC34104}"/>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4" name="矩形 3">
            <a:extLst>
              <a:ext uri="{FF2B5EF4-FFF2-40B4-BE49-F238E27FC236}">
                <a16:creationId xmlns:a16="http://schemas.microsoft.com/office/drawing/2014/main" id="{726FEBB0-905A-4F4E-9C68-1D3B7E9881D8}"/>
              </a:ext>
            </a:extLst>
          </p:cNvPr>
          <p:cNvSpPr>
            <a:spLocks noChangeArrowheads="1"/>
          </p:cNvSpPr>
          <p:nvPr/>
        </p:nvSpPr>
        <p:spPr bwMode="auto">
          <a:xfrm>
            <a:off x="6170613" y="981075"/>
            <a:ext cx="4679950" cy="1943100"/>
          </a:xfrm>
          <a:prstGeom prst="rect">
            <a:avLst/>
          </a:prstGeom>
          <a:solidFill>
            <a:srgbClr val="E4E4E4"/>
          </a:solidFill>
          <a:ln w="9525" cmpd="sng">
            <a:solidFill>
              <a:srgbClr val="ADADAD"/>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5" name="矩形 4">
            <a:extLst>
              <a:ext uri="{FF2B5EF4-FFF2-40B4-BE49-F238E27FC236}">
                <a16:creationId xmlns:a16="http://schemas.microsoft.com/office/drawing/2014/main" id="{ADFB1A34-46AF-450C-B5BD-E77ED7EBE811}"/>
              </a:ext>
            </a:extLst>
          </p:cNvPr>
          <p:cNvSpPr>
            <a:spLocks noChangeArrowheads="1"/>
          </p:cNvSpPr>
          <p:nvPr/>
        </p:nvSpPr>
        <p:spPr bwMode="auto">
          <a:xfrm>
            <a:off x="985838" y="981075"/>
            <a:ext cx="4679950" cy="1943100"/>
          </a:xfrm>
          <a:prstGeom prst="rect">
            <a:avLst/>
          </a:prstGeom>
          <a:solidFill>
            <a:srgbClr val="E4E4E4"/>
          </a:solidFill>
          <a:ln w="9525" cmpd="sng">
            <a:solidFill>
              <a:srgbClr val="ADADAD"/>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6" name="矩形 5">
            <a:extLst>
              <a:ext uri="{FF2B5EF4-FFF2-40B4-BE49-F238E27FC236}">
                <a16:creationId xmlns:a16="http://schemas.microsoft.com/office/drawing/2014/main" id="{819E7474-0BEF-4CE1-BE23-C83976205A84}"/>
              </a:ext>
            </a:extLst>
          </p:cNvPr>
          <p:cNvSpPr>
            <a:spLocks noChangeArrowheads="1"/>
          </p:cNvSpPr>
          <p:nvPr/>
        </p:nvSpPr>
        <p:spPr bwMode="auto">
          <a:xfrm>
            <a:off x="6170613" y="4365625"/>
            <a:ext cx="4679950" cy="1944688"/>
          </a:xfrm>
          <a:prstGeom prst="rect">
            <a:avLst/>
          </a:prstGeom>
          <a:solidFill>
            <a:srgbClr val="E4E4E4"/>
          </a:solidFill>
          <a:ln w="9525" cmpd="sng">
            <a:solidFill>
              <a:srgbClr val="ADADAD"/>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7" name="矩形 6">
            <a:extLst>
              <a:ext uri="{FF2B5EF4-FFF2-40B4-BE49-F238E27FC236}">
                <a16:creationId xmlns:a16="http://schemas.microsoft.com/office/drawing/2014/main" id="{86579DAC-B84C-4426-B1F3-09B8F5CB352D}"/>
              </a:ext>
            </a:extLst>
          </p:cNvPr>
          <p:cNvSpPr>
            <a:spLocks noChangeArrowheads="1"/>
          </p:cNvSpPr>
          <p:nvPr/>
        </p:nvSpPr>
        <p:spPr bwMode="auto">
          <a:xfrm>
            <a:off x="985838" y="4365625"/>
            <a:ext cx="4679950" cy="1944688"/>
          </a:xfrm>
          <a:prstGeom prst="rect">
            <a:avLst/>
          </a:prstGeom>
          <a:solidFill>
            <a:srgbClr val="E4E4E4"/>
          </a:solidFill>
          <a:ln w="9525" cmpd="sng">
            <a:solidFill>
              <a:srgbClr val="ADADAD"/>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8" name="Oval 12">
            <a:extLst>
              <a:ext uri="{FF2B5EF4-FFF2-40B4-BE49-F238E27FC236}">
                <a16:creationId xmlns:a16="http://schemas.microsoft.com/office/drawing/2014/main" id="{CF3377F5-40FD-4635-B51F-5E2417E930C3}"/>
              </a:ext>
            </a:extLst>
          </p:cNvPr>
          <p:cNvSpPr>
            <a:spLocks noChangeArrowheads="1"/>
          </p:cNvSpPr>
          <p:nvPr/>
        </p:nvSpPr>
        <p:spPr bwMode="auto">
          <a:xfrm>
            <a:off x="1117600" y="1327150"/>
            <a:ext cx="1236663" cy="1238250"/>
          </a:xfrm>
          <a:prstGeom prst="ellipse">
            <a:avLst/>
          </a:pr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9" name="Oval 13">
            <a:extLst>
              <a:ext uri="{FF2B5EF4-FFF2-40B4-BE49-F238E27FC236}">
                <a16:creationId xmlns:a16="http://schemas.microsoft.com/office/drawing/2014/main" id="{80A66C70-7203-4DA6-B984-D5065C58A665}"/>
              </a:ext>
            </a:extLst>
          </p:cNvPr>
          <p:cNvSpPr>
            <a:spLocks noChangeArrowheads="1"/>
          </p:cNvSpPr>
          <p:nvPr/>
        </p:nvSpPr>
        <p:spPr bwMode="auto">
          <a:xfrm>
            <a:off x="1230313" y="1441450"/>
            <a:ext cx="1011237" cy="101123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0" name="TextBox 9">
            <a:extLst>
              <a:ext uri="{FF2B5EF4-FFF2-40B4-BE49-F238E27FC236}">
                <a16:creationId xmlns:a16="http://schemas.microsoft.com/office/drawing/2014/main" id="{4DE025DE-BE17-47BC-AEA2-BFB044B0E4AA}"/>
              </a:ext>
            </a:extLst>
          </p:cNvPr>
          <p:cNvSpPr txBox="1">
            <a:spLocks noChangeArrowheads="1"/>
          </p:cNvSpPr>
          <p:nvPr/>
        </p:nvSpPr>
        <p:spPr bwMode="auto">
          <a:xfrm>
            <a:off x="1282700" y="1573213"/>
            <a:ext cx="868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微软雅黑" panose="020B0503020204020204" pitchFamily="34" charset="-122"/>
                <a:ea typeface="微软雅黑" panose="020B0503020204020204" pitchFamily="34" charset="-122"/>
              </a:rPr>
              <a:t>01</a:t>
            </a:r>
            <a:endParaRPr lang="zh-CN" altLang="en-US" sz="4000">
              <a:solidFill>
                <a:srgbClr val="FFFFFF"/>
              </a:solidFill>
              <a:latin typeface="微软雅黑" panose="020B0503020204020204" pitchFamily="34" charset="-122"/>
              <a:ea typeface="微软雅黑" panose="020B0503020204020204" pitchFamily="34" charset="-122"/>
            </a:endParaRPr>
          </a:p>
        </p:txBody>
      </p:sp>
      <p:sp>
        <p:nvSpPr>
          <p:cNvPr id="25611" name="TextBox 10">
            <a:extLst>
              <a:ext uri="{FF2B5EF4-FFF2-40B4-BE49-F238E27FC236}">
                <a16:creationId xmlns:a16="http://schemas.microsoft.com/office/drawing/2014/main" id="{511F93D9-44C9-4CDA-9541-EFAF08E408AD}"/>
              </a:ext>
            </a:extLst>
          </p:cNvPr>
          <p:cNvSpPr txBox="1">
            <a:spLocks noChangeArrowheads="1"/>
          </p:cNvSpPr>
          <p:nvPr/>
        </p:nvSpPr>
        <p:spPr bwMode="auto">
          <a:xfrm>
            <a:off x="2498725" y="1196975"/>
            <a:ext cx="175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Add a title</a:t>
            </a:r>
            <a:endParaRPr lang="en-US" altLang="zh-CN" sz="2000" b="1">
              <a:latin typeface="微软雅黑" panose="020B0503020204020204" pitchFamily="34" charset="-122"/>
              <a:ea typeface="微软雅黑" panose="020B0503020204020204" pitchFamily="34" charset="-122"/>
            </a:endParaRPr>
          </a:p>
        </p:txBody>
      </p:sp>
      <p:sp>
        <p:nvSpPr>
          <p:cNvPr id="25612" name="TextBox 11">
            <a:extLst>
              <a:ext uri="{FF2B5EF4-FFF2-40B4-BE49-F238E27FC236}">
                <a16:creationId xmlns:a16="http://schemas.microsoft.com/office/drawing/2014/main" id="{975DDE0D-5D5A-49B6-AB01-D3FF8B4AA0D3}"/>
              </a:ext>
            </a:extLst>
          </p:cNvPr>
          <p:cNvSpPr txBox="1">
            <a:spLocks noChangeArrowheads="1"/>
          </p:cNvSpPr>
          <p:nvPr/>
        </p:nvSpPr>
        <p:spPr bwMode="auto">
          <a:xfrm>
            <a:off x="2513013" y="1601788"/>
            <a:ext cx="2936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25613" name="Oval 12">
            <a:extLst>
              <a:ext uri="{FF2B5EF4-FFF2-40B4-BE49-F238E27FC236}">
                <a16:creationId xmlns:a16="http://schemas.microsoft.com/office/drawing/2014/main" id="{DF4344BD-FDA0-4C20-9568-A727E6FC2EF0}"/>
              </a:ext>
            </a:extLst>
          </p:cNvPr>
          <p:cNvSpPr>
            <a:spLocks noChangeArrowheads="1"/>
          </p:cNvSpPr>
          <p:nvPr/>
        </p:nvSpPr>
        <p:spPr bwMode="auto">
          <a:xfrm>
            <a:off x="6357938" y="1327150"/>
            <a:ext cx="1236662" cy="1238250"/>
          </a:xfrm>
          <a:prstGeom prst="ellipse">
            <a:avLst/>
          </a:pr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4" name="Oval 13">
            <a:extLst>
              <a:ext uri="{FF2B5EF4-FFF2-40B4-BE49-F238E27FC236}">
                <a16:creationId xmlns:a16="http://schemas.microsoft.com/office/drawing/2014/main" id="{B195DEF4-54C0-43C3-836A-431CA545B705}"/>
              </a:ext>
            </a:extLst>
          </p:cNvPr>
          <p:cNvSpPr>
            <a:spLocks noChangeArrowheads="1"/>
          </p:cNvSpPr>
          <p:nvPr/>
        </p:nvSpPr>
        <p:spPr bwMode="auto">
          <a:xfrm>
            <a:off x="6470650" y="1441450"/>
            <a:ext cx="1011238" cy="10112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5" name="TextBox 14">
            <a:extLst>
              <a:ext uri="{FF2B5EF4-FFF2-40B4-BE49-F238E27FC236}">
                <a16:creationId xmlns:a16="http://schemas.microsoft.com/office/drawing/2014/main" id="{AFE30C4D-8241-4F6B-BEE4-847DC83F57FC}"/>
              </a:ext>
            </a:extLst>
          </p:cNvPr>
          <p:cNvSpPr txBox="1">
            <a:spLocks noChangeArrowheads="1"/>
          </p:cNvSpPr>
          <p:nvPr/>
        </p:nvSpPr>
        <p:spPr bwMode="auto">
          <a:xfrm>
            <a:off x="6523038" y="1573213"/>
            <a:ext cx="868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微软雅黑" panose="020B0503020204020204" pitchFamily="34" charset="-122"/>
                <a:ea typeface="微软雅黑" panose="020B0503020204020204" pitchFamily="34" charset="-122"/>
              </a:rPr>
              <a:t>02</a:t>
            </a:r>
            <a:endParaRPr lang="zh-CN" altLang="en-US" sz="4000">
              <a:solidFill>
                <a:srgbClr val="FFFFFF"/>
              </a:solidFill>
              <a:latin typeface="微软雅黑" panose="020B0503020204020204" pitchFamily="34" charset="-122"/>
              <a:ea typeface="微软雅黑" panose="020B0503020204020204" pitchFamily="34" charset="-122"/>
            </a:endParaRPr>
          </a:p>
        </p:txBody>
      </p:sp>
      <p:sp>
        <p:nvSpPr>
          <p:cNvPr id="25616" name="TextBox 15">
            <a:extLst>
              <a:ext uri="{FF2B5EF4-FFF2-40B4-BE49-F238E27FC236}">
                <a16:creationId xmlns:a16="http://schemas.microsoft.com/office/drawing/2014/main" id="{13E6242A-ECD8-434B-A864-0961665ADCED}"/>
              </a:ext>
            </a:extLst>
          </p:cNvPr>
          <p:cNvSpPr txBox="1">
            <a:spLocks noChangeArrowheads="1"/>
          </p:cNvSpPr>
          <p:nvPr/>
        </p:nvSpPr>
        <p:spPr bwMode="auto">
          <a:xfrm>
            <a:off x="7739063" y="1196975"/>
            <a:ext cx="176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Add a title</a:t>
            </a:r>
            <a:endParaRPr lang="en-US" altLang="zh-CN" sz="2000" b="1">
              <a:latin typeface="微软雅黑" panose="020B0503020204020204" pitchFamily="34" charset="-122"/>
              <a:ea typeface="微软雅黑" panose="020B0503020204020204" pitchFamily="34" charset="-122"/>
            </a:endParaRPr>
          </a:p>
        </p:txBody>
      </p:sp>
      <p:sp>
        <p:nvSpPr>
          <p:cNvPr id="25617" name="TextBox 16">
            <a:extLst>
              <a:ext uri="{FF2B5EF4-FFF2-40B4-BE49-F238E27FC236}">
                <a16:creationId xmlns:a16="http://schemas.microsoft.com/office/drawing/2014/main" id="{54148E6F-BE73-4AA4-B456-389915CBB0BC}"/>
              </a:ext>
            </a:extLst>
          </p:cNvPr>
          <p:cNvSpPr txBox="1">
            <a:spLocks noChangeArrowheads="1"/>
          </p:cNvSpPr>
          <p:nvPr/>
        </p:nvSpPr>
        <p:spPr bwMode="auto">
          <a:xfrm>
            <a:off x="7754938" y="1601788"/>
            <a:ext cx="2936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25618" name="Oval 12">
            <a:extLst>
              <a:ext uri="{FF2B5EF4-FFF2-40B4-BE49-F238E27FC236}">
                <a16:creationId xmlns:a16="http://schemas.microsoft.com/office/drawing/2014/main" id="{5B010572-1ACC-495C-90B9-A69C87801E57}"/>
              </a:ext>
            </a:extLst>
          </p:cNvPr>
          <p:cNvSpPr>
            <a:spLocks noChangeArrowheads="1"/>
          </p:cNvSpPr>
          <p:nvPr/>
        </p:nvSpPr>
        <p:spPr bwMode="auto">
          <a:xfrm>
            <a:off x="1117600" y="4711700"/>
            <a:ext cx="1236663" cy="1238250"/>
          </a:xfrm>
          <a:prstGeom prst="ellipse">
            <a:avLst/>
          </a:pr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19" name="Oval 13">
            <a:extLst>
              <a:ext uri="{FF2B5EF4-FFF2-40B4-BE49-F238E27FC236}">
                <a16:creationId xmlns:a16="http://schemas.microsoft.com/office/drawing/2014/main" id="{3ED1CFDC-50B5-42E6-901B-C7AA185A082D}"/>
              </a:ext>
            </a:extLst>
          </p:cNvPr>
          <p:cNvSpPr>
            <a:spLocks noChangeArrowheads="1"/>
          </p:cNvSpPr>
          <p:nvPr/>
        </p:nvSpPr>
        <p:spPr bwMode="auto">
          <a:xfrm>
            <a:off x="1230313" y="4826000"/>
            <a:ext cx="1011237" cy="101123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0" name="TextBox 19">
            <a:extLst>
              <a:ext uri="{FF2B5EF4-FFF2-40B4-BE49-F238E27FC236}">
                <a16:creationId xmlns:a16="http://schemas.microsoft.com/office/drawing/2014/main" id="{5DECD69C-DB8F-4274-95C0-0E84FFBBE8BB}"/>
              </a:ext>
            </a:extLst>
          </p:cNvPr>
          <p:cNvSpPr txBox="1">
            <a:spLocks noChangeArrowheads="1"/>
          </p:cNvSpPr>
          <p:nvPr/>
        </p:nvSpPr>
        <p:spPr bwMode="auto">
          <a:xfrm>
            <a:off x="1282700" y="4957763"/>
            <a:ext cx="868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微软雅黑" panose="020B0503020204020204" pitchFamily="34" charset="-122"/>
                <a:ea typeface="微软雅黑" panose="020B0503020204020204" pitchFamily="34" charset="-122"/>
              </a:rPr>
              <a:t>03</a:t>
            </a:r>
            <a:endParaRPr lang="zh-CN" altLang="en-US" sz="4000">
              <a:solidFill>
                <a:srgbClr val="FFFFFF"/>
              </a:solidFill>
              <a:latin typeface="微软雅黑" panose="020B0503020204020204" pitchFamily="34" charset="-122"/>
              <a:ea typeface="微软雅黑" panose="020B0503020204020204" pitchFamily="34" charset="-122"/>
            </a:endParaRPr>
          </a:p>
        </p:txBody>
      </p:sp>
      <p:sp>
        <p:nvSpPr>
          <p:cNvPr id="25621" name="TextBox 21">
            <a:extLst>
              <a:ext uri="{FF2B5EF4-FFF2-40B4-BE49-F238E27FC236}">
                <a16:creationId xmlns:a16="http://schemas.microsoft.com/office/drawing/2014/main" id="{0F82F77C-0793-4401-833B-1BA0137857D8}"/>
              </a:ext>
            </a:extLst>
          </p:cNvPr>
          <p:cNvSpPr txBox="1">
            <a:spLocks noChangeArrowheads="1"/>
          </p:cNvSpPr>
          <p:nvPr/>
        </p:nvSpPr>
        <p:spPr bwMode="auto">
          <a:xfrm>
            <a:off x="2498725" y="4581525"/>
            <a:ext cx="175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Add a title</a:t>
            </a:r>
            <a:endParaRPr lang="en-US" altLang="zh-CN" sz="2000" b="1">
              <a:latin typeface="微软雅黑" panose="020B0503020204020204" pitchFamily="34" charset="-122"/>
              <a:ea typeface="微软雅黑" panose="020B0503020204020204" pitchFamily="34" charset="-122"/>
            </a:endParaRPr>
          </a:p>
        </p:txBody>
      </p:sp>
      <p:sp>
        <p:nvSpPr>
          <p:cNvPr id="25622" name="TextBox 22">
            <a:extLst>
              <a:ext uri="{FF2B5EF4-FFF2-40B4-BE49-F238E27FC236}">
                <a16:creationId xmlns:a16="http://schemas.microsoft.com/office/drawing/2014/main" id="{8555FA4D-9842-4EF5-A0D1-A1BF87603866}"/>
              </a:ext>
            </a:extLst>
          </p:cNvPr>
          <p:cNvSpPr txBox="1">
            <a:spLocks noChangeArrowheads="1"/>
          </p:cNvSpPr>
          <p:nvPr/>
        </p:nvSpPr>
        <p:spPr bwMode="auto">
          <a:xfrm>
            <a:off x="2513013" y="4986338"/>
            <a:ext cx="2936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25623" name="Oval 12">
            <a:extLst>
              <a:ext uri="{FF2B5EF4-FFF2-40B4-BE49-F238E27FC236}">
                <a16:creationId xmlns:a16="http://schemas.microsoft.com/office/drawing/2014/main" id="{FEA7FE7F-6585-422A-B36B-49CF68A6C107}"/>
              </a:ext>
            </a:extLst>
          </p:cNvPr>
          <p:cNvSpPr>
            <a:spLocks noChangeArrowheads="1"/>
          </p:cNvSpPr>
          <p:nvPr/>
        </p:nvSpPr>
        <p:spPr bwMode="auto">
          <a:xfrm>
            <a:off x="6357938" y="4711700"/>
            <a:ext cx="1236662" cy="1238250"/>
          </a:xfrm>
          <a:prstGeom prst="ellipse">
            <a:avLst/>
          </a:pr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4" name="Oval 13">
            <a:extLst>
              <a:ext uri="{FF2B5EF4-FFF2-40B4-BE49-F238E27FC236}">
                <a16:creationId xmlns:a16="http://schemas.microsoft.com/office/drawing/2014/main" id="{BD306C0D-4511-498A-8E84-61EAB549D3E8}"/>
              </a:ext>
            </a:extLst>
          </p:cNvPr>
          <p:cNvSpPr>
            <a:spLocks noChangeArrowheads="1"/>
          </p:cNvSpPr>
          <p:nvPr/>
        </p:nvSpPr>
        <p:spPr bwMode="auto">
          <a:xfrm>
            <a:off x="6470650" y="4826000"/>
            <a:ext cx="1011238" cy="101123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5" name="TextBox 25">
            <a:extLst>
              <a:ext uri="{FF2B5EF4-FFF2-40B4-BE49-F238E27FC236}">
                <a16:creationId xmlns:a16="http://schemas.microsoft.com/office/drawing/2014/main" id="{4B52685E-B1F4-49C3-91EF-A924A25C1052}"/>
              </a:ext>
            </a:extLst>
          </p:cNvPr>
          <p:cNvSpPr txBox="1">
            <a:spLocks noChangeArrowheads="1"/>
          </p:cNvSpPr>
          <p:nvPr/>
        </p:nvSpPr>
        <p:spPr bwMode="auto">
          <a:xfrm>
            <a:off x="6523038" y="4957763"/>
            <a:ext cx="868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微软雅黑" panose="020B0503020204020204" pitchFamily="34" charset="-122"/>
                <a:ea typeface="微软雅黑" panose="020B0503020204020204" pitchFamily="34" charset="-122"/>
              </a:rPr>
              <a:t>04</a:t>
            </a:r>
            <a:endParaRPr lang="zh-CN" altLang="en-US" sz="4000">
              <a:solidFill>
                <a:srgbClr val="FFFFFF"/>
              </a:solidFill>
              <a:latin typeface="微软雅黑" panose="020B0503020204020204" pitchFamily="34" charset="-122"/>
              <a:ea typeface="微软雅黑" panose="020B0503020204020204" pitchFamily="34" charset="-122"/>
            </a:endParaRPr>
          </a:p>
        </p:txBody>
      </p:sp>
      <p:sp>
        <p:nvSpPr>
          <p:cNvPr id="25626" name="TextBox 26">
            <a:extLst>
              <a:ext uri="{FF2B5EF4-FFF2-40B4-BE49-F238E27FC236}">
                <a16:creationId xmlns:a16="http://schemas.microsoft.com/office/drawing/2014/main" id="{042E19F6-B385-4669-8422-90C41D381B92}"/>
              </a:ext>
            </a:extLst>
          </p:cNvPr>
          <p:cNvSpPr txBox="1">
            <a:spLocks noChangeArrowheads="1"/>
          </p:cNvSpPr>
          <p:nvPr/>
        </p:nvSpPr>
        <p:spPr bwMode="auto">
          <a:xfrm>
            <a:off x="7739063" y="4581525"/>
            <a:ext cx="176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Add a title</a:t>
            </a:r>
            <a:endParaRPr lang="en-US" altLang="zh-CN" sz="2000" b="1">
              <a:latin typeface="微软雅黑" panose="020B0503020204020204" pitchFamily="34" charset="-122"/>
              <a:ea typeface="微软雅黑" panose="020B0503020204020204" pitchFamily="34" charset="-122"/>
            </a:endParaRPr>
          </a:p>
        </p:txBody>
      </p:sp>
      <p:sp>
        <p:nvSpPr>
          <p:cNvPr id="25627" name="TextBox 27">
            <a:extLst>
              <a:ext uri="{FF2B5EF4-FFF2-40B4-BE49-F238E27FC236}">
                <a16:creationId xmlns:a16="http://schemas.microsoft.com/office/drawing/2014/main" id="{E8FC1A50-D01C-4327-85A9-B011E687376D}"/>
              </a:ext>
            </a:extLst>
          </p:cNvPr>
          <p:cNvSpPr txBox="1">
            <a:spLocks noChangeArrowheads="1"/>
          </p:cNvSpPr>
          <p:nvPr/>
        </p:nvSpPr>
        <p:spPr bwMode="auto">
          <a:xfrm>
            <a:off x="7754938" y="4986338"/>
            <a:ext cx="2936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25628" name="矩形 28">
            <a:extLst>
              <a:ext uri="{FF2B5EF4-FFF2-40B4-BE49-F238E27FC236}">
                <a16:creationId xmlns:a16="http://schemas.microsoft.com/office/drawing/2014/main" id="{BADF6E4C-5322-4499-971D-9B739149F955}"/>
              </a:ext>
            </a:extLst>
          </p:cNvPr>
          <p:cNvSpPr>
            <a:spLocks noChangeArrowheads="1"/>
          </p:cNvSpPr>
          <p:nvPr/>
        </p:nvSpPr>
        <p:spPr bwMode="auto">
          <a:xfrm>
            <a:off x="0" y="3068638"/>
            <a:ext cx="12196763" cy="1152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29" name="TextBox 29">
            <a:extLst>
              <a:ext uri="{FF2B5EF4-FFF2-40B4-BE49-F238E27FC236}">
                <a16:creationId xmlns:a16="http://schemas.microsoft.com/office/drawing/2014/main" id="{ED1A011C-AC67-454B-AB7B-3770B6D55910}"/>
              </a:ext>
            </a:extLst>
          </p:cNvPr>
          <p:cNvSpPr txBox="1">
            <a:spLocks noChangeArrowheads="1"/>
          </p:cNvSpPr>
          <p:nvPr/>
        </p:nvSpPr>
        <p:spPr bwMode="auto">
          <a:xfrm>
            <a:off x="787400" y="3397250"/>
            <a:ext cx="55705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dirty="0">
                <a:solidFill>
                  <a:srgbClr val="FFFFFF"/>
                </a:solidFill>
                <a:latin typeface="微软雅黑" panose="020B0503020204020204" pitchFamily="34" charset="-122"/>
                <a:ea typeface="微软雅黑" panose="020B0503020204020204" pitchFamily="34" charset="-122"/>
              </a:rPr>
              <a:t>Macro environment positive, manifested in four aspects</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5602"/>
                                        </p:tgtEl>
                                        <p:attrNameLst>
                                          <p:attrName>style.visibility</p:attrName>
                                        </p:attrNameLst>
                                      </p:cBhvr>
                                      <p:to>
                                        <p:strVal val="visible"/>
                                      </p:to>
                                    </p:set>
                                    <p:anim calcmode="lin" valueType="num">
                                      <p:cBhvr>
                                        <p:cTn id="12" dur="4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5602"/>
                                        </p:tgtEl>
                                        <p:attrNameLst>
                                          <p:attrName>ppt_y</p:attrName>
                                        </p:attrNameLst>
                                      </p:cBhvr>
                                      <p:tavLst>
                                        <p:tav tm="0">
                                          <p:val>
                                            <p:strVal val="#ppt_y"/>
                                          </p:val>
                                        </p:tav>
                                        <p:tav tm="100000">
                                          <p:val>
                                            <p:strVal val="#ppt_y"/>
                                          </p:val>
                                        </p:tav>
                                      </p:tavLst>
                                    </p:anim>
                                    <p:anim calcmode="lin" valueType="num">
                                      <p:cBhvr>
                                        <p:cTn id="14" dur="4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5602"/>
                                        </p:tgtEl>
                                      </p:cBhvr>
                                    </p:animEffect>
                                  </p:childTnLst>
                                </p:cTn>
                              </p:par>
                            </p:childTnLst>
                          </p:cTn>
                        </p:par>
                        <p:par>
                          <p:cTn id="17" fill="hold" nodeType="afterGroup">
                            <p:stCondLst>
                              <p:cond delay="1140"/>
                            </p:stCondLst>
                            <p:childTnLst>
                              <p:par>
                                <p:cTn id="18" presetID="22" presetClass="entr" presetSubtype="8" fill="hold" grpId="0" nodeType="afterEffect">
                                  <p:stCondLst>
                                    <p:cond delay="0"/>
                                  </p:stCondLst>
                                  <p:childTnLst>
                                    <p:set>
                                      <p:cBhvr>
                                        <p:cTn id="19" dur="1" fill="hold">
                                          <p:stCondLst>
                                            <p:cond delay="0"/>
                                          </p:stCondLst>
                                        </p:cTn>
                                        <p:tgtEl>
                                          <p:spTgt spid="25628"/>
                                        </p:tgtEl>
                                        <p:attrNameLst>
                                          <p:attrName>style.visibility</p:attrName>
                                        </p:attrNameLst>
                                      </p:cBhvr>
                                      <p:to>
                                        <p:strVal val="visible"/>
                                      </p:to>
                                    </p:set>
                                    <p:animEffect transition="in" filter="wipe(left)">
                                      <p:cBhvr>
                                        <p:cTn id="20" dur="500"/>
                                        <p:tgtEl>
                                          <p:spTgt spid="25628"/>
                                        </p:tgtEl>
                                      </p:cBhvr>
                                    </p:animEffect>
                                  </p:childTnLst>
                                </p:cTn>
                              </p:par>
                            </p:childTnLst>
                          </p:cTn>
                        </p:par>
                        <p:par>
                          <p:cTn id="21" fill="hold" nodeType="afterGroup">
                            <p:stCondLst>
                              <p:cond delay="1640"/>
                            </p:stCondLst>
                            <p:childTnLst>
                              <p:par>
                                <p:cTn id="22" presetID="31" presetClass="entr" presetSubtype="0" fill="hold" grpId="0" nodeType="afterEffect">
                                  <p:stCondLst>
                                    <p:cond delay="0"/>
                                  </p:stCondLst>
                                  <p:childTnLst>
                                    <p:set>
                                      <p:cBhvr>
                                        <p:cTn id="23" dur="1" fill="hold">
                                          <p:stCondLst>
                                            <p:cond delay="0"/>
                                          </p:stCondLst>
                                        </p:cTn>
                                        <p:tgtEl>
                                          <p:spTgt spid="25629"/>
                                        </p:tgtEl>
                                        <p:attrNameLst>
                                          <p:attrName>style.visibility</p:attrName>
                                        </p:attrNameLst>
                                      </p:cBhvr>
                                      <p:to>
                                        <p:strVal val="visible"/>
                                      </p:to>
                                    </p:set>
                                    <p:anim calcmode="lin" valueType="num">
                                      <p:cBhvr>
                                        <p:cTn id="24" dur="1000" fill="hold"/>
                                        <p:tgtEl>
                                          <p:spTgt spid="25629"/>
                                        </p:tgtEl>
                                        <p:attrNameLst>
                                          <p:attrName>ppt_w</p:attrName>
                                        </p:attrNameLst>
                                      </p:cBhvr>
                                      <p:tavLst>
                                        <p:tav tm="0">
                                          <p:val>
                                            <p:fltVal val="0"/>
                                          </p:val>
                                        </p:tav>
                                        <p:tav tm="100000">
                                          <p:val>
                                            <p:strVal val="#ppt_w"/>
                                          </p:val>
                                        </p:tav>
                                      </p:tavLst>
                                    </p:anim>
                                    <p:anim calcmode="lin" valueType="num">
                                      <p:cBhvr>
                                        <p:cTn id="25" dur="1000" fill="hold"/>
                                        <p:tgtEl>
                                          <p:spTgt spid="25629"/>
                                        </p:tgtEl>
                                        <p:attrNameLst>
                                          <p:attrName>ppt_h</p:attrName>
                                        </p:attrNameLst>
                                      </p:cBhvr>
                                      <p:tavLst>
                                        <p:tav tm="0">
                                          <p:val>
                                            <p:fltVal val="0"/>
                                          </p:val>
                                        </p:tav>
                                        <p:tav tm="100000">
                                          <p:val>
                                            <p:strVal val="#ppt_h"/>
                                          </p:val>
                                        </p:tav>
                                      </p:tavLst>
                                    </p:anim>
                                    <p:anim calcmode="lin" valueType="num">
                                      <p:cBhvr>
                                        <p:cTn id="26" dur="1000" fill="hold"/>
                                        <p:tgtEl>
                                          <p:spTgt spid="25629"/>
                                        </p:tgtEl>
                                        <p:attrNameLst>
                                          <p:attrName>style.rotation</p:attrName>
                                        </p:attrNameLst>
                                      </p:cBhvr>
                                      <p:tavLst>
                                        <p:tav tm="0">
                                          <p:val>
                                            <p:fltVal val="90"/>
                                          </p:val>
                                        </p:tav>
                                        <p:tav tm="100000">
                                          <p:val>
                                            <p:fltVal val="0"/>
                                          </p:val>
                                        </p:tav>
                                      </p:tavLst>
                                    </p:anim>
                                    <p:animEffect transition="in" filter="fade">
                                      <p:cBhvr>
                                        <p:cTn id="27" dur="1000"/>
                                        <p:tgtEl>
                                          <p:spTgt spid="25629"/>
                                        </p:tgtEl>
                                      </p:cBhvr>
                                    </p:animEffect>
                                  </p:childTnLst>
                                </p:cTn>
                              </p:par>
                            </p:childTnLst>
                          </p:cTn>
                        </p:par>
                        <p:par>
                          <p:cTn id="28" fill="hold" nodeType="afterGroup">
                            <p:stCondLst>
                              <p:cond delay="2640"/>
                            </p:stCondLst>
                            <p:childTnLst>
                              <p:par>
                                <p:cTn id="29" presetID="10" presetClass="entr" presetSubtype="0" fill="hold" grpId="0" nodeType="afterEffect">
                                  <p:stCondLst>
                                    <p:cond delay="0"/>
                                  </p:stCondLst>
                                  <p:childTnLst>
                                    <p:set>
                                      <p:cBhvr>
                                        <p:cTn id="30" dur="1" fill="hold">
                                          <p:stCondLst>
                                            <p:cond delay="0"/>
                                          </p:stCondLst>
                                        </p:cTn>
                                        <p:tgtEl>
                                          <p:spTgt spid="25605"/>
                                        </p:tgtEl>
                                        <p:attrNameLst>
                                          <p:attrName>style.visibility</p:attrName>
                                        </p:attrNameLst>
                                      </p:cBhvr>
                                      <p:to>
                                        <p:strVal val="visible"/>
                                      </p:to>
                                    </p:set>
                                    <p:anim calcmode="lin" valueType="num">
                                      <p:cBhvr>
                                        <p:cTn id="31" dur="1000" fill="hold"/>
                                        <p:tgtEl>
                                          <p:spTgt spid="25605"/>
                                        </p:tgtEl>
                                        <p:attrNameLst>
                                          <p:attrName>ppt_w</p:attrName>
                                        </p:attrNameLst>
                                      </p:cBhvr>
                                      <p:tavLst>
                                        <p:tav tm="0">
                                          <p:val>
                                            <p:fltVal val="0"/>
                                          </p:val>
                                        </p:tav>
                                        <p:tav tm="100000">
                                          <p:val>
                                            <p:strVal val="#ppt_w"/>
                                          </p:val>
                                        </p:tav>
                                      </p:tavLst>
                                    </p:anim>
                                    <p:anim calcmode="lin" valueType="num">
                                      <p:cBhvr>
                                        <p:cTn id="32" dur="1000" fill="hold"/>
                                        <p:tgtEl>
                                          <p:spTgt spid="25605"/>
                                        </p:tgtEl>
                                        <p:attrNameLst>
                                          <p:attrName>ppt_h</p:attrName>
                                        </p:attrNameLst>
                                      </p:cBhvr>
                                      <p:tavLst>
                                        <p:tav tm="0">
                                          <p:val>
                                            <p:fltVal val="0"/>
                                          </p:val>
                                        </p:tav>
                                        <p:tav tm="100000">
                                          <p:val>
                                            <p:strVal val="#ppt_h"/>
                                          </p:val>
                                        </p:tav>
                                      </p:tavLst>
                                    </p:anim>
                                    <p:animEffect transition="in" filter="fade">
                                      <p:cBhvr>
                                        <p:cTn id="33" dur="1000"/>
                                        <p:tgtEl>
                                          <p:spTgt spid="25605"/>
                                        </p:tgtEl>
                                      </p:cBhvr>
                                    </p:animEffect>
                                    <p:anim calcmode="lin" valueType="num">
                                      <p:cBhvr>
                                        <p:cTn id="34" dur="1000" fill="hold"/>
                                        <p:tgtEl>
                                          <p:spTgt spid="25605"/>
                                        </p:tgtEl>
                                        <p:attrNameLst>
                                          <p:attrName>ppt_x</p:attrName>
                                        </p:attrNameLst>
                                      </p:cBhvr>
                                      <p:tavLst>
                                        <p:tav tm="0">
                                          <p:val>
                                            <p:fltVal val="0.5"/>
                                          </p:val>
                                        </p:tav>
                                        <p:tav tm="100000">
                                          <p:val>
                                            <p:strVal val="#ppt_x"/>
                                          </p:val>
                                        </p:tav>
                                      </p:tavLst>
                                    </p:anim>
                                    <p:anim calcmode="lin" valueType="num">
                                      <p:cBhvr>
                                        <p:cTn id="35" dur="1000" fill="hold"/>
                                        <p:tgtEl>
                                          <p:spTgt spid="25605"/>
                                        </p:tgtEl>
                                        <p:attrNameLst>
                                          <p:attrName>ppt_y</p:attrName>
                                        </p:attrNameLst>
                                      </p:cBhvr>
                                      <p:tavLst>
                                        <p:tav tm="0">
                                          <p:val>
                                            <p:fltVal val="0.5"/>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25604"/>
                                        </p:tgtEl>
                                        <p:attrNameLst>
                                          <p:attrName>style.visibility</p:attrName>
                                        </p:attrNameLst>
                                      </p:cBhvr>
                                      <p:to>
                                        <p:strVal val="visible"/>
                                      </p:to>
                                    </p:set>
                                    <p:anim calcmode="lin" valueType="num">
                                      <p:cBhvr>
                                        <p:cTn id="38" dur="1000" fill="hold"/>
                                        <p:tgtEl>
                                          <p:spTgt spid="25604"/>
                                        </p:tgtEl>
                                        <p:attrNameLst>
                                          <p:attrName>ppt_w</p:attrName>
                                        </p:attrNameLst>
                                      </p:cBhvr>
                                      <p:tavLst>
                                        <p:tav tm="0">
                                          <p:val>
                                            <p:fltVal val="0"/>
                                          </p:val>
                                        </p:tav>
                                        <p:tav tm="100000">
                                          <p:val>
                                            <p:strVal val="#ppt_w"/>
                                          </p:val>
                                        </p:tav>
                                      </p:tavLst>
                                    </p:anim>
                                    <p:anim calcmode="lin" valueType="num">
                                      <p:cBhvr>
                                        <p:cTn id="39" dur="1000" fill="hold"/>
                                        <p:tgtEl>
                                          <p:spTgt spid="25604"/>
                                        </p:tgtEl>
                                        <p:attrNameLst>
                                          <p:attrName>ppt_h</p:attrName>
                                        </p:attrNameLst>
                                      </p:cBhvr>
                                      <p:tavLst>
                                        <p:tav tm="0">
                                          <p:val>
                                            <p:fltVal val="0"/>
                                          </p:val>
                                        </p:tav>
                                        <p:tav tm="100000">
                                          <p:val>
                                            <p:strVal val="#ppt_h"/>
                                          </p:val>
                                        </p:tav>
                                      </p:tavLst>
                                    </p:anim>
                                    <p:animEffect transition="in" filter="fade">
                                      <p:cBhvr>
                                        <p:cTn id="40" dur="1000"/>
                                        <p:tgtEl>
                                          <p:spTgt spid="25604"/>
                                        </p:tgtEl>
                                      </p:cBhvr>
                                    </p:animEffect>
                                    <p:anim calcmode="lin" valueType="num">
                                      <p:cBhvr>
                                        <p:cTn id="41" dur="1000" fill="hold"/>
                                        <p:tgtEl>
                                          <p:spTgt spid="25604"/>
                                        </p:tgtEl>
                                        <p:attrNameLst>
                                          <p:attrName>ppt_x</p:attrName>
                                        </p:attrNameLst>
                                      </p:cBhvr>
                                      <p:tavLst>
                                        <p:tav tm="0">
                                          <p:val>
                                            <p:fltVal val="0.5"/>
                                          </p:val>
                                        </p:tav>
                                        <p:tav tm="100000">
                                          <p:val>
                                            <p:strVal val="#ppt_x"/>
                                          </p:val>
                                        </p:tav>
                                      </p:tavLst>
                                    </p:anim>
                                    <p:anim calcmode="lin" valueType="num">
                                      <p:cBhvr>
                                        <p:cTn id="42" dur="1000" fill="hold"/>
                                        <p:tgtEl>
                                          <p:spTgt spid="25604"/>
                                        </p:tgtEl>
                                        <p:attrNameLst>
                                          <p:attrName>ppt_y</p:attrName>
                                        </p:attrNameLst>
                                      </p:cBhvr>
                                      <p:tavLst>
                                        <p:tav tm="0">
                                          <p:val>
                                            <p:fltVal val="0.5"/>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5607"/>
                                        </p:tgtEl>
                                        <p:attrNameLst>
                                          <p:attrName>style.visibility</p:attrName>
                                        </p:attrNameLst>
                                      </p:cBhvr>
                                      <p:to>
                                        <p:strVal val="visible"/>
                                      </p:to>
                                    </p:set>
                                    <p:anim calcmode="lin" valueType="num">
                                      <p:cBhvr>
                                        <p:cTn id="45" dur="1000" fill="hold"/>
                                        <p:tgtEl>
                                          <p:spTgt spid="25607"/>
                                        </p:tgtEl>
                                        <p:attrNameLst>
                                          <p:attrName>ppt_w</p:attrName>
                                        </p:attrNameLst>
                                      </p:cBhvr>
                                      <p:tavLst>
                                        <p:tav tm="0">
                                          <p:val>
                                            <p:fltVal val="0"/>
                                          </p:val>
                                        </p:tav>
                                        <p:tav tm="100000">
                                          <p:val>
                                            <p:strVal val="#ppt_w"/>
                                          </p:val>
                                        </p:tav>
                                      </p:tavLst>
                                    </p:anim>
                                    <p:anim calcmode="lin" valueType="num">
                                      <p:cBhvr>
                                        <p:cTn id="46" dur="1000" fill="hold"/>
                                        <p:tgtEl>
                                          <p:spTgt spid="25607"/>
                                        </p:tgtEl>
                                        <p:attrNameLst>
                                          <p:attrName>ppt_h</p:attrName>
                                        </p:attrNameLst>
                                      </p:cBhvr>
                                      <p:tavLst>
                                        <p:tav tm="0">
                                          <p:val>
                                            <p:fltVal val="0"/>
                                          </p:val>
                                        </p:tav>
                                        <p:tav tm="100000">
                                          <p:val>
                                            <p:strVal val="#ppt_h"/>
                                          </p:val>
                                        </p:tav>
                                      </p:tavLst>
                                    </p:anim>
                                    <p:animEffect transition="in" filter="fade">
                                      <p:cBhvr>
                                        <p:cTn id="47" dur="1000"/>
                                        <p:tgtEl>
                                          <p:spTgt spid="25607"/>
                                        </p:tgtEl>
                                      </p:cBhvr>
                                    </p:animEffect>
                                    <p:anim calcmode="lin" valueType="num">
                                      <p:cBhvr>
                                        <p:cTn id="48" dur="1000" fill="hold"/>
                                        <p:tgtEl>
                                          <p:spTgt spid="25607"/>
                                        </p:tgtEl>
                                        <p:attrNameLst>
                                          <p:attrName>ppt_x</p:attrName>
                                        </p:attrNameLst>
                                      </p:cBhvr>
                                      <p:tavLst>
                                        <p:tav tm="0">
                                          <p:val>
                                            <p:fltVal val="0.5"/>
                                          </p:val>
                                        </p:tav>
                                        <p:tav tm="100000">
                                          <p:val>
                                            <p:strVal val="#ppt_x"/>
                                          </p:val>
                                        </p:tav>
                                      </p:tavLst>
                                    </p:anim>
                                    <p:anim calcmode="lin" valueType="num">
                                      <p:cBhvr>
                                        <p:cTn id="49" dur="1000" fill="hold"/>
                                        <p:tgtEl>
                                          <p:spTgt spid="25607"/>
                                        </p:tgtEl>
                                        <p:attrNameLst>
                                          <p:attrName>ppt_y</p:attrName>
                                        </p:attrNameLst>
                                      </p:cBhvr>
                                      <p:tavLst>
                                        <p:tav tm="0">
                                          <p:val>
                                            <p:fltVal val="0.5"/>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25606"/>
                                        </p:tgtEl>
                                        <p:attrNameLst>
                                          <p:attrName>style.visibility</p:attrName>
                                        </p:attrNameLst>
                                      </p:cBhvr>
                                      <p:to>
                                        <p:strVal val="visible"/>
                                      </p:to>
                                    </p:set>
                                    <p:anim calcmode="lin" valueType="num">
                                      <p:cBhvr>
                                        <p:cTn id="52" dur="1000" fill="hold"/>
                                        <p:tgtEl>
                                          <p:spTgt spid="25606"/>
                                        </p:tgtEl>
                                        <p:attrNameLst>
                                          <p:attrName>ppt_w</p:attrName>
                                        </p:attrNameLst>
                                      </p:cBhvr>
                                      <p:tavLst>
                                        <p:tav tm="0">
                                          <p:val>
                                            <p:fltVal val="0"/>
                                          </p:val>
                                        </p:tav>
                                        <p:tav tm="100000">
                                          <p:val>
                                            <p:strVal val="#ppt_w"/>
                                          </p:val>
                                        </p:tav>
                                      </p:tavLst>
                                    </p:anim>
                                    <p:anim calcmode="lin" valueType="num">
                                      <p:cBhvr>
                                        <p:cTn id="53" dur="1000" fill="hold"/>
                                        <p:tgtEl>
                                          <p:spTgt spid="25606"/>
                                        </p:tgtEl>
                                        <p:attrNameLst>
                                          <p:attrName>ppt_h</p:attrName>
                                        </p:attrNameLst>
                                      </p:cBhvr>
                                      <p:tavLst>
                                        <p:tav tm="0">
                                          <p:val>
                                            <p:fltVal val="0"/>
                                          </p:val>
                                        </p:tav>
                                        <p:tav tm="100000">
                                          <p:val>
                                            <p:strVal val="#ppt_h"/>
                                          </p:val>
                                        </p:tav>
                                      </p:tavLst>
                                    </p:anim>
                                    <p:animEffect transition="in" filter="fade">
                                      <p:cBhvr>
                                        <p:cTn id="54" dur="1000"/>
                                        <p:tgtEl>
                                          <p:spTgt spid="25606"/>
                                        </p:tgtEl>
                                      </p:cBhvr>
                                    </p:animEffect>
                                    <p:anim calcmode="lin" valueType="num">
                                      <p:cBhvr>
                                        <p:cTn id="55" dur="1000" fill="hold"/>
                                        <p:tgtEl>
                                          <p:spTgt spid="25606"/>
                                        </p:tgtEl>
                                        <p:attrNameLst>
                                          <p:attrName>ppt_x</p:attrName>
                                        </p:attrNameLst>
                                      </p:cBhvr>
                                      <p:tavLst>
                                        <p:tav tm="0">
                                          <p:val>
                                            <p:fltVal val="0.5"/>
                                          </p:val>
                                        </p:tav>
                                        <p:tav tm="100000">
                                          <p:val>
                                            <p:strVal val="#ppt_x"/>
                                          </p:val>
                                        </p:tav>
                                      </p:tavLst>
                                    </p:anim>
                                    <p:anim calcmode="lin" valueType="num">
                                      <p:cBhvr>
                                        <p:cTn id="56" dur="1000" fill="hold"/>
                                        <p:tgtEl>
                                          <p:spTgt spid="25606"/>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3640"/>
                            </p:stCondLst>
                            <p:childTnLst>
                              <p:par>
                                <p:cTn id="58" presetID="2" presetClass="entr" presetSubtype="6" fill="hold" grpId="0" nodeType="afterEffect">
                                  <p:stCondLst>
                                    <p:cond delay="0"/>
                                  </p:stCondLst>
                                  <p:childTnLst>
                                    <p:set>
                                      <p:cBhvr>
                                        <p:cTn id="59" dur="1" fill="hold">
                                          <p:stCondLst>
                                            <p:cond delay="0"/>
                                          </p:stCondLst>
                                        </p:cTn>
                                        <p:tgtEl>
                                          <p:spTgt spid="25608"/>
                                        </p:tgtEl>
                                        <p:attrNameLst>
                                          <p:attrName>style.visibility</p:attrName>
                                        </p:attrNameLst>
                                      </p:cBhvr>
                                      <p:to>
                                        <p:strVal val="visible"/>
                                      </p:to>
                                    </p:set>
                                    <p:anim calcmode="lin" valueType="num">
                                      <p:cBhvr additive="base">
                                        <p:cTn id="60" dur="500" fill="hold"/>
                                        <p:tgtEl>
                                          <p:spTgt spid="25608"/>
                                        </p:tgtEl>
                                        <p:attrNameLst>
                                          <p:attrName>ppt_x</p:attrName>
                                        </p:attrNameLst>
                                      </p:cBhvr>
                                      <p:tavLst>
                                        <p:tav tm="0">
                                          <p:val>
                                            <p:strVal val="1+#ppt_w/2"/>
                                          </p:val>
                                        </p:tav>
                                        <p:tav tm="100000">
                                          <p:val>
                                            <p:strVal val="#ppt_x"/>
                                          </p:val>
                                        </p:tav>
                                      </p:tavLst>
                                    </p:anim>
                                    <p:anim calcmode="lin" valueType="num">
                                      <p:cBhvr additive="base">
                                        <p:cTn id="61" dur="500" fill="hold"/>
                                        <p:tgtEl>
                                          <p:spTgt spid="25608"/>
                                        </p:tgtEl>
                                        <p:attrNameLst>
                                          <p:attrName>ppt_y</p:attrName>
                                        </p:attrNameLst>
                                      </p:cBhvr>
                                      <p:tavLst>
                                        <p:tav tm="0">
                                          <p:val>
                                            <p:strVal val="1+#ppt_h/2"/>
                                          </p:val>
                                        </p:tav>
                                        <p:tav tm="100000">
                                          <p:val>
                                            <p:strVal val="#ppt_y"/>
                                          </p:val>
                                        </p:tav>
                                      </p:tavLst>
                                    </p:anim>
                                  </p:childTnLst>
                                </p:cTn>
                              </p:par>
                              <p:par>
                                <p:cTn id="62" presetID="2" presetClass="entr" presetSubtype="6" fill="hold" grpId="0" nodeType="withEffect">
                                  <p:stCondLst>
                                    <p:cond delay="0"/>
                                  </p:stCondLst>
                                  <p:childTnLst>
                                    <p:set>
                                      <p:cBhvr>
                                        <p:cTn id="63" dur="1" fill="hold">
                                          <p:stCondLst>
                                            <p:cond delay="0"/>
                                          </p:stCondLst>
                                        </p:cTn>
                                        <p:tgtEl>
                                          <p:spTgt spid="25609"/>
                                        </p:tgtEl>
                                        <p:attrNameLst>
                                          <p:attrName>style.visibility</p:attrName>
                                        </p:attrNameLst>
                                      </p:cBhvr>
                                      <p:to>
                                        <p:strVal val="visible"/>
                                      </p:to>
                                    </p:set>
                                    <p:anim calcmode="lin" valueType="num">
                                      <p:cBhvr additive="base">
                                        <p:cTn id="64" dur="500" fill="hold"/>
                                        <p:tgtEl>
                                          <p:spTgt spid="25609"/>
                                        </p:tgtEl>
                                        <p:attrNameLst>
                                          <p:attrName>ppt_x</p:attrName>
                                        </p:attrNameLst>
                                      </p:cBhvr>
                                      <p:tavLst>
                                        <p:tav tm="0">
                                          <p:val>
                                            <p:strVal val="1+#ppt_w/2"/>
                                          </p:val>
                                        </p:tav>
                                        <p:tav tm="100000">
                                          <p:val>
                                            <p:strVal val="#ppt_x"/>
                                          </p:val>
                                        </p:tav>
                                      </p:tavLst>
                                    </p:anim>
                                    <p:anim calcmode="lin" valueType="num">
                                      <p:cBhvr additive="base">
                                        <p:cTn id="65" dur="500" fill="hold"/>
                                        <p:tgtEl>
                                          <p:spTgt spid="25609"/>
                                        </p:tgtEl>
                                        <p:attrNameLst>
                                          <p:attrName>ppt_y</p:attrName>
                                        </p:attrNameLst>
                                      </p:cBhvr>
                                      <p:tavLst>
                                        <p:tav tm="0">
                                          <p:val>
                                            <p:strVal val="1+#ppt_h/2"/>
                                          </p:val>
                                        </p:tav>
                                        <p:tav tm="100000">
                                          <p:val>
                                            <p:strVal val="#ppt_y"/>
                                          </p:val>
                                        </p:tav>
                                      </p:tavLst>
                                    </p:anim>
                                  </p:childTnLst>
                                </p:cTn>
                              </p:par>
                              <p:par>
                                <p:cTn id="66" presetID="2" presetClass="entr" presetSubtype="6" fill="hold" grpId="0" nodeType="withEffect">
                                  <p:stCondLst>
                                    <p:cond delay="0"/>
                                  </p:stCondLst>
                                  <p:childTnLst>
                                    <p:set>
                                      <p:cBhvr>
                                        <p:cTn id="67" dur="1" fill="hold">
                                          <p:stCondLst>
                                            <p:cond delay="0"/>
                                          </p:stCondLst>
                                        </p:cTn>
                                        <p:tgtEl>
                                          <p:spTgt spid="25610"/>
                                        </p:tgtEl>
                                        <p:attrNameLst>
                                          <p:attrName>style.visibility</p:attrName>
                                        </p:attrNameLst>
                                      </p:cBhvr>
                                      <p:to>
                                        <p:strVal val="visible"/>
                                      </p:to>
                                    </p:set>
                                    <p:anim calcmode="lin" valueType="num">
                                      <p:cBhvr additive="base">
                                        <p:cTn id="68" dur="500" fill="hold"/>
                                        <p:tgtEl>
                                          <p:spTgt spid="25610"/>
                                        </p:tgtEl>
                                        <p:attrNameLst>
                                          <p:attrName>ppt_x</p:attrName>
                                        </p:attrNameLst>
                                      </p:cBhvr>
                                      <p:tavLst>
                                        <p:tav tm="0">
                                          <p:val>
                                            <p:strVal val="1+#ppt_w/2"/>
                                          </p:val>
                                        </p:tav>
                                        <p:tav tm="100000">
                                          <p:val>
                                            <p:strVal val="#ppt_x"/>
                                          </p:val>
                                        </p:tav>
                                      </p:tavLst>
                                    </p:anim>
                                    <p:anim calcmode="lin" valueType="num">
                                      <p:cBhvr additive="base">
                                        <p:cTn id="69" dur="500" fill="hold"/>
                                        <p:tgtEl>
                                          <p:spTgt spid="25610"/>
                                        </p:tgtEl>
                                        <p:attrNameLst>
                                          <p:attrName>ppt_y</p:attrName>
                                        </p:attrNameLst>
                                      </p:cBhvr>
                                      <p:tavLst>
                                        <p:tav tm="0">
                                          <p:val>
                                            <p:strVal val="1+#ppt_h/2"/>
                                          </p:val>
                                        </p:tav>
                                        <p:tav tm="100000">
                                          <p:val>
                                            <p:strVal val="#ppt_y"/>
                                          </p:val>
                                        </p:tav>
                                      </p:tavLst>
                                    </p:anim>
                                  </p:childTnLst>
                                </p:cTn>
                              </p:par>
                              <p:par>
                                <p:cTn id="70" presetID="2" presetClass="entr" presetSubtype="6" fill="hold" grpId="0" nodeType="withEffect">
                                  <p:stCondLst>
                                    <p:cond delay="0"/>
                                  </p:stCondLst>
                                  <p:childTnLst>
                                    <p:set>
                                      <p:cBhvr>
                                        <p:cTn id="71" dur="1" fill="hold">
                                          <p:stCondLst>
                                            <p:cond delay="0"/>
                                          </p:stCondLst>
                                        </p:cTn>
                                        <p:tgtEl>
                                          <p:spTgt spid="25613"/>
                                        </p:tgtEl>
                                        <p:attrNameLst>
                                          <p:attrName>style.visibility</p:attrName>
                                        </p:attrNameLst>
                                      </p:cBhvr>
                                      <p:to>
                                        <p:strVal val="visible"/>
                                      </p:to>
                                    </p:set>
                                    <p:anim calcmode="lin" valueType="num">
                                      <p:cBhvr additive="base">
                                        <p:cTn id="72" dur="500" fill="hold"/>
                                        <p:tgtEl>
                                          <p:spTgt spid="25613"/>
                                        </p:tgtEl>
                                        <p:attrNameLst>
                                          <p:attrName>ppt_x</p:attrName>
                                        </p:attrNameLst>
                                      </p:cBhvr>
                                      <p:tavLst>
                                        <p:tav tm="0">
                                          <p:val>
                                            <p:strVal val="1+#ppt_w/2"/>
                                          </p:val>
                                        </p:tav>
                                        <p:tav tm="100000">
                                          <p:val>
                                            <p:strVal val="#ppt_x"/>
                                          </p:val>
                                        </p:tav>
                                      </p:tavLst>
                                    </p:anim>
                                    <p:anim calcmode="lin" valueType="num">
                                      <p:cBhvr additive="base">
                                        <p:cTn id="73" dur="500" fill="hold"/>
                                        <p:tgtEl>
                                          <p:spTgt spid="25613"/>
                                        </p:tgtEl>
                                        <p:attrNameLst>
                                          <p:attrName>ppt_y</p:attrName>
                                        </p:attrNameLst>
                                      </p:cBhvr>
                                      <p:tavLst>
                                        <p:tav tm="0">
                                          <p:val>
                                            <p:strVal val="1+#ppt_h/2"/>
                                          </p:val>
                                        </p:tav>
                                        <p:tav tm="100000">
                                          <p:val>
                                            <p:strVal val="#ppt_y"/>
                                          </p:val>
                                        </p:tav>
                                      </p:tavLst>
                                    </p:anim>
                                  </p:childTnLst>
                                </p:cTn>
                              </p:par>
                              <p:par>
                                <p:cTn id="74" presetID="2" presetClass="entr" presetSubtype="6" fill="hold" grpId="0" nodeType="withEffect">
                                  <p:stCondLst>
                                    <p:cond delay="0"/>
                                  </p:stCondLst>
                                  <p:childTnLst>
                                    <p:set>
                                      <p:cBhvr>
                                        <p:cTn id="75" dur="1" fill="hold">
                                          <p:stCondLst>
                                            <p:cond delay="0"/>
                                          </p:stCondLst>
                                        </p:cTn>
                                        <p:tgtEl>
                                          <p:spTgt spid="25614"/>
                                        </p:tgtEl>
                                        <p:attrNameLst>
                                          <p:attrName>style.visibility</p:attrName>
                                        </p:attrNameLst>
                                      </p:cBhvr>
                                      <p:to>
                                        <p:strVal val="visible"/>
                                      </p:to>
                                    </p:set>
                                    <p:anim calcmode="lin" valueType="num">
                                      <p:cBhvr additive="base">
                                        <p:cTn id="76" dur="500" fill="hold"/>
                                        <p:tgtEl>
                                          <p:spTgt spid="25614"/>
                                        </p:tgtEl>
                                        <p:attrNameLst>
                                          <p:attrName>ppt_x</p:attrName>
                                        </p:attrNameLst>
                                      </p:cBhvr>
                                      <p:tavLst>
                                        <p:tav tm="0">
                                          <p:val>
                                            <p:strVal val="1+#ppt_w/2"/>
                                          </p:val>
                                        </p:tav>
                                        <p:tav tm="100000">
                                          <p:val>
                                            <p:strVal val="#ppt_x"/>
                                          </p:val>
                                        </p:tav>
                                      </p:tavLst>
                                    </p:anim>
                                    <p:anim calcmode="lin" valueType="num">
                                      <p:cBhvr additive="base">
                                        <p:cTn id="77" dur="500" fill="hold"/>
                                        <p:tgtEl>
                                          <p:spTgt spid="25614"/>
                                        </p:tgtEl>
                                        <p:attrNameLst>
                                          <p:attrName>ppt_y</p:attrName>
                                        </p:attrNameLst>
                                      </p:cBhvr>
                                      <p:tavLst>
                                        <p:tav tm="0">
                                          <p:val>
                                            <p:strVal val="1+#ppt_h/2"/>
                                          </p:val>
                                        </p:tav>
                                        <p:tav tm="100000">
                                          <p:val>
                                            <p:strVal val="#ppt_y"/>
                                          </p:val>
                                        </p:tav>
                                      </p:tavLst>
                                    </p:anim>
                                  </p:childTnLst>
                                </p:cTn>
                              </p:par>
                              <p:par>
                                <p:cTn id="78" presetID="2" presetClass="entr" presetSubtype="6"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 calcmode="lin" valueType="num">
                                      <p:cBhvr additive="base">
                                        <p:cTn id="80" dur="500" fill="hold"/>
                                        <p:tgtEl>
                                          <p:spTgt spid="25615"/>
                                        </p:tgtEl>
                                        <p:attrNameLst>
                                          <p:attrName>ppt_x</p:attrName>
                                        </p:attrNameLst>
                                      </p:cBhvr>
                                      <p:tavLst>
                                        <p:tav tm="0">
                                          <p:val>
                                            <p:strVal val="1+#ppt_w/2"/>
                                          </p:val>
                                        </p:tav>
                                        <p:tav tm="100000">
                                          <p:val>
                                            <p:strVal val="#ppt_x"/>
                                          </p:val>
                                        </p:tav>
                                      </p:tavLst>
                                    </p:anim>
                                    <p:anim calcmode="lin" valueType="num">
                                      <p:cBhvr additive="base">
                                        <p:cTn id="81" dur="500" fill="hold"/>
                                        <p:tgtEl>
                                          <p:spTgt spid="25615"/>
                                        </p:tgtEl>
                                        <p:attrNameLst>
                                          <p:attrName>ppt_y</p:attrName>
                                        </p:attrNameLst>
                                      </p:cBhvr>
                                      <p:tavLst>
                                        <p:tav tm="0">
                                          <p:val>
                                            <p:strVal val="1+#ppt_h/2"/>
                                          </p:val>
                                        </p:tav>
                                        <p:tav tm="100000">
                                          <p:val>
                                            <p:strVal val="#ppt_y"/>
                                          </p:val>
                                        </p:tav>
                                      </p:tavLst>
                                    </p:anim>
                                  </p:childTnLst>
                                </p:cTn>
                              </p:par>
                              <p:par>
                                <p:cTn id="82" presetID="2" presetClass="entr" presetSubtype="6" fill="hold" grpId="0" nodeType="withEffect">
                                  <p:stCondLst>
                                    <p:cond delay="0"/>
                                  </p:stCondLst>
                                  <p:childTnLst>
                                    <p:set>
                                      <p:cBhvr>
                                        <p:cTn id="83" dur="1" fill="hold">
                                          <p:stCondLst>
                                            <p:cond delay="0"/>
                                          </p:stCondLst>
                                        </p:cTn>
                                        <p:tgtEl>
                                          <p:spTgt spid="25623"/>
                                        </p:tgtEl>
                                        <p:attrNameLst>
                                          <p:attrName>style.visibility</p:attrName>
                                        </p:attrNameLst>
                                      </p:cBhvr>
                                      <p:to>
                                        <p:strVal val="visible"/>
                                      </p:to>
                                    </p:set>
                                    <p:anim calcmode="lin" valueType="num">
                                      <p:cBhvr additive="base">
                                        <p:cTn id="84" dur="500" fill="hold"/>
                                        <p:tgtEl>
                                          <p:spTgt spid="25623"/>
                                        </p:tgtEl>
                                        <p:attrNameLst>
                                          <p:attrName>ppt_x</p:attrName>
                                        </p:attrNameLst>
                                      </p:cBhvr>
                                      <p:tavLst>
                                        <p:tav tm="0">
                                          <p:val>
                                            <p:strVal val="1+#ppt_w/2"/>
                                          </p:val>
                                        </p:tav>
                                        <p:tav tm="100000">
                                          <p:val>
                                            <p:strVal val="#ppt_x"/>
                                          </p:val>
                                        </p:tav>
                                      </p:tavLst>
                                    </p:anim>
                                    <p:anim calcmode="lin" valueType="num">
                                      <p:cBhvr additive="base">
                                        <p:cTn id="85" dur="500" fill="hold"/>
                                        <p:tgtEl>
                                          <p:spTgt spid="25623"/>
                                        </p:tgtEl>
                                        <p:attrNameLst>
                                          <p:attrName>ppt_y</p:attrName>
                                        </p:attrNameLst>
                                      </p:cBhvr>
                                      <p:tavLst>
                                        <p:tav tm="0">
                                          <p:val>
                                            <p:strVal val="1+#ppt_h/2"/>
                                          </p:val>
                                        </p:tav>
                                        <p:tav tm="100000">
                                          <p:val>
                                            <p:strVal val="#ppt_y"/>
                                          </p:val>
                                        </p:tav>
                                      </p:tavLst>
                                    </p:anim>
                                  </p:childTnLst>
                                </p:cTn>
                              </p:par>
                              <p:par>
                                <p:cTn id="86" presetID="2" presetClass="entr" presetSubtype="6" fill="hold" grpId="0" nodeType="withEffect">
                                  <p:stCondLst>
                                    <p:cond delay="0"/>
                                  </p:stCondLst>
                                  <p:childTnLst>
                                    <p:set>
                                      <p:cBhvr>
                                        <p:cTn id="87" dur="1" fill="hold">
                                          <p:stCondLst>
                                            <p:cond delay="0"/>
                                          </p:stCondLst>
                                        </p:cTn>
                                        <p:tgtEl>
                                          <p:spTgt spid="25624"/>
                                        </p:tgtEl>
                                        <p:attrNameLst>
                                          <p:attrName>style.visibility</p:attrName>
                                        </p:attrNameLst>
                                      </p:cBhvr>
                                      <p:to>
                                        <p:strVal val="visible"/>
                                      </p:to>
                                    </p:set>
                                    <p:anim calcmode="lin" valueType="num">
                                      <p:cBhvr additive="base">
                                        <p:cTn id="88" dur="500" fill="hold"/>
                                        <p:tgtEl>
                                          <p:spTgt spid="25624"/>
                                        </p:tgtEl>
                                        <p:attrNameLst>
                                          <p:attrName>ppt_x</p:attrName>
                                        </p:attrNameLst>
                                      </p:cBhvr>
                                      <p:tavLst>
                                        <p:tav tm="0">
                                          <p:val>
                                            <p:strVal val="1+#ppt_w/2"/>
                                          </p:val>
                                        </p:tav>
                                        <p:tav tm="100000">
                                          <p:val>
                                            <p:strVal val="#ppt_x"/>
                                          </p:val>
                                        </p:tav>
                                      </p:tavLst>
                                    </p:anim>
                                    <p:anim calcmode="lin" valueType="num">
                                      <p:cBhvr additive="base">
                                        <p:cTn id="89" dur="500" fill="hold"/>
                                        <p:tgtEl>
                                          <p:spTgt spid="25624"/>
                                        </p:tgtEl>
                                        <p:attrNameLst>
                                          <p:attrName>ppt_y</p:attrName>
                                        </p:attrNameLst>
                                      </p:cBhvr>
                                      <p:tavLst>
                                        <p:tav tm="0">
                                          <p:val>
                                            <p:strVal val="1+#ppt_h/2"/>
                                          </p:val>
                                        </p:tav>
                                        <p:tav tm="100000">
                                          <p:val>
                                            <p:strVal val="#ppt_y"/>
                                          </p:val>
                                        </p:tav>
                                      </p:tavLst>
                                    </p:anim>
                                  </p:childTnLst>
                                </p:cTn>
                              </p:par>
                              <p:par>
                                <p:cTn id="90" presetID="2" presetClass="entr" presetSubtype="6" fill="hold" grpId="0" nodeType="withEffect">
                                  <p:stCondLst>
                                    <p:cond delay="0"/>
                                  </p:stCondLst>
                                  <p:childTnLst>
                                    <p:set>
                                      <p:cBhvr>
                                        <p:cTn id="91" dur="1" fill="hold">
                                          <p:stCondLst>
                                            <p:cond delay="0"/>
                                          </p:stCondLst>
                                        </p:cTn>
                                        <p:tgtEl>
                                          <p:spTgt spid="25625"/>
                                        </p:tgtEl>
                                        <p:attrNameLst>
                                          <p:attrName>style.visibility</p:attrName>
                                        </p:attrNameLst>
                                      </p:cBhvr>
                                      <p:to>
                                        <p:strVal val="visible"/>
                                      </p:to>
                                    </p:set>
                                    <p:anim calcmode="lin" valueType="num">
                                      <p:cBhvr additive="base">
                                        <p:cTn id="92" dur="500" fill="hold"/>
                                        <p:tgtEl>
                                          <p:spTgt spid="25625"/>
                                        </p:tgtEl>
                                        <p:attrNameLst>
                                          <p:attrName>ppt_x</p:attrName>
                                        </p:attrNameLst>
                                      </p:cBhvr>
                                      <p:tavLst>
                                        <p:tav tm="0">
                                          <p:val>
                                            <p:strVal val="1+#ppt_w/2"/>
                                          </p:val>
                                        </p:tav>
                                        <p:tav tm="100000">
                                          <p:val>
                                            <p:strVal val="#ppt_x"/>
                                          </p:val>
                                        </p:tav>
                                      </p:tavLst>
                                    </p:anim>
                                    <p:anim calcmode="lin" valueType="num">
                                      <p:cBhvr additive="base">
                                        <p:cTn id="93" dur="500" fill="hold"/>
                                        <p:tgtEl>
                                          <p:spTgt spid="25625"/>
                                        </p:tgtEl>
                                        <p:attrNameLst>
                                          <p:attrName>ppt_y</p:attrName>
                                        </p:attrNameLst>
                                      </p:cBhvr>
                                      <p:tavLst>
                                        <p:tav tm="0">
                                          <p:val>
                                            <p:strVal val="1+#ppt_h/2"/>
                                          </p:val>
                                        </p:tav>
                                        <p:tav tm="100000">
                                          <p:val>
                                            <p:strVal val="#ppt_y"/>
                                          </p:val>
                                        </p:tav>
                                      </p:tavLst>
                                    </p:anim>
                                  </p:childTnLst>
                                </p:cTn>
                              </p:par>
                              <p:par>
                                <p:cTn id="94" presetID="2" presetClass="entr" presetSubtype="6" fill="hold" grpId="0" nodeType="withEffect">
                                  <p:stCondLst>
                                    <p:cond delay="0"/>
                                  </p:stCondLst>
                                  <p:childTnLst>
                                    <p:set>
                                      <p:cBhvr>
                                        <p:cTn id="95" dur="1" fill="hold">
                                          <p:stCondLst>
                                            <p:cond delay="0"/>
                                          </p:stCondLst>
                                        </p:cTn>
                                        <p:tgtEl>
                                          <p:spTgt spid="25618"/>
                                        </p:tgtEl>
                                        <p:attrNameLst>
                                          <p:attrName>style.visibility</p:attrName>
                                        </p:attrNameLst>
                                      </p:cBhvr>
                                      <p:to>
                                        <p:strVal val="visible"/>
                                      </p:to>
                                    </p:set>
                                    <p:anim calcmode="lin" valueType="num">
                                      <p:cBhvr additive="base">
                                        <p:cTn id="96" dur="500" fill="hold"/>
                                        <p:tgtEl>
                                          <p:spTgt spid="25618"/>
                                        </p:tgtEl>
                                        <p:attrNameLst>
                                          <p:attrName>ppt_x</p:attrName>
                                        </p:attrNameLst>
                                      </p:cBhvr>
                                      <p:tavLst>
                                        <p:tav tm="0">
                                          <p:val>
                                            <p:strVal val="1+#ppt_w/2"/>
                                          </p:val>
                                        </p:tav>
                                        <p:tav tm="100000">
                                          <p:val>
                                            <p:strVal val="#ppt_x"/>
                                          </p:val>
                                        </p:tav>
                                      </p:tavLst>
                                    </p:anim>
                                    <p:anim calcmode="lin" valueType="num">
                                      <p:cBhvr additive="base">
                                        <p:cTn id="97" dur="500" fill="hold"/>
                                        <p:tgtEl>
                                          <p:spTgt spid="25618"/>
                                        </p:tgtEl>
                                        <p:attrNameLst>
                                          <p:attrName>ppt_y</p:attrName>
                                        </p:attrNameLst>
                                      </p:cBhvr>
                                      <p:tavLst>
                                        <p:tav tm="0">
                                          <p:val>
                                            <p:strVal val="1+#ppt_h/2"/>
                                          </p:val>
                                        </p:tav>
                                        <p:tav tm="100000">
                                          <p:val>
                                            <p:strVal val="#ppt_y"/>
                                          </p:val>
                                        </p:tav>
                                      </p:tavLst>
                                    </p:anim>
                                  </p:childTnLst>
                                </p:cTn>
                              </p:par>
                              <p:par>
                                <p:cTn id="98" presetID="2" presetClass="entr" presetSubtype="6" fill="hold" grpId="0" nodeType="withEffect">
                                  <p:stCondLst>
                                    <p:cond delay="0"/>
                                  </p:stCondLst>
                                  <p:childTnLst>
                                    <p:set>
                                      <p:cBhvr>
                                        <p:cTn id="99" dur="1" fill="hold">
                                          <p:stCondLst>
                                            <p:cond delay="0"/>
                                          </p:stCondLst>
                                        </p:cTn>
                                        <p:tgtEl>
                                          <p:spTgt spid="25619"/>
                                        </p:tgtEl>
                                        <p:attrNameLst>
                                          <p:attrName>style.visibility</p:attrName>
                                        </p:attrNameLst>
                                      </p:cBhvr>
                                      <p:to>
                                        <p:strVal val="visible"/>
                                      </p:to>
                                    </p:set>
                                    <p:anim calcmode="lin" valueType="num">
                                      <p:cBhvr additive="base">
                                        <p:cTn id="100" dur="500" fill="hold"/>
                                        <p:tgtEl>
                                          <p:spTgt spid="25619"/>
                                        </p:tgtEl>
                                        <p:attrNameLst>
                                          <p:attrName>ppt_x</p:attrName>
                                        </p:attrNameLst>
                                      </p:cBhvr>
                                      <p:tavLst>
                                        <p:tav tm="0">
                                          <p:val>
                                            <p:strVal val="1+#ppt_w/2"/>
                                          </p:val>
                                        </p:tav>
                                        <p:tav tm="100000">
                                          <p:val>
                                            <p:strVal val="#ppt_x"/>
                                          </p:val>
                                        </p:tav>
                                      </p:tavLst>
                                    </p:anim>
                                    <p:anim calcmode="lin" valueType="num">
                                      <p:cBhvr additive="base">
                                        <p:cTn id="101" dur="500" fill="hold"/>
                                        <p:tgtEl>
                                          <p:spTgt spid="25619"/>
                                        </p:tgtEl>
                                        <p:attrNameLst>
                                          <p:attrName>ppt_y</p:attrName>
                                        </p:attrNameLst>
                                      </p:cBhvr>
                                      <p:tavLst>
                                        <p:tav tm="0">
                                          <p:val>
                                            <p:strVal val="1+#ppt_h/2"/>
                                          </p:val>
                                        </p:tav>
                                        <p:tav tm="100000">
                                          <p:val>
                                            <p:strVal val="#ppt_y"/>
                                          </p:val>
                                        </p:tav>
                                      </p:tavLst>
                                    </p:anim>
                                  </p:childTnLst>
                                </p:cTn>
                              </p:par>
                              <p:par>
                                <p:cTn id="102" presetID="2" presetClass="entr" presetSubtype="6" fill="hold" grpId="0" nodeType="withEffect">
                                  <p:stCondLst>
                                    <p:cond delay="0"/>
                                  </p:stCondLst>
                                  <p:childTnLst>
                                    <p:set>
                                      <p:cBhvr>
                                        <p:cTn id="103" dur="1" fill="hold">
                                          <p:stCondLst>
                                            <p:cond delay="0"/>
                                          </p:stCondLst>
                                        </p:cTn>
                                        <p:tgtEl>
                                          <p:spTgt spid="25620"/>
                                        </p:tgtEl>
                                        <p:attrNameLst>
                                          <p:attrName>style.visibility</p:attrName>
                                        </p:attrNameLst>
                                      </p:cBhvr>
                                      <p:to>
                                        <p:strVal val="visible"/>
                                      </p:to>
                                    </p:set>
                                    <p:anim calcmode="lin" valueType="num">
                                      <p:cBhvr additive="base">
                                        <p:cTn id="104" dur="500" fill="hold"/>
                                        <p:tgtEl>
                                          <p:spTgt spid="25620"/>
                                        </p:tgtEl>
                                        <p:attrNameLst>
                                          <p:attrName>ppt_x</p:attrName>
                                        </p:attrNameLst>
                                      </p:cBhvr>
                                      <p:tavLst>
                                        <p:tav tm="0">
                                          <p:val>
                                            <p:strVal val="1+#ppt_w/2"/>
                                          </p:val>
                                        </p:tav>
                                        <p:tav tm="100000">
                                          <p:val>
                                            <p:strVal val="#ppt_x"/>
                                          </p:val>
                                        </p:tav>
                                      </p:tavLst>
                                    </p:anim>
                                    <p:anim calcmode="lin" valueType="num">
                                      <p:cBhvr additive="base">
                                        <p:cTn id="105" dur="500" fill="hold"/>
                                        <p:tgtEl>
                                          <p:spTgt spid="25620"/>
                                        </p:tgtEl>
                                        <p:attrNameLst>
                                          <p:attrName>ppt_y</p:attrName>
                                        </p:attrNameLst>
                                      </p:cBhvr>
                                      <p:tavLst>
                                        <p:tav tm="0">
                                          <p:val>
                                            <p:strVal val="1+#ppt_h/2"/>
                                          </p:val>
                                        </p:tav>
                                        <p:tav tm="100000">
                                          <p:val>
                                            <p:strVal val="#ppt_y"/>
                                          </p:val>
                                        </p:tav>
                                      </p:tavLst>
                                    </p:anim>
                                  </p:childTnLst>
                                </p:cTn>
                              </p:par>
                            </p:childTnLst>
                          </p:cTn>
                        </p:par>
                        <p:par>
                          <p:cTn id="106" fill="hold" nodeType="afterGroup">
                            <p:stCondLst>
                              <p:cond delay="4140"/>
                            </p:stCondLst>
                            <p:childTnLst>
                              <p:par>
                                <p:cTn id="107" presetID="2" presetClass="entr" presetSubtype="6" fill="hold" grpId="0" nodeType="afterEffect">
                                  <p:stCondLst>
                                    <p:cond delay="0"/>
                                  </p:stCondLst>
                                  <p:childTnLst>
                                    <p:set>
                                      <p:cBhvr>
                                        <p:cTn id="108" dur="1" fill="hold">
                                          <p:stCondLst>
                                            <p:cond delay="0"/>
                                          </p:stCondLst>
                                        </p:cTn>
                                        <p:tgtEl>
                                          <p:spTgt spid="25611"/>
                                        </p:tgtEl>
                                        <p:attrNameLst>
                                          <p:attrName>style.visibility</p:attrName>
                                        </p:attrNameLst>
                                      </p:cBhvr>
                                      <p:to>
                                        <p:strVal val="visible"/>
                                      </p:to>
                                    </p:set>
                                    <p:anim calcmode="lin" valueType="num">
                                      <p:cBhvr additive="base">
                                        <p:cTn id="109" dur="500" fill="hold"/>
                                        <p:tgtEl>
                                          <p:spTgt spid="25611"/>
                                        </p:tgtEl>
                                        <p:attrNameLst>
                                          <p:attrName>ppt_x</p:attrName>
                                        </p:attrNameLst>
                                      </p:cBhvr>
                                      <p:tavLst>
                                        <p:tav tm="0">
                                          <p:val>
                                            <p:strVal val="1+#ppt_w/2"/>
                                          </p:val>
                                        </p:tav>
                                        <p:tav tm="100000">
                                          <p:val>
                                            <p:strVal val="#ppt_x"/>
                                          </p:val>
                                        </p:tav>
                                      </p:tavLst>
                                    </p:anim>
                                    <p:anim calcmode="lin" valueType="num">
                                      <p:cBhvr additive="base">
                                        <p:cTn id="110" dur="500" fill="hold"/>
                                        <p:tgtEl>
                                          <p:spTgt spid="25611"/>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25616"/>
                                        </p:tgtEl>
                                        <p:attrNameLst>
                                          <p:attrName>style.visibility</p:attrName>
                                        </p:attrNameLst>
                                      </p:cBhvr>
                                      <p:to>
                                        <p:strVal val="visible"/>
                                      </p:to>
                                    </p:set>
                                    <p:anim calcmode="lin" valueType="num">
                                      <p:cBhvr additive="base">
                                        <p:cTn id="113" dur="500" fill="hold"/>
                                        <p:tgtEl>
                                          <p:spTgt spid="25616"/>
                                        </p:tgtEl>
                                        <p:attrNameLst>
                                          <p:attrName>ppt_x</p:attrName>
                                        </p:attrNameLst>
                                      </p:cBhvr>
                                      <p:tavLst>
                                        <p:tav tm="0">
                                          <p:val>
                                            <p:strVal val="1+#ppt_w/2"/>
                                          </p:val>
                                        </p:tav>
                                        <p:tav tm="100000">
                                          <p:val>
                                            <p:strVal val="#ppt_x"/>
                                          </p:val>
                                        </p:tav>
                                      </p:tavLst>
                                    </p:anim>
                                    <p:anim calcmode="lin" valueType="num">
                                      <p:cBhvr additive="base">
                                        <p:cTn id="114" dur="500" fill="hold"/>
                                        <p:tgtEl>
                                          <p:spTgt spid="25616"/>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25621"/>
                                        </p:tgtEl>
                                        <p:attrNameLst>
                                          <p:attrName>style.visibility</p:attrName>
                                        </p:attrNameLst>
                                      </p:cBhvr>
                                      <p:to>
                                        <p:strVal val="visible"/>
                                      </p:to>
                                    </p:set>
                                    <p:anim calcmode="lin" valueType="num">
                                      <p:cBhvr additive="base">
                                        <p:cTn id="117" dur="500" fill="hold"/>
                                        <p:tgtEl>
                                          <p:spTgt spid="25621"/>
                                        </p:tgtEl>
                                        <p:attrNameLst>
                                          <p:attrName>ppt_x</p:attrName>
                                        </p:attrNameLst>
                                      </p:cBhvr>
                                      <p:tavLst>
                                        <p:tav tm="0">
                                          <p:val>
                                            <p:strVal val="1+#ppt_w/2"/>
                                          </p:val>
                                        </p:tav>
                                        <p:tav tm="100000">
                                          <p:val>
                                            <p:strVal val="#ppt_x"/>
                                          </p:val>
                                        </p:tav>
                                      </p:tavLst>
                                    </p:anim>
                                    <p:anim calcmode="lin" valueType="num">
                                      <p:cBhvr additive="base">
                                        <p:cTn id="118" dur="500" fill="hold"/>
                                        <p:tgtEl>
                                          <p:spTgt spid="25621"/>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25626"/>
                                        </p:tgtEl>
                                        <p:attrNameLst>
                                          <p:attrName>style.visibility</p:attrName>
                                        </p:attrNameLst>
                                      </p:cBhvr>
                                      <p:to>
                                        <p:strVal val="visible"/>
                                      </p:to>
                                    </p:set>
                                    <p:anim calcmode="lin" valueType="num">
                                      <p:cBhvr additive="base">
                                        <p:cTn id="121" dur="500" fill="hold"/>
                                        <p:tgtEl>
                                          <p:spTgt spid="25626"/>
                                        </p:tgtEl>
                                        <p:attrNameLst>
                                          <p:attrName>ppt_x</p:attrName>
                                        </p:attrNameLst>
                                      </p:cBhvr>
                                      <p:tavLst>
                                        <p:tav tm="0">
                                          <p:val>
                                            <p:strVal val="1+#ppt_w/2"/>
                                          </p:val>
                                        </p:tav>
                                        <p:tav tm="100000">
                                          <p:val>
                                            <p:strVal val="#ppt_x"/>
                                          </p:val>
                                        </p:tav>
                                      </p:tavLst>
                                    </p:anim>
                                    <p:anim calcmode="lin" valueType="num">
                                      <p:cBhvr additive="base">
                                        <p:cTn id="122" dur="500" fill="hold"/>
                                        <p:tgtEl>
                                          <p:spTgt spid="25626"/>
                                        </p:tgtEl>
                                        <p:attrNameLst>
                                          <p:attrName>ppt_y</p:attrName>
                                        </p:attrNameLst>
                                      </p:cBhvr>
                                      <p:tavLst>
                                        <p:tav tm="0">
                                          <p:val>
                                            <p:strVal val="1+#ppt_h/2"/>
                                          </p:val>
                                        </p:tav>
                                        <p:tav tm="100000">
                                          <p:val>
                                            <p:strVal val="#ppt_y"/>
                                          </p:val>
                                        </p:tav>
                                      </p:tavLst>
                                    </p:anim>
                                  </p:childTnLst>
                                </p:cTn>
                              </p:par>
                            </p:childTnLst>
                          </p:cTn>
                        </p:par>
                        <p:par>
                          <p:cTn id="123" fill="hold" nodeType="afterGroup">
                            <p:stCondLst>
                              <p:cond delay="4640"/>
                            </p:stCondLst>
                            <p:childTnLst>
                              <p:par>
                                <p:cTn id="124" presetID="22" presetClass="entr" presetSubtype="1" fill="hold" grpId="0" nodeType="afterEffect">
                                  <p:stCondLst>
                                    <p:cond delay="0"/>
                                  </p:stCondLst>
                                  <p:childTnLst>
                                    <p:set>
                                      <p:cBhvr>
                                        <p:cTn id="125" dur="1" fill="hold">
                                          <p:stCondLst>
                                            <p:cond delay="0"/>
                                          </p:stCondLst>
                                        </p:cTn>
                                        <p:tgtEl>
                                          <p:spTgt spid="25612"/>
                                        </p:tgtEl>
                                        <p:attrNameLst>
                                          <p:attrName>style.visibility</p:attrName>
                                        </p:attrNameLst>
                                      </p:cBhvr>
                                      <p:to>
                                        <p:strVal val="visible"/>
                                      </p:to>
                                    </p:set>
                                    <p:animEffect transition="in" filter="wipe(up)">
                                      <p:cBhvr>
                                        <p:cTn id="126" dur="500"/>
                                        <p:tgtEl>
                                          <p:spTgt spid="25612"/>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25617"/>
                                        </p:tgtEl>
                                        <p:attrNameLst>
                                          <p:attrName>style.visibility</p:attrName>
                                        </p:attrNameLst>
                                      </p:cBhvr>
                                      <p:to>
                                        <p:strVal val="visible"/>
                                      </p:to>
                                    </p:set>
                                    <p:animEffect transition="in" filter="wipe(up)">
                                      <p:cBhvr>
                                        <p:cTn id="129" dur="500"/>
                                        <p:tgtEl>
                                          <p:spTgt spid="25617"/>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25622"/>
                                        </p:tgtEl>
                                        <p:attrNameLst>
                                          <p:attrName>style.visibility</p:attrName>
                                        </p:attrNameLst>
                                      </p:cBhvr>
                                      <p:to>
                                        <p:strVal val="visible"/>
                                      </p:to>
                                    </p:set>
                                    <p:animEffect transition="in" filter="wipe(up)">
                                      <p:cBhvr>
                                        <p:cTn id="132" dur="500"/>
                                        <p:tgtEl>
                                          <p:spTgt spid="25622"/>
                                        </p:tgtEl>
                                      </p:cBhvr>
                                    </p:animEffect>
                                  </p:childTnLst>
                                </p:cTn>
                              </p:par>
                              <p:par>
                                <p:cTn id="133" presetID="22" presetClass="entr" presetSubtype="1" fill="hold" grpId="0" nodeType="withEffect">
                                  <p:stCondLst>
                                    <p:cond delay="0"/>
                                  </p:stCondLst>
                                  <p:childTnLst>
                                    <p:set>
                                      <p:cBhvr>
                                        <p:cTn id="134" dur="1" fill="hold">
                                          <p:stCondLst>
                                            <p:cond delay="0"/>
                                          </p:stCondLst>
                                        </p:cTn>
                                        <p:tgtEl>
                                          <p:spTgt spid="25627"/>
                                        </p:tgtEl>
                                        <p:attrNameLst>
                                          <p:attrName>style.visibility</p:attrName>
                                        </p:attrNameLst>
                                      </p:cBhvr>
                                      <p:to>
                                        <p:strVal val="visible"/>
                                      </p:to>
                                    </p:set>
                                    <p:animEffect transition="in" filter="wipe(up)">
                                      <p:cBhvr>
                                        <p:cTn id="135" dur="500"/>
                                        <p:tgtEl>
                                          <p:spTgt spid="2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animBg="1" autoUpdateAnimBg="0"/>
      <p:bldP spid="25605" grpId="0" animBg="1" autoUpdateAnimBg="0"/>
      <p:bldP spid="25606" grpId="0" animBg="1" autoUpdateAnimBg="0"/>
      <p:bldP spid="25607" grpId="0" animBg="1" autoUpdateAnimBg="0"/>
      <p:bldP spid="25608" grpId="0" animBg="1" autoUpdateAnimBg="0"/>
      <p:bldP spid="25609" grpId="0" animBg="1" autoUpdateAnimBg="0"/>
      <p:bldP spid="25610" grpId="0" autoUpdateAnimBg="0"/>
      <p:bldP spid="25611" grpId="0" autoUpdateAnimBg="0"/>
      <p:bldP spid="25612" grpId="0" autoUpdateAnimBg="0"/>
      <p:bldP spid="25613" grpId="0" animBg="1" autoUpdateAnimBg="0"/>
      <p:bldP spid="25614" grpId="0" animBg="1" autoUpdateAnimBg="0"/>
      <p:bldP spid="25615" grpId="0" autoUpdateAnimBg="0"/>
      <p:bldP spid="25616" grpId="0" autoUpdateAnimBg="0"/>
      <p:bldP spid="25617" grpId="0" autoUpdateAnimBg="0"/>
      <p:bldP spid="25618" grpId="0" animBg="1" autoUpdateAnimBg="0"/>
      <p:bldP spid="25619" grpId="0" animBg="1" autoUpdateAnimBg="0"/>
      <p:bldP spid="25620" grpId="0" autoUpdateAnimBg="0"/>
      <p:bldP spid="25621" grpId="0" autoUpdateAnimBg="0"/>
      <p:bldP spid="25622" grpId="0" autoUpdateAnimBg="0"/>
      <p:bldP spid="25623" grpId="0" animBg="1" autoUpdateAnimBg="0"/>
      <p:bldP spid="25624" grpId="0" animBg="1" autoUpdateAnimBg="0"/>
      <p:bldP spid="25625" grpId="0" autoUpdateAnimBg="0"/>
      <p:bldP spid="25626" grpId="0" autoUpdateAnimBg="0"/>
      <p:bldP spid="25627" grpId="0" autoUpdateAnimBg="0"/>
      <p:bldP spid="25628" grpId="0" animBg="1" autoUpdateAnimBg="0"/>
      <p:bldP spid="2562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76">
            <a:extLst>
              <a:ext uri="{FF2B5EF4-FFF2-40B4-BE49-F238E27FC236}">
                <a16:creationId xmlns:a16="http://schemas.microsoft.com/office/drawing/2014/main" id="{59A9FB8E-70D0-4157-8EC7-42C6941898CF}"/>
              </a:ext>
            </a:extLst>
          </p:cNvPr>
          <p:cNvSpPr txBox="1">
            <a:spLocks noChangeArrowheads="1"/>
          </p:cNvSpPr>
          <p:nvPr/>
        </p:nvSpPr>
        <p:spPr bwMode="auto">
          <a:xfrm>
            <a:off x="477838" y="163513"/>
            <a:ext cx="377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Strong support from company leaders</a:t>
            </a:r>
          </a:p>
        </p:txBody>
      </p:sp>
      <p:sp>
        <p:nvSpPr>
          <p:cNvPr id="26627" name="Freeform 6">
            <a:extLst>
              <a:ext uri="{FF2B5EF4-FFF2-40B4-BE49-F238E27FC236}">
                <a16:creationId xmlns:a16="http://schemas.microsoft.com/office/drawing/2014/main" id="{8DEFB24E-DBD9-4517-BBFF-31373BC38F11}"/>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28" name="等腰三角形 2">
            <a:extLst>
              <a:ext uri="{FF2B5EF4-FFF2-40B4-BE49-F238E27FC236}">
                <a16:creationId xmlns:a16="http://schemas.microsoft.com/office/drawing/2014/main" id="{ABE4189C-C912-4202-B0A3-177A50275C59}"/>
              </a:ext>
            </a:extLst>
          </p:cNvPr>
          <p:cNvSpPr>
            <a:spLocks/>
          </p:cNvSpPr>
          <p:nvPr/>
        </p:nvSpPr>
        <p:spPr bwMode="auto">
          <a:xfrm rot="3036074">
            <a:off x="5834857" y="1867694"/>
            <a:ext cx="1789112" cy="207010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1"/>
          </a:solidFill>
          <a:ln w="28575" cmpd="sng">
            <a:solidFill>
              <a:srgbClr val="F8F8F8"/>
            </a:solidFill>
            <a:round/>
            <a:headEnd/>
            <a:tailEnd/>
          </a:ln>
        </p:spPr>
        <p:txBody>
          <a:bodyPr wrap="none" anchor="ctr"/>
          <a:lstStyle/>
          <a:p>
            <a:endParaRPr lang="zh-CN" altLang="en-US"/>
          </a:p>
        </p:txBody>
      </p:sp>
      <p:sp>
        <p:nvSpPr>
          <p:cNvPr id="26629" name="TextBox 5">
            <a:extLst>
              <a:ext uri="{FF2B5EF4-FFF2-40B4-BE49-F238E27FC236}">
                <a16:creationId xmlns:a16="http://schemas.microsoft.com/office/drawing/2014/main" id="{074E1876-FB9F-44F8-B770-8A9B42055723}"/>
              </a:ext>
            </a:extLst>
          </p:cNvPr>
          <p:cNvSpPr txBox="1">
            <a:spLocks noChangeArrowheads="1"/>
          </p:cNvSpPr>
          <p:nvPr/>
        </p:nvSpPr>
        <p:spPr bwMode="auto">
          <a:xfrm>
            <a:off x="6126163" y="2671763"/>
            <a:ext cx="10842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微软雅黑" panose="020B0503020204020204" pitchFamily="34" charset="-122"/>
                <a:ea typeface="微软雅黑" panose="020B0503020204020204" pitchFamily="34" charset="-122"/>
              </a:rPr>
              <a:t>Personnel support</a:t>
            </a:r>
          </a:p>
        </p:txBody>
      </p:sp>
      <p:sp>
        <p:nvSpPr>
          <p:cNvPr id="26630" name="等腰三角形 2">
            <a:extLst>
              <a:ext uri="{FF2B5EF4-FFF2-40B4-BE49-F238E27FC236}">
                <a16:creationId xmlns:a16="http://schemas.microsoft.com/office/drawing/2014/main" id="{959F009A-4103-4BFC-88AF-8F82707533B2}"/>
              </a:ext>
            </a:extLst>
          </p:cNvPr>
          <p:cNvSpPr>
            <a:spLocks/>
          </p:cNvSpPr>
          <p:nvPr/>
        </p:nvSpPr>
        <p:spPr bwMode="auto">
          <a:xfrm rot="8763501">
            <a:off x="4689475" y="3124200"/>
            <a:ext cx="1789113" cy="207010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solidFill>
          <a:ln w="28575" cmpd="sng">
            <a:solidFill>
              <a:srgbClr val="F8F8F8"/>
            </a:solidFill>
            <a:round/>
            <a:headEnd/>
            <a:tailEnd/>
          </a:ln>
        </p:spPr>
        <p:txBody>
          <a:bodyPr wrap="none" anchor="ctr"/>
          <a:lstStyle/>
          <a:p>
            <a:endParaRPr lang="zh-CN" altLang="en-US"/>
          </a:p>
        </p:txBody>
      </p:sp>
      <p:sp>
        <p:nvSpPr>
          <p:cNvPr id="26631" name="TextBox 7">
            <a:extLst>
              <a:ext uri="{FF2B5EF4-FFF2-40B4-BE49-F238E27FC236}">
                <a16:creationId xmlns:a16="http://schemas.microsoft.com/office/drawing/2014/main" id="{AB637E85-0F66-4110-9F66-1ACC72369043}"/>
              </a:ext>
            </a:extLst>
          </p:cNvPr>
          <p:cNvSpPr txBox="1">
            <a:spLocks noChangeArrowheads="1"/>
          </p:cNvSpPr>
          <p:nvPr/>
        </p:nvSpPr>
        <p:spPr bwMode="auto">
          <a:xfrm>
            <a:off x="4938713" y="3841750"/>
            <a:ext cx="10842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微软雅黑" panose="020B0503020204020204" pitchFamily="34" charset="-122"/>
                <a:ea typeface="微软雅黑" panose="020B0503020204020204" pitchFamily="34" charset="-122"/>
              </a:rPr>
              <a:t>Financial support</a:t>
            </a:r>
          </a:p>
        </p:txBody>
      </p:sp>
      <p:sp>
        <p:nvSpPr>
          <p:cNvPr id="26632" name="等腰三角形 2">
            <a:extLst>
              <a:ext uri="{FF2B5EF4-FFF2-40B4-BE49-F238E27FC236}">
                <a16:creationId xmlns:a16="http://schemas.microsoft.com/office/drawing/2014/main" id="{A3BDFBF0-F30A-4E18-BCC7-211A07B0DB38}"/>
              </a:ext>
            </a:extLst>
          </p:cNvPr>
          <p:cNvSpPr>
            <a:spLocks/>
          </p:cNvSpPr>
          <p:nvPr/>
        </p:nvSpPr>
        <p:spPr bwMode="auto">
          <a:xfrm rot="16474574">
            <a:off x="4164807" y="1439069"/>
            <a:ext cx="1789112" cy="207010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2"/>
          </a:solidFill>
          <a:ln w="28575" cmpd="sng">
            <a:solidFill>
              <a:srgbClr val="F8F8F8"/>
            </a:solidFill>
            <a:round/>
            <a:headEnd/>
            <a:tailEnd/>
          </a:ln>
        </p:spPr>
        <p:txBody>
          <a:bodyPr wrap="none" anchor="ctr"/>
          <a:lstStyle/>
          <a:p>
            <a:endParaRPr lang="zh-CN" altLang="en-US"/>
          </a:p>
        </p:txBody>
      </p:sp>
      <p:sp>
        <p:nvSpPr>
          <p:cNvPr id="26633" name="TextBox 9">
            <a:extLst>
              <a:ext uri="{FF2B5EF4-FFF2-40B4-BE49-F238E27FC236}">
                <a16:creationId xmlns:a16="http://schemas.microsoft.com/office/drawing/2014/main" id="{857E9588-16B5-49C7-8818-07AD5210E48E}"/>
              </a:ext>
            </a:extLst>
          </p:cNvPr>
          <p:cNvSpPr txBox="1">
            <a:spLocks noChangeArrowheads="1"/>
          </p:cNvSpPr>
          <p:nvPr/>
        </p:nvSpPr>
        <p:spPr bwMode="auto">
          <a:xfrm>
            <a:off x="4665663" y="2125663"/>
            <a:ext cx="10842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FFFFFF"/>
                </a:solidFill>
                <a:latin typeface="微软雅黑" panose="020B0503020204020204" pitchFamily="34" charset="-122"/>
                <a:ea typeface="微软雅黑" panose="020B0503020204020204" pitchFamily="34" charset="-122"/>
              </a:rPr>
              <a:t>Policy support</a:t>
            </a:r>
          </a:p>
        </p:txBody>
      </p:sp>
      <p:sp>
        <p:nvSpPr>
          <p:cNvPr id="26634" name="TextBox 10">
            <a:extLst>
              <a:ext uri="{FF2B5EF4-FFF2-40B4-BE49-F238E27FC236}">
                <a16:creationId xmlns:a16="http://schemas.microsoft.com/office/drawing/2014/main" id="{2F0BC5C1-CE01-435F-8F6B-A7848C7B0E2D}"/>
              </a:ext>
            </a:extLst>
          </p:cNvPr>
          <p:cNvSpPr txBox="1">
            <a:spLocks noChangeArrowheads="1"/>
          </p:cNvSpPr>
          <p:nvPr/>
        </p:nvSpPr>
        <p:spPr bwMode="auto">
          <a:xfrm>
            <a:off x="1189038" y="1341438"/>
            <a:ext cx="170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4D4D4D"/>
                </a:solidFill>
                <a:latin typeface="微软雅黑" panose="020B0503020204020204" pitchFamily="34" charset="-122"/>
                <a:ea typeface="微软雅黑" panose="020B0503020204020204" pitchFamily="34" charset="-122"/>
              </a:rPr>
              <a:t>Please enter your title</a:t>
            </a:r>
          </a:p>
        </p:txBody>
      </p:sp>
      <p:sp>
        <p:nvSpPr>
          <p:cNvPr id="26635" name="TextBox 11">
            <a:extLst>
              <a:ext uri="{FF2B5EF4-FFF2-40B4-BE49-F238E27FC236}">
                <a16:creationId xmlns:a16="http://schemas.microsoft.com/office/drawing/2014/main" id="{EF1FEBA8-E5A6-42C6-84C1-627801178B52}"/>
              </a:ext>
            </a:extLst>
          </p:cNvPr>
          <p:cNvSpPr txBox="1">
            <a:spLocks noChangeArrowheads="1"/>
          </p:cNvSpPr>
          <p:nvPr/>
        </p:nvSpPr>
        <p:spPr bwMode="auto">
          <a:xfrm>
            <a:off x="1189038" y="1649413"/>
            <a:ext cx="2767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Here you can enter paragraph text that can be long and short</a:t>
            </a:r>
          </a:p>
        </p:txBody>
      </p:sp>
      <p:sp>
        <p:nvSpPr>
          <p:cNvPr id="26636" name="TextBox 12">
            <a:extLst>
              <a:ext uri="{FF2B5EF4-FFF2-40B4-BE49-F238E27FC236}">
                <a16:creationId xmlns:a16="http://schemas.microsoft.com/office/drawing/2014/main" id="{E09E552D-3767-4F26-8F37-5F8D51C567E7}"/>
              </a:ext>
            </a:extLst>
          </p:cNvPr>
          <p:cNvSpPr txBox="1">
            <a:spLocks noChangeArrowheads="1"/>
          </p:cNvSpPr>
          <p:nvPr/>
        </p:nvSpPr>
        <p:spPr bwMode="auto">
          <a:xfrm>
            <a:off x="7907338" y="1025525"/>
            <a:ext cx="1709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4D4D4D"/>
                </a:solidFill>
                <a:latin typeface="微软雅黑" panose="020B0503020204020204" pitchFamily="34" charset="-122"/>
                <a:ea typeface="微软雅黑" panose="020B0503020204020204" pitchFamily="34" charset="-122"/>
              </a:rPr>
              <a:t>Please enter your title</a:t>
            </a:r>
          </a:p>
        </p:txBody>
      </p:sp>
      <p:sp>
        <p:nvSpPr>
          <p:cNvPr id="26637" name="TextBox 13">
            <a:extLst>
              <a:ext uri="{FF2B5EF4-FFF2-40B4-BE49-F238E27FC236}">
                <a16:creationId xmlns:a16="http://schemas.microsoft.com/office/drawing/2014/main" id="{04CE5EE2-0A9F-4643-9208-33F6FC314F6B}"/>
              </a:ext>
            </a:extLst>
          </p:cNvPr>
          <p:cNvSpPr txBox="1">
            <a:spLocks noChangeArrowheads="1"/>
          </p:cNvSpPr>
          <p:nvPr/>
        </p:nvSpPr>
        <p:spPr bwMode="auto">
          <a:xfrm>
            <a:off x="7907338" y="2930525"/>
            <a:ext cx="2767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Here you can enter paragraph text that can be long and short</a:t>
            </a:r>
          </a:p>
        </p:txBody>
      </p:sp>
      <p:sp>
        <p:nvSpPr>
          <p:cNvPr id="26638" name="TextBox 14">
            <a:extLst>
              <a:ext uri="{FF2B5EF4-FFF2-40B4-BE49-F238E27FC236}">
                <a16:creationId xmlns:a16="http://schemas.microsoft.com/office/drawing/2014/main" id="{C1916656-99A1-4EA5-9848-5733B8B84720}"/>
              </a:ext>
            </a:extLst>
          </p:cNvPr>
          <p:cNvSpPr txBox="1">
            <a:spLocks noChangeArrowheads="1"/>
          </p:cNvSpPr>
          <p:nvPr/>
        </p:nvSpPr>
        <p:spPr bwMode="auto">
          <a:xfrm>
            <a:off x="2373313" y="5018088"/>
            <a:ext cx="170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4D4D4D"/>
                </a:solidFill>
                <a:latin typeface="微软雅黑" panose="020B0503020204020204" pitchFamily="34" charset="-122"/>
                <a:ea typeface="微软雅黑" panose="020B0503020204020204" pitchFamily="34" charset="-122"/>
              </a:rPr>
              <a:t>Please enter your title</a:t>
            </a:r>
          </a:p>
        </p:txBody>
      </p:sp>
      <p:sp>
        <p:nvSpPr>
          <p:cNvPr id="26639" name="TextBox 15">
            <a:extLst>
              <a:ext uri="{FF2B5EF4-FFF2-40B4-BE49-F238E27FC236}">
                <a16:creationId xmlns:a16="http://schemas.microsoft.com/office/drawing/2014/main" id="{A05AC4D6-8568-4106-AD17-CB9DC614F2C2}"/>
              </a:ext>
            </a:extLst>
          </p:cNvPr>
          <p:cNvSpPr txBox="1">
            <a:spLocks noChangeArrowheads="1"/>
          </p:cNvSpPr>
          <p:nvPr/>
        </p:nvSpPr>
        <p:spPr bwMode="auto">
          <a:xfrm>
            <a:off x="2373313" y="5327650"/>
            <a:ext cx="4429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Here you can enter paragraph text that can be long and short</a:t>
            </a:r>
          </a:p>
        </p:txBody>
      </p:sp>
      <p:sp>
        <p:nvSpPr>
          <p:cNvPr id="26640" name="矩形 16">
            <a:extLst>
              <a:ext uri="{FF2B5EF4-FFF2-40B4-BE49-F238E27FC236}">
                <a16:creationId xmlns:a16="http://schemas.microsoft.com/office/drawing/2014/main" id="{E3D6A6BD-64CD-46BB-847A-D863D86927C8}"/>
              </a:ext>
            </a:extLst>
          </p:cNvPr>
          <p:cNvSpPr>
            <a:spLocks noChangeArrowheads="1"/>
          </p:cNvSpPr>
          <p:nvPr/>
        </p:nvSpPr>
        <p:spPr bwMode="auto">
          <a:xfrm>
            <a:off x="8015288" y="1447800"/>
            <a:ext cx="2460625" cy="15049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6641" name="矩形 17">
            <a:extLst>
              <a:ext uri="{FF2B5EF4-FFF2-40B4-BE49-F238E27FC236}">
                <a16:creationId xmlns:a16="http://schemas.microsoft.com/office/drawing/2014/main" id="{2C932DE2-7556-4682-BEA7-C7CFE1068A14}"/>
              </a:ext>
            </a:extLst>
          </p:cNvPr>
          <p:cNvSpPr>
            <a:spLocks noChangeArrowheads="1"/>
          </p:cNvSpPr>
          <p:nvPr/>
        </p:nvSpPr>
        <p:spPr bwMode="auto">
          <a:xfrm>
            <a:off x="1301750" y="2965450"/>
            <a:ext cx="2462213" cy="14970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6642" name="矩形 18">
            <a:extLst>
              <a:ext uri="{FF2B5EF4-FFF2-40B4-BE49-F238E27FC236}">
                <a16:creationId xmlns:a16="http://schemas.microsoft.com/office/drawing/2014/main" id="{3E552995-EADB-4399-B25F-FCD2333252D6}"/>
              </a:ext>
            </a:extLst>
          </p:cNvPr>
          <p:cNvSpPr>
            <a:spLocks noChangeArrowheads="1"/>
          </p:cNvSpPr>
          <p:nvPr/>
        </p:nvSpPr>
        <p:spPr bwMode="auto">
          <a:xfrm>
            <a:off x="6904038" y="5013325"/>
            <a:ext cx="2506662" cy="12668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0-#ppt_w/2"/>
                                          </p:val>
                                        </p:tav>
                                        <p:tav tm="100000">
                                          <p:val>
                                            <p:strVal val="#ppt_x"/>
                                          </p:val>
                                        </p:tav>
                                      </p:tavLst>
                                    </p:anim>
                                    <p:anim calcmode="lin" valueType="num">
                                      <p:cBhvr additive="base">
                                        <p:cTn id="8" dur="500" fill="hold"/>
                                        <p:tgtEl>
                                          <p:spTgt spid="266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6626"/>
                                        </p:tgtEl>
                                        <p:attrNameLst>
                                          <p:attrName>style.visibility</p:attrName>
                                        </p:attrNameLst>
                                      </p:cBhvr>
                                      <p:to>
                                        <p:strVal val="visible"/>
                                      </p:to>
                                    </p:set>
                                    <p:anim calcmode="lin" valueType="num">
                                      <p:cBhvr>
                                        <p:cTn id="12" dur="4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6626"/>
                                        </p:tgtEl>
                                        <p:attrNameLst>
                                          <p:attrName>ppt_y</p:attrName>
                                        </p:attrNameLst>
                                      </p:cBhvr>
                                      <p:tavLst>
                                        <p:tav tm="0">
                                          <p:val>
                                            <p:strVal val="#ppt_y"/>
                                          </p:val>
                                        </p:tav>
                                        <p:tav tm="100000">
                                          <p:val>
                                            <p:strVal val="#ppt_y"/>
                                          </p:val>
                                        </p:tav>
                                      </p:tavLst>
                                    </p:anim>
                                    <p:anim calcmode="lin" valueType="num">
                                      <p:cBhvr>
                                        <p:cTn id="14" dur="4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6626"/>
                                        </p:tgtEl>
                                      </p:cBhvr>
                                    </p:animEffect>
                                  </p:childTnLst>
                                </p:cTn>
                              </p:par>
                            </p:childTnLst>
                          </p:cTn>
                        </p:par>
                        <p:par>
                          <p:cTn id="17" fill="hold" nodeType="afterGroup">
                            <p:stCondLst>
                              <p:cond delay="1260"/>
                            </p:stCondLst>
                            <p:childTnLst>
                              <p:par>
                                <p:cTn id="18" presetID="2" presetClass="entr" presetSubtype="12" fill="hold" nodeType="afterEffect">
                                  <p:stCondLst>
                                    <p:cond delay="0"/>
                                  </p:stCondLst>
                                  <p:childTnLst>
                                    <p:set>
                                      <p:cBhvr>
                                        <p:cTn id="19" dur="1" fill="hold">
                                          <p:stCondLst>
                                            <p:cond delay="0"/>
                                          </p:stCondLst>
                                        </p:cTn>
                                        <p:tgtEl>
                                          <p:spTgt spid="26628"/>
                                        </p:tgtEl>
                                        <p:attrNameLst>
                                          <p:attrName>style.visibility</p:attrName>
                                        </p:attrNameLst>
                                      </p:cBhvr>
                                      <p:to>
                                        <p:strVal val="visible"/>
                                      </p:to>
                                    </p:set>
                                    <p:anim calcmode="lin" valueType="num">
                                      <p:cBhvr additive="base">
                                        <p:cTn id="20" dur="500" fill="hold"/>
                                        <p:tgtEl>
                                          <p:spTgt spid="26628"/>
                                        </p:tgtEl>
                                        <p:attrNameLst>
                                          <p:attrName>ppt_x</p:attrName>
                                        </p:attrNameLst>
                                      </p:cBhvr>
                                      <p:tavLst>
                                        <p:tav tm="0">
                                          <p:val>
                                            <p:strVal val="0-#ppt_w/2"/>
                                          </p:val>
                                        </p:tav>
                                        <p:tav tm="100000">
                                          <p:val>
                                            <p:strVal val="#ppt_x"/>
                                          </p:val>
                                        </p:tav>
                                      </p:tavLst>
                                    </p:anim>
                                    <p:anim calcmode="lin" valueType="num">
                                      <p:cBhvr additive="base">
                                        <p:cTn id="21" dur="500" fill="hold"/>
                                        <p:tgtEl>
                                          <p:spTgt spid="26628"/>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760"/>
                            </p:stCondLst>
                            <p:childTnLst>
                              <p:par>
                                <p:cTn id="23" presetID="31" presetClass="entr" presetSubtype="0" fill="hold" grpId="0" nodeType="afterEffect">
                                  <p:stCondLst>
                                    <p:cond delay="0"/>
                                  </p:stCondLst>
                                  <p:childTnLst>
                                    <p:set>
                                      <p:cBhvr>
                                        <p:cTn id="24" dur="1" fill="hold">
                                          <p:stCondLst>
                                            <p:cond delay="0"/>
                                          </p:stCondLst>
                                        </p:cTn>
                                        <p:tgtEl>
                                          <p:spTgt spid="26629"/>
                                        </p:tgtEl>
                                        <p:attrNameLst>
                                          <p:attrName>style.visibility</p:attrName>
                                        </p:attrNameLst>
                                      </p:cBhvr>
                                      <p:to>
                                        <p:strVal val="visible"/>
                                      </p:to>
                                    </p:set>
                                    <p:anim calcmode="lin" valueType="num">
                                      <p:cBhvr>
                                        <p:cTn id="25" dur="300" fill="hold"/>
                                        <p:tgtEl>
                                          <p:spTgt spid="26629"/>
                                        </p:tgtEl>
                                        <p:attrNameLst>
                                          <p:attrName>ppt_w</p:attrName>
                                        </p:attrNameLst>
                                      </p:cBhvr>
                                      <p:tavLst>
                                        <p:tav tm="0">
                                          <p:val>
                                            <p:fltVal val="0"/>
                                          </p:val>
                                        </p:tav>
                                        <p:tav tm="100000">
                                          <p:val>
                                            <p:strVal val="#ppt_w"/>
                                          </p:val>
                                        </p:tav>
                                      </p:tavLst>
                                    </p:anim>
                                    <p:anim calcmode="lin" valueType="num">
                                      <p:cBhvr>
                                        <p:cTn id="26" dur="300" fill="hold"/>
                                        <p:tgtEl>
                                          <p:spTgt spid="26629"/>
                                        </p:tgtEl>
                                        <p:attrNameLst>
                                          <p:attrName>ppt_h</p:attrName>
                                        </p:attrNameLst>
                                      </p:cBhvr>
                                      <p:tavLst>
                                        <p:tav tm="0">
                                          <p:val>
                                            <p:fltVal val="0"/>
                                          </p:val>
                                        </p:tav>
                                        <p:tav tm="100000">
                                          <p:val>
                                            <p:strVal val="#ppt_h"/>
                                          </p:val>
                                        </p:tav>
                                      </p:tavLst>
                                    </p:anim>
                                    <p:anim calcmode="lin" valueType="num">
                                      <p:cBhvr>
                                        <p:cTn id="27" dur="300" fill="hold"/>
                                        <p:tgtEl>
                                          <p:spTgt spid="26629"/>
                                        </p:tgtEl>
                                        <p:attrNameLst>
                                          <p:attrName>style.rotation</p:attrName>
                                        </p:attrNameLst>
                                      </p:cBhvr>
                                      <p:tavLst>
                                        <p:tav tm="0">
                                          <p:val>
                                            <p:fltVal val="90"/>
                                          </p:val>
                                        </p:tav>
                                        <p:tav tm="100000">
                                          <p:val>
                                            <p:fltVal val="0"/>
                                          </p:val>
                                        </p:tav>
                                      </p:tavLst>
                                    </p:anim>
                                    <p:animEffect transition="in" filter="fade">
                                      <p:cBhvr>
                                        <p:cTn id="28" dur="300"/>
                                        <p:tgtEl>
                                          <p:spTgt spid="26629"/>
                                        </p:tgtEl>
                                      </p:cBhvr>
                                    </p:animEffect>
                                  </p:childTnLst>
                                </p:cTn>
                              </p:par>
                            </p:childTnLst>
                          </p:cTn>
                        </p:par>
                        <p:par>
                          <p:cTn id="29" fill="hold" nodeType="afterGroup">
                            <p:stCondLst>
                              <p:cond delay="2060"/>
                            </p:stCondLst>
                            <p:childTnLst>
                              <p:par>
                                <p:cTn id="30" presetID="22" presetClass="entr" presetSubtype="8" fill="hold" grpId="0" nodeType="afterEffect">
                                  <p:stCondLst>
                                    <p:cond delay="0"/>
                                  </p:stCondLst>
                                  <p:childTnLst>
                                    <p:set>
                                      <p:cBhvr>
                                        <p:cTn id="31" dur="1" fill="hold">
                                          <p:stCondLst>
                                            <p:cond delay="0"/>
                                          </p:stCondLst>
                                        </p:cTn>
                                        <p:tgtEl>
                                          <p:spTgt spid="26636"/>
                                        </p:tgtEl>
                                        <p:attrNameLst>
                                          <p:attrName>style.visibility</p:attrName>
                                        </p:attrNameLst>
                                      </p:cBhvr>
                                      <p:to>
                                        <p:strVal val="visible"/>
                                      </p:to>
                                    </p:set>
                                    <p:animEffect transition="in" filter="wipe(left)">
                                      <p:cBhvr>
                                        <p:cTn id="32" dur="500"/>
                                        <p:tgtEl>
                                          <p:spTgt spid="26636"/>
                                        </p:tgtEl>
                                      </p:cBhvr>
                                    </p:animEffect>
                                  </p:childTnLst>
                                </p:cTn>
                              </p:par>
                            </p:childTnLst>
                          </p:cTn>
                        </p:par>
                        <p:par>
                          <p:cTn id="33" fill="hold" nodeType="afterGroup">
                            <p:stCondLst>
                              <p:cond delay="2560"/>
                            </p:stCondLst>
                            <p:childTnLst>
                              <p:par>
                                <p:cTn id="34" presetID="14" presetClass="entr" presetSubtype="10" fill="hold" grpId="0" nodeType="afterEffect">
                                  <p:stCondLst>
                                    <p:cond delay="0"/>
                                  </p:stCondLst>
                                  <p:childTnLst>
                                    <p:set>
                                      <p:cBhvr>
                                        <p:cTn id="35" dur="1" fill="hold">
                                          <p:stCondLst>
                                            <p:cond delay="0"/>
                                          </p:stCondLst>
                                        </p:cTn>
                                        <p:tgtEl>
                                          <p:spTgt spid="26640"/>
                                        </p:tgtEl>
                                        <p:attrNameLst>
                                          <p:attrName>style.visibility</p:attrName>
                                        </p:attrNameLst>
                                      </p:cBhvr>
                                      <p:to>
                                        <p:strVal val="visible"/>
                                      </p:to>
                                    </p:set>
                                    <p:animEffect transition="in" filter="randombar(horizontal)">
                                      <p:cBhvr>
                                        <p:cTn id="36" dur="500"/>
                                        <p:tgtEl>
                                          <p:spTgt spid="26640"/>
                                        </p:tgtEl>
                                      </p:cBhvr>
                                    </p:animEffect>
                                  </p:childTnLst>
                                </p:cTn>
                              </p:par>
                            </p:childTnLst>
                          </p:cTn>
                        </p:par>
                        <p:par>
                          <p:cTn id="37" fill="hold" nodeType="afterGroup">
                            <p:stCondLst>
                              <p:cond delay="3060"/>
                            </p:stCondLst>
                            <p:childTnLst>
                              <p:par>
                                <p:cTn id="38" presetID="22" presetClass="entr" presetSubtype="1" fill="hold" grpId="0" nodeType="afterEffect">
                                  <p:stCondLst>
                                    <p:cond delay="0"/>
                                  </p:stCondLst>
                                  <p:childTnLst>
                                    <p:set>
                                      <p:cBhvr>
                                        <p:cTn id="39" dur="1" fill="hold">
                                          <p:stCondLst>
                                            <p:cond delay="0"/>
                                          </p:stCondLst>
                                        </p:cTn>
                                        <p:tgtEl>
                                          <p:spTgt spid="26637"/>
                                        </p:tgtEl>
                                        <p:attrNameLst>
                                          <p:attrName>style.visibility</p:attrName>
                                        </p:attrNameLst>
                                      </p:cBhvr>
                                      <p:to>
                                        <p:strVal val="visible"/>
                                      </p:to>
                                    </p:set>
                                    <p:animEffect transition="in" filter="wipe(up)">
                                      <p:cBhvr>
                                        <p:cTn id="40" dur="500"/>
                                        <p:tgtEl>
                                          <p:spTgt spid="26637"/>
                                        </p:tgtEl>
                                      </p:cBhvr>
                                    </p:animEffect>
                                  </p:childTnLst>
                                </p:cTn>
                              </p:par>
                            </p:childTnLst>
                          </p:cTn>
                        </p:par>
                        <p:par>
                          <p:cTn id="41" fill="hold" nodeType="afterGroup">
                            <p:stCondLst>
                              <p:cond delay="3560"/>
                            </p:stCondLst>
                            <p:childTnLst>
                              <p:par>
                                <p:cTn id="42" presetID="2" presetClass="entr" presetSubtype="9" fill="hold" nodeType="afterEffect">
                                  <p:stCondLst>
                                    <p:cond delay="0"/>
                                  </p:stCondLst>
                                  <p:childTnLst>
                                    <p:set>
                                      <p:cBhvr>
                                        <p:cTn id="43" dur="1" fill="hold">
                                          <p:stCondLst>
                                            <p:cond delay="0"/>
                                          </p:stCondLst>
                                        </p:cTn>
                                        <p:tgtEl>
                                          <p:spTgt spid="26630"/>
                                        </p:tgtEl>
                                        <p:attrNameLst>
                                          <p:attrName>style.visibility</p:attrName>
                                        </p:attrNameLst>
                                      </p:cBhvr>
                                      <p:to>
                                        <p:strVal val="visible"/>
                                      </p:to>
                                    </p:set>
                                    <p:anim calcmode="lin" valueType="num">
                                      <p:cBhvr additive="base">
                                        <p:cTn id="44" dur="500" fill="hold"/>
                                        <p:tgtEl>
                                          <p:spTgt spid="26630"/>
                                        </p:tgtEl>
                                        <p:attrNameLst>
                                          <p:attrName>ppt_x</p:attrName>
                                        </p:attrNameLst>
                                      </p:cBhvr>
                                      <p:tavLst>
                                        <p:tav tm="0">
                                          <p:val>
                                            <p:strVal val="0-#ppt_w/2"/>
                                          </p:val>
                                        </p:tav>
                                        <p:tav tm="100000">
                                          <p:val>
                                            <p:strVal val="#ppt_x"/>
                                          </p:val>
                                        </p:tav>
                                      </p:tavLst>
                                    </p:anim>
                                    <p:anim calcmode="lin" valueType="num">
                                      <p:cBhvr additive="base">
                                        <p:cTn id="45" dur="500" fill="hold"/>
                                        <p:tgtEl>
                                          <p:spTgt spid="26630"/>
                                        </p:tgtEl>
                                        <p:attrNameLst>
                                          <p:attrName>ppt_y</p:attrName>
                                        </p:attrNameLst>
                                      </p:cBhvr>
                                      <p:tavLst>
                                        <p:tav tm="0">
                                          <p:val>
                                            <p:strVal val="0-#ppt_h/2"/>
                                          </p:val>
                                        </p:tav>
                                        <p:tav tm="100000">
                                          <p:val>
                                            <p:strVal val="#ppt_y"/>
                                          </p:val>
                                        </p:tav>
                                      </p:tavLst>
                                    </p:anim>
                                  </p:childTnLst>
                                </p:cTn>
                              </p:par>
                            </p:childTnLst>
                          </p:cTn>
                        </p:par>
                        <p:par>
                          <p:cTn id="46" fill="hold" nodeType="afterGroup">
                            <p:stCondLst>
                              <p:cond delay="4060"/>
                            </p:stCondLst>
                            <p:childTnLst>
                              <p:par>
                                <p:cTn id="47" presetID="31" presetClass="entr" presetSubtype="0" fill="hold" grpId="0" nodeType="afterEffect">
                                  <p:stCondLst>
                                    <p:cond delay="0"/>
                                  </p:stCondLst>
                                  <p:childTnLst>
                                    <p:set>
                                      <p:cBhvr>
                                        <p:cTn id="48" dur="1" fill="hold">
                                          <p:stCondLst>
                                            <p:cond delay="0"/>
                                          </p:stCondLst>
                                        </p:cTn>
                                        <p:tgtEl>
                                          <p:spTgt spid="26631"/>
                                        </p:tgtEl>
                                        <p:attrNameLst>
                                          <p:attrName>style.visibility</p:attrName>
                                        </p:attrNameLst>
                                      </p:cBhvr>
                                      <p:to>
                                        <p:strVal val="visible"/>
                                      </p:to>
                                    </p:set>
                                    <p:anim calcmode="lin" valueType="num">
                                      <p:cBhvr>
                                        <p:cTn id="49" dur="300" fill="hold"/>
                                        <p:tgtEl>
                                          <p:spTgt spid="26631"/>
                                        </p:tgtEl>
                                        <p:attrNameLst>
                                          <p:attrName>ppt_w</p:attrName>
                                        </p:attrNameLst>
                                      </p:cBhvr>
                                      <p:tavLst>
                                        <p:tav tm="0">
                                          <p:val>
                                            <p:fltVal val="0"/>
                                          </p:val>
                                        </p:tav>
                                        <p:tav tm="100000">
                                          <p:val>
                                            <p:strVal val="#ppt_w"/>
                                          </p:val>
                                        </p:tav>
                                      </p:tavLst>
                                    </p:anim>
                                    <p:anim calcmode="lin" valueType="num">
                                      <p:cBhvr>
                                        <p:cTn id="50" dur="300" fill="hold"/>
                                        <p:tgtEl>
                                          <p:spTgt spid="26631"/>
                                        </p:tgtEl>
                                        <p:attrNameLst>
                                          <p:attrName>ppt_h</p:attrName>
                                        </p:attrNameLst>
                                      </p:cBhvr>
                                      <p:tavLst>
                                        <p:tav tm="0">
                                          <p:val>
                                            <p:fltVal val="0"/>
                                          </p:val>
                                        </p:tav>
                                        <p:tav tm="100000">
                                          <p:val>
                                            <p:strVal val="#ppt_h"/>
                                          </p:val>
                                        </p:tav>
                                      </p:tavLst>
                                    </p:anim>
                                    <p:anim calcmode="lin" valueType="num">
                                      <p:cBhvr>
                                        <p:cTn id="51" dur="300" fill="hold"/>
                                        <p:tgtEl>
                                          <p:spTgt spid="26631"/>
                                        </p:tgtEl>
                                        <p:attrNameLst>
                                          <p:attrName>style.rotation</p:attrName>
                                        </p:attrNameLst>
                                      </p:cBhvr>
                                      <p:tavLst>
                                        <p:tav tm="0">
                                          <p:val>
                                            <p:fltVal val="90"/>
                                          </p:val>
                                        </p:tav>
                                        <p:tav tm="100000">
                                          <p:val>
                                            <p:fltVal val="0"/>
                                          </p:val>
                                        </p:tav>
                                      </p:tavLst>
                                    </p:anim>
                                    <p:animEffect transition="in" filter="fade">
                                      <p:cBhvr>
                                        <p:cTn id="52" dur="300"/>
                                        <p:tgtEl>
                                          <p:spTgt spid="26631"/>
                                        </p:tgtEl>
                                      </p:cBhvr>
                                    </p:animEffect>
                                  </p:childTnLst>
                                </p:cTn>
                              </p:par>
                            </p:childTnLst>
                          </p:cTn>
                        </p:par>
                        <p:par>
                          <p:cTn id="53" fill="hold" nodeType="afterGroup">
                            <p:stCondLst>
                              <p:cond delay="4360"/>
                            </p:stCondLst>
                            <p:childTnLst>
                              <p:par>
                                <p:cTn id="54" presetID="22" presetClass="entr" presetSubtype="8" fill="hold" grpId="0" nodeType="afterEffect">
                                  <p:stCondLst>
                                    <p:cond delay="0"/>
                                  </p:stCondLst>
                                  <p:childTnLst>
                                    <p:set>
                                      <p:cBhvr>
                                        <p:cTn id="55" dur="1" fill="hold">
                                          <p:stCondLst>
                                            <p:cond delay="0"/>
                                          </p:stCondLst>
                                        </p:cTn>
                                        <p:tgtEl>
                                          <p:spTgt spid="26638"/>
                                        </p:tgtEl>
                                        <p:attrNameLst>
                                          <p:attrName>style.visibility</p:attrName>
                                        </p:attrNameLst>
                                      </p:cBhvr>
                                      <p:to>
                                        <p:strVal val="visible"/>
                                      </p:to>
                                    </p:set>
                                    <p:animEffect transition="in" filter="wipe(left)">
                                      <p:cBhvr>
                                        <p:cTn id="56" dur="500"/>
                                        <p:tgtEl>
                                          <p:spTgt spid="26638"/>
                                        </p:tgtEl>
                                      </p:cBhvr>
                                    </p:animEffect>
                                  </p:childTnLst>
                                </p:cTn>
                              </p:par>
                            </p:childTnLst>
                          </p:cTn>
                        </p:par>
                        <p:par>
                          <p:cTn id="57" fill="hold" nodeType="afterGroup">
                            <p:stCondLst>
                              <p:cond delay="4860"/>
                            </p:stCondLst>
                            <p:childTnLst>
                              <p:par>
                                <p:cTn id="58" presetID="22" presetClass="entr" presetSubtype="1" fill="hold" grpId="0" nodeType="afterEffect">
                                  <p:stCondLst>
                                    <p:cond delay="0"/>
                                  </p:stCondLst>
                                  <p:childTnLst>
                                    <p:set>
                                      <p:cBhvr>
                                        <p:cTn id="59" dur="1" fill="hold">
                                          <p:stCondLst>
                                            <p:cond delay="0"/>
                                          </p:stCondLst>
                                        </p:cTn>
                                        <p:tgtEl>
                                          <p:spTgt spid="26639"/>
                                        </p:tgtEl>
                                        <p:attrNameLst>
                                          <p:attrName>style.visibility</p:attrName>
                                        </p:attrNameLst>
                                      </p:cBhvr>
                                      <p:to>
                                        <p:strVal val="visible"/>
                                      </p:to>
                                    </p:set>
                                    <p:animEffect transition="in" filter="wipe(up)">
                                      <p:cBhvr>
                                        <p:cTn id="60" dur="500"/>
                                        <p:tgtEl>
                                          <p:spTgt spid="26639"/>
                                        </p:tgtEl>
                                      </p:cBhvr>
                                    </p:animEffect>
                                  </p:childTnLst>
                                </p:cTn>
                              </p:par>
                            </p:childTnLst>
                          </p:cTn>
                        </p:par>
                        <p:par>
                          <p:cTn id="61" fill="hold" nodeType="afterGroup">
                            <p:stCondLst>
                              <p:cond delay="5360"/>
                            </p:stCondLst>
                            <p:childTnLst>
                              <p:par>
                                <p:cTn id="62" presetID="14" presetClass="entr" presetSubtype="10" fill="hold" grpId="0" nodeType="afterEffect">
                                  <p:stCondLst>
                                    <p:cond delay="0"/>
                                  </p:stCondLst>
                                  <p:childTnLst>
                                    <p:set>
                                      <p:cBhvr>
                                        <p:cTn id="63" dur="1" fill="hold">
                                          <p:stCondLst>
                                            <p:cond delay="0"/>
                                          </p:stCondLst>
                                        </p:cTn>
                                        <p:tgtEl>
                                          <p:spTgt spid="26642"/>
                                        </p:tgtEl>
                                        <p:attrNameLst>
                                          <p:attrName>style.visibility</p:attrName>
                                        </p:attrNameLst>
                                      </p:cBhvr>
                                      <p:to>
                                        <p:strVal val="visible"/>
                                      </p:to>
                                    </p:set>
                                    <p:animEffect transition="in" filter="randombar(horizontal)">
                                      <p:cBhvr>
                                        <p:cTn id="64" dur="500"/>
                                        <p:tgtEl>
                                          <p:spTgt spid="26642"/>
                                        </p:tgtEl>
                                      </p:cBhvr>
                                    </p:animEffect>
                                  </p:childTnLst>
                                </p:cTn>
                              </p:par>
                            </p:childTnLst>
                          </p:cTn>
                        </p:par>
                        <p:par>
                          <p:cTn id="65" fill="hold" nodeType="afterGroup">
                            <p:stCondLst>
                              <p:cond delay="5860"/>
                            </p:stCondLst>
                            <p:childTnLst>
                              <p:par>
                                <p:cTn id="66" presetID="2" presetClass="entr" presetSubtype="2" fill="hold" nodeType="afterEffect">
                                  <p:stCondLst>
                                    <p:cond delay="0"/>
                                  </p:stCondLst>
                                  <p:childTnLst>
                                    <p:set>
                                      <p:cBhvr>
                                        <p:cTn id="67" dur="1" fill="hold">
                                          <p:stCondLst>
                                            <p:cond delay="0"/>
                                          </p:stCondLst>
                                        </p:cTn>
                                        <p:tgtEl>
                                          <p:spTgt spid="26632"/>
                                        </p:tgtEl>
                                        <p:attrNameLst>
                                          <p:attrName>style.visibility</p:attrName>
                                        </p:attrNameLst>
                                      </p:cBhvr>
                                      <p:to>
                                        <p:strVal val="visible"/>
                                      </p:to>
                                    </p:set>
                                    <p:anim calcmode="lin" valueType="num">
                                      <p:cBhvr additive="base">
                                        <p:cTn id="68" dur="500" fill="hold"/>
                                        <p:tgtEl>
                                          <p:spTgt spid="26632"/>
                                        </p:tgtEl>
                                        <p:attrNameLst>
                                          <p:attrName>ppt_x</p:attrName>
                                        </p:attrNameLst>
                                      </p:cBhvr>
                                      <p:tavLst>
                                        <p:tav tm="0">
                                          <p:val>
                                            <p:strVal val="1+#ppt_w/2"/>
                                          </p:val>
                                        </p:tav>
                                        <p:tav tm="100000">
                                          <p:val>
                                            <p:strVal val="#ppt_x"/>
                                          </p:val>
                                        </p:tav>
                                      </p:tavLst>
                                    </p:anim>
                                    <p:anim calcmode="lin" valueType="num">
                                      <p:cBhvr additive="base">
                                        <p:cTn id="69" dur="500" fill="hold"/>
                                        <p:tgtEl>
                                          <p:spTgt spid="26632"/>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6360"/>
                            </p:stCondLst>
                            <p:childTnLst>
                              <p:par>
                                <p:cTn id="71" presetID="31" presetClass="entr" presetSubtype="0" fill="hold" grpId="0" nodeType="afterEffect">
                                  <p:stCondLst>
                                    <p:cond delay="0"/>
                                  </p:stCondLst>
                                  <p:childTnLst>
                                    <p:set>
                                      <p:cBhvr>
                                        <p:cTn id="72" dur="1" fill="hold">
                                          <p:stCondLst>
                                            <p:cond delay="0"/>
                                          </p:stCondLst>
                                        </p:cTn>
                                        <p:tgtEl>
                                          <p:spTgt spid="26633"/>
                                        </p:tgtEl>
                                        <p:attrNameLst>
                                          <p:attrName>style.visibility</p:attrName>
                                        </p:attrNameLst>
                                      </p:cBhvr>
                                      <p:to>
                                        <p:strVal val="visible"/>
                                      </p:to>
                                    </p:set>
                                    <p:anim calcmode="lin" valueType="num">
                                      <p:cBhvr>
                                        <p:cTn id="73" dur="300" fill="hold"/>
                                        <p:tgtEl>
                                          <p:spTgt spid="26633"/>
                                        </p:tgtEl>
                                        <p:attrNameLst>
                                          <p:attrName>ppt_w</p:attrName>
                                        </p:attrNameLst>
                                      </p:cBhvr>
                                      <p:tavLst>
                                        <p:tav tm="0">
                                          <p:val>
                                            <p:fltVal val="0"/>
                                          </p:val>
                                        </p:tav>
                                        <p:tav tm="100000">
                                          <p:val>
                                            <p:strVal val="#ppt_w"/>
                                          </p:val>
                                        </p:tav>
                                      </p:tavLst>
                                    </p:anim>
                                    <p:anim calcmode="lin" valueType="num">
                                      <p:cBhvr>
                                        <p:cTn id="74" dur="300" fill="hold"/>
                                        <p:tgtEl>
                                          <p:spTgt spid="26633"/>
                                        </p:tgtEl>
                                        <p:attrNameLst>
                                          <p:attrName>ppt_h</p:attrName>
                                        </p:attrNameLst>
                                      </p:cBhvr>
                                      <p:tavLst>
                                        <p:tav tm="0">
                                          <p:val>
                                            <p:fltVal val="0"/>
                                          </p:val>
                                        </p:tav>
                                        <p:tav tm="100000">
                                          <p:val>
                                            <p:strVal val="#ppt_h"/>
                                          </p:val>
                                        </p:tav>
                                      </p:tavLst>
                                    </p:anim>
                                    <p:anim calcmode="lin" valueType="num">
                                      <p:cBhvr>
                                        <p:cTn id="75" dur="300" fill="hold"/>
                                        <p:tgtEl>
                                          <p:spTgt spid="26633"/>
                                        </p:tgtEl>
                                        <p:attrNameLst>
                                          <p:attrName>style.rotation</p:attrName>
                                        </p:attrNameLst>
                                      </p:cBhvr>
                                      <p:tavLst>
                                        <p:tav tm="0">
                                          <p:val>
                                            <p:fltVal val="90"/>
                                          </p:val>
                                        </p:tav>
                                        <p:tav tm="100000">
                                          <p:val>
                                            <p:fltVal val="0"/>
                                          </p:val>
                                        </p:tav>
                                      </p:tavLst>
                                    </p:anim>
                                    <p:animEffect transition="in" filter="fade">
                                      <p:cBhvr>
                                        <p:cTn id="76" dur="300"/>
                                        <p:tgtEl>
                                          <p:spTgt spid="26633"/>
                                        </p:tgtEl>
                                      </p:cBhvr>
                                    </p:animEffect>
                                  </p:childTnLst>
                                </p:cTn>
                              </p:par>
                            </p:childTnLst>
                          </p:cTn>
                        </p:par>
                        <p:par>
                          <p:cTn id="77" fill="hold" nodeType="afterGroup">
                            <p:stCondLst>
                              <p:cond delay="6660"/>
                            </p:stCondLst>
                            <p:childTnLst>
                              <p:par>
                                <p:cTn id="78" presetID="22" presetClass="entr" presetSubtype="8" fill="hold" grpId="0" nodeType="afterEffect">
                                  <p:stCondLst>
                                    <p:cond delay="0"/>
                                  </p:stCondLst>
                                  <p:childTnLst>
                                    <p:set>
                                      <p:cBhvr>
                                        <p:cTn id="79" dur="1" fill="hold">
                                          <p:stCondLst>
                                            <p:cond delay="0"/>
                                          </p:stCondLst>
                                        </p:cTn>
                                        <p:tgtEl>
                                          <p:spTgt spid="26634"/>
                                        </p:tgtEl>
                                        <p:attrNameLst>
                                          <p:attrName>style.visibility</p:attrName>
                                        </p:attrNameLst>
                                      </p:cBhvr>
                                      <p:to>
                                        <p:strVal val="visible"/>
                                      </p:to>
                                    </p:set>
                                    <p:animEffect transition="in" filter="wipe(left)">
                                      <p:cBhvr>
                                        <p:cTn id="80" dur="500"/>
                                        <p:tgtEl>
                                          <p:spTgt spid="26634"/>
                                        </p:tgtEl>
                                      </p:cBhvr>
                                    </p:animEffect>
                                  </p:childTnLst>
                                </p:cTn>
                              </p:par>
                            </p:childTnLst>
                          </p:cTn>
                        </p:par>
                        <p:par>
                          <p:cTn id="81" fill="hold" nodeType="afterGroup">
                            <p:stCondLst>
                              <p:cond delay="7160"/>
                            </p:stCondLst>
                            <p:childTnLst>
                              <p:par>
                                <p:cTn id="82" presetID="22" presetClass="entr" presetSubtype="1" fill="hold" grpId="0" nodeType="afterEffect">
                                  <p:stCondLst>
                                    <p:cond delay="0"/>
                                  </p:stCondLst>
                                  <p:childTnLst>
                                    <p:set>
                                      <p:cBhvr>
                                        <p:cTn id="83" dur="1" fill="hold">
                                          <p:stCondLst>
                                            <p:cond delay="0"/>
                                          </p:stCondLst>
                                        </p:cTn>
                                        <p:tgtEl>
                                          <p:spTgt spid="26635"/>
                                        </p:tgtEl>
                                        <p:attrNameLst>
                                          <p:attrName>style.visibility</p:attrName>
                                        </p:attrNameLst>
                                      </p:cBhvr>
                                      <p:to>
                                        <p:strVal val="visible"/>
                                      </p:to>
                                    </p:set>
                                    <p:animEffect transition="in" filter="wipe(up)">
                                      <p:cBhvr>
                                        <p:cTn id="84" dur="500"/>
                                        <p:tgtEl>
                                          <p:spTgt spid="26635"/>
                                        </p:tgtEl>
                                      </p:cBhvr>
                                    </p:animEffect>
                                  </p:childTnLst>
                                </p:cTn>
                              </p:par>
                            </p:childTnLst>
                          </p:cTn>
                        </p:par>
                        <p:par>
                          <p:cTn id="85" fill="hold" nodeType="afterGroup">
                            <p:stCondLst>
                              <p:cond delay="7660"/>
                            </p:stCondLst>
                            <p:childTnLst>
                              <p:par>
                                <p:cTn id="86" presetID="14" presetClass="entr" presetSubtype="10" fill="hold" grpId="0" nodeType="afterEffect">
                                  <p:stCondLst>
                                    <p:cond delay="0"/>
                                  </p:stCondLst>
                                  <p:childTnLst>
                                    <p:set>
                                      <p:cBhvr>
                                        <p:cTn id="87" dur="1" fill="hold">
                                          <p:stCondLst>
                                            <p:cond delay="0"/>
                                          </p:stCondLst>
                                        </p:cTn>
                                        <p:tgtEl>
                                          <p:spTgt spid="26641"/>
                                        </p:tgtEl>
                                        <p:attrNameLst>
                                          <p:attrName>style.visibility</p:attrName>
                                        </p:attrNameLst>
                                      </p:cBhvr>
                                      <p:to>
                                        <p:strVal val="visible"/>
                                      </p:to>
                                    </p:set>
                                    <p:animEffect transition="in" filter="randombar(horizontal)">
                                      <p:cBhvr>
                                        <p:cTn id="88" dur="5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9" grpId="0" autoUpdateAnimBg="0"/>
      <p:bldP spid="26631" grpId="0" autoUpdateAnimBg="0"/>
      <p:bldP spid="26633" grpId="0" autoUpdateAnimBg="0"/>
      <p:bldP spid="26634" grpId="0" autoUpdateAnimBg="0"/>
      <p:bldP spid="26635" grpId="0" autoUpdateAnimBg="0"/>
      <p:bldP spid="26636" grpId="0" autoUpdateAnimBg="0"/>
      <p:bldP spid="26637" grpId="0" autoUpdateAnimBg="0"/>
      <p:bldP spid="26638" grpId="0" autoUpdateAnimBg="0"/>
      <p:bldP spid="26639" grpId="0" autoUpdateAnimBg="0"/>
      <p:bldP spid="26640" grpId="0" animBg="1" autoUpdateAnimBg="0"/>
      <p:bldP spid="26641" grpId="0" animBg="1" autoUpdateAnimBg="0"/>
      <p:bldP spid="2664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6">
            <a:extLst>
              <a:ext uri="{FF2B5EF4-FFF2-40B4-BE49-F238E27FC236}">
                <a16:creationId xmlns:a16="http://schemas.microsoft.com/office/drawing/2014/main" id="{B03B1D3A-36C3-4AC0-81FA-070819607D9D}"/>
              </a:ext>
            </a:extLst>
          </p:cNvPr>
          <p:cNvSpPr txBox="1">
            <a:spLocks noChangeArrowheads="1"/>
          </p:cNvSpPr>
          <p:nvPr/>
        </p:nvSpPr>
        <p:spPr bwMode="auto">
          <a:xfrm>
            <a:off x="477838" y="163513"/>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Compete for each other's mistakes</a:t>
            </a:r>
          </a:p>
        </p:txBody>
      </p:sp>
      <p:sp>
        <p:nvSpPr>
          <p:cNvPr id="27651" name="Freeform 6">
            <a:extLst>
              <a:ext uri="{FF2B5EF4-FFF2-40B4-BE49-F238E27FC236}">
                <a16:creationId xmlns:a16="http://schemas.microsoft.com/office/drawing/2014/main" id="{EBC7A3B7-653C-4EE3-A3D9-771FD80203E5}"/>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52" name="Freeform 5">
            <a:extLst>
              <a:ext uri="{FF2B5EF4-FFF2-40B4-BE49-F238E27FC236}">
                <a16:creationId xmlns:a16="http://schemas.microsoft.com/office/drawing/2014/main" id="{5B293BF9-DCD4-437D-9D31-49507FF0D6D7}"/>
              </a:ext>
            </a:extLst>
          </p:cNvPr>
          <p:cNvSpPr>
            <a:spLocks/>
          </p:cNvSpPr>
          <p:nvPr/>
        </p:nvSpPr>
        <p:spPr bwMode="auto">
          <a:xfrm>
            <a:off x="1417638" y="1412875"/>
            <a:ext cx="3752850" cy="1414463"/>
          </a:xfrm>
          <a:custGeom>
            <a:avLst/>
            <a:gdLst>
              <a:gd name="T0" fmla="*/ 0 w 4372"/>
              <a:gd name="T1" fmla="*/ 0 h 1900"/>
              <a:gd name="T2" fmla="*/ 3329 w 4372"/>
              <a:gd name="T3" fmla="*/ 0 h 1900"/>
              <a:gd name="T4" fmla="*/ 3329 w 4372"/>
              <a:gd name="T5" fmla="*/ 638 h 1900"/>
              <a:gd name="T6" fmla="*/ 3737 w 4372"/>
              <a:gd name="T7" fmla="*/ 638 h 1900"/>
              <a:gd name="T8" fmla="*/ 3737 w 4372"/>
              <a:gd name="T9" fmla="*/ 326 h 1900"/>
              <a:gd name="T10" fmla="*/ 4372 w 4372"/>
              <a:gd name="T11" fmla="*/ 950 h 1900"/>
              <a:gd name="T12" fmla="*/ 3737 w 4372"/>
              <a:gd name="T13" fmla="*/ 1574 h 1900"/>
              <a:gd name="T14" fmla="*/ 3737 w 4372"/>
              <a:gd name="T15" fmla="*/ 1262 h 1900"/>
              <a:gd name="T16" fmla="*/ 3329 w 4372"/>
              <a:gd name="T17" fmla="*/ 1262 h 1900"/>
              <a:gd name="T18" fmla="*/ 3329 w 4372"/>
              <a:gd name="T19" fmla="*/ 1900 h 1900"/>
              <a:gd name="T20" fmla="*/ 0 w 4372"/>
              <a:gd name="T21" fmla="*/ 1900 h 1900"/>
              <a:gd name="T22" fmla="*/ 0 w 4372"/>
              <a:gd name="T2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53" name="Freeform 6">
            <a:extLst>
              <a:ext uri="{FF2B5EF4-FFF2-40B4-BE49-F238E27FC236}">
                <a16:creationId xmlns:a16="http://schemas.microsoft.com/office/drawing/2014/main" id="{AE6F7815-E3E9-4933-9EFD-BE0FBC0B5A33}"/>
              </a:ext>
            </a:extLst>
          </p:cNvPr>
          <p:cNvSpPr>
            <a:spLocks/>
          </p:cNvSpPr>
          <p:nvPr/>
        </p:nvSpPr>
        <p:spPr bwMode="auto">
          <a:xfrm>
            <a:off x="4414838" y="1412875"/>
            <a:ext cx="3905250" cy="1414463"/>
          </a:xfrm>
          <a:custGeom>
            <a:avLst/>
            <a:gdLst>
              <a:gd name="T0" fmla="*/ 0 w 4550"/>
              <a:gd name="T1" fmla="*/ 0 h 1900"/>
              <a:gd name="T2" fmla="*/ 4550 w 4550"/>
              <a:gd name="T3" fmla="*/ 0 h 1900"/>
              <a:gd name="T4" fmla="*/ 4550 w 4550"/>
              <a:gd name="T5" fmla="*/ 1900 h 1900"/>
              <a:gd name="T6" fmla="*/ 0 w 4550"/>
              <a:gd name="T7" fmla="*/ 1900 h 1900"/>
              <a:gd name="T8" fmla="*/ 0 w 4550"/>
              <a:gd name="T9" fmla="*/ 1328 h 1900"/>
              <a:gd name="T10" fmla="*/ 175 w 4550"/>
              <a:gd name="T11" fmla="*/ 1328 h 1900"/>
              <a:gd name="T12" fmla="*/ 175 w 4550"/>
              <a:gd name="T13" fmla="*/ 1738 h 1900"/>
              <a:gd name="T14" fmla="*/ 977 w 4550"/>
              <a:gd name="T15" fmla="*/ 950 h 1900"/>
              <a:gd name="T16" fmla="*/ 175 w 4550"/>
              <a:gd name="T17" fmla="*/ 162 h 1900"/>
              <a:gd name="T18" fmla="*/ 175 w 4550"/>
              <a:gd name="T19" fmla="*/ 572 h 1900"/>
              <a:gd name="T20" fmla="*/ 0 w 4550"/>
              <a:gd name="T21" fmla="*/ 572 h 1900"/>
              <a:gd name="T22" fmla="*/ 0 w 4550"/>
              <a:gd name="T2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54" name="Freeform 7">
            <a:extLst>
              <a:ext uri="{FF2B5EF4-FFF2-40B4-BE49-F238E27FC236}">
                <a16:creationId xmlns:a16="http://schemas.microsoft.com/office/drawing/2014/main" id="{22965973-E2BF-4D41-BC06-6DFCD05E7CA5}"/>
              </a:ext>
            </a:extLst>
          </p:cNvPr>
          <p:cNvSpPr>
            <a:spLocks/>
          </p:cNvSpPr>
          <p:nvPr/>
        </p:nvSpPr>
        <p:spPr bwMode="auto">
          <a:xfrm>
            <a:off x="1417638" y="2998788"/>
            <a:ext cx="3752850" cy="1414462"/>
          </a:xfrm>
          <a:custGeom>
            <a:avLst/>
            <a:gdLst>
              <a:gd name="T0" fmla="*/ 0 w 4372"/>
              <a:gd name="T1" fmla="*/ 0 h 1900"/>
              <a:gd name="T2" fmla="*/ 3329 w 4372"/>
              <a:gd name="T3" fmla="*/ 0 h 1900"/>
              <a:gd name="T4" fmla="*/ 3329 w 4372"/>
              <a:gd name="T5" fmla="*/ 638 h 1900"/>
              <a:gd name="T6" fmla="*/ 3737 w 4372"/>
              <a:gd name="T7" fmla="*/ 638 h 1900"/>
              <a:gd name="T8" fmla="*/ 3737 w 4372"/>
              <a:gd name="T9" fmla="*/ 326 h 1900"/>
              <a:gd name="T10" fmla="*/ 4372 w 4372"/>
              <a:gd name="T11" fmla="*/ 950 h 1900"/>
              <a:gd name="T12" fmla="*/ 3737 w 4372"/>
              <a:gd name="T13" fmla="*/ 1574 h 1900"/>
              <a:gd name="T14" fmla="*/ 3737 w 4372"/>
              <a:gd name="T15" fmla="*/ 1262 h 1900"/>
              <a:gd name="T16" fmla="*/ 3329 w 4372"/>
              <a:gd name="T17" fmla="*/ 1262 h 1900"/>
              <a:gd name="T18" fmla="*/ 3329 w 4372"/>
              <a:gd name="T19" fmla="*/ 1900 h 1900"/>
              <a:gd name="T20" fmla="*/ 0 w 4372"/>
              <a:gd name="T21" fmla="*/ 1900 h 1900"/>
              <a:gd name="T22" fmla="*/ 0 w 4372"/>
              <a:gd name="T2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55" name="Freeform 8">
            <a:extLst>
              <a:ext uri="{FF2B5EF4-FFF2-40B4-BE49-F238E27FC236}">
                <a16:creationId xmlns:a16="http://schemas.microsoft.com/office/drawing/2014/main" id="{AFDBB4CF-0B7A-4F1B-90D6-C547468459E3}"/>
              </a:ext>
            </a:extLst>
          </p:cNvPr>
          <p:cNvSpPr>
            <a:spLocks/>
          </p:cNvSpPr>
          <p:nvPr/>
        </p:nvSpPr>
        <p:spPr bwMode="auto">
          <a:xfrm>
            <a:off x="4414838" y="2998788"/>
            <a:ext cx="3905250" cy="1414462"/>
          </a:xfrm>
          <a:custGeom>
            <a:avLst/>
            <a:gdLst>
              <a:gd name="T0" fmla="*/ 0 w 4550"/>
              <a:gd name="T1" fmla="*/ 0 h 1900"/>
              <a:gd name="T2" fmla="*/ 4550 w 4550"/>
              <a:gd name="T3" fmla="*/ 0 h 1900"/>
              <a:gd name="T4" fmla="*/ 4550 w 4550"/>
              <a:gd name="T5" fmla="*/ 1900 h 1900"/>
              <a:gd name="T6" fmla="*/ 0 w 4550"/>
              <a:gd name="T7" fmla="*/ 1900 h 1900"/>
              <a:gd name="T8" fmla="*/ 0 w 4550"/>
              <a:gd name="T9" fmla="*/ 1328 h 1900"/>
              <a:gd name="T10" fmla="*/ 175 w 4550"/>
              <a:gd name="T11" fmla="*/ 1328 h 1900"/>
              <a:gd name="T12" fmla="*/ 175 w 4550"/>
              <a:gd name="T13" fmla="*/ 1738 h 1900"/>
              <a:gd name="T14" fmla="*/ 977 w 4550"/>
              <a:gd name="T15" fmla="*/ 950 h 1900"/>
              <a:gd name="T16" fmla="*/ 175 w 4550"/>
              <a:gd name="T17" fmla="*/ 162 h 1900"/>
              <a:gd name="T18" fmla="*/ 175 w 4550"/>
              <a:gd name="T19" fmla="*/ 572 h 1900"/>
              <a:gd name="T20" fmla="*/ 0 w 4550"/>
              <a:gd name="T21" fmla="*/ 572 h 1900"/>
              <a:gd name="T22" fmla="*/ 0 w 4550"/>
              <a:gd name="T2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56" name="Freeform 9">
            <a:extLst>
              <a:ext uri="{FF2B5EF4-FFF2-40B4-BE49-F238E27FC236}">
                <a16:creationId xmlns:a16="http://schemas.microsoft.com/office/drawing/2014/main" id="{73610926-110D-4551-A140-E74CE5B27CF8}"/>
              </a:ext>
            </a:extLst>
          </p:cNvPr>
          <p:cNvSpPr>
            <a:spLocks/>
          </p:cNvSpPr>
          <p:nvPr/>
        </p:nvSpPr>
        <p:spPr bwMode="auto">
          <a:xfrm>
            <a:off x="1417638" y="4598988"/>
            <a:ext cx="3752850" cy="1414462"/>
          </a:xfrm>
          <a:custGeom>
            <a:avLst/>
            <a:gdLst>
              <a:gd name="T0" fmla="*/ 0 w 4372"/>
              <a:gd name="T1" fmla="*/ 0 h 1900"/>
              <a:gd name="T2" fmla="*/ 3329 w 4372"/>
              <a:gd name="T3" fmla="*/ 0 h 1900"/>
              <a:gd name="T4" fmla="*/ 3329 w 4372"/>
              <a:gd name="T5" fmla="*/ 638 h 1900"/>
              <a:gd name="T6" fmla="*/ 3737 w 4372"/>
              <a:gd name="T7" fmla="*/ 638 h 1900"/>
              <a:gd name="T8" fmla="*/ 3737 w 4372"/>
              <a:gd name="T9" fmla="*/ 327 h 1900"/>
              <a:gd name="T10" fmla="*/ 4372 w 4372"/>
              <a:gd name="T11" fmla="*/ 950 h 1900"/>
              <a:gd name="T12" fmla="*/ 3737 w 4372"/>
              <a:gd name="T13" fmla="*/ 1574 h 1900"/>
              <a:gd name="T14" fmla="*/ 3737 w 4372"/>
              <a:gd name="T15" fmla="*/ 1262 h 1900"/>
              <a:gd name="T16" fmla="*/ 3329 w 4372"/>
              <a:gd name="T17" fmla="*/ 1262 h 1900"/>
              <a:gd name="T18" fmla="*/ 3329 w 4372"/>
              <a:gd name="T19" fmla="*/ 1900 h 1900"/>
              <a:gd name="T20" fmla="*/ 0 w 4372"/>
              <a:gd name="T21" fmla="*/ 1900 h 1900"/>
              <a:gd name="T22" fmla="*/ 0 w 4372"/>
              <a:gd name="T2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2" h="1900">
                <a:moveTo>
                  <a:pt x="0" y="0"/>
                </a:moveTo>
                <a:lnTo>
                  <a:pt x="3329" y="0"/>
                </a:lnTo>
                <a:lnTo>
                  <a:pt x="3329" y="638"/>
                </a:lnTo>
                <a:lnTo>
                  <a:pt x="3737" y="638"/>
                </a:lnTo>
                <a:lnTo>
                  <a:pt x="3737" y="327"/>
                </a:lnTo>
                <a:lnTo>
                  <a:pt x="4372" y="950"/>
                </a:lnTo>
                <a:lnTo>
                  <a:pt x="3737" y="1574"/>
                </a:lnTo>
                <a:lnTo>
                  <a:pt x="3737" y="1262"/>
                </a:lnTo>
                <a:lnTo>
                  <a:pt x="3329" y="1262"/>
                </a:lnTo>
                <a:lnTo>
                  <a:pt x="3329" y="1900"/>
                </a:lnTo>
                <a:lnTo>
                  <a:pt x="0" y="190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57" name="Freeform 10">
            <a:extLst>
              <a:ext uri="{FF2B5EF4-FFF2-40B4-BE49-F238E27FC236}">
                <a16:creationId xmlns:a16="http://schemas.microsoft.com/office/drawing/2014/main" id="{238F8384-2443-43DF-9967-8BADCC1C22C4}"/>
              </a:ext>
            </a:extLst>
          </p:cNvPr>
          <p:cNvSpPr>
            <a:spLocks/>
          </p:cNvSpPr>
          <p:nvPr/>
        </p:nvSpPr>
        <p:spPr bwMode="auto">
          <a:xfrm>
            <a:off x="4414838" y="4598988"/>
            <a:ext cx="3905250" cy="1414462"/>
          </a:xfrm>
          <a:custGeom>
            <a:avLst/>
            <a:gdLst>
              <a:gd name="T0" fmla="*/ 0 w 4550"/>
              <a:gd name="T1" fmla="*/ 0 h 1900"/>
              <a:gd name="T2" fmla="*/ 4550 w 4550"/>
              <a:gd name="T3" fmla="*/ 0 h 1900"/>
              <a:gd name="T4" fmla="*/ 4550 w 4550"/>
              <a:gd name="T5" fmla="*/ 1900 h 1900"/>
              <a:gd name="T6" fmla="*/ 0 w 4550"/>
              <a:gd name="T7" fmla="*/ 1900 h 1900"/>
              <a:gd name="T8" fmla="*/ 0 w 4550"/>
              <a:gd name="T9" fmla="*/ 1328 h 1900"/>
              <a:gd name="T10" fmla="*/ 175 w 4550"/>
              <a:gd name="T11" fmla="*/ 1328 h 1900"/>
              <a:gd name="T12" fmla="*/ 175 w 4550"/>
              <a:gd name="T13" fmla="*/ 1738 h 1900"/>
              <a:gd name="T14" fmla="*/ 977 w 4550"/>
              <a:gd name="T15" fmla="*/ 950 h 1900"/>
              <a:gd name="T16" fmla="*/ 175 w 4550"/>
              <a:gd name="T17" fmla="*/ 163 h 1900"/>
              <a:gd name="T18" fmla="*/ 175 w 4550"/>
              <a:gd name="T19" fmla="*/ 573 h 1900"/>
              <a:gd name="T20" fmla="*/ 0 w 4550"/>
              <a:gd name="T21" fmla="*/ 573 h 1900"/>
              <a:gd name="T22" fmla="*/ 0 w 4550"/>
              <a:gd name="T2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0" h="1900">
                <a:moveTo>
                  <a:pt x="0" y="0"/>
                </a:moveTo>
                <a:lnTo>
                  <a:pt x="4550" y="0"/>
                </a:lnTo>
                <a:lnTo>
                  <a:pt x="4550" y="1900"/>
                </a:lnTo>
                <a:lnTo>
                  <a:pt x="0" y="1900"/>
                </a:lnTo>
                <a:lnTo>
                  <a:pt x="0" y="1328"/>
                </a:lnTo>
                <a:lnTo>
                  <a:pt x="175" y="1328"/>
                </a:lnTo>
                <a:lnTo>
                  <a:pt x="175" y="1738"/>
                </a:lnTo>
                <a:lnTo>
                  <a:pt x="977" y="950"/>
                </a:lnTo>
                <a:lnTo>
                  <a:pt x="175" y="163"/>
                </a:lnTo>
                <a:lnTo>
                  <a:pt x="175" y="573"/>
                </a:lnTo>
                <a:lnTo>
                  <a:pt x="0" y="573"/>
                </a:lnTo>
                <a:lnTo>
                  <a:pt x="0" y="0"/>
                </a:lnTo>
                <a:close/>
              </a:path>
            </a:pathLst>
          </a:custGeom>
          <a:solidFill>
            <a:srgbClr val="DFD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58" name="Freeform 11">
            <a:extLst>
              <a:ext uri="{FF2B5EF4-FFF2-40B4-BE49-F238E27FC236}">
                <a16:creationId xmlns:a16="http://schemas.microsoft.com/office/drawing/2014/main" id="{5A696FD8-0869-41C4-8AEF-3FF9818A474E}"/>
              </a:ext>
            </a:extLst>
          </p:cNvPr>
          <p:cNvSpPr>
            <a:spLocks/>
          </p:cNvSpPr>
          <p:nvPr/>
        </p:nvSpPr>
        <p:spPr bwMode="auto">
          <a:xfrm>
            <a:off x="8504238" y="2159000"/>
            <a:ext cx="935037" cy="3332163"/>
          </a:xfrm>
          <a:custGeom>
            <a:avLst/>
            <a:gdLst>
              <a:gd name="T0" fmla="*/ 1090 w 1090"/>
              <a:gd name="T1" fmla="*/ 2298 h 4476"/>
              <a:gd name="T2" fmla="*/ 744 w 1090"/>
              <a:gd name="T3" fmla="*/ 2466 h 4476"/>
              <a:gd name="T4" fmla="*/ 654 w 1090"/>
              <a:gd name="T5" fmla="*/ 2852 h 4476"/>
              <a:gd name="T6" fmla="*/ 654 w 1090"/>
              <a:gd name="T7" fmla="*/ 3704 h 4476"/>
              <a:gd name="T8" fmla="*/ 495 w 1090"/>
              <a:gd name="T9" fmla="*/ 4308 h 4476"/>
              <a:gd name="T10" fmla="*/ 0 w 1090"/>
              <a:gd name="T11" fmla="*/ 4476 h 4476"/>
              <a:gd name="T12" fmla="*/ 0 w 1090"/>
              <a:gd name="T13" fmla="*/ 4337 h 4476"/>
              <a:gd name="T14" fmla="*/ 377 w 1090"/>
              <a:gd name="T15" fmla="*/ 4189 h 4476"/>
              <a:gd name="T16" fmla="*/ 476 w 1090"/>
              <a:gd name="T17" fmla="*/ 3783 h 4476"/>
              <a:gd name="T18" fmla="*/ 476 w 1090"/>
              <a:gd name="T19" fmla="*/ 2812 h 4476"/>
              <a:gd name="T20" fmla="*/ 604 w 1090"/>
              <a:gd name="T21" fmla="*/ 2396 h 4476"/>
              <a:gd name="T22" fmla="*/ 912 w 1090"/>
              <a:gd name="T23" fmla="*/ 2258 h 4476"/>
              <a:gd name="T24" fmla="*/ 912 w 1090"/>
              <a:gd name="T25" fmla="*/ 2218 h 4476"/>
              <a:gd name="T26" fmla="*/ 615 w 1090"/>
              <a:gd name="T27" fmla="*/ 2099 h 4476"/>
              <a:gd name="T28" fmla="*/ 476 w 1090"/>
              <a:gd name="T29" fmla="*/ 1664 h 4476"/>
              <a:gd name="T30" fmla="*/ 476 w 1090"/>
              <a:gd name="T31" fmla="*/ 693 h 4476"/>
              <a:gd name="T32" fmla="*/ 377 w 1090"/>
              <a:gd name="T33" fmla="*/ 277 h 4476"/>
              <a:gd name="T34" fmla="*/ 0 w 1090"/>
              <a:gd name="T35" fmla="*/ 139 h 4476"/>
              <a:gd name="T36" fmla="*/ 0 w 1090"/>
              <a:gd name="T37" fmla="*/ 0 h 4476"/>
              <a:gd name="T38" fmla="*/ 495 w 1090"/>
              <a:gd name="T39" fmla="*/ 168 h 4476"/>
              <a:gd name="T40" fmla="*/ 654 w 1090"/>
              <a:gd name="T41" fmla="*/ 773 h 4476"/>
              <a:gd name="T42" fmla="*/ 654 w 1090"/>
              <a:gd name="T43" fmla="*/ 1624 h 4476"/>
              <a:gd name="T44" fmla="*/ 753 w 1090"/>
              <a:gd name="T45" fmla="*/ 2021 h 4476"/>
              <a:gd name="T46" fmla="*/ 1090 w 1090"/>
              <a:gd name="T47" fmla="*/ 2179 h 4476"/>
              <a:gd name="T48" fmla="*/ 1090 w 1090"/>
              <a:gd name="T49" fmla="*/ 2298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0" h="4476">
                <a:moveTo>
                  <a:pt x="1090" y="2298"/>
                </a:moveTo>
                <a:cubicBezTo>
                  <a:pt x="919" y="2311"/>
                  <a:pt x="803" y="2367"/>
                  <a:pt x="744" y="2466"/>
                </a:cubicBezTo>
                <a:cubicBezTo>
                  <a:pt x="684" y="2565"/>
                  <a:pt x="654" y="2694"/>
                  <a:pt x="654" y="2852"/>
                </a:cubicBezTo>
                <a:lnTo>
                  <a:pt x="654" y="3704"/>
                </a:lnTo>
                <a:cubicBezTo>
                  <a:pt x="654" y="3994"/>
                  <a:pt x="601" y="4195"/>
                  <a:pt x="495" y="4308"/>
                </a:cubicBezTo>
                <a:cubicBezTo>
                  <a:pt x="390" y="4420"/>
                  <a:pt x="225" y="4476"/>
                  <a:pt x="0" y="4476"/>
                </a:cubicBezTo>
                <a:lnTo>
                  <a:pt x="0" y="4337"/>
                </a:lnTo>
                <a:cubicBezTo>
                  <a:pt x="185" y="4337"/>
                  <a:pt x="311" y="4287"/>
                  <a:pt x="377" y="4189"/>
                </a:cubicBezTo>
                <a:cubicBezTo>
                  <a:pt x="443" y="4090"/>
                  <a:pt x="476" y="3955"/>
                  <a:pt x="476" y="3783"/>
                </a:cubicBezTo>
                <a:lnTo>
                  <a:pt x="476" y="2812"/>
                </a:lnTo>
                <a:cubicBezTo>
                  <a:pt x="476" y="2628"/>
                  <a:pt x="519" y="2489"/>
                  <a:pt x="604" y="2396"/>
                </a:cubicBezTo>
                <a:cubicBezTo>
                  <a:pt x="691" y="2304"/>
                  <a:pt x="793" y="2258"/>
                  <a:pt x="912" y="2258"/>
                </a:cubicBezTo>
                <a:lnTo>
                  <a:pt x="912" y="2218"/>
                </a:lnTo>
                <a:cubicBezTo>
                  <a:pt x="806" y="2218"/>
                  <a:pt x="707" y="2179"/>
                  <a:pt x="615" y="2099"/>
                </a:cubicBezTo>
                <a:cubicBezTo>
                  <a:pt x="522" y="2021"/>
                  <a:pt x="476" y="1875"/>
                  <a:pt x="476" y="1664"/>
                </a:cubicBezTo>
                <a:lnTo>
                  <a:pt x="476" y="693"/>
                </a:lnTo>
                <a:cubicBezTo>
                  <a:pt x="476" y="509"/>
                  <a:pt x="443" y="370"/>
                  <a:pt x="377" y="277"/>
                </a:cubicBezTo>
                <a:cubicBezTo>
                  <a:pt x="311" y="185"/>
                  <a:pt x="185" y="139"/>
                  <a:pt x="0" y="139"/>
                </a:cubicBezTo>
                <a:lnTo>
                  <a:pt x="0" y="0"/>
                </a:lnTo>
                <a:cubicBezTo>
                  <a:pt x="225" y="0"/>
                  <a:pt x="390" y="56"/>
                  <a:pt x="495" y="168"/>
                </a:cubicBezTo>
                <a:cubicBezTo>
                  <a:pt x="601" y="281"/>
                  <a:pt x="654" y="482"/>
                  <a:pt x="654" y="773"/>
                </a:cubicBezTo>
                <a:lnTo>
                  <a:pt x="654" y="1624"/>
                </a:lnTo>
                <a:cubicBezTo>
                  <a:pt x="654" y="1809"/>
                  <a:pt x="687" y="1941"/>
                  <a:pt x="753" y="2021"/>
                </a:cubicBezTo>
                <a:cubicBezTo>
                  <a:pt x="819" y="2099"/>
                  <a:pt x="931" y="2152"/>
                  <a:pt x="1090" y="2179"/>
                </a:cubicBezTo>
                <a:lnTo>
                  <a:pt x="1090" y="22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59" name="TextBox 10">
            <a:extLst>
              <a:ext uri="{FF2B5EF4-FFF2-40B4-BE49-F238E27FC236}">
                <a16:creationId xmlns:a16="http://schemas.microsoft.com/office/drawing/2014/main" id="{453ECE71-20FD-41C3-9AD6-3B0FFA53BD0D}"/>
              </a:ext>
            </a:extLst>
          </p:cNvPr>
          <p:cNvSpPr txBox="1">
            <a:spLocks noChangeArrowheads="1"/>
          </p:cNvSpPr>
          <p:nvPr/>
        </p:nvSpPr>
        <p:spPr bwMode="auto">
          <a:xfrm>
            <a:off x="1778000" y="1758950"/>
            <a:ext cx="216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Mistakes one</a:t>
            </a:r>
            <a:endParaRPr lang="en-US" altLang="zh-CN" sz="2000" dirty="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Input text</a:t>
            </a:r>
            <a:endParaRPr lang="en-US" altLang="zh-CN" sz="2000" dirty="0">
              <a:solidFill>
                <a:srgbClr val="F8F8F8"/>
              </a:solidFill>
              <a:latin typeface="微软雅黑" panose="020B0503020204020204" pitchFamily="34" charset="-122"/>
              <a:ea typeface="微软雅黑" panose="020B0503020204020204" pitchFamily="34" charset="-122"/>
            </a:endParaRPr>
          </a:p>
        </p:txBody>
      </p:sp>
      <p:sp>
        <p:nvSpPr>
          <p:cNvPr id="27660" name="TextBox 11">
            <a:extLst>
              <a:ext uri="{FF2B5EF4-FFF2-40B4-BE49-F238E27FC236}">
                <a16:creationId xmlns:a16="http://schemas.microsoft.com/office/drawing/2014/main" id="{540A4D9C-558C-447D-AC48-B6B51C37EA06}"/>
              </a:ext>
            </a:extLst>
          </p:cNvPr>
          <p:cNvSpPr txBox="1">
            <a:spLocks noChangeArrowheads="1"/>
          </p:cNvSpPr>
          <p:nvPr/>
        </p:nvSpPr>
        <p:spPr bwMode="auto">
          <a:xfrm>
            <a:off x="1916113" y="3367088"/>
            <a:ext cx="2022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Error two</a:t>
            </a:r>
            <a:endParaRPr lang="en-US" altLang="zh-CN" sz="2000" dirty="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Input text</a:t>
            </a:r>
            <a:endParaRPr lang="en-US" altLang="zh-CN" sz="2000" dirty="0">
              <a:solidFill>
                <a:srgbClr val="F8F8F8"/>
              </a:solidFill>
              <a:latin typeface="微软雅黑" panose="020B0503020204020204" pitchFamily="34" charset="-122"/>
              <a:ea typeface="微软雅黑" panose="020B0503020204020204" pitchFamily="34" charset="-122"/>
            </a:endParaRPr>
          </a:p>
        </p:txBody>
      </p:sp>
      <p:sp>
        <p:nvSpPr>
          <p:cNvPr id="27661" name="TextBox 12">
            <a:extLst>
              <a:ext uri="{FF2B5EF4-FFF2-40B4-BE49-F238E27FC236}">
                <a16:creationId xmlns:a16="http://schemas.microsoft.com/office/drawing/2014/main" id="{35F5D275-F5A8-43D0-877A-A1F4F3451D68}"/>
              </a:ext>
            </a:extLst>
          </p:cNvPr>
          <p:cNvSpPr txBox="1">
            <a:spLocks noChangeArrowheads="1"/>
          </p:cNvSpPr>
          <p:nvPr/>
        </p:nvSpPr>
        <p:spPr bwMode="auto">
          <a:xfrm>
            <a:off x="1916113" y="4943475"/>
            <a:ext cx="2022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Error three</a:t>
            </a:r>
            <a:endParaRPr lang="en-US" altLang="zh-CN" sz="2000" dirty="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Input text</a:t>
            </a:r>
            <a:endParaRPr lang="en-US" altLang="zh-CN" sz="2000" dirty="0">
              <a:solidFill>
                <a:srgbClr val="F8F8F8"/>
              </a:solidFill>
              <a:latin typeface="微软雅黑" panose="020B0503020204020204" pitchFamily="34" charset="-122"/>
              <a:ea typeface="微软雅黑" panose="020B0503020204020204" pitchFamily="34" charset="-122"/>
            </a:endParaRPr>
          </a:p>
        </p:txBody>
      </p:sp>
      <p:sp>
        <p:nvSpPr>
          <p:cNvPr id="27662" name="TextBox 13">
            <a:extLst>
              <a:ext uri="{FF2B5EF4-FFF2-40B4-BE49-F238E27FC236}">
                <a16:creationId xmlns:a16="http://schemas.microsoft.com/office/drawing/2014/main" id="{DE13646D-5FEA-4A1B-9180-FB0AADB03ECF}"/>
              </a:ext>
            </a:extLst>
          </p:cNvPr>
          <p:cNvSpPr txBox="1">
            <a:spLocks noChangeArrowheads="1"/>
          </p:cNvSpPr>
          <p:nvPr/>
        </p:nvSpPr>
        <p:spPr bwMode="auto">
          <a:xfrm>
            <a:off x="5233988" y="1620838"/>
            <a:ext cx="3005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Here you can text content one</a:t>
            </a:r>
            <a:endParaRPr lang="en-US" altLang="zh-CN" sz="1400" dirty="0">
              <a:latin typeface="微软雅黑" panose="020B0503020204020204" pitchFamily="34" charset="-122"/>
              <a:ea typeface="微软雅黑" panose="020B0503020204020204" pitchFamily="34" charset="-122"/>
            </a:endParaRPr>
          </a:p>
          <a:p>
            <a:pPr eaLnBrk="1" hangingPunct="1"/>
            <a:r>
              <a:rPr lang="zh-CN" altLang="en-US" sz="1400" dirty="0">
                <a:latin typeface="微软雅黑" panose="020B0503020204020204" pitchFamily="34" charset="-122"/>
                <a:ea typeface="微软雅黑" panose="020B0503020204020204" pitchFamily="34" charset="-122"/>
              </a:rPr>
              <a:t>Here you can text content two</a:t>
            </a:r>
            <a:endParaRPr lang="en-US" altLang="zh-CN" sz="1400" dirty="0">
              <a:latin typeface="微软雅黑" panose="020B0503020204020204" pitchFamily="34" charset="-122"/>
              <a:ea typeface="微软雅黑" panose="020B0503020204020204" pitchFamily="34" charset="-122"/>
            </a:endParaRPr>
          </a:p>
          <a:p>
            <a:pPr eaLnBrk="1" hangingPunct="1"/>
            <a:r>
              <a:rPr lang="zh-CN" altLang="en-US" sz="1400" dirty="0">
                <a:latin typeface="微软雅黑" panose="020B0503020204020204" pitchFamily="34" charset="-122"/>
                <a:ea typeface="微软雅黑" panose="020B0503020204020204" pitchFamily="34" charset="-122"/>
              </a:rPr>
              <a:t>Here you can text content three</a:t>
            </a:r>
            <a:endParaRPr lang="en-US" altLang="zh-CN" sz="1400" dirty="0">
              <a:latin typeface="微软雅黑" panose="020B0503020204020204" pitchFamily="34" charset="-122"/>
              <a:ea typeface="微软雅黑" panose="020B0503020204020204" pitchFamily="34" charset="-122"/>
            </a:endParaRPr>
          </a:p>
        </p:txBody>
      </p:sp>
      <p:sp>
        <p:nvSpPr>
          <p:cNvPr id="27663" name="TextBox 14">
            <a:extLst>
              <a:ext uri="{FF2B5EF4-FFF2-40B4-BE49-F238E27FC236}">
                <a16:creationId xmlns:a16="http://schemas.microsoft.com/office/drawing/2014/main" id="{CA74777F-24EA-4692-AB64-CE1DC0407A3F}"/>
              </a:ext>
            </a:extLst>
          </p:cNvPr>
          <p:cNvSpPr txBox="1">
            <a:spLocks noChangeArrowheads="1"/>
          </p:cNvSpPr>
          <p:nvPr/>
        </p:nvSpPr>
        <p:spPr bwMode="auto">
          <a:xfrm>
            <a:off x="5233988" y="3197225"/>
            <a:ext cx="3005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Here you can text content one</a:t>
            </a:r>
            <a:endParaRPr lang="en-US" altLang="zh-CN" sz="1400" dirty="0">
              <a:latin typeface="微软雅黑" panose="020B0503020204020204" pitchFamily="34" charset="-122"/>
              <a:ea typeface="微软雅黑" panose="020B0503020204020204" pitchFamily="34" charset="-122"/>
            </a:endParaRPr>
          </a:p>
          <a:p>
            <a:pPr eaLnBrk="1" hangingPunct="1"/>
            <a:r>
              <a:rPr lang="zh-CN" altLang="en-US" sz="1400" dirty="0">
                <a:latin typeface="微软雅黑" panose="020B0503020204020204" pitchFamily="34" charset="-122"/>
                <a:ea typeface="微软雅黑" panose="020B0503020204020204" pitchFamily="34" charset="-122"/>
              </a:rPr>
              <a:t>Here you can text content two</a:t>
            </a:r>
            <a:endParaRPr lang="en-US" altLang="zh-CN" sz="1400" dirty="0">
              <a:latin typeface="微软雅黑" panose="020B0503020204020204" pitchFamily="34" charset="-122"/>
              <a:ea typeface="微软雅黑" panose="020B0503020204020204" pitchFamily="34" charset="-122"/>
            </a:endParaRPr>
          </a:p>
          <a:p>
            <a:pPr eaLnBrk="1" hangingPunct="1"/>
            <a:r>
              <a:rPr lang="zh-CN" altLang="en-US" sz="1400" dirty="0">
                <a:latin typeface="微软雅黑" panose="020B0503020204020204" pitchFamily="34" charset="-122"/>
                <a:ea typeface="微软雅黑" panose="020B0503020204020204" pitchFamily="34" charset="-122"/>
              </a:rPr>
              <a:t>Here you can text content three</a:t>
            </a:r>
            <a:endParaRPr lang="en-US" altLang="zh-CN" sz="1400" dirty="0">
              <a:latin typeface="微软雅黑" panose="020B0503020204020204" pitchFamily="34" charset="-122"/>
              <a:ea typeface="微软雅黑" panose="020B0503020204020204" pitchFamily="34" charset="-122"/>
            </a:endParaRPr>
          </a:p>
        </p:txBody>
      </p:sp>
      <p:sp>
        <p:nvSpPr>
          <p:cNvPr id="27664" name="TextBox 15">
            <a:extLst>
              <a:ext uri="{FF2B5EF4-FFF2-40B4-BE49-F238E27FC236}">
                <a16:creationId xmlns:a16="http://schemas.microsoft.com/office/drawing/2014/main" id="{94A3E9BF-9825-4A9F-AC44-390A21180C5D}"/>
              </a:ext>
            </a:extLst>
          </p:cNvPr>
          <p:cNvSpPr txBox="1">
            <a:spLocks noChangeArrowheads="1"/>
          </p:cNvSpPr>
          <p:nvPr/>
        </p:nvSpPr>
        <p:spPr bwMode="auto">
          <a:xfrm>
            <a:off x="5233988" y="4789488"/>
            <a:ext cx="3005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Here you can text content one</a:t>
            </a:r>
            <a:endParaRPr lang="en-US" altLang="zh-CN" sz="1400" dirty="0">
              <a:latin typeface="微软雅黑" panose="020B0503020204020204" pitchFamily="34" charset="-122"/>
              <a:ea typeface="微软雅黑" panose="020B0503020204020204" pitchFamily="34" charset="-122"/>
            </a:endParaRPr>
          </a:p>
          <a:p>
            <a:pPr eaLnBrk="1" hangingPunct="1"/>
            <a:r>
              <a:rPr lang="zh-CN" altLang="en-US" sz="1400" dirty="0">
                <a:latin typeface="微软雅黑" panose="020B0503020204020204" pitchFamily="34" charset="-122"/>
                <a:ea typeface="微软雅黑" panose="020B0503020204020204" pitchFamily="34" charset="-122"/>
              </a:rPr>
              <a:t>Here you can text content two</a:t>
            </a:r>
            <a:endParaRPr lang="en-US" altLang="zh-CN" sz="1400" dirty="0">
              <a:latin typeface="微软雅黑" panose="020B0503020204020204" pitchFamily="34" charset="-122"/>
              <a:ea typeface="微软雅黑" panose="020B0503020204020204" pitchFamily="34" charset="-122"/>
            </a:endParaRPr>
          </a:p>
          <a:p>
            <a:pPr eaLnBrk="1" hangingPunct="1"/>
            <a:r>
              <a:rPr lang="zh-CN" altLang="en-US" sz="1400" dirty="0">
                <a:latin typeface="微软雅黑" panose="020B0503020204020204" pitchFamily="34" charset="-122"/>
                <a:ea typeface="微软雅黑" panose="020B0503020204020204" pitchFamily="34" charset="-122"/>
              </a:rPr>
              <a:t>Here you can text content three</a:t>
            </a:r>
            <a:endParaRPr lang="en-US" altLang="zh-CN" sz="1400" dirty="0">
              <a:latin typeface="微软雅黑" panose="020B0503020204020204" pitchFamily="34" charset="-122"/>
              <a:ea typeface="微软雅黑" panose="020B0503020204020204" pitchFamily="34" charset="-122"/>
            </a:endParaRPr>
          </a:p>
        </p:txBody>
      </p:sp>
      <p:sp>
        <p:nvSpPr>
          <p:cNvPr id="27665" name="TextBox 16">
            <a:extLst>
              <a:ext uri="{FF2B5EF4-FFF2-40B4-BE49-F238E27FC236}">
                <a16:creationId xmlns:a16="http://schemas.microsoft.com/office/drawing/2014/main" id="{E36554F6-3DF2-44E0-AF7A-C250DB1DCE3D}"/>
              </a:ext>
            </a:extLst>
          </p:cNvPr>
          <p:cNvSpPr txBox="1">
            <a:spLocks noChangeArrowheads="1"/>
          </p:cNvSpPr>
          <p:nvPr/>
        </p:nvSpPr>
        <p:spPr bwMode="auto">
          <a:xfrm>
            <a:off x="9605963" y="3384550"/>
            <a:ext cx="1892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Here you can add the main content here you can add the main content</a:t>
            </a:r>
          </a:p>
        </p:txBody>
      </p:sp>
      <p:sp>
        <p:nvSpPr>
          <p:cNvPr id="27666" name="TextBox 17">
            <a:extLst>
              <a:ext uri="{FF2B5EF4-FFF2-40B4-BE49-F238E27FC236}">
                <a16:creationId xmlns:a16="http://schemas.microsoft.com/office/drawing/2014/main" id="{0B33CB76-0175-4CF3-8FBA-D6EA21FA0705}"/>
              </a:ext>
            </a:extLst>
          </p:cNvPr>
          <p:cNvSpPr txBox="1">
            <a:spLocks noChangeArrowheads="1"/>
          </p:cNvSpPr>
          <p:nvPr/>
        </p:nvSpPr>
        <p:spPr bwMode="auto">
          <a:xfrm>
            <a:off x="9605963" y="2936875"/>
            <a:ext cx="1760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latin typeface="微软雅黑" panose="020B0503020204020204" pitchFamily="34" charset="-122"/>
                <a:ea typeface="微软雅黑" panose="020B0503020204020204" pitchFamily="34" charset="-122"/>
              </a:rPr>
              <a:t>Add a title</a:t>
            </a:r>
            <a:endParaRPr lang="en-US" altLang="zh-CN" sz="2200" b="1">
              <a:latin typeface="微软雅黑" panose="020B0503020204020204" pitchFamily="34" charset="-122"/>
              <a:ea typeface="微软雅黑" panose="020B0503020204020204" pitchFamily="34" charset="-122"/>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0-#ppt_w/2"/>
                                          </p:val>
                                        </p:tav>
                                        <p:tav tm="100000">
                                          <p:val>
                                            <p:strVal val="#ppt_x"/>
                                          </p:val>
                                        </p:tav>
                                      </p:tavLst>
                                    </p:anim>
                                    <p:anim calcmode="lin" valueType="num">
                                      <p:cBhvr additive="base">
                                        <p:cTn id="8" dur="500" fill="hold"/>
                                        <p:tgtEl>
                                          <p:spTgt spid="2765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7650"/>
                                        </p:tgtEl>
                                        <p:attrNameLst>
                                          <p:attrName>style.visibility</p:attrName>
                                        </p:attrNameLst>
                                      </p:cBhvr>
                                      <p:to>
                                        <p:strVal val="visible"/>
                                      </p:to>
                                    </p:set>
                                    <p:anim calcmode="lin" valueType="num">
                                      <p:cBhvr>
                                        <p:cTn id="12"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7650"/>
                                        </p:tgtEl>
                                        <p:attrNameLst>
                                          <p:attrName>ppt_y</p:attrName>
                                        </p:attrNameLst>
                                      </p:cBhvr>
                                      <p:tavLst>
                                        <p:tav tm="0">
                                          <p:val>
                                            <p:strVal val="#ppt_y"/>
                                          </p:val>
                                        </p:tav>
                                        <p:tav tm="100000">
                                          <p:val>
                                            <p:strVal val="#ppt_y"/>
                                          </p:val>
                                        </p:tav>
                                      </p:tavLst>
                                    </p:anim>
                                    <p:anim calcmode="lin" valueType="num">
                                      <p:cBhvr>
                                        <p:cTn id="14"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7650"/>
                                        </p:tgtEl>
                                      </p:cBhvr>
                                    </p:animEffect>
                                  </p:childTnLst>
                                </p:cTn>
                              </p:par>
                            </p:childTnLst>
                          </p:cTn>
                        </p:par>
                        <p:par>
                          <p:cTn id="17" fill="hold" nodeType="afterGroup">
                            <p:stCondLst>
                              <p:cond delay="1140"/>
                            </p:stCondLst>
                            <p:childTnLst>
                              <p:par>
                                <p:cTn id="18" presetID="2" presetClass="entr" presetSubtype="8" fill="hold" nodeType="afterEffect">
                                  <p:stCondLst>
                                    <p:cond delay="0"/>
                                  </p:stCondLst>
                                  <p:childTnLst>
                                    <p:set>
                                      <p:cBhvr>
                                        <p:cTn id="19" dur="1" fill="hold">
                                          <p:stCondLst>
                                            <p:cond delay="0"/>
                                          </p:stCondLst>
                                        </p:cTn>
                                        <p:tgtEl>
                                          <p:spTgt spid="27652"/>
                                        </p:tgtEl>
                                        <p:attrNameLst>
                                          <p:attrName>style.visibility</p:attrName>
                                        </p:attrNameLst>
                                      </p:cBhvr>
                                      <p:to>
                                        <p:strVal val="visible"/>
                                      </p:to>
                                    </p:set>
                                    <p:anim calcmode="lin" valueType="num">
                                      <p:cBhvr additive="base">
                                        <p:cTn id="20" dur="500" fill="hold"/>
                                        <p:tgtEl>
                                          <p:spTgt spid="27652"/>
                                        </p:tgtEl>
                                        <p:attrNameLst>
                                          <p:attrName>ppt_x</p:attrName>
                                        </p:attrNameLst>
                                      </p:cBhvr>
                                      <p:tavLst>
                                        <p:tav tm="0">
                                          <p:val>
                                            <p:strVal val="0-#ppt_w/2"/>
                                          </p:val>
                                        </p:tav>
                                        <p:tav tm="100000">
                                          <p:val>
                                            <p:strVal val="#ppt_x"/>
                                          </p:val>
                                        </p:tav>
                                      </p:tavLst>
                                    </p:anim>
                                    <p:anim calcmode="lin" valueType="num">
                                      <p:cBhvr additive="base">
                                        <p:cTn id="21" dur="500" fill="hold"/>
                                        <p:tgtEl>
                                          <p:spTgt spid="2765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200"/>
                                  </p:stCondLst>
                                  <p:childTnLst>
                                    <p:set>
                                      <p:cBhvr>
                                        <p:cTn id="23" dur="1" fill="hold">
                                          <p:stCondLst>
                                            <p:cond delay="0"/>
                                          </p:stCondLst>
                                        </p:cTn>
                                        <p:tgtEl>
                                          <p:spTgt spid="27654"/>
                                        </p:tgtEl>
                                        <p:attrNameLst>
                                          <p:attrName>style.visibility</p:attrName>
                                        </p:attrNameLst>
                                      </p:cBhvr>
                                      <p:to>
                                        <p:strVal val="visible"/>
                                      </p:to>
                                    </p:set>
                                    <p:anim calcmode="lin" valueType="num">
                                      <p:cBhvr additive="base">
                                        <p:cTn id="24" dur="500" fill="hold"/>
                                        <p:tgtEl>
                                          <p:spTgt spid="27654"/>
                                        </p:tgtEl>
                                        <p:attrNameLst>
                                          <p:attrName>ppt_x</p:attrName>
                                        </p:attrNameLst>
                                      </p:cBhvr>
                                      <p:tavLst>
                                        <p:tav tm="0">
                                          <p:val>
                                            <p:strVal val="0-#ppt_w/2"/>
                                          </p:val>
                                        </p:tav>
                                        <p:tav tm="100000">
                                          <p:val>
                                            <p:strVal val="#ppt_x"/>
                                          </p:val>
                                        </p:tav>
                                      </p:tavLst>
                                    </p:anim>
                                    <p:anim calcmode="lin" valueType="num">
                                      <p:cBhvr additive="base">
                                        <p:cTn id="25" dur="500" fill="hold"/>
                                        <p:tgtEl>
                                          <p:spTgt spid="2765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400"/>
                                  </p:stCondLst>
                                  <p:childTnLst>
                                    <p:set>
                                      <p:cBhvr>
                                        <p:cTn id="27" dur="1" fill="hold">
                                          <p:stCondLst>
                                            <p:cond delay="0"/>
                                          </p:stCondLst>
                                        </p:cTn>
                                        <p:tgtEl>
                                          <p:spTgt spid="27656"/>
                                        </p:tgtEl>
                                        <p:attrNameLst>
                                          <p:attrName>style.visibility</p:attrName>
                                        </p:attrNameLst>
                                      </p:cBhvr>
                                      <p:to>
                                        <p:strVal val="visible"/>
                                      </p:to>
                                    </p:set>
                                    <p:anim calcmode="lin" valueType="num">
                                      <p:cBhvr additive="base">
                                        <p:cTn id="28" dur="500" fill="hold"/>
                                        <p:tgtEl>
                                          <p:spTgt spid="27656"/>
                                        </p:tgtEl>
                                        <p:attrNameLst>
                                          <p:attrName>ppt_x</p:attrName>
                                        </p:attrNameLst>
                                      </p:cBhvr>
                                      <p:tavLst>
                                        <p:tav tm="0">
                                          <p:val>
                                            <p:strVal val="0-#ppt_w/2"/>
                                          </p:val>
                                        </p:tav>
                                        <p:tav tm="100000">
                                          <p:val>
                                            <p:strVal val="#ppt_x"/>
                                          </p:val>
                                        </p:tav>
                                      </p:tavLst>
                                    </p:anim>
                                    <p:anim calcmode="lin" valueType="num">
                                      <p:cBhvr additive="base">
                                        <p:cTn id="29" dur="500" fill="hold"/>
                                        <p:tgtEl>
                                          <p:spTgt spid="2765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7653"/>
                                        </p:tgtEl>
                                        <p:attrNameLst>
                                          <p:attrName>style.visibility</p:attrName>
                                        </p:attrNameLst>
                                      </p:cBhvr>
                                      <p:to>
                                        <p:strVal val="visible"/>
                                      </p:to>
                                    </p:set>
                                    <p:anim calcmode="lin" valueType="num">
                                      <p:cBhvr additive="base">
                                        <p:cTn id="32" dur="500" fill="hold"/>
                                        <p:tgtEl>
                                          <p:spTgt spid="27653"/>
                                        </p:tgtEl>
                                        <p:attrNameLst>
                                          <p:attrName>ppt_x</p:attrName>
                                        </p:attrNameLst>
                                      </p:cBhvr>
                                      <p:tavLst>
                                        <p:tav tm="0">
                                          <p:val>
                                            <p:strVal val="1+#ppt_w/2"/>
                                          </p:val>
                                        </p:tav>
                                        <p:tav tm="100000">
                                          <p:val>
                                            <p:strVal val="#ppt_x"/>
                                          </p:val>
                                        </p:tav>
                                      </p:tavLst>
                                    </p:anim>
                                    <p:anim calcmode="lin" valueType="num">
                                      <p:cBhvr additive="base">
                                        <p:cTn id="33" dur="500" fill="hold"/>
                                        <p:tgtEl>
                                          <p:spTgt spid="2765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00"/>
                                  </p:stCondLst>
                                  <p:childTnLst>
                                    <p:set>
                                      <p:cBhvr>
                                        <p:cTn id="35" dur="1" fill="hold">
                                          <p:stCondLst>
                                            <p:cond delay="0"/>
                                          </p:stCondLst>
                                        </p:cTn>
                                        <p:tgtEl>
                                          <p:spTgt spid="27655"/>
                                        </p:tgtEl>
                                        <p:attrNameLst>
                                          <p:attrName>style.visibility</p:attrName>
                                        </p:attrNameLst>
                                      </p:cBhvr>
                                      <p:to>
                                        <p:strVal val="visible"/>
                                      </p:to>
                                    </p:set>
                                    <p:anim calcmode="lin" valueType="num">
                                      <p:cBhvr additive="base">
                                        <p:cTn id="36" dur="500" fill="hold"/>
                                        <p:tgtEl>
                                          <p:spTgt spid="27655"/>
                                        </p:tgtEl>
                                        <p:attrNameLst>
                                          <p:attrName>ppt_x</p:attrName>
                                        </p:attrNameLst>
                                      </p:cBhvr>
                                      <p:tavLst>
                                        <p:tav tm="0">
                                          <p:val>
                                            <p:strVal val="1+#ppt_w/2"/>
                                          </p:val>
                                        </p:tav>
                                        <p:tav tm="100000">
                                          <p:val>
                                            <p:strVal val="#ppt_x"/>
                                          </p:val>
                                        </p:tav>
                                      </p:tavLst>
                                    </p:anim>
                                    <p:anim calcmode="lin" valueType="num">
                                      <p:cBhvr additive="base">
                                        <p:cTn id="37" dur="500" fill="hold"/>
                                        <p:tgtEl>
                                          <p:spTgt spid="27655"/>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00"/>
                                  </p:stCondLst>
                                  <p:childTnLst>
                                    <p:set>
                                      <p:cBhvr>
                                        <p:cTn id="39" dur="1" fill="hold">
                                          <p:stCondLst>
                                            <p:cond delay="0"/>
                                          </p:stCondLst>
                                        </p:cTn>
                                        <p:tgtEl>
                                          <p:spTgt spid="27657"/>
                                        </p:tgtEl>
                                        <p:attrNameLst>
                                          <p:attrName>style.visibility</p:attrName>
                                        </p:attrNameLst>
                                      </p:cBhvr>
                                      <p:to>
                                        <p:strVal val="visible"/>
                                      </p:to>
                                    </p:set>
                                    <p:anim calcmode="lin" valueType="num">
                                      <p:cBhvr additive="base">
                                        <p:cTn id="40" dur="500" fill="hold"/>
                                        <p:tgtEl>
                                          <p:spTgt spid="27657"/>
                                        </p:tgtEl>
                                        <p:attrNameLst>
                                          <p:attrName>ppt_x</p:attrName>
                                        </p:attrNameLst>
                                      </p:cBhvr>
                                      <p:tavLst>
                                        <p:tav tm="0">
                                          <p:val>
                                            <p:strVal val="1+#ppt_w/2"/>
                                          </p:val>
                                        </p:tav>
                                        <p:tav tm="100000">
                                          <p:val>
                                            <p:strVal val="#ppt_x"/>
                                          </p:val>
                                        </p:tav>
                                      </p:tavLst>
                                    </p:anim>
                                    <p:anim calcmode="lin" valueType="num">
                                      <p:cBhvr additive="base">
                                        <p:cTn id="41" dur="500" fill="hold"/>
                                        <p:tgtEl>
                                          <p:spTgt spid="27657"/>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040"/>
                            </p:stCondLst>
                            <p:childTnLst>
                              <p:par>
                                <p:cTn id="43" presetID="31" presetClass="entr" presetSubtype="0" fill="hold" grpId="0" nodeType="afterEffect">
                                  <p:stCondLst>
                                    <p:cond delay="0"/>
                                  </p:stCondLst>
                                  <p:childTnLst>
                                    <p:set>
                                      <p:cBhvr>
                                        <p:cTn id="44" dur="1" fill="hold">
                                          <p:stCondLst>
                                            <p:cond delay="0"/>
                                          </p:stCondLst>
                                        </p:cTn>
                                        <p:tgtEl>
                                          <p:spTgt spid="27659"/>
                                        </p:tgtEl>
                                        <p:attrNameLst>
                                          <p:attrName>style.visibility</p:attrName>
                                        </p:attrNameLst>
                                      </p:cBhvr>
                                      <p:to>
                                        <p:strVal val="visible"/>
                                      </p:to>
                                    </p:set>
                                    <p:anim calcmode="lin" valueType="num">
                                      <p:cBhvr>
                                        <p:cTn id="45" dur="500" fill="hold"/>
                                        <p:tgtEl>
                                          <p:spTgt spid="27659"/>
                                        </p:tgtEl>
                                        <p:attrNameLst>
                                          <p:attrName>ppt_w</p:attrName>
                                        </p:attrNameLst>
                                      </p:cBhvr>
                                      <p:tavLst>
                                        <p:tav tm="0">
                                          <p:val>
                                            <p:fltVal val="0"/>
                                          </p:val>
                                        </p:tav>
                                        <p:tav tm="100000">
                                          <p:val>
                                            <p:strVal val="#ppt_w"/>
                                          </p:val>
                                        </p:tav>
                                      </p:tavLst>
                                    </p:anim>
                                    <p:anim calcmode="lin" valueType="num">
                                      <p:cBhvr>
                                        <p:cTn id="46" dur="500" fill="hold"/>
                                        <p:tgtEl>
                                          <p:spTgt spid="27659"/>
                                        </p:tgtEl>
                                        <p:attrNameLst>
                                          <p:attrName>ppt_h</p:attrName>
                                        </p:attrNameLst>
                                      </p:cBhvr>
                                      <p:tavLst>
                                        <p:tav tm="0">
                                          <p:val>
                                            <p:fltVal val="0"/>
                                          </p:val>
                                        </p:tav>
                                        <p:tav tm="100000">
                                          <p:val>
                                            <p:strVal val="#ppt_h"/>
                                          </p:val>
                                        </p:tav>
                                      </p:tavLst>
                                    </p:anim>
                                    <p:anim calcmode="lin" valueType="num">
                                      <p:cBhvr>
                                        <p:cTn id="47" dur="500" fill="hold"/>
                                        <p:tgtEl>
                                          <p:spTgt spid="27659"/>
                                        </p:tgtEl>
                                        <p:attrNameLst>
                                          <p:attrName>style.rotation</p:attrName>
                                        </p:attrNameLst>
                                      </p:cBhvr>
                                      <p:tavLst>
                                        <p:tav tm="0">
                                          <p:val>
                                            <p:fltVal val="90"/>
                                          </p:val>
                                        </p:tav>
                                        <p:tav tm="100000">
                                          <p:val>
                                            <p:fltVal val="0"/>
                                          </p:val>
                                        </p:tav>
                                      </p:tavLst>
                                    </p:anim>
                                    <p:animEffect transition="in" filter="fade">
                                      <p:cBhvr>
                                        <p:cTn id="48" dur="500"/>
                                        <p:tgtEl>
                                          <p:spTgt spid="27659"/>
                                        </p:tgtEl>
                                      </p:cBhvr>
                                    </p:animEffect>
                                  </p:childTnLst>
                                </p:cTn>
                              </p:par>
                            </p:childTnLst>
                          </p:cTn>
                        </p:par>
                        <p:par>
                          <p:cTn id="49" fill="hold" nodeType="afterGroup">
                            <p:stCondLst>
                              <p:cond delay="2540"/>
                            </p:stCondLst>
                            <p:childTnLst>
                              <p:par>
                                <p:cTn id="50" presetID="22" presetClass="entr" presetSubtype="8" fill="hold" grpId="0" nodeType="afterEffect">
                                  <p:stCondLst>
                                    <p:cond delay="0"/>
                                  </p:stCondLst>
                                  <p:childTnLst>
                                    <p:set>
                                      <p:cBhvr>
                                        <p:cTn id="51" dur="1" fill="hold">
                                          <p:stCondLst>
                                            <p:cond delay="0"/>
                                          </p:stCondLst>
                                        </p:cTn>
                                        <p:tgtEl>
                                          <p:spTgt spid="27662"/>
                                        </p:tgtEl>
                                        <p:attrNameLst>
                                          <p:attrName>style.visibility</p:attrName>
                                        </p:attrNameLst>
                                      </p:cBhvr>
                                      <p:to>
                                        <p:strVal val="visible"/>
                                      </p:to>
                                    </p:set>
                                    <p:animEffect transition="in" filter="wipe(left)">
                                      <p:cBhvr>
                                        <p:cTn id="52" dur="500"/>
                                        <p:tgtEl>
                                          <p:spTgt spid="27662"/>
                                        </p:tgtEl>
                                      </p:cBhvr>
                                    </p:animEffect>
                                  </p:childTnLst>
                                </p:cTn>
                              </p:par>
                            </p:childTnLst>
                          </p:cTn>
                        </p:par>
                        <p:par>
                          <p:cTn id="53" fill="hold" nodeType="afterGroup">
                            <p:stCondLst>
                              <p:cond delay="3040"/>
                            </p:stCondLst>
                            <p:childTnLst>
                              <p:par>
                                <p:cTn id="54" presetID="31" presetClass="entr" presetSubtype="0" fill="hold" grpId="0" nodeType="afterEffect">
                                  <p:stCondLst>
                                    <p:cond delay="0"/>
                                  </p:stCondLst>
                                  <p:childTnLst>
                                    <p:set>
                                      <p:cBhvr>
                                        <p:cTn id="55" dur="1" fill="hold">
                                          <p:stCondLst>
                                            <p:cond delay="0"/>
                                          </p:stCondLst>
                                        </p:cTn>
                                        <p:tgtEl>
                                          <p:spTgt spid="27660"/>
                                        </p:tgtEl>
                                        <p:attrNameLst>
                                          <p:attrName>style.visibility</p:attrName>
                                        </p:attrNameLst>
                                      </p:cBhvr>
                                      <p:to>
                                        <p:strVal val="visible"/>
                                      </p:to>
                                    </p:set>
                                    <p:anim calcmode="lin" valueType="num">
                                      <p:cBhvr>
                                        <p:cTn id="56" dur="500" fill="hold"/>
                                        <p:tgtEl>
                                          <p:spTgt spid="27660"/>
                                        </p:tgtEl>
                                        <p:attrNameLst>
                                          <p:attrName>ppt_w</p:attrName>
                                        </p:attrNameLst>
                                      </p:cBhvr>
                                      <p:tavLst>
                                        <p:tav tm="0">
                                          <p:val>
                                            <p:fltVal val="0"/>
                                          </p:val>
                                        </p:tav>
                                        <p:tav tm="100000">
                                          <p:val>
                                            <p:strVal val="#ppt_w"/>
                                          </p:val>
                                        </p:tav>
                                      </p:tavLst>
                                    </p:anim>
                                    <p:anim calcmode="lin" valueType="num">
                                      <p:cBhvr>
                                        <p:cTn id="57" dur="500" fill="hold"/>
                                        <p:tgtEl>
                                          <p:spTgt spid="27660"/>
                                        </p:tgtEl>
                                        <p:attrNameLst>
                                          <p:attrName>ppt_h</p:attrName>
                                        </p:attrNameLst>
                                      </p:cBhvr>
                                      <p:tavLst>
                                        <p:tav tm="0">
                                          <p:val>
                                            <p:fltVal val="0"/>
                                          </p:val>
                                        </p:tav>
                                        <p:tav tm="100000">
                                          <p:val>
                                            <p:strVal val="#ppt_h"/>
                                          </p:val>
                                        </p:tav>
                                      </p:tavLst>
                                    </p:anim>
                                    <p:anim calcmode="lin" valueType="num">
                                      <p:cBhvr>
                                        <p:cTn id="58" dur="500" fill="hold"/>
                                        <p:tgtEl>
                                          <p:spTgt spid="27660"/>
                                        </p:tgtEl>
                                        <p:attrNameLst>
                                          <p:attrName>style.rotation</p:attrName>
                                        </p:attrNameLst>
                                      </p:cBhvr>
                                      <p:tavLst>
                                        <p:tav tm="0">
                                          <p:val>
                                            <p:fltVal val="90"/>
                                          </p:val>
                                        </p:tav>
                                        <p:tav tm="100000">
                                          <p:val>
                                            <p:fltVal val="0"/>
                                          </p:val>
                                        </p:tav>
                                      </p:tavLst>
                                    </p:anim>
                                    <p:animEffect transition="in" filter="fade">
                                      <p:cBhvr>
                                        <p:cTn id="59" dur="500"/>
                                        <p:tgtEl>
                                          <p:spTgt spid="27660"/>
                                        </p:tgtEl>
                                      </p:cBhvr>
                                    </p:animEffect>
                                  </p:childTnLst>
                                </p:cTn>
                              </p:par>
                            </p:childTnLst>
                          </p:cTn>
                        </p:par>
                        <p:par>
                          <p:cTn id="60" fill="hold" nodeType="afterGroup">
                            <p:stCondLst>
                              <p:cond delay="3540"/>
                            </p:stCondLst>
                            <p:childTnLst>
                              <p:par>
                                <p:cTn id="61" presetID="22" presetClass="entr" presetSubtype="8" fill="hold" grpId="0" nodeType="afterEffect">
                                  <p:stCondLst>
                                    <p:cond delay="0"/>
                                  </p:stCondLst>
                                  <p:childTnLst>
                                    <p:set>
                                      <p:cBhvr>
                                        <p:cTn id="62" dur="1" fill="hold">
                                          <p:stCondLst>
                                            <p:cond delay="0"/>
                                          </p:stCondLst>
                                        </p:cTn>
                                        <p:tgtEl>
                                          <p:spTgt spid="27663"/>
                                        </p:tgtEl>
                                        <p:attrNameLst>
                                          <p:attrName>style.visibility</p:attrName>
                                        </p:attrNameLst>
                                      </p:cBhvr>
                                      <p:to>
                                        <p:strVal val="visible"/>
                                      </p:to>
                                    </p:set>
                                    <p:animEffect transition="in" filter="wipe(left)">
                                      <p:cBhvr>
                                        <p:cTn id="63" dur="500"/>
                                        <p:tgtEl>
                                          <p:spTgt spid="27663"/>
                                        </p:tgtEl>
                                      </p:cBhvr>
                                    </p:animEffect>
                                  </p:childTnLst>
                                </p:cTn>
                              </p:par>
                            </p:childTnLst>
                          </p:cTn>
                        </p:par>
                        <p:par>
                          <p:cTn id="64" fill="hold" nodeType="afterGroup">
                            <p:stCondLst>
                              <p:cond delay="4040"/>
                            </p:stCondLst>
                            <p:childTnLst>
                              <p:par>
                                <p:cTn id="65" presetID="31" presetClass="entr" presetSubtype="0" fill="hold" grpId="0" nodeType="afterEffect">
                                  <p:stCondLst>
                                    <p:cond delay="0"/>
                                  </p:stCondLst>
                                  <p:childTnLst>
                                    <p:set>
                                      <p:cBhvr>
                                        <p:cTn id="66" dur="1" fill="hold">
                                          <p:stCondLst>
                                            <p:cond delay="0"/>
                                          </p:stCondLst>
                                        </p:cTn>
                                        <p:tgtEl>
                                          <p:spTgt spid="27661"/>
                                        </p:tgtEl>
                                        <p:attrNameLst>
                                          <p:attrName>style.visibility</p:attrName>
                                        </p:attrNameLst>
                                      </p:cBhvr>
                                      <p:to>
                                        <p:strVal val="visible"/>
                                      </p:to>
                                    </p:set>
                                    <p:anim calcmode="lin" valueType="num">
                                      <p:cBhvr>
                                        <p:cTn id="67" dur="500" fill="hold"/>
                                        <p:tgtEl>
                                          <p:spTgt spid="27661"/>
                                        </p:tgtEl>
                                        <p:attrNameLst>
                                          <p:attrName>ppt_w</p:attrName>
                                        </p:attrNameLst>
                                      </p:cBhvr>
                                      <p:tavLst>
                                        <p:tav tm="0">
                                          <p:val>
                                            <p:fltVal val="0"/>
                                          </p:val>
                                        </p:tav>
                                        <p:tav tm="100000">
                                          <p:val>
                                            <p:strVal val="#ppt_w"/>
                                          </p:val>
                                        </p:tav>
                                      </p:tavLst>
                                    </p:anim>
                                    <p:anim calcmode="lin" valueType="num">
                                      <p:cBhvr>
                                        <p:cTn id="68" dur="500" fill="hold"/>
                                        <p:tgtEl>
                                          <p:spTgt spid="27661"/>
                                        </p:tgtEl>
                                        <p:attrNameLst>
                                          <p:attrName>ppt_h</p:attrName>
                                        </p:attrNameLst>
                                      </p:cBhvr>
                                      <p:tavLst>
                                        <p:tav tm="0">
                                          <p:val>
                                            <p:fltVal val="0"/>
                                          </p:val>
                                        </p:tav>
                                        <p:tav tm="100000">
                                          <p:val>
                                            <p:strVal val="#ppt_h"/>
                                          </p:val>
                                        </p:tav>
                                      </p:tavLst>
                                    </p:anim>
                                    <p:anim calcmode="lin" valueType="num">
                                      <p:cBhvr>
                                        <p:cTn id="69" dur="500" fill="hold"/>
                                        <p:tgtEl>
                                          <p:spTgt spid="27661"/>
                                        </p:tgtEl>
                                        <p:attrNameLst>
                                          <p:attrName>style.rotation</p:attrName>
                                        </p:attrNameLst>
                                      </p:cBhvr>
                                      <p:tavLst>
                                        <p:tav tm="0">
                                          <p:val>
                                            <p:fltVal val="90"/>
                                          </p:val>
                                        </p:tav>
                                        <p:tav tm="100000">
                                          <p:val>
                                            <p:fltVal val="0"/>
                                          </p:val>
                                        </p:tav>
                                      </p:tavLst>
                                    </p:anim>
                                    <p:animEffect transition="in" filter="fade">
                                      <p:cBhvr>
                                        <p:cTn id="70" dur="500"/>
                                        <p:tgtEl>
                                          <p:spTgt spid="27661"/>
                                        </p:tgtEl>
                                      </p:cBhvr>
                                    </p:animEffect>
                                  </p:childTnLst>
                                </p:cTn>
                              </p:par>
                            </p:childTnLst>
                          </p:cTn>
                        </p:par>
                        <p:par>
                          <p:cTn id="71" fill="hold" nodeType="afterGroup">
                            <p:stCondLst>
                              <p:cond delay="4540"/>
                            </p:stCondLst>
                            <p:childTnLst>
                              <p:par>
                                <p:cTn id="72" presetID="22" presetClass="entr" presetSubtype="8" fill="hold" grpId="0" nodeType="afterEffect">
                                  <p:stCondLst>
                                    <p:cond delay="0"/>
                                  </p:stCondLst>
                                  <p:childTnLst>
                                    <p:set>
                                      <p:cBhvr>
                                        <p:cTn id="73" dur="1" fill="hold">
                                          <p:stCondLst>
                                            <p:cond delay="0"/>
                                          </p:stCondLst>
                                        </p:cTn>
                                        <p:tgtEl>
                                          <p:spTgt spid="27664"/>
                                        </p:tgtEl>
                                        <p:attrNameLst>
                                          <p:attrName>style.visibility</p:attrName>
                                        </p:attrNameLst>
                                      </p:cBhvr>
                                      <p:to>
                                        <p:strVal val="visible"/>
                                      </p:to>
                                    </p:set>
                                    <p:animEffect transition="in" filter="wipe(left)">
                                      <p:cBhvr>
                                        <p:cTn id="74" dur="500"/>
                                        <p:tgtEl>
                                          <p:spTgt spid="27664"/>
                                        </p:tgtEl>
                                      </p:cBhvr>
                                    </p:animEffect>
                                  </p:childTnLst>
                                </p:cTn>
                              </p:par>
                            </p:childTnLst>
                          </p:cTn>
                        </p:par>
                        <p:par>
                          <p:cTn id="75" fill="hold" nodeType="afterGroup">
                            <p:stCondLst>
                              <p:cond delay="5040"/>
                            </p:stCondLst>
                            <p:childTnLst>
                              <p:par>
                                <p:cTn id="76" presetID="16" presetClass="entr" presetSubtype="26" fill="hold" nodeType="afterEffect">
                                  <p:stCondLst>
                                    <p:cond delay="0"/>
                                  </p:stCondLst>
                                  <p:childTnLst>
                                    <p:set>
                                      <p:cBhvr>
                                        <p:cTn id="77" dur="1" fill="hold">
                                          <p:stCondLst>
                                            <p:cond delay="0"/>
                                          </p:stCondLst>
                                        </p:cTn>
                                        <p:tgtEl>
                                          <p:spTgt spid="27658"/>
                                        </p:tgtEl>
                                        <p:attrNameLst>
                                          <p:attrName>style.visibility</p:attrName>
                                        </p:attrNameLst>
                                      </p:cBhvr>
                                      <p:to>
                                        <p:strVal val="visible"/>
                                      </p:to>
                                    </p:set>
                                    <p:animEffect transition="in" filter="barn(inHorizontal)">
                                      <p:cBhvr>
                                        <p:cTn id="78" dur="500"/>
                                        <p:tgtEl>
                                          <p:spTgt spid="27658"/>
                                        </p:tgtEl>
                                      </p:cBhvr>
                                    </p:animEffect>
                                  </p:childTnLst>
                                </p:cTn>
                              </p:par>
                            </p:childTnLst>
                          </p:cTn>
                        </p:par>
                        <p:par>
                          <p:cTn id="79" fill="hold" nodeType="afterGroup">
                            <p:stCondLst>
                              <p:cond delay="554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7666"/>
                                        </p:tgtEl>
                                        <p:attrNameLst>
                                          <p:attrName>style.visibility</p:attrName>
                                        </p:attrNameLst>
                                      </p:cBhvr>
                                      <p:to>
                                        <p:strVal val="visible"/>
                                      </p:to>
                                    </p:set>
                                    <p:anim calcmode="lin" valueType="num">
                                      <p:cBhvr>
                                        <p:cTn id="82" dur="500" fill="hold"/>
                                        <p:tgtEl>
                                          <p:spTgt spid="27666"/>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7666"/>
                                        </p:tgtEl>
                                        <p:attrNameLst>
                                          <p:attrName>ppt_y</p:attrName>
                                        </p:attrNameLst>
                                      </p:cBhvr>
                                      <p:tavLst>
                                        <p:tav tm="0">
                                          <p:val>
                                            <p:strVal val="#ppt_y"/>
                                          </p:val>
                                        </p:tav>
                                        <p:tav tm="100000">
                                          <p:val>
                                            <p:strVal val="#ppt_y"/>
                                          </p:val>
                                        </p:tav>
                                      </p:tavLst>
                                    </p:anim>
                                    <p:anim calcmode="lin" valueType="num">
                                      <p:cBhvr>
                                        <p:cTn id="84" dur="500" fill="hold"/>
                                        <p:tgtEl>
                                          <p:spTgt spid="27666"/>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7666"/>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7666"/>
                                        </p:tgtEl>
                                      </p:cBhvr>
                                    </p:animEffect>
                                  </p:childTnLst>
                                </p:cTn>
                              </p:par>
                            </p:childTnLst>
                          </p:cTn>
                        </p:par>
                        <p:par>
                          <p:cTn id="87" fill="hold" nodeType="afterGroup">
                            <p:stCondLst>
                              <p:cond delay="6190"/>
                            </p:stCondLst>
                            <p:childTnLst>
                              <p:par>
                                <p:cTn id="88" presetID="22" presetClass="entr" presetSubtype="1" fill="hold" grpId="0" nodeType="afterEffect">
                                  <p:stCondLst>
                                    <p:cond delay="0"/>
                                  </p:stCondLst>
                                  <p:childTnLst>
                                    <p:set>
                                      <p:cBhvr>
                                        <p:cTn id="89" dur="1" fill="hold">
                                          <p:stCondLst>
                                            <p:cond delay="0"/>
                                          </p:stCondLst>
                                        </p:cTn>
                                        <p:tgtEl>
                                          <p:spTgt spid="27665"/>
                                        </p:tgtEl>
                                        <p:attrNameLst>
                                          <p:attrName>style.visibility</p:attrName>
                                        </p:attrNameLst>
                                      </p:cBhvr>
                                      <p:to>
                                        <p:strVal val="visible"/>
                                      </p:to>
                                    </p:set>
                                    <p:animEffect transition="in" filter="wipe(up)">
                                      <p:cBhvr>
                                        <p:cTn id="90" dur="500"/>
                                        <p:tgtEl>
                                          <p:spTgt spid="27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9" grpId="0" autoUpdateAnimBg="0"/>
      <p:bldP spid="27660" grpId="0" autoUpdateAnimBg="0"/>
      <p:bldP spid="27661" grpId="0" autoUpdateAnimBg="0"/>
      <p:bldP spid="27662" grpId="0" autoUpdateAnimBg="0"/>
      <p:bldP spid="27663" grpId="0" autoUpdateAnimBg="0"/>
      <p:bldP spid="27664" grpId="0" autoUpdateAnimBg="0"/>
      <p:bldP spid="27665" grpId="0" autoUpdateAnimBg="0"/>
      <p:bldP spid="2766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76">
            <a:extLst>
              <a:ext uri="{FF2B5EF4-FFF2-40B4-BE49-F238E27FC236}">
                <a16:creationId xmlns:a16="http://schemas.microsoft.com/office/drawing/2014/main" id="{0422BDBD-816E-4F13-9A63-4D3DE01FB7E0}"/>
              </a:ext>
            </a:extLst>
          </p:cNvPr>
          <p:cNvSpPr txBox="1">
            <a:spLocks noChangeArrowheads="1"/>
          </p:cNvSpPr>
          <p:nvPr/>
        </p:nvSpPr>
        <p:spPr bwMode="auto">
          <a:xfrm>
            <a:off x="477838" y="163513"/>
            <a:ext cx="377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The team's own emphasis on the goal</a:t>
            </a:r>
          </a:p>
        </p:txBody>
      </p:sp>
      <p:sp>
        <p:nvSpPr>
          <p:cNvPr id="28675" name="Freeform 6">
            <a:extLst>
              <a:ext uri="{FF2B5EF4-FFF2-40B4-BE49-F238E27FC236}">
                <a16:creationId xmlns:a16="http://schemas.microsoft.com/office/drawing/2014/main" id="{6A78F8AD-688A-4E67-814D-DE7A183B9D91}"/>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28676" name="Picture 2" descr="C:\Documents and Settings\Administrator\My Documents\商务图片\Nipic_2457331_20110113224908934001.png">
            <a:extLst>
              <a:ext uri="{FF2B5EF4-FFF2-40B4-BE49-F238E27FC236}">
                <a16:creationId xmlns:a16="http://schemas.microsoft.com/office/drawing/2014/main" id="{DE81F3F6-EF5D-4E35-BDF8-BB82C8CBD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50" y="784225"/>
            <a:ext cx="47307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Freeform 7">
            <a:extLst>
              <a:ext uri="{FF2B5EF4-FFF2-40B4-BE49-F238E27FC236}">
                <a16:creationId xmlns:a16="http://schemas.microsoft.com/office/drawing/2014/main" id="{EE2F3462-3749-4F9B-B480-46F65819931C}"/>
              </a:ext>
            </a:extLst>
          </p:cNvPr>
          <p:cNvSpPr>
            <a:spLocks/>
          </p:cNvSpPr>
          <p:nvPr/>
        </p:nvSpPr>
        <p:spPr bwMode="auto">
          <a:xfrm>
            <a:off x="3716338" y="2482850"/>
            <a:ext cx="3106737" cy="2836863"/>
          </a:xfrm>
          <a:custGeom>
            <a:avLst/>
            <a:gdLst>
              <a:gd name="T0" fmla="*/ 2687 w 4137"/>
              <a:gd name="T1" fmla="*/ 148 h 3776"/>
              <a:gd name="T2" fmla="*/ 3629 w 4137"/>
              <a:gd name="T3" fmla="*/ 2303 h 3776"/>
              <a:gd name="T4" fmla="*/ 1466 w 4137"/>
              <a:gd name="T5" fmla="*/ 3265 h 3776"/>
              <a:gd name="T6" fmla="*/ 496 w 4137"/>
              <a:gd name="T7" fmla="*/ 1123 h 3776"/>
              <a:gd name="T8" fmla="*/ 348 w 4137"/>
              <a:gd name="T9" fmla="*/ 1066 h 3776"/>
              <a:gd name="T10" fmla="*/ 1409 w 4137"/>
              <a:gd name="T11" fmla="*/ 3413 h 3776"/>
              <a:gd name="T12" fmla="*/ 3777 w 4137"/>
              <a:gd name="T13" fmla="*/ 2360 h 3776"/>
              <a:gd name="T14" fmla="*/ 2744 w 4137"/>
              <a:gd name="T15" fmla="*/ 0 h 3776"/>
              <a:gd name="T16" fmla="*/ 2687 w 4137"/>
              <a:gd name="T17" fmla="*/ 148 h 3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7" h="3776">
                <a:moveTo>
                  <a:pt x="2687" y="148"/>
                </a:moveTo>
                <a:cubicBezTo>
                  <a:pt x="3536" y="487"/>
                  <a:pt x="3958" y="1447"/>
                  <a:pt x="3629" y="2303"/>
                </a:cubicBezTo>
                <a:cubicBezTo>
                  <a:pt x="3297" y="3166"/>
                  <a:pt x="2328" y="3597"/>
                  <a:pt x="1466" y="3265"/>
                </a:cubicBezTo>
                <a:cubicBezTo>
                  <a:pt x="610" y="2936"/>
                  <a:pt x="179" y="1980"/>
                  <a:pt x="496" y="1123"/>
                </a:cubicBezTo>
                <a:lnTo>
                  <a:pt x="348" y="1066"/>
                </a:lnTo>
                <a:cubicBezTo>
                  <a:pt x="0" y="2005"/>
                  <a:pt x="471" y="3053"/>
                  <a:pt x="1409" y="3413"/>
                </a:cubicBezTo>
                <a:cubicBezTo>
                  <a:pt x="2353" y="3776"/>
                  <a:pt x="3414" y="3305"/>
                  <a:pt x="3777" y="2360"/>
                </a:cubicBezTo>
                <a:cubicBezTo>
                  <a:pt x="4137" y="1422"/>
                  <a:pt x="3675" y="371"/>
                  <a:pt x="2744" y="0"/>
                </a:cubicBezTo>
                <a:lnTo>
                  <a:pt x="2687" y="14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78" name="Freeform 8">
            <a:extLst>
              <a:ext uri="{FF2B5EF4-FFF2-40B4-BE49-F238E27FC236}">
                <a16:creationId xmlns:a16="http://schemas.microsoft.com/office/drawing/2014/main" id="{8FF771AA-EC85-4D4C-A69E-814CE89BB27C}"/>
              </a:ext>
            </a:extLst>
          </p:cNvPr>
          <p:cNvSpPr>
            <a:spLocks/>
          </p:cNvSpPr>
          <p:nvPr/>
        </p:nvSpPr>
        <p:spPr bwMode="auto">
          <a:xfrm>
            <a:off x="1100138" y="3659188"/>
            <a:ext cx="3095625" cy="2619375"/>
          </a:xfrm>
          <a:custGeom>
            <a:avLst/>
            <a:gdLst>
              <a:gd name="T0" fmla="*/ 3119 w 4122"/>
              <a:gd name="T1" fmla="*/ 125 h 3487"/>
              <a:gd name="T2" fmla="*/ 3374 w 4122"/>
              <a:gd name="T3" fmla="*/ 2463 h 3487"/>
              <a:gd name="T4" fmla="*/ 1022 w 4122"/>
              <a:gd name="T5" fmla="*/ 2734 h 3487"/>
              <a:gd name="T6" fmla="*/ 737 w 4122"/>
              <a:gd name="T7" fmla="*/ 399 h 3487"/>
              <a:gd name="T8" fmla="*/ 613 w 4122"/>
              <a:gd name="T9" fmla="*/ 301 h 3487"/>
              <a:gd name="T10" fmla="*/ 923 w 4122"/>
              <a:gd name="T11" fmla="*/ 2858 h 3487"/>
              <a:gd name="T12" fmla="*/ 3498 w 4122"/>
              <a:gd name="T13" fmla="*/ 2561 h 3487"/>
              <a:gd name="T14" fmla="*/ 3218 w 4122"/>
              <a:gd name="T15" fmla="*/ 0 h 3487"/>
              <a:gd name="T16" fmla="*/ 3119 w 4122"/>
              <a:gd name="T17" fmla="*/ 125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2" h="3487">
                <a:moveTo>
                  <a:pt x="3119" y="125"/>
                </a:moveTo>
                <a:cubicBezTo>
                  <a:pt x="3828" y="702"/>
                  <a:pt x="3944" y="1744"/>
                  <a:pt x="3374" y="2463"/>
                </a:cubicBezTo>
                <a:cubicBezTo>
                  <a:pt x="2799" y="3187"/>
                  <a:pt x="1746" y="3308"/>
                  <a:pt x="1022" y="2734"/>
                </a:cubicBezTo>
                <a:cubicBezTo>
                  <a:pt x="303" y="2164"/>
                  <a:pt x="178" y="1123"/>
                  <a:pt x="737" y="399"/>
                </a:cubicBezTo>
                <a:lnTo>
                  <a:pt x="613" y="301"/>
                </a:lnTo>
                <a:cubicBezTo>
                  <a:pt x="0" y="1093"/>
                  <a:pt x="136" y="2234"/>
                  <a:pt x="923" y="2858"/>
                </a:cubicBezTo>
                <a:cubicBezTo>
                  <a:pt x="1716" y="3487"/>
                  <a:pt x="2869" y="3354"/>
                  <a:pt x="3498" y="2561"/>
                </a:cubicBezTo>
                <a:cubicBezTo>
                  <a:pt x="4122" y="1774"/>
                  <a:pt x="3996" y="632"/>
                  <a:pt x="3218" y="0"/>
                </a:cubicBezTo>
                <a:lnTo>
                  <a:pt x="3119" y="1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79" name="Freeform 9">
            <a:extLst>
              <a:ext uri="{FF2B5EF4-FFF2-40B4-BE49-F238E27FC236}">
                <a16:creationId xmlns:a16="http://schemas.microsoft.com/office/drawing/2014/main" id="{5263D3FA-700A-4AB8-A91B-41DA5F605521}"/>
              </a:ext>
            </a:extLst>
          </p:cNvPr>
          <p:cNvSpPr>
            <a:spLocks/>
          </p:cNvSpPr>
          <p:nvPr/>
        </p:nvSpPr>
        <p:spPr bwMode="auto">
          <a:xfrm>
            <a:off x="1536700" y="901700"/>
            <a:ext cx="2943225" cy="2833688"/>
          </a:xfrm>
          <a:custGeom>
            <a:avLst/>
            <a:gdLst>
              <a:gd name="T0" fmla="*/ 1687 w 3919"/>
              <a:gd name="T1" fmla="*/ 3617 h 3773"/>
              <a:gd name="T2" fmla="*/ 309 w 3919"/>
              <a:gd name="T3" fmla="*/ 1711 h 3773"/>
              <a:gd name="T4" fmla="*/ 2219 w 3919"/>
              <a:gd name="T5" fmla="*/ 311 h 3773"/>
              <a:gd name="T6" fmla="*/ 3622 w 3919"/>
              <a:gd name="T7" fmla="*/ 2199 h 3773"/>
              <a:gd name="T8" fmla="*/ 3778 w 3919"/>
              <a:gd name="T9" fmla="*/ 2223 h 3773"/>
              <a:gd name="T10" fmla="*/ 2243 w 3919"/>
              <a:gd name="T11" fmla="*/ 155 h 3773"/>
              <a:gd name="T12" fmla="*/ 153 w 3919"/>
              <a:gd name="T13" fmla="*/ 1687 h 3773"/>
              <a:gd name="T14" fmla="*/ 1663 w 3919"/>
              <a:gd name="T15" fmla="*/ 3773 h 3773"/>
              <a:gd name="T16" fmla="*/ 1687 w 3919"/>
              <a:gd name="T17" fmla="*/ 3617 h 3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9" h="3773">
                <a:moveTo>
                  <a:pt x="1687" y="3617"/>
                </a:moveTo>
                <a:cubicBezTo>
                  <a:pt x="785" y="3466"/>
                  <a:pt x="170" y="2617"/>
                  <a:pt x="309" y="1711"/>
                </a:cubicBezTo>
                <a:cubicBezTo>
                  <a:pt x="450" y="797"/>
                  <a:pt x="1305" y="171"/>
                  <a:pt x="2219" y="311"/>
                </a:cubicBezTo>
                <a:cubicBezTo>
                  <a:pt x="3125" y="451"/>
                  <a:pt x="3749" y="1294"/>
                  <a:pt x="3622" y="2199"/>
                </a:cubicBezTo>
                <a:lnTo>
                  <a:pt x="3778" y="2223"/>
                </a:lnTo>
                <a:cubicBezTo>
                  <a:pt x="3919" y="1231"/>
                  <a:pt x="3236" y="308"/>
                  <a:pt x="2243" y="155"/>
                </a:cubicBezTo>
                <a:cubicBezTo>
                  <a:pt x="1243" y="0"/>
                  <a:pt x="307" y="687"/>
                  <a:pt x="153" y="1687"/>
                </a:cubicBezTo>
                <a:cubicBezTo>
                  <a:pt x="0" y="2680"/>
                  <a:pt x="675" y="3609"/>
                  <a:pt x="1663" y="3773"/>
                </a:cubicBezTo>
                <a:lnTo>
                  <a:pt x="1687" y="36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0" name="Oval 10">
            <a:extLst>
              <a:ext uri="{FF2B5EF4-FFF2-40B4-BE49-F238E27FC236}">
                <a16:creationId xmlns:a16="http://schemas.microsoft.com/office/drawing/2014/main" id="{16EAB4FF-6F8D-44F0-8EED-AE079260C998}"/>
              </a:ext>
            </a:extLst>
          </p:cNvPr>
          <p:cNvSpPr>
            <a:spLocks noChangeArrowheads="1"/>
          </p:cNvSpPr>
          <p:nvPr/>
        </p:nvSpPr>
        <p:spPr bwMode="auto">
          <a:xfrm>
            <a:off x="1416050" y="1333500"/>
            <a:ext cx="873125" cy="87153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1" name="Oval 11">
            <a:extLst>
              <a:ext uri="{FF2B5EF4-FFF2-40B4-BE49-F238E27FC236}">
                <a16:creationId xmlns:a16="http://schemas.microsoft.com/office/drawing/2014/main" id="{4B1FB059-97FC-4521-A394-7C09202DC866}"/>
              </a:ext>
            </a:extLst>
          </p:cNvPr>
          <p:cNvSpPr>
            <a:spLocks noChangeArrowheads="1"/>
          </p:cNvSpPr>
          <p:nvPr/>
        </p:nvSpPr>
        <p:spPr bwMode="auto">
          <a:xfrm>
            <a:off x="2419350" y="5640388"/>
            <a:ext cx="871538" cy="8715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2" name="Oval 12">
            <a:extLst>
              <a:ext uri="{FF2B5EF4-FFF2-40B4-BE49-F238E27FC236}">
                <a16:creationId xmlns:a16="http://schemas.microsoft.com/office/drawing/2014/main" id="{1AA1839A-3819-4F88-B538-A5395C1F192F}"/>
              </a:ext>
            </a:extLst>
          </p:cNvPr>
          <p:cNvSpPr>
            <a:spLocks noChangeArrowheads="1"/>
          </p:cNvSpPr>
          <p:nvPr/>
        </p:nvSpPr>
        <p:spPr bwMode="auto">
          <a:xfrm>
            <a:off x="6110288" y="3875088"/>
            <a:ext cx="871537" cy="87153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683" name="TextBox 10">
            <a:extLst>
              <a:ext uri="{FF2B5EF4-FFF2-40B4-BE49-F238E27FC236}">
                <a16:creationId xmlns:a16="http://schemas.microsoft.com/office/drawing/2014/main" id="{14A6BF13-4873-429B-B080-79315B657772}"/>
              </a:ext>
            </a:extLst>
          </p:cNvPr>
          <p:cNvSpPr txBox="1">
            <a:spLocks noChangeArrowheads="1"/>
          </p:cNvSpPr>
          <p:nvPr/>
        </p:nvSpPr>
        <p:spPr bwMode="auto">
          <a:xfrm>
            <a:off x="1439863" y="1395413"/>
            <a:ext cx="776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微软雅黑" panose="020B0503020204020204" pitchFamily="34" charset="-122"/>
                <a:ea typeface="微软雅黑" panose="020B0503020204020204" pitchFamily="34" charset="-122"/>
              </a:rPr>
              <a:t>Title</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8684" name="TextBox 11">
            <a:extLst>
              <a:ext uri="{FF2B5EF4-FFF2-40B4-BE49-F238E27FC236}">
                <a16:creationId xmlns:a16="http://schemas.microsoft.com/office/drawing/2014/main" id="{32823A8B-05DC-4440-86CF-DE5713354F79}"/>
              </a:ext>
            </a:extLst>
          </p:cNvPr>
          <p:cNvSpPr txBox="1">
            <a:spLocks noChangeArrowheads="1"/>
          </p:cNvSpPr>
          <p:nvPr/>
        </p:nvSpPr>
        <p:spPr bwMode="auto">
          <a:xfrm>
            <a:off x="1633538" y="4224338"/>
            <a:ext cx="1800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28685" name="TextBox 12">
            <a:extLst>
              <a:ext uri="{FF2B5EF4-FFF2-40B4-BE49-F238E27FC236}">
                <a16:creationId xmlns:a16="http://schemas.microsoft.com/office/drawing/2014/main" id="{ACB61462-303F-4D22-93C3-019CB1DFD05B}"/>
              </a:ext>
            </a:extLst>
          </p:cNvPr>
          <p:cNvSpPr txBox="1">
            <a:spLocks noChangeArrowheads="1"/>
          </p:cNvSpPr>
          <p:nvPr/>
        </p:nvSpPr>
        <p:spPr bwMode="auto">
          <a:xfrm>
            <a:off x="2166938" y="1754188"/>
            <a:ext cx="1798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28686" name="TextBox 13">
            <a:extLst>
              <a:ext uri="{FF2B5EF4-FFF2-40B4-BE49-F238E27FC236}">
                <a16:creationId xmlns:a16="http://schemas.microsoft.com/office/drawing/2014/main" id="{318C7D8E-EEC5-4EB8-9A14-FDABE2DFDE52}"/>
              </a:ext>
            </a:extLst>
          </p:cNvPr>
          <p:cNvSpPr txBox="1">
            <a:spLocks noChangeArrowheads="1"/>
          </p:cNvSpPr>
          <p:nvPr/>
        </p:nvSpPr>
        <p:spPr bwMode="auto">
          <a:xfrm>
            <a:off x="4335463" y="3173413"/>
            <a:ext cx="1800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28687" name="TextBox 14">
            <a:extLst>
              <a:ext uri="{FF2B5EF4-FFF2-40B4-BE49-F238E27FC236}">
                <a16:creationId xmlns:a16="http://schemas.microsoft.com/office/drawing/2014/main" id="{6C42ED00-CC23-48A9-9AF6-8F69F911B115}"/>
              </a:ext>
            </a:extLst>
          </p:cNvPr>
          <p:cNvSpPr txBox="1">
            <a:spLocks noChangeArrowheads="1"/>
          </p:cNvSpPr>
          <p:nvPr/>
        </p:nvSpPr>
        <p:spPr bwMode="auto">
          <a:xfrm>
            <a:off x="2451100" y="5749925"/>
            <a:ext cx="774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微软雅黑" panose="020B0503020204020204" pitchFamily="34" charset="-122"/>
                <a:ea typeface="微软雅黑" panose="020B0503020204020204" pitchFamily="34" charset="-122"/>
              </a:rPr>
              <a:t>Title</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8688" name="TextBox 15">
            <a:extLst>
              <a:ext uri="{FF2B5EF4-FFF2-40B4-BE49-F238E27FC236}">
                <a16:creationId xmlns:a16="http://schemas.microsoft.com/office/drawing/2014/main" id="{F2CD9E86-D9A8-4AC2-ADA8-476CD399D4C0}"/>
              </a:ext>
            </a:extLst>
          </p:cNvPr>
          <p:cNvSpPr txBox="1">
            <a:spLocks noChangeArrowheads="1"/>
          </p:cNvSpPr>
          <p:nvPr/>
        </p:nvSpPr>
        <p:spPr bwMode="auto">
          <a:xfrm>
            <a:off x="6176963" y="4002088"/>
            <a:ext cx="774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微软雅黑" panose="020B0503020204020204" pitchFamily="34" charset="-122"/>
                <a:ea typeface="微软雅黑" panose="020B0503020204020204" pitchFamily="34" charset="-122"/>
              </a:rPr>
              <a:t>Title</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674"/>
                                        </p:tgtEl>
                                        <p:attrNameLst>
                                          <p:attrName>style.visibility</p:attrName>
                                        </p:attrNameLst>
                                      </p:cBhvr>
                                      <p:to>
                                        <p:strVal val="visible"/>
                                      </p:to>
                                    </p:set>
                                    <p:anim calcmode="lin" valueType="num">
                                      <p:cBhvr>
                                        <p:cTn id="12" dur="4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8674"/>
                                        </p:tgtEl>
                                        <p:attrNameLst>
                                          <p:attrName>ppt_y</p:attrName>
                                        </p:attrNameLst>
                                      </p:cBhvr>
                                      <p:tavLst>
                                        <p:tav tm="0">
                                          <p:val>
                                            <p:strVal val="#ppt_y"/>
                                          </p:val>
                                        </p:tav>
                                        <p:tav tm="100000">
                                          <p:val>
                                            <p:strVal val="#ppt_y"/>
                                          </p:val>
                                        </p:tav>
                                      </p:tavLst>
                                    </p:anim>
                                    <p:anim calcmode="lin" valueType="num">
                                      <p:cBhvr>
                                        <p:cTn id="14" dur="4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8674"/>
                                        </p:tgtEl>
                                      </p:cBhvr>
                                    </p:animEffect>
                                  </p:childTnLst>
                                </p:cTn>
                              </p:par>
                            </p:childTnLst>
                          </p:cTn>
                        </p:par>
                        <p:par>
                          <p:cTn id="17" fill="hold" nodeType="afterGroup">
                            <p:stCondLst>
                              <p:cond delay="1260"/>
                            </p:stCondLst>
                            <p:childTnLst>
                              <p:par>
                                <p:cTn id="18" presetID="31" presetClass="entr" presetSubtype="0" fill="hold" nodeType="afterEffect">
                                  <p:stCondLst>
                                    <p:cond delay="0"/>
                                  </p:stCondLst>
                                  <p:childTnLst>
                                    <p:set>
                                      <p:cBhvr>
                                        <p:cTn id="19" dur="1" fill="hold">
                                          <p:stCondLst>
                                            <p:cond delay="0"/>
                                          </p:stCondLst>
                                        </p:cTn>
                                        <p:tgtEl>
                                          <p:spTgt spid="28679"/>
                                        </p:tgtEl>
                                        <p:attrNameLst>
                                          <p:attrName>style.visibility</p:attrName>
                                        </p:attrNameLst>
                                      </p:cBhvr>
                                      <p:to>
                                        <p:strVal val="visible"/>
                                      </p:to>
                                    </p:set>
                                    <p:anim calcmode="lin" valueType="num">
                                      <p:cBhvr>
                                        <p:cTn id="20" dur="500" fill="hold"/>
                                        <p:tgtEl>
                                          <p:spTgt spid="28679"/>
                                        </p:tgtEl>
                                        <p:attrNameLst>
                                          <p:attrName>ppt_w</p:attrName>
                                        </p:attrNameLst>
                                      </p:cBhvr>
                                      <p:tavLst>
                                        <p:tav tm="0">
                                          <p:val>
                                            <p:fltVal val="0"/>
                                          </p:val>
                                        </p:tav>
                                        <p:tav tm="100000">
                                          <p:val>
                                            <p:strVal val="#ppt_w"/>
                                          </p:val>
                                        </p:tav>
                                      </p:tavLst>
                                    </p:anim>
                                    <p:anim calcmode="lin" valueType="num">
                                      <p:cBhvr>
                                        <p:cTn id="21" dur="500" fill="hold"/>
                                        <p:tgtEl>
                                          <p:spTgt spid="28679"/>
                                        </p:tgtEl>
                                        <p:attrNameLst>
                                          <p:attrName>ppt_h</p:attrName>
                                        </p:attrNameLst>
                                      </p:cBhvr>
                                      <p:tavLst>
                                        <p:tav tm="0">
                                          <p:val>
                                            <p:fltVal val="0"/>
                                          </p:val>
                                        </p:tav>
                                        <p:tav tm="100000">
                                          <p:val>
                                            <p:strVal val="#ppt_h"/>
                                          </p:val>
                                        </p:tav>
                                      </p:tavLst>
                                    </p:anim>
                                    <p:anim calcmode="lin" valueType="num">
                                      <p:cBhvr>
                                        <p:cTn id="22" dur="500" fill="hold"/>
                                        <p:tgtEl>
                                          <p:spTgt spid="28679"/>
                                        </p:tgtEl>
                                        <p:attrNameLst>
                                          <p:attrName>style.rotation</p:attrName>
                                        </p:attrNameLst>
                                      </p:cBhvr>
                                      <p:tavLst>
                                        <p:tav tm="0">
                                          <p:val>
                                            <p:fltVal val="90"/>
                                          </p:val>
                                        </p:tav>
                                        <p:tav tm="100000">
                                          <p:val>
                                            <p:fltVal val="0"/>
                                          </p:val>
                                        </p:tav>
                                      </p:tavLst>
                                    </p:anim>
                                    <p:animEffect transition="in" filter="fade">
                                      <p:cBhvr>
                                        <p:cTn id="23" dur="500"/>
                                        <p:tgtEl>
                                          <p:spTgt spid="28679"/>
                                        </p:tgtEl>
                                      </p:cBhvr>
                                    </p:animEffect>
                                  </p:childTnLst>
                                </p:cTn>
                              </p:par>
                              <p:par>
                                <p:cTn id="24" presetID="31" presetClass="entr" presetSubtype="0" fill="hold" nodeType="withEffect">
                                  <p:stCondLst>
                                    <p:cond delay="0"/>
                                  </p:stCondLst>
                                  <p:childTnLst>
                                    <p:set>
                                      <p:cBhvr>
                                        <p:cTn id="25" dur="1" fill="hold">
                                          <p:stCondLst>
                                            <p:cond delay="0"/>
                                          </p:stCondLst>
                                        </p:cTn>
                                        <p:tgtEl>
                                          <p:spTgt spid="28677"/>
                                        </p:tgtEl>
                                        <p:attrNameLst>
                                          <p:attrName>style.visibility</p:attrName>
                                        </p:attrNameLst>
                                      </p:cBhvr>
                                      <p:to>
                                        <p:strVal val="visible"/>
                                      </p:to>
                                    </p:set>
                                    <p:anim calcmode="lin" valueType="num">
                                      <p:cBhvr>
                                        <p:cTn id="26" dur="500" fill="hold"/>
                                        <p:tgtEl>
                                          <p:spTgt spid="28677"/>
                                        </p:tgtEl>
                                        <p:attrNameLst>
                                          <p:attrName>ppt_w</p:attrName>
                                        </p:attrNameLst>
                                      </p:cBhvr>
                                      <p:tavLst>
                                        <p:tav tm="0">
                                          <p:val>
                                            <p:fltVal val="0"/>
                                          </p:val>
                                        </p:tav>
                                        <p:tav tm="100000">
                                          <p:val>
                                            <p:strVal val="#ppt_w"/>
                                          </p:val>
                                        </p:tav>
                                      </p:tavLst>
                                    </p:anim>
                                    <p:anim calcmode="lin" valueType="num">
                                      <p:cBhvr>
                                        <p:cTn id="27" dur="500" fill="hold"/>
                                        <p:tgtEl>
                                          <p:spTgt spid="28677"/>
                                        </p:tgtEl>
                                        <p:attrNameLst>
                                          <p:attrName>ppt_h</p:attrName>
                                        </p:attrNameLst>
                                      </p:cBhvr>
                                      <p:tavLst>
                                        <p:tav tm="0">
                                          <p:val>
                                            <p:fltVal val="0"/>
                                          </p:val>
                                        </p:tav>
                                        <p:tav tm="100000">
                                          <p:val>
                                            <p:strVal val="#ppt_h"/>
                                          </p:val>
                                        </p:tav>
                                      </p:tavLst>
                                    </p:anim>
                                    <p:anim calcmode="lin" valueType="num">
                                      <p:cBhvr>
                                        <p:cTn id="28" dur="500" fill="hold"/>
                                        <p:tgtEl>
                                          <p:spTgt spid="28677"/>
                                        </p:tgtEl>
                                        <p:attrNameLst>
                                          <p:attrName>style.rotation</p:attrName>
                                        </p:attrNameLst>
                                      </p:cBhvr>
                                      <p:tavLst>
                                        <p:tav tm="0">
                                          <p:val>
                                            <p:fltVal val="90"/>
                                          </p:val>
                                        </p:tav>
                                        <p:tav tm="100000">
                                          <p:val>
                                            <p:fltVal val="0"/>
                                          </p:val>
                                        </p:tav>
                                      </p:tavLst>
                                    </p:anim>
                                    <p:animEffect transition="in" filter="fade">
                                      <p:cBhvr>
                                        <p:cTn id="29" dur="500"/>
                                        <p:tgtEl>
                                          <p:spTgt spid="28677"/>
                                        </p:tgtEl>
                                      </p:cBhvr>
                                    </p:animEffect>
                                  </p:childTnLst>
                                </p:cTn>
                              </p:par>
                              <p:par>
                                <p:cTn id="30" presetID="31" presetClass="entr" presetSubtype="0" fill="hold" nodeType="withEffect">
                                  <p:stCondLst>
                                    <p:cond delay="0"/>
                                  </p:stCondLst>
                                  <p:childTnLst>
                                    <p:set>
                                      <p:cBhvr>
                                        <p:cTn id="31" dur="1" fill="hold">
                                          <p:stCondLst>
                                            <p:cond delay="0"/>
                                          </p:stCondLst>
                                        </p:cTn>
                                        <p:tgtEl>
                                          <p:spTgt spid="28678"/>
                                        </p:tgtEl>
                                        <p:attrNameLst>
                                          <p:attrName>style.visibility</p:attrName>
                                        </p:attrNameLst>
                                      </p:cBhvr>
                                      <p:to>
                                        <p:strVal val="visible"/>
                                      </p:to>
                                    </p:set>
                                    <p:anim calcmode="lin" valueType="num">
                                      <p:cBhvr>
                                        <p:cTn id="32" dur="500" fill="hold"/>
                                        <p:tgtEl>
                                          <p:spTgt spid="28678"/>
                                        </p:tgtEl>
                                        <p:attrNameLst>
                                          <p:attrName>ppt_w</p:attrName>
                                        </p:attrNameLst>
                                      </p:cBhvr>
                                      <p:tavLst>
                                        <p:tav tm="0">
                                          <p:val>
                                            <p:fltVal val="0"/>
                                          </p:val>
                                        </p:tav>
                                        <p:tav tm="100000">
                                          <p:val>
                                            <p:strVal val="#ppt_w"/>
                                          </p:val>
                                        </p:tav>
                                      </p:tavLst>
                                    </p:anim>
                                    <p:anim calcmode="lin" valueType="num">
                                      <p:cBhvr>
                                        <p:cTn id="33" dur="500" fill="hold"/>
                                        <p:tgtEl>
                                          <p:spTgt spid="28678"/>
                                        </p:tgtEl>
                                        <p:attrNameLst>
                                          <p:attrName>ppt_h</p:attrName>
                                        </p:attrNameLst>
                                      </p:cBhvr>
                                      <p:tavLst>
                                        <p:tav tm="0">
                                          <p:val>
                                            <p:fltVal val="0"/>
                                          </p:val>
                                        </p:tav>
                                        <p:tav tm="100000">
                                          <p:val>
                                            <p:strVal val="#ppt_h"/>
                                          </p:val>
                                        </p:tav>
                                      </p:tavLst>
                                    </p:anim>
                                    <p:anim calcmode="lin" valueType="num">
                                      <p:cBhvr>
                                        <p:cTn id="34" dur="500" fill="hold"/>
                                        <p:tgtEl>
                                          <p:spTgt spid="28678"/>
                                        </p:tgtEl>
                                        <p:attrNameLst>
                                          <p:attrName>style.rotation</p:attrName>
                                        </p:attrNameLst>
                                      </p:cBhvr>
                                      <p:tavLst>
                                        <p:tav tm="0">
                                          <p:val>
                                            <p:fltVal val="90"/>
                                          </p:val>
                                        </p:tav>
                                        <p:tav tm="100000">
                                          <p:val>
                                            <p:fltVal val="0"/>
                                          </p:val>
                                        </p:tav>
                                      </p:tavLst>
                                    </p:anim>
                                    <p:animEffect transition="in" filter="fade">
                                      <p:cBhvr>
                                        <p:cTn id="35" dur="500"/>
                                        <p:tgtEl>
                                          <p:spTgt spid="28678"/>
                                        </p:tgtEl>
                                      </p:cBhvr>
                                    </p:animEffect>
                                  </p:childTnLst>
                                </p:cTn>
                              </p:par>
                            </p:childTnLst>
                          </p:cTn>
                        </p:par>
                        <p:par>
                          <p:cTn id="36" fill="hold" nodeType="afterGroup">
                            <p:stCondLst>
                              <p:cond delay="1760"/>
                            </p:stCondLst>
                            <p:childTnLst>
                              <p:par>
                                <p:cTn id="37" presetID="52" presetClass="entr" presetSubtype="0" fill="hold" grpId="0" nodeType="afterEffect">
                                  <p:stCondLst>
                                    <p:cond delay="0"/>
                                  </p:stCondLst>
                                  <p:childTnLst>
                                    <p:set>
                                      <p:cBhvr>
                                        <p:cTn id="38" dur="1" fill="hold">
                                          <p:stCondLst>
                                            <p:cond delay="0"/>
                                          </p:stCondLst>
                                        </p:cTn>
                                        <p:tgtEl>
                                          <p:spTgt spid="28680"/>
                                        </p:tgtEl>
                                        <p:attrNameLst>
                                          <p:attrName>style.visibility</p:attrName>
                                        </p:attrNameLst>
                                      </p:cBhvr>
                                      <p:to>
                                        <p:strVal val="visible"/>
                                      </p:to>
                                    </p:set>
                                    <p:animScale>
                                      <p:cBhvr>
                                        <p:cTn id="39" dur="1000" decel="50000" fill="hold">
                                          <p:stCondLst>
                                            <p:cond delay="0"/>
                                          </p:stCondLst>
                                        </p:cTn>
                                        <p:tgtEl>
                                          <p:spTgt spid="286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28680"/>
                                        </p:tgtEl>
                                        <p:attrNameLst>
                                          <p:attrName>ppt_x,ppt_y</p:attrName>
                                        </p:attrNameLst>
                                      </p:cBhvr>
                                      <p:rCtr x="0" y="0"/>
                                    </p:animMotion>
                                    <p:animEffect transition="in" filter="fade">
                                      <p:cBhvr>
                                        <p:cTn id="41" dur="1000"/>
                                        <p:tgtEl>
                                          <p:spTgt spid="28680"/>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28683"/>
                                        </p:tgtEl>
                                        <p:attrNameLst>
                                          <p:attrName>style.visibility</p:attrName>
                                        </p:attrNameLst>
                                      </p:cBhvr>
                                      <p:to>
                                        <p:strVal val="visible"/>
                                      </p:to>
                                    </p:set>
                                    <p:animScale>
                                      <p:cBhvr>
                                        <p:cTn id="44" dur="1000" decel="50000" fill="hold">
                                          <p:stCondLst>
                                            <p:cond delay="0"/>
                                          </p:stCondLst>
                                        </p:cTn>
                                        <p:tgtEl>
                                          <p:spTgt spid="286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28683"/>
                                        </p:tgtEl>
                                        <p:attrNameLst>
                                          <p:attrName>ppt_x,ppt_y</p:attrName>
                                        </p:attrNameLst>
                                      </p:cBhvr>
                                      <p:rCtr x="0" y="0"/>
                                    </p:animMotion>
                                    <p:animEffect transition="in" filter="fade">
                                      <p:cBhvr>
                                        <p:cTn id="46" dur="1000"/>
                                        <p:tgtEl>
                                          <p:spTgt spid="28683"/>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28682"/>
                                        </p:tgtEl>
                                        <p:attrNameLst>
                                          <p:attrName>style.visibility</p:attrName>
                                        </p:attrNameLst>
                                      </p:cBhvr>
                                      <p:to>
                                        <p:strVal val="visible"/>
                                      </p:to>
                                    </p:set>
                                    <p:animScale>
                                      <p:cBhvr>
                                        <p:cTn id="49" dur="1000" decel="50000" fill="hold">
                                          <p:stCondLst>
                                            <p:cond delay="0"/>
                                          </p:stCondLst>
                                        </p:cTn>
                                        <p:tgtEl>
                                          <p:spTgt spid="286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28682"/>
                                        </p:tgtEl>
                                        <p:attrNameLst>
                                          <p:attrName>ppt_x,ppt_y</p:attrName>
                                        </p:attrNameLst>
                                      </p:cBhvr>
                                      <p:rCtr x="0" y="0"/>
                                    </p:animMotion>
                                    <p:animEffect transition="in" filter="fade">
                                      <p:cBhvr>
                                        <p:cTn id="51" dur="1000"/>
                                        <p:tgtEl>
                                          <p:spTgt spid="28682"/>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28688"/>
                                        </p:tgtEl>
                                        <p:attrNameLst>
                                          <p:attrName>style.visibility</p:attrName>
                                        </p:attrNameLst>
                                      </p:cBhvr>
                                      <p:to>
                                        <p:strVal val="visible"/>
                                      </p:to>
                                    </p:set>
                                    <p:animScale>
                                      <p:cBhvr>
                                        <p:cTn id="54" dur="1000" decel="50000" fill="hold">
                                          <p:stCondLst>
                                            <p:cond delay="0"/>
                                          </p:stCondLst>
                                        </p:cTn>
                                        <p:tgtEl>
                                          <p:spTgt spid="286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5" dur="1000" decel="50000" fill="hold">
                                          <p:stCondLst>
                                            <p:cond delay="0"/>
                                          </p:stCondLst>
                                        </p:cTn>
                                        <p:tgtEl>
                                          <p:spTgt spid="28688"/>
                                        </p:tgtEl>
                                        <p:attrNameLst>
                                          <p:attrName>ppt_x,ppt_y</p:attrName>
                                        </p:attrNameLst>
                                      </p:cBhvr>
                                      <p:rCtr x="0" y="0"/>
                                    </p:animMotion>
                                    <p:animEffect transition="in" filter="fade">
                                      <p:cBhvr>
                                        <p:cTn id="56" dur="1000"/>
                                        <p:tgtEl>
                                          <p:spTgt spid="28688"/>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28681"/>
                                        </p:tgtEl>
                                        <p:attrNameLst>
                                          <p:attrName>style.visibility</p:attrName>
                                        </p:attrNameLst>
                                      </p:cBhvr>
                                      <p:to>
                                        <p:strVal val="visible"/>
                                      </p:to>
                                    </p:set>
                                    <p:animScale>
                                      <p:cBhvr>
                                        <p:cTn id="59" dur="1000" decel="50000" fill="hold">
                                          <p:stCondLst>
                                            <p:cond delay="0"/>
                                          </p:stCondLst>
                                        </p:cTn>
                                        <p:tgtEl>
                                          <p:spTgt spid="286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0" dur="1000" decel="50000" fill="hold">
                                          <p:stCondLst>
                                            <p:cond delay="0"/>
                                          </p:stCondLst>
                                        </p:cTn>
                                        <p:tgtEl>
                                          <p:spTgt spid="28681"/>
                                        </p:tgtEl>
                                        <p:attrNameLst>
                                          <p:attrName>ppt_x,ppt_y</p:attrName>
                                        </p:attrNameLst>
                                      </p:cBhvr>
                                      <p:rCtr x="0" y="0"/>
                                    </p:animMotion>
                                    <p:animEffect transition="in" filter="fade">
                                      <p:cBhvr>
                                        <p:cTn id="61" dur="1000"/>
                                        <p:tgtEl>
                                          <p:spTgt spid="28681"/>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28687"/>
                                        </p:tgtEl>
                                        <p:attrNameLst>
                                          <p:attrName>style.visibility</p:attrName>
                                        </p:attrNameLst>
                                      </p:cBhvr>
                                      <p:to>
                                        <p:strVal val="visible"/>
                                      </p:to>
                                    </p:set>
                                    <p:animScale>
                                      <p:cBhvr>
                                        <p:cTn id="64" dur="1000" decel="50000" fill="hold">
                                          <p:stCondLst>
                                            <p:cond delay="0"/>
                                          </p:stCondLst>
                                        </p:cTn>
                                        <p:tgtEl>
                                          <p:spTgt spid="286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5" dur="1000" decel="50000" fill="hold">
                                          <p:stCondLst>
                                            <p:cond delay="0"/>
                                          </p:stCondLst>
                                        </p:cTn>
                                        <p:tgtEl>
                                          <p:spTgt spid="28687"/>
                                        </p:tgtEl>
                                        <p:attrNameLst>
                                          <p:attrName>ppt_x,ppt_y</p:attrName>
                                        </p:attrNameLst>
                                      </p:cBhvr>
                                      <p:rCtr x="0" y="0"/>
                                    </p:animMotion>
                                    <p:animEffect transition="in" filter="fade">
                                      <p:cBhvr>
                                        <p:cTn id="66" dur="1000"/>
                                        <p:tgtEl>
                                          <p:spTgt spid="28687"/>
                                        </p:tgtEl>
                                      </p:cBhvr>
                                    </p:animEffect>
                                  </p:childTnLst>
                                </p:cTn>
                              </p:par>
                            </p:childTnLst>
                          </p:cTn>
                        </p:par>
                        <p:par>
                          <p:cTn id="67" fill="hold" nodeType="afterGroup">
                            <p:stCondLst>
                              <p:cond delay="2760"/>
                            </p:stCondLst>
                            <p:childTnLst>
                              <p:par>
                                <p:cTn id="68" presetID="22" presetClass="entr" presetSubtype="8" fill="hold" grpId="0" nodeType="afterEffect">
                                  <p:stCondLst>
                                    <p:cond delay="0"/>
                                  </p:stCondLst>
                                  <p:childTnLst>
                                    <p:set>
                                      <p:cBhvr>
                                        <p:cTn id="69" dur="1" fill="hold">
                                          <p:stCondLst>
                                            <p:cond delay="0"/>
                                          </p:stCondLst>
                                        </p:cTn>
                                        <p:tgtEl>
                                          <p:spTgt spid="28685"/>
                                        </p:tgtEl>
                                        <p:attrNameLst>
                                          <p:attrName>style.visibility</p:attrName>
                                        </p:attrNameLst>
                                      </p:cBhvr>
                                      <p:to>
                                        <p:strVal val="visible"/>
                                      </p:to>
                                    </p:set>
                                    <p:animEffect transition="in" filter="wipe(left)">
                                      <p:cBhvr>
                                        <p:cTn id="70" dur="500"/>
                                        <p:tgtEl>
                                          <p:spTgt spid="2868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8684"/>
                                        </p:tgtEl>
                                        <p:attrNameLst>
                                          <p:attrName>style.visibility</p:attrName>
                                        </p:attrNameLst>
                                      </p:cBhvr>
                                      <p:to>
                                        <p:strVal val="visible"/>
                                      </p:to>
                                    </p:set>
                                    <p:animEffect transition="in" filter="wipe(down)">
                                      <p:cBhvr>
                                        <p:cTn id="73" dur="500"/>
                                        <p:tgtEl>
                                          <p:spTgt spid="28684"/>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8686"/>
                                        </p:tgtEl>
                                        <p:attrNameLst>
                                          <p:attrName>style.visibility</p:attrName>
                                        </p:attrNameLst>
                                      </p:cBhvr>
                                      <p:to>
                                        <p:strVal val="visible"/>
                                      </p:to>
                                    </p:set>
                                    <p:animEffect transition="in" filter="wipe(right)">
                                      <p:cBhvr>
                                        <p:cTn id="76" dur="500"/>
                                        <p:tgtEl>
                                          <p:spTgt spid="28686"/>
                                        </p:tgtEl>
                                      </p:cBhvr>
                                    </p:animEffect>
                                  </p:childTnLst>
                                </p:cTn>
                              </p:par>
                            </p:childTnLst>
                          </p:cTn>
                        </p:par>
                        <p:par>
                          <p:cTn id="77" fill="hold" nodeType="afterGroup">
                            <p:stCondLst>
                              <p:cond delay="3260"/>
                            </p:stCondLst>
                            <p:childTnLst>
                              <p:par>
                                <p:cTn id="78" presetID="42" presetClass="entr" presetSubtype="0" fill="hold" nodeType="afterEffect">
                                  <p:stCondLst>
                                    <p:cond delay="0"/>
                                  </p:stCondLst>
                                  <p:childTnLst>
                                    <p:set>
                                      <p:cBhvr>
                                        <p:cTn id="79" dur="1" fill="hold">
                                          <p:stCondLst>
                                            <p:cond delay="0"/>
                                          </p:stCondLst>
                                        </p:cTn>
                                        <p:tgtEl>
                                          <p:spTgt spid="28676"/>
                                        </p:tgtEl>
                                        <p:attrNameLst>
                                          <p:attrName>style.visibility</p:attrName>
                                        </p:attrNameLst>
                                      </p:cBhvr>
                                      <p:to>
                                        <p:strVal val="visible"/>
                                      </p:to>
                                    </p:set>
                                    <p:animEffect transition="in" filter="fade">
                                      <p:cBhvr>
                                        <p:cTn id="80" dur="1000"/>
                                        <p:tgtEl>
                                          <p:spTgt spid="28676"/>
                                        </p:tgtEl>
                                      </p:cBhvr>
                                    </p:animEffect>
                                    <p:anim calcmode="lin" valueType="num">
                                      <p:cBhvr>
                                        <p:cTn id="81" dur="1000" fill="hold"/>
                                        <p:tgtEl>
                                          <p:spTgt spid="28676"/>
                                        </p:tgtEl>
                                        <p:attrNameLst>
                                          <p:attrName>ppt_x</p:attrName>
                                        </p:attrNameLst>
                                      </p:cBhvr>
                                      <p:tavLst>
                                        <p:tav tm="0">
                                          <p:val>
                                            <p:strVal val="#ppt_x"/>
                                          </p:val>
                                        </p:tav>
                                        <p:tav tm="100000">
                                          <p:val>
                                            <p:strVal val="#ppt_x"/>
                                          </p:val>
                                        </p:tav>
                                      </p:tavLst>
                                    </p:anim>
                                    <p:anim calcmode="lin" valueType="num">
                                      <p:cBhvr>
                                        <p:cTn id="82"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80" grpId="0" animBg="1" autoUpdateAnimBg="0"/>
      <p:bldP spid="28681" grpId="0" animBg="1" autoUpdateAnimBg="0"/>
      <p:bldP spid="28682" grpId="0" animBg="1" autoUpdateAnimBg="0"/>
      <p:bldP spid="28683" grpId="0" autoUpdateAnimBg="0"/>
      <p:bldP spid="28684" grpId="0" autoUpdateAnimBg="0"/>
      <p:bldP spid="28685" grpId="0" autoUpdateAnimBg="0"/>
      <p:bldP spid="28686" grpId="0" autoUpdateAnimBg="0"/>
      <p:bldP spid="28687" grpId="0" autoUpdateAnimBg="0"/>
      <p:bldP spid="2868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76">
            <a:extLst>
              <a:ext uri="{FF2B5EF4-FFF2-40B4-BE49-F238E27FC236}">
                <a16:creationId xmlns:a16="http://schemas.microsoft.com/office/drawing/2014/main" id="{A914741E-F3A1-42AC-88A3-8EB64D0D7C0A}"/>
              </a:ext>
            </a:extLst>
          </p:cNvPr>
          <p:cNvSpPr txBox="1">
            <a:spLocks noChangeArrowheads="1"/>
          </p:cNvSpPr>
          <p:nvPr/>
        </p:nvSpPr>
        <p:spPr bwMode="auto">
          <a:xfrm>
            <a:off x="477838" y="163513"/>
            <a:ext cx="2338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Their own ability to improve</a:t>
            </a:r>
          </a:p>
        </p:txBody>
      </p:sp>
      <p:sp>
        <p:nvSpPr>
          <p:cNvPr id="29699" name="Freeform 6">
            <a:extLst>
              <a:ext uri="{FF2B5EF4-FFF2-40B4-BE49-F238E27FC236}">
                <a16:creationId xmlns:a16="http://schemas.microsoft.com/office/drawing/2014/main" id="{EE5EB610-68F7-4E98-A6C0-224D4D4F28BB}"/>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00" name="TextBox 3">
            <a:extLst>
              <a:ext uri="{FF2B5EF4-FFF2-40B4-BE49-F238E27FC236}">
                <a16:creationId xmlns:a16="http://schemas.microsoft.com/office/drawing/2014/main" id="{1BBDC461-A5D8-4855-ACEF-8258BB850C55}"/>
              </a:ext>
            </a:extLst>
          </p:cNvPr>
          <p:cNvSpPr txBox="1">
            <a:spLocks noChangeArrowheads="1"/>
          </p:cNvSpPr>
          <p:nvPr/>
        </p:nvSpPr>
        <p:spPr bwMode="auto">
          <a:xfrm>
            <a:off x="695325" y="1271588"/>
            <a:ext cx="2439988"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4D4D4D"/>
                </a:solidFill>
                <a:latin typeface="微软雅黑" panose="020B0503020204020204" pitchFamily="34" charset="-122"/>
                <a:ea typeface="微软雅黑" panose="020B0503020204020204" pitchFamily="34" charset="-122"/>
              </a:rPr>
              <a:t>Enter your text here</a:t>
            </a:r>
          </a:p>
        </p:txBody>
      </p:sp>
      <p:pic>
        <p:nvPicPr>
          <p:cNvPr id="29701" name="组合 4">
            <a:extLst>
              <a:ext uri="{FF2B5EF4-FFF2-40B4-BE49-F238E27FC236}">
                <a16:creationId xmlns:a16="http://schemas.microsoft.com/office/drawing/2014/main" id="{5F223815-7C07-4CA6-808E-D3F0420BA89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1279525"/>
            <a:ext cx="760095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9702" name="Oval 6">
            <a:extLst>
              <a:ext uri="{FF2B5EF4-FFF2-40B4-BE49-F238E27FC236}">
                <a16:creationId xmlns:a16="http://schemas.microsoft.com/office/drawing/2014/main" id="{7798698B-F198-4EF2-820F-0F0B2EFFD0AD}"/>
              </a:ext>
            </a:extLst>
          </p:cNvPr>
          <p:cNvSpPr>
            <a:spLocks noChangeArrowheads="1"/>
          </p:cNvSpPr>
          <p:nvPr/>
        </p:nvSpPr>
        <p:spPr bwMode="auto">
          <a:xfrm>
            <a:off x="1295400" y="5721350"/>
            <a:ext cx="184150" cy="18573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9703" name="Oval 7">
            <a:extLst>
              <a:ext uri="{FF2B5EF4-FFF2-40B4-BE49-F238E27FC236}">
                <a16:creationId xmlns:a16="http://schemas.microsoft.com/office/drawing/2014/main" id="{DE888EA4-6C4E-4242-ACB7-9CE08C449A16}"/>
              </a:ext>
            </a:extLst>
          </p:cNvPr>
          <p:cNvSpPr>
            <a:spLocks noChangeArrowheads="1"/>
          </p:cNvSpPr>
          <p:nvPr/>
        </p:nvSpPr>
        <p:spPr bwMode="auto">
          <a:xfrm>
            <a:off x="2324100" y="4784725"/>
            <a:ext cx="184150" cy="18415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9704" name="Oval 8">
            <a:extLst>
              <a:ext uri="{FF2B5EF4-FFF2-40B4-BE49-F238E27FC236}">
                <a16:creationId xmlns:a16="http://schemas.microsoft.com/office/drawing/2014/main" id="{6CDB03A4-7644-4028-8A43-B808D31B3DD8}"/>
              </a:ext>
            </a:extLst>
          </p:cNvPr>
          <p:cNvSpPr>
            <a:spLocks noChangeArrowheads="1"/>
          </p:cNvSpPr>
          <p:nvPr/>
        </p:nvSpPr>
        <p:spPr bwMode="auto">
          <a:xfrm>
            <a:off x="3243263" y="5124450"/>
            <a:ext cx="184150" cy="18573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9705" name="Oval 9">
            <a:extLst>
              <a:ext uri="{FF2B5EF4-FFF2-40B4-BE49-F238E27FC236}">
                <a16:creationId xmlns:a16="http://schemas.microsoft.com/office/drawing/2014/main" id="{6D7B3035-34F7-49E3-AC67-F769AE72D2EC}"/>
              </a:ext>
            </a:extLst>
          </p:cNvPr>
          <p:cNvSpPr>
            <a:spLocks noChangeArrowheads="1"/>
          </p:cNvSpPr>
          <p:nvPr/>
        </p:nvSpPr>
        <p:spPr bwMode="auto">
          <a:xfrm>
            <a:off x="5024438" y="4368800"/>
            <a:ext cx="184150" cy="18415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9706" name="Oval 10">
            <a:extLst>
              <a:ext uri="{FF2B5EF4-FFF2-40B4-BE49-F238E27FC236}">
                <a16:creationId xmlns:a16="http://schemas.microsoft.com/office/drawing/2014/main" id="{78643525-ECEB-4CAF-A3D4-301FDC8A79DA}"/>
              </a:ext>
            </a:extLst>
          </p:cNvPr>
          <p:cNvSpPr>
            <a:spLocks noChangeArrowheads="1"/>
          </p:cNvSpPr>
          <p:nvPr/>
        </p:nvSpPr>
        <p:spPr bwMode="auto">
          <a:xfrm>
            <a:off x="3692525" y="4376738"/>
            <a:ext cx="184150" cy="18415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9707" name="Oval 11">
            <a:extLst>
              <a:ext uri="{FF2B5EF4-FFF2-40B4-BE49-F238E27FC236}">
                <a16:creationId xmlns:a16="http://schemas.microsoft.com/office/drawing/2014/main" id="{36209232-6B28-488D-83F6-FC59D0C516BC}"/>
              </a:ext>
            </a:extLst>
          </p:cNvPr>
          <p:cNvSpPr>
            <a:spLocks noChangeArrowheads="1"/>
          </p:cNvSpPr>
          <p:nvPr/>
        </p:nvSpPr>
        <p:spPr bwMode="auto">
          <a:xfrm>
            <a:off x="5872163" y="4130675"/>
            <a:ext cx="184150" cy="18415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9708" name="Oval 12">
            <a:extLst>
              <a:ext uri="{FF2B5EF4-FFF2-40B4-BE49-F238E27FC236}">
                <a16:creationId xmlns:a16="http://schemas.microsoft.com/office/drawing/2014/main" id="{6CED0DAB-0D11-40C7-A15B-5F2A92F406C8}"/>
              </a:ext>
            </a:extLst>
          </p:cNvPr>
          <p:cNvSpPr>
            <a:spLocks noChangeArrowheads="1"/>
          </p:cNvSpPr>
          <p:nvPr/>
        </p:nvSpPr>
        <p:spPr bwMode="auto">
          <a:xfrm>
            <a:off x="6888163" y="3017838"/>
            <a:ext cx="184150" cy="18415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9709" name="TextBox 14">
            <a:extLst>
              <a:ext uri="{FF2B5EF4-FFF2-40B4-BE49-F238E27FC236}">
                <a16:creationId xmlns:a16="http://schemas.microsoft.com/office/drawing/2014/main" id="{91AF4149-F066-4789-B515-2117D1F7CBC0}"/>
              </a:ext>
            </a:extLst>
          </p:cNvPr>
          <p:cNvSpPr txBox="1">
            <a:spLocks noChangeArrowheads="1"/>
          </p:cNvSpPr>
          <p:nvPr/>
        </p:nvSpPr>
        <p:spPr bwMode="auto">
          <a:xfrm>
            <a:off x="1387475" y="38481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4D4D4D"/>
                </a:solidFill>
                <a:latin typeface="微软雅黑" panose="020B0503020204020204" pitchFamily="34" charset="-122"/>
                <a:ea typeface="微软雅黑" panose="020B0503020204020204" pitchFamily="34" charset="-122"/>
              </a:rPr>
              <a:t>01  </a:t>
            </a:r>
            <a:r>
              <a:rPr lang="zh-CN" altLang="en-US" b="1">
                <a:solidFill>
                  <a:srgbClr val="4D4D4D"/>
                </a:solidFill>
                <a:latin typeface="微软雅黑" panose="020B0503020204020204" pitchFamily="34" charset="-122"/>
                <a:ea typeface="微软雅黑" panose="020B0503020204020204" pitchFamily="34" charset="-122"/>
              </a:rPr>
              <a:t>A certain ability</a:t>
            </a:r>
          </a:p>
        </p:txBody>
      </p:sp>
      <p:sp>
        <p:nvSpPr>
          <p:cNvPr id="29710" name="TextBox 15">
            <a:extLst>
              <a:ext uri="{FF2B5EF4-FFF2-40B4-BE49-F238E27FC236}">
                <a16:creationId xmlns:a16="http://schemas.microsoft.com/office/drawing/2014/main" id="{B467BA48-1DBD-4422-839B-581870BF7832}"/>
              </a:ext>
            </a:extLst>
          </p:cNvPr>
          <p:cNvSpPr txBox="1">
            <a:spLocks noChangeArrowheads="1"/>
          </p:cNvSpPr>
          <p:nvPr/>
        </p:nvSpPr>
        <p:spPr bwMode="auto">
          <a:xfrm>
            <a:off x="422275" y="4178300"/>
            <a:ext cx="30257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your text content</a:t>
            </a:r>
            <a:endParaRPr lang="en-US" altLang="zh-CN" sz="1600" dirty="0">
              <a:solidFill>
                <a:srgbClr val="4D4D4D"/>
              </a:solidFill>
              <a:latin typeface="微软雅黑" panose="020B0503020204020204" pitchFamily="34" charset="-122"/>
              <a:ea typeface="微软雅黑" panose="020B0503020204020204" pitchFamily="34" charset="-122"/>
            </a:endParaRPr>
          </a:p>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your text content</a:t>
            </a:r>
          </a:p>
        </p:txBody>
      </p:sp>
      <p:sp>
        <p:nvSpPr>
          <p:cNvPr id="29711" name="TextBox 16">
            <a:extLst>
              <a:ext uri="{FF2B5EF4-FFF2-40B4-BE49-F238E27FC236}">
                <a16:creationId xmlns:a16="http://schemas.microsoft.com/office/drawing/2014/main" id="{99A6AEE5-25C6-439B-8E85-AF9A1E752A5D}"/>
              </a:ext>
            </a:extLst>
          </p:cNvPr>
          <p:cNvSpPr txBox="1">
            <a:spLocks noChangeArrowheads="1"/>
          </p:cNvSpPr>
          <p:nvPr/>
        </p:nvSpPr>
        <p:spPr bwMode="auto">
          <a:xfrm>
            <a:off x="3784600" y="4691063"/>
            <a:ext cx="1531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4D4D4D"/>
                </a:solidFill>
                <a:latin typeface="微软雅黑" panose="020B0503020204020204" pitchFamily="34" charset="-122"/>
                <a:ea typeface="微软雅黑" panose="020B0503020204020204" pitchFamily="34" charset="-122"/>
              </a:rPr>
              <a:t>02  </a:t>
            </a:r>
            <a:r>
              <a:rPr lang="zh-CN" altLang="en-US" b="1">
                <a:solidFill>
                  <a:srgbClr val="4D4D4D"/>
                </a:solidFill>
                <a:latin typeface="微软雅黑" panose="020B0503020204020204" pitchFamily="34" charset="-122"/>
                <a:ea typeface="微软雅黑" panose="020B0503020204020204" pitchFamily="34" charset="-122"/>
              </a:rPr>
              <a:t>A certain ability</a:t>
            </a:r>
          </a:p>
        </p:txBody>
      </p:sp>
      <p:sp>
        <p:nvSpPr>
          <p:cNvPr id="29712" name="TextBox 17">
            <a:extLst>
              <a:ext uri="{FF2B5EF4-FFF2-40B4-BE49-F238E27FC236}">
                <a16:creationId xmlns:a16="http://schemas.microsoft.com/office/drawing/2014/main" id="{99897E4F-D629-48FD-B2A2-AD74B3137B3D}"/>
              </a:ext>
            </a:extLst>
          </p:cNvPr>
          <p:cNvSpPr txBox="1">
            <a:spLocks noChangeArrowheads="1"/>
          </p:cNvSpPr>
          <p:nvPr/>
        </p:nvSpPr>
        <p:spPr bwMode="auto">
          <a:xfrm>
            <a:off x="3805238" y="5021263"/>
            <a:ext cx="2889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your text content</a:t>
            </a:r>
            <a:endParaRPr lang="en-US" altLang="zh-CN" sz="1600" dirty="0">
              <a:solidFill>
                <a:srgbClr val="4D4D4D"/>
              </a:solidFill>
              <a:latin typeface="微软雅黑" panose="020B0503020204020204" pitchFamily="34" charset="-122"/>
              <a:ea typeface="微软雅黑" panose="020B0503020204020204" pitchFamily="34" charset="-122"/>
            </a:endParaRPr>
          </a:p>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your text content</a:t>
            </a:r>
          </a:p>
        </p:txBody>
      </p:sp>
      <p:sp>
        <p:nvSpPr>
          <p:cNvPr id="29713" name="TextBox 18">
            <a:extLst>
              <a:ext uri="{FF2B5EF4-FFF2-40B4-BE49-F238E27FC236}">
                <a16:creationId xmlns:a16="http://schemas.microsoft.com/office/drawing/2014/main" id="{2296FE10-A24E-461B-A4CC-5D27F66C2E32}"/>
              </a:ext>
            </a:extLst>
          </p:cNvPr>
          <p:cNvSpPr txBox="1">
            <a:spLocks noChangeArrowheads="1"/>
          </p:cNvSpPr>
          <p:nvPr/>
        </p:nvSpPr>
        <p:spPr bwMode="auto">
          <a:xfrm>
            <a:off x="6307138" y="3967163"/>
            <a:ext cx="153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4D4D4D"/>
                </a:solidFill>
                <a:latin typeface="微软雅黑" panose="020B0503020204020204" pitchFamily="34" charset="-122"/>
                <a:ea typeface="微软雅黑" panose="020B0503020204020204" pitchFamily="34" charset="-122"/>
              </a:rPr>
              <a:t>03  </a:t>
            </a:r>
            <a:r>
              <a:rPr lang="zh-CN" altLang="en-US" b="1">
                <a:solidFill>
                  <a:srgbClr val="4D4D4D"/>
                </a:solidFill>
                <a:latin typeface="微软雅黑" panose="020B0503020204020204" pitchFamily="34" charset="-122"/>
                <a:ea typeface="微软雅黑" panose="020B0503020204020204" pitchFamily="34" charset="-122"/>
              </a:rPr>
              <a:t>A certain ability</a:t>
            </a:r>
          </a:p>
        </p:txBody>
      </p:sp>
      <p:sp>
        <p:nvSpPr>
          <p:cNvPr id="29714" name="TextBox 19">
            <a:extLst>
              <a:ext uri="{FF2B5EF4-FFF2-40B4-BE49-F238E27FC236}">
                <a16:creationId xmlns:a16="http://schemas.microsoft.com/office/drawing/2014/main" id="{68E0F10A-5754-4A3D-97D1-D53C227CB637}"/>
              </a:ext>
            </a:extLst>
          </p:cNvPr>
          <p:cNvSpPr txBox="1">
            <a:spLocks noChangeArrowheads="1"/>
          </p:cNvSpPr>
          <p:nvPr/>
        </p:nvSpPr>
        <p:spPr bwMode="auto">
          <a:xfrm>
            <a:off x="6326188" y="4297363"/>
            <a:ext cx="268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your text content</a:t>
            </a:r>
            <a:endParaRPr lang="en-US" altLang="zh-CN" sz="1600" dirty="0">
              <a:solidFill>
                <a:srgbClr val="4D4D4D"/>
              </a:solidFill>
              <a:latin typeface="微软雅黑" panose="020B0503020204020204" pitchFamily="34" charset="-122"/>
              <a:ea typeface="微软雅黑" panose="020B0503020204020204" pitchFamily="34" charset="-122"/>
            </a:endParaRPr>
          </a:p>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your text content</a:t>
            </a:r>
          </a:p>
        </p:txBody>
      </p:sp>
      <p:sp>
        <p:nvSpPr>
          <p:cNvPr id="29715" name="TextBox 21">
            <a:extLst>
              <a:ext uri="{FF2B5EF4-FFF2-40B4-BE49-F238E27FC236}">
                <a16:creationId xmlns:a16="http://schemas.microsoft.com/office/drawing/2014/main" id="{5CD4FA17-3C8A-4118-91A3-7275E3CFB945}"/>
              </a:ext>
            </a:extLst>
          </p:cNvPr>
          <p:cNvSpPr txBox="1">
            <a:spLocks noChangeArrowheads="1"/>
          </p:cNvSpPr>
          <p:nvPr/>
        </p:nvSpPr>
        <p:spPr bwMode="auto">
          <a:xfrm>
            <a:off x="6122988" y="2027238"/>
            <a:ext cx="153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4D4D4D"/>
                </a:solidFill>
                <a:latin typeface="微软雅黑" panose="020B0503020204020204" pitchFamily="34" charset="-122"/>
                <a:ea typeface="微软雅黑" panose="020B0503020204020204" pitchFamily="34" charset="-122"/>
              </a:rPr>
              <a:t>04  </a:t>
            </a:r>
            <a:r>
              <a:rPr lang="zh-CN" altLang="en-US" b="1">
                <a:solidFill>
                  <a:srgbClr val="4D4D4D"/>
                </a:solidFill>
                <a:latin typeface="微软雅黑" panose="020B0503020204020204" pitchFamily="34" charset="-122"/>
                <a:ea typeface="微软雅黑" panose="020B0503020204020204" pitchFamily="34" charset="-122"/>
              </a:rPr>
              <a:t>A certain ability</a:t>
            </a:r>
          </a:p>
        </p:txBody>
      </p:sp>
      <p:sp>
        <p:nvSpPr>
          <p:cNvPr id="29716" name="TextBox 22">
            <a:extLst>
              <a:ext uri="{FF2B5EF4-FFF2-40B4-BE49-F238E27FC236}">
                <a16:creationId xmlns:a16="http://schemas.microsoft.com/office/drawing/2014/main" id="{D5698496-B7F7-405D-919D-AB999B7FF14A}"/>
              </a:ext>
            </a:extLst>
          </p:cNvPr>
          <p:cNvSpPr txBox="1">
            <a:spLocks noChangeArrowheads="1"/>
          </p:cNvSpPr>
          <p:nvPr/>
        </p:nvSpPr>
        <p:spPr bwMode="auto">
          <a:xfrm>
            <a:off x="5450310" y="2357438"/>
            <a:ext cx="273166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your text content</a:t>
            </a:r>
            <a:endParaRPr lang="en-US" altLang="zh-CN" sz="1600" dirty="0">
              <a:solidFill>
                <a:srgbClr val="4D4D4D"/>
              </a:solidFill>
              <a:latin typeface="微软雅黑" panose="020B0503020204020204" pitchFamily="34" charset="-122"/>
              <a:ea typeface="微软雅黑" panose="020B0503020204020204" pitchFamily="34" charset="-122"/>
            </a:endParaRPr>
          </a:p>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your text content</a:t>
            </a:r>
          </a:p>
        </p:txBody>
      </p:sp>
      <p:pic>
        <p:nvPicPr>
          <p:cNvPr id="29717" name="Picture 3" descr="C:\Documents and Settings\Administrator\My Documents\15067852_133712701185_2.png">
            <a:extLst>
              <a:ext uri="{FF2B5EF4-FFF2-40B4-BE49-F238E27FC236}">
                <a16:creationId xmlns:a16="http://schemas.microsoft.com/office/drawing/2014/main" id="{DB0E4A1B-D5F7-433C-AA8E-5736A1FC7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20" r="22798"/>
          <a:stretch>
            <a:fillRect/>
          </a:stretch>
        </p:blipFill>
        <p:spPr bwMode="auto">
          <a:xfrm>
            <a:off x="8450263" y="1127125"/>
            <a:ext cx="3494087"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0-#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9698"/>
                                        </p:tgtEl>
                                        <p:attrNameLst>
                                          <p:attrName>style.visibility</p:attrName>
                                        </p:attrNameLst>
                                      </p:cBhvr>
                                      <p:to>
                                        <p:strVal val="visible"/>
                                      </p:to>
                                    </p:set>
                                    <p:anim calcmode="lin" valueType="num">
                                      <p:cBhvr>
                                        <p:cTn id="12" dur="400" fill="hold"/>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9698"/>
                                        </p:tgtEl>
                                        <p:attrNameLst>
                                          <p:attrName>ppt_y</p:attrName>
                                        </p:attrNameLst>
                                      </p:cBhvr>
                                      <p:tavLst>
                                        <p:tav tm="0">
                                          <p:val>
                                            <p:strVal val="#ppt_y"/>
                                          </p:val>
                                        </p:tav>
                                        <p:tav tm="100000">
                                          <p:val>
                                            <p:strVal val="#ppt_y"/>
                                          </p:val>
                                        </p:tav>
                                      </p:tavLst>
                                    </p:anim>
                                    <p:anim calcmode="lin" valueType="num">
                                      <p:cBhvr>
                                        <p:cTn id="14" dur="400" fill="hold"/>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969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9698"/>
                                        </p:tgtEl>
                                      </p:cBhvr>
                                    </p:animEffect>
                                  </p:childTnLst>
                                </p:cTn>
                              </p:par>
                            </p:childTnLst>
                          </p:cTn>
                        </p:par>
                        <p:par>
                          <p:cTn id="17" fill="hold" nodeType="afterGroup">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29700"/>
                                        </p:tgtEl>
                                        <p:attrNameLst>
                                          <p:attrName>style.visibility</p:attrName>
                                        </p:attrNameLst>
                                      </p:cBhvr>
                                      <p:to>
                                        <p:strVal val="visible"/>
                                      </p:to>
                                    </p:set>
                                    <p:animEffect transition="in" filter="fade">
                                      <p:cBhvr>
                                        <p:cTn id="20" dur="500"/>
                                        <p:tgtEl>
                                          <p:spTgt spid="29700"/>
                                        </p:tgtEl>
                                      </p:cBhvr>
                                    </p:animEffect>
                                    <p:anim calcmode="lin" valueType="num">
                                      <p:cBhvr>
                                        <p:cTn id="21" dur="500" fill="hold"/>
                                        <p:tgtEl>
                                          <p:spTgt spid="29700"/>
                                        </p:tgtEl>
                                        <p:attrNameLst>
                                          <p:attrName>ppt_x</p:attrName>
                                        </p:attrNameLst>
                                      </p:cBhvr>
                                      <p:tavLst>
                                        <p:tav tm="0">
                                          <p:val>
                                            <p:strVal val="#ppt_x"/>
                                          </p:val>
                                        </p:tav>
                                        <p:tav tm="100000">
                                          <p:val>
                                            <p:strVal val="#ppt_x"/>
                                          </p:val>
                                        </p:tav>
                                      </p:tavLst>
                                    </p:anim>
                                    <p:anim calcmode="lin" valueType="num">
                                      <p:cBhvr>
                                        <p:cTn id="22" dur="500" fill="hold"/>
                                        <p:tgtEl>
                                          <p:spTgt spid="29700"/>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600"/>
                            </p:stCondLst>
                            <p:childTnLst>
                              <p:par>
                                <p:cTn id="24" presetID="42" presetClass="entr" presetSubtype="0" fill="hold" nodeType="afterEffect">
                                  <p:stCondLst>
                                    <p:cond delay="0"/>
                                  </p:stCondLst>
                                  <p:childTnLst>
                                    <p:set>
                                      <p:cBhvr>
                                        <p:cTn id="25" dur="1" fill="hold">
                                          <p:stCondLst>
                                            <p:cond delay="0"/>
                                          </p:stCondLst>
                                        </p:cTn>
                                        <p:tgtEl>
                                          <p:spTgt spid="29717"/>
                                        </p:tgtEl>
                                        <p:attrNameLst>
                                          <p:attrName>style.visibility</p:attrName>
                                        </p:attrNameLst>
                                      </p:cBhvr>
                                      <p:to>
                                        <p:strVal val="visible"/>
                                      </p:to>
                                    </p:set>
                                    <p:animEffect transition="in" filter="fade">
                                      <p:cBhvr>
                                        <p:cTn id="26" dur="1000"/>
                                        <p:tgtEl>
                                          <p:spTgt spid="29717"/>
                                        </p:tgtEl>
                                      </p:cBhvr>
                                    </p:animEffect>
                                    <p:anim calcmode="lin" valueType="num">
                                      <p:cBhvr>
                                        <p:cTn id="27" dur="1000" fill="hold"/>
                                        <p:tgtEl>
                                          <p:spTgt spid="29717"/>
                                        </p:tgtEl>
                                        <p:attrNameLst>
                                          <p:attrName>ppt_x</p:attrName>
                                        </p:attrNameLst>
                                      </p:cBhvr>
                                      <p:tavLst>
                                        <p:tav tm="0">
                                          <p:val>
                                            <p:strVal val="#ppt_x"/>
                                          </p:val>
                                        </p:tav>
                                        <p:tav tm="100000">
                                          <p:val>
                                            <p:strVal val="#ppt_x"/>
                                          </p:val>
                                        </p:tav>
                                      </p:tavLst>
                                    </p:anim>
                                    <p:anim calcmode="lin" valueType="num">
                                      <p:cBhvr>
                                        <p:cTn id="28" dur="1000" fill="hold"/>
                                        <p:tgtEl>
                                          <p:spTgt spid="29717"/>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600"/>
                            </p:stCondLst>
                            <p:childTnLst>
                              <p:par>
                                <p:cTn id="30" presetID="1" presetClass="entr" presetSubtype="0" fill="hold" grpId="0" nodeType="afterEffect">
                                  <p:stCondLst>
                                    <p:cond delay="0"/>
                                  </p:stCondLst>
                                  <p:childTnLst>
                                    <p:set>
                                      <p:cBhvr>
                                        <p:cTn id="31" dur="1" fill="hold">
                                          <p:stCondLst>
                                            <p:cond delay="0"/>
                                          </p:stCondLst>
                                        </p:cTn>
                                        <p:tgtEl>
                                          <p:spTgt spid="29702"/>
                                        </p:tgtEl>
                                        <p:attrNameLst>
                                          <p:attrName>style.visibility</p:attrName>
                                        </p:attrNameLst>
                                      </p:cBhvr>
                                      <p:to>
                                        <p:strVal val="visible"/>
                                      </p:to>
                                    </p:set>
                                  </p:childTnLst>
                                </p:cTn>
                              </p:par>
                            </p:childTnLst>
                          </p:cTn>
                        </p:par>
                        <p:par>
                          <p:cTn id="32" fill="hold" nodeType="afterGroup">
                            <p:stCondLst>
                              <p:cond delay="2601"/>
                            </p:stCondLst>
                            <p:childTnLst>
                              <p:par>
                                <p:cTn id="33" presetID="1" presetClass="entr" presetSubtype="0" fill="hold" grpId="1" nodeType="afterEffect">
                                  <p:stCondLst>
                                    <p:cond delay="0"/>
                                  </p:stCondLst>
                                  <p:childTnLst>
                                    <p:set>
                                      <p:cBhvr>
                                        <p:cTn id="34" dur="1" fill="hold">
                                          <p:stCondLst>
                                            <p:cond delay="0"/>
                                          </p:stCondLst>
                                        </p:cTn>
                                        <p:tgtEl>
                                          <p:spTgt spid="2970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970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9706"/>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9705"/>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9707"/>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9708"/>
                                        </p:tgtEl>
                                        <p:attrNameLst>
                                          <p:attrName>style.visibility</p:attrName>
                                        </p:attrNameLst>
                                      </p:cBhvr>
                                      <p:to>
                                        <p:strVal val="visible"/>
                                      </p:to>
                                    </p:set>
                                  </p:childTnLst>
                                </p:cTn>
                              </p:par>
                            </p:childTnLst>
                          </p:cTn>
                        </p:par>
                        <p:par>
                          <p:cTn id="45" fill="hold" nodeType="afterGroup">
                            <p:stCondLst>
                              <p:cond delay="2602"/>
                            </p:stCondLst>
                            <p:childTnLst>
                              <p:par>
                                <p:cTn id="46" presetID="56" presetClass="path" presetSubtype="0" accel="50000" decel="50000" fill="hold" grpId="0" nodeType="afterEffect">
                                  <p:stCondLst>
                                    <p:cond delay="0"/>
                                  </p:stCondLst>
                                  <p:childTnLst>
                                    <p:animMotion origin="layout" path="M -0.09431 0.14699 L -3.77911E-6 -2.22222E-6 " pathEditMode="relative" rAng="0" ptsTypes="AA">
                                      <p:cBhvr>
                                        <p:cTn id="47" dur="1000" fill="hold"/>
                                        <p:tgtEl>
                                          <p:spTgt spid="29703"/>
                                        </p:tgtEl>
                                        <p:attrNameLst>
                                          <p:attrName>ppt_x,ppt_y</p:attrName>
                                        </p:attrNameLst>
                                      </p:cBhvr>
                                      <p:rCtr x="4700" y="-7300"/>
                                    </p:animMotion>
                                  </p:childTnLst>
                                </p:cTn>
                              </p:par>
                              <p:par>
                                <p:cTn id="48" presetID="56" presetClass="path" presetSubtype="0" accel="50000" decel="50000" fill="hold" grpId="0" nodeType="withEffect">
                                  <p:stCondLst>
                                    <p:cond delay="0"/>
                                  </p:stCondLst>
                                  <p:childTnLst>
                                    <p:animMotion origin="layout" path="M -0.16975 0.09736 L 3.74121E-6 1.24884E-6 " pathEditMode="relative" rAng="0" ptsTypes="AA">
                                      <p:cBhvr>
                                        <p:cTn id="49" dur="1000" fill="hold"/>
                                        <p:tgtEl>
                                          <p:spTgt spid="29704"/>
                                        </p:tgtEl>
                                        <p:attrNameLst>
                                          <p:attrName>ppt_x,ppt_y</p:attrName>
                                        </p:attrNameLst>
                                      </p:cBhvr>
                                      <p:rCtr x="8500" y="-4800"/>
                                    </p:animMotion>
                                  </p:childTnLst>
                                </p:cTn>
                              </p:par>
                              <p:par>
                                <p:cTn id="50" presetID="56" presetClass="path" presetSubtype="0" accel="50000" decel="50000" fill="hold" grpId="0" nodeType="withEffect">
                                  <p:stCondLst>
                                    <p:cond delay="0"/>
                                  </p:stCondLst>
                                  <p:childTnLst>
                                    <p:animMotion origin="layout" path="M -0.20659 0.20629 L 4.37646E-6 -1.83164E-6 " pathEditMode="relative" rAng="0" ptsTypes="AA">
                                      <p:cBhvr>
                                        <p:cTn id="51" dur="1000" fill="hold"/>
                                        <p:tgtEl>
                                          <p:spTgt spid="29706"/>
                                        </p:tgtEl>
                                        <p:attrNameLst>
                                          <p:attrName>ppt_x,ppt_y</p:attrName>
                                        </p:attrNameLst>
                                      </p:cBhvr>
                                      <p:rCtr x="10300" y="-10200"/>
                                    </p:animMotion>
                                  </p:childTnLst>
                                </p:cTn>
                              </p:par>
                              <p:par>
                                <p:cTn id="52" presetID="56" presetClass="path" presetSubtype="0" accel="50000" decel="50000" fill="hold" grpId="0" nodeType="withEffect">
                                  <p:stCondLst>
                                    <p:cond delay="0"/>
                                  </p:stCondLst>
                                  <p:childTnLst>
                                    <p:animMotion origin="layout" path="M -0.3158 0.20744 L -1.97344E-6 4.50509E-6 " pathEditMode="relative" rAng="0" ptsTypes="AA">
                                      <p:cBhvr>
                                        <p:cTn id="53" dur="1000" fill="hold"/>
                                        <p:tgtEl>
                                          <p:spTgt spid="29705"/>
                                        </p:tgtEl>
                                        <p:attrNameLst>
                                          <p:attrName>ppt_x,ppt_y</p:attrName>
                                        </p:attrNameLst>
                                      </p:cBhvr>
                                      <p:rCtr x="15800" y="-10300"/>
                                    </p:animMotion>
                                  </p:childTnLst>
                                </p:cTn>
                              </p:par>
                              <p:par>
                                <p:cTn id="54" presetID="56" presetClass="path" presetSubtype="0" accel="50000" decel="50000" fill="hold" grpId="0" nodeType="withEffect">
                                  <p:stCondLst>
                                    <p:cond delay="0"/>
                                  </p:stCondLst>
                                  <p:childTnLst>
                                    <p:animMotion origin="layout" path="M -0.38532 0.24213 L 4.87894E-6 4.60685E-6 " pathEditMode="relative" rAng="0" ptsTypes="AA">
                                      <p:cBhvr>
                                        <p:cTn id="55" dur="1000" fill="hold"/>
                                        <p:tgtEl>
                                          <p:spTgt spid="29707"/>
                                        </p:tgtEl>
                                        <p:attrNameLst>
                                          <p:attrName>ppt_x,ppt_y</p:attrName>
                                        </p:attrNameLst>
                                      </p:cBhvr>
                                      <p:rCtr x="19300" y="-12000"/>
                                    </p:animMotion>
                                  </p:childTnLst>
                                </p:cTn>
                              </p:par>
                              <p:par>
                                <p:cTn id="56" presetID="56" presetClass="path" presetSubtype="0" accel="50000" decel="50000" fill="hold" grpId="0" nodeType="withEffect">
                                  <p:stCondLst>
                                    <p:cond delay="0"/>
                                  </p:stCondLst>
                                  <p:childTnLst>
                                    <p:animMotion origin="layout" path="M -0.46863 0.40425 L 3.24134E-6 3.01573E-6 " pathEditMode="relative" rAng="0" ptsTypes="AA">
                                      <p:cBhvr>
                                        <p:cTn id="57" dur="1000" fill="hold"/>
                                        <p:tgtEl>
                                          <p:spTgt spid="29708"/>
                                        </p:tgtEl>
                                        <p:attrNameLst>
                                          <p:attrName>ppt_x,ppt_y</p:attrName>
                                        </p:attrNameLst>
                                      </p:cBhvr>
                                      <p:rCtr x="23400" y="-20100"/>
                                    </p:animMotion>
                                  </p:childTnLst>
                                </p:cTn>
                              </p:par>
                            </p:childTnLst>
                          </p:cTn>
                        </p:par>
                        <p:par>
                          <p:cTn id="58" fill="hold" nodeType="afterGroup">
                            <p:stCondLst>
                              <p:cond delay="3602"/>
                            </p:stCondLst>
                            <p:childTnLst>
                              <p:par>
                                <p:cTn id="59" presetID="18" presetClass="entr" presetSubtype="3" fill="hold" nodeType="afterEffect">
                                  <p:stCondLst>
                                    <p:cond delay="0"/>
                                  </p:stCondLst>
                                  <p:childTnLst>
                                    <p:set>
                                      <p:cBhvr>
                                        <p:cTn id="60" dur="1" fill="hold">
                                          <p:stCondLst>
                                            <p:cond delay="0"/>
                                          </p:stCondLst>
                                        </p:cTn>
                                        <p:tgtEl>
                                          <p:spTgt spid="29701"/>
                                        </p:tgtEl>
                                        <p:attrNameLst>
                                          <p:attrName>style.visibility</p:attrName>
                                        </p:attrNameLst>
                                      </p:cBhvr>
                                      <p:to>
                                        <p:strVal val="visible"/>
                                      </p:to>
                                    </p:set>
                                    <p:animEffect transition="in" filter="strips(upRight)">
                                      <p:cBhvr>
                                        <p:cTn id="61" dur="2000"/>
                                        <p:tgtEl>
                                          <p:spTgt spid="29701"/>
                                        </p:tgtEl>
                                      </p:cBhvr>
                                    </p:animEffect>
                                  </p:childTnLst>
                                </p:cTn>
                              </p:par>
                            </p:childTnLst>
                          </p:cTn>
                        </p:par>
                        <p:par>
                          <p:cTn id="62" fill="hold" nodeType="afterGroup">
                            <p:stCondLst>
                              <p:cond delay="5602"/>
                            </p:stCondLst>
                            <p:childTnLst>
                              <p:par>
                                <p:cTn id="63" presetID="22" presetClass="entr" presetSubtype="8" fill="hold" grpId="0" nodeType="afterEffect">
                                  <p:stCondLst>
                                    <p:cond delay="0"/>
                                  </p:stCondLst>
                                  <p:childTnLst>
                                    <p:set>
                                      <p:cBhvr>
                                        <p:cTn id="64" dur="1" fill="hold">
                                          <p:stCondLst>
                                            <p:cond delay="0"/>
                                          </p:stCondLst>
                                        </p:cTn>
                                        <p:tgtEl>
                                          <p:spTgt spid="29709"/>
                                        </p:tgtEl>
                                        <p:attrNameLst>
                                          <p:attrName>style.visibility</p:attrName>
                                        </p:attrNameLst>
                                      </p:cBhvr>
                                      <p:to>
                                        <p:strVal val="visible"/>
                                      </p:to>
                                    </p:set>
                                    <p:animEffect transition="in" filter="wipe(left)">
                                      <p:cBhvr>
                                        <p:cTn id="65" dur="500"/>
                                        <p:tgtEl>
                                          <p:spTgt spid="2970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9710"/>
                                        </p:tgtEl>
                                        <p:attrNameLst>
                                          <p:attrName>style.visibility</p:attrName>
                                        </p:attrNameLst>
                                      </p:cBhvr>
                                      <p:to>
                                        <p:strVal val="visible"/>
                                      </p:to>
                                    </p:set>
                                    <p:animEffect transition="in" filter="wipe(left)">
                                      <p:cBhvr>
                                        <p:cTn id="68" dur="500"/>
                                        <p:tgtEl>
                                          <p:spTgt spid="29710"/>
                                        </p:tgtEl>
                                      </p:cBhvr>
                                    </p:animEffect>
                                  </p:childTnLst>
                                </p:cTn>
                              </p:par>
                            </p:childTnLst>
                          </p:cTn>
                        </p:par>
                        <p:par>
                          <p:cTn id="69" fill="hold" nodeType="afterGroup">
                            <p:stCondLst>
                              <p:cond delay="6102"/>
                            </p:stCondLst>
                            <p:childTnLst>
                              <p:par>
                                <p:cTn id="70" presetID="22" presetClass="entr" presetSubtype="8" fill="hold" grpId="0" nodeType="afterEffect">
                                  <p:stCondLst>
                                    <p:cond delay="0"/>
                                  </p:stCondLst>
                                  <p:childTnLst>
                                    <p:set>
                                      <p:cBhvr>
                                        <p:cTn id="71" dur="1" fill="hold">
                                          <p:stCondLst>
                                            <p:cond delay="0"/>
                                          </p:stCondLst>
                                        </p:cTn>
                                        <p:tgtEl>
                                          <p:spTgt spid="29712"/>
                                        </p:tgtEl>
                                        <p:attrNameLst>
                                          <p:attrName>style.visibility</p:attrName>
                                        </p:attrNameLst>
                                      </p:cBhvr>
                                      <p:to>
                                        <p:strVal val="visible"/>
                                      </p:to>
                                    </p:set>
                                    <p:animEffect transition="in" filter="wipe(left)">
                                      <p:cBhvr>
                                        <p:cTn id="72" dur="500"/>
                                        <p:tgtEl>
                                          <p:spTgt spid="2971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9711"/>
                                        </p:tgtEl>
                                        <p:attrNameLst>
                                          <p:attrName>style.visibility</p:attrName>
                                        </p:attrNameLst>
                                      </p:cBhvr>
                                      <p:to>
                                        <p:strVal val="visible"/>
                                      </p:to>
                                    </p:set>
                                    <p:animEffect transition="in" filter="wipe(left)">
                                      <p:cBhvr>
                                        <p:cTn id="75" dur="500"/>
                                        <p:tgtEl>
                                          <p:spTgt spid="29711"/>
                                        </p:tgtEl>
                                      </p:cBhvr>
                                    </p:animEffect>
                                  </p:childTnLst>
                                </p:cTn>
                              </p:par>
                            </p:childTnLst>
                          </p:cTn>
                        </p:par>
                        <p:par>
                          <p:cTn id="76" fill="hold" nodeType="afterGroup">
                            <p:stCondLst>
                              <p:cond delay="6602"/>
                            </p:stCondLst>
                            <p:childTnLst>
                              <p:par>
                                <p:cTn id="77" presetID="22" presetClass="entr" presetSubtype="8" fill="hold" grpId="0" nodeType="afterEffect">
                                  <p:stCondLst>
                                    <p:cond delay="0"/>
                                  </p:stCondLst>
                                  <p:childTnLst>
                                    <p:set>
                                      <p:cBhvr>
                                        <p:cTn id="78" dur="1" fill="hold">
                                          <p:stCondLst>
                                            <p:cond delay="0"/>
                                          </p:stCondLst>
                                        </p:cTn>
                                        <p:tgtEl>
                                          <p:spTgt spid="29713"/>
                                        </p:tgtEl>
                                        <p:attrNameLst>
                                          <p:attrName>style.visibility</p:attrName>
                                        </p:attrNameLst>
                                      </p:cBhvr>
                                      <p:to>
                                        <p:strVal val="visible"/>
                                      </p:to>
                                    </p:set>
                                    <p:animEffect transition="in" filter="wipe(left)">
                                      <p:cBhvr>
                                        <p:cTn id="79" dur="500"/>
                                        <p:tgtEl>
                                          <p:spTgt spid="2971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9714"/>
                                        </p:tgtEl>
                                        <p:attrNameLst>
                                          <p:attrName>style.visibility</p:attrName>
                                        </p:attrNameLst>
                                      </p:cBhvr>
                                      <p:to>
                                        <p:strVal val="visible"/>
                                      </p:to>
                                    </p:set>
                                    <p:animEffect transition="in" filter="wipe(left)">
                                      <p:cBhvr>
                                        <p:cTn id="82" dur="500"/>
                                        <p:tgtEl>
                                          <p:spTgt spid="29714"/>
                                        </p:tgtEl>
                                      </p:cBhvr>
                                    </p:animEffect>
                                  </p:childTnLst>
                                </p:cTn>
                              </p:par>
                            </p:childTnLst>
                          </p:cTn>
                        </p:par>
                        <p:par>
                          <p:cTn id="83" fill="hold" nodeType="afterGroup">
                            <p:stCondLst>
                              <p:cond delay="7102"/>
                            </p:stCondLst>
                            <p:childTnLst>
                              <p:par>
                                <p:cTn id="84" presetID="22" presetClass="entr" presetSubtype="8" fill="hold" grpId="0" nodeType="afterEffect">
                                  <p:stCondLst>
                                    <p:cond delay="0"/>
                                  </p:stCondLst>
                                  <p:childTnLst>
                                    <p:set>
                                      <p:cBhvr>
                                        <p:cTn id="85" dur="1" fill="hold">
                                          <p:stCondLst>
                                            <p:cond delay="0"/>
                                          </p:stCondLst>
                                        </p:cTn>
                                        <p:tgtEl>
                                          <p:spTgt spid="29715"/>
                                        </p:tgtEl>
                                        <p:attrNameLst>
                                          <p:attrName>style.visibility</p:attrName>
                                        </p:attrNameLst>
                                      </p:cBhvr>
                                      <p:to>
                                        <p:strVal val="visible"/>
                                      </p:to>
                                    </p:set>
                                    <p:animEffect transition="in" filter="wipe(left)">
                                      <p:cBhvr>
                                        <p:cTn id="86" dur="500"/>
                                        <p:tgtEl>
                                          <p:spTgt spid="2971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9716"/>
                                        </p:tgtEl>
                                        <p:attrNameLst>
                                          <p:attrName>style.visibility</p:attrName>
                                        </p:attrNameLst>
                                      </p:cBhvr>
                                      <p:to>
                                        <p:strVal val="visible"/>
                                      </p:to>
                                    </p:set>
                                    <p:animEffect transition="in" filter="wipe(left)">
                                      <p:cBhvr>
                                        <p:cTn id="89" dur="500"/>
                                        <p:tgtEl>
                                          <p:spTgt spid="29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700" grpId="0" autoUpdateAnimBg="0"/>
      <p:bldP spid="29702" grpId="0" animBg="1" autoUpdateAnimBg="0"/>
      <p:bldP spid="29703" grpId="0" animBg="1" autoUpdateAnimBg="0"/>
      <p:bldP spid="29703" grpId="1" animBg="1" autoUpdateAnimBg="0"/>
      <p:bldP spid="29704" grpId="0" animBg="1" autoUpdateAnimBg="0"/>
      <p:bldP spid="29704" grpId="1" animBg="1" autoUpdateAnimBg="0"/>
      <p:bldP spid="29705" grpId="0" animBg="1" autoUpdateAnimBg="0"/>
      <p:bldP spid="29705" grpId="1" animBg="1" autoUpdateAnimBg="0"/>
      <p:bldP spid="29706" grpId="0" animBg="1" autoUpdateAnimBg="0"/>
      <p:bldP spid="29706" grpId="1" animBg="1" autoUpdateAnimBg="0"/>
      <p:bldP spid="29707" grpId="0" animBg="1" autoUpdateAnimBg="0"/>
      <p:bldP spid="29707" grpId="1" animBg="1" autoUpdateAnimBg="0"/>
      <p:bldP spid="29708" grpId="0" animBg="1" autoUpdateAnimBg="0"/>
      <p:bldP spid="29708" grpId="1" animBg="1" autoUpdateAnimBg="0"/>
      <p:bldP spid="29709" grpId="0" autoUpdateAnimBg="0"/>
      <p:bldP spid="29710" grpId="0" autoUpdateAnimBg="0"/>
      <p:bldP spid="29711" grpId="0" autoUpdateAnimBg="0"/>
      <p:bldP spid="29712" grpId="0" autoUpdateAnimBg="0"/>
      <p:bldP spid="29713" grpId="0" autoUpdateAnimBg="0"/>
      <p:bldP spid="29714" grpId="0" autoUpdateAnimBg="0"/>
      <p:bldP spid="29715" grpId="0" autoUpdateAnimBg="0"/>
      <p:bldP spid="2971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76">
            <a:extLst>
              <a:ext uri="{FF2B5EF4-FFF2-40B4-BE49-F238E27FC236}">
                <a16:creationId xmlns:a16="http://schemas.microsoft.com/office/drawing/2014/main" id="{6D811909-09A6-42C8-9820-E8936967D530}"/>
              </a:ext>
            </a:extLst>
          </p:cNvPr>
          <p:cNvSpPr txBox="1">
            <a:spLocks noChangeArrowheads="1"/>
          </p:cNvSpPr>
          <p:nvPr/>
        </p:nvSpPr>
        <p:spPr bwMode="auto">
          <a:xfrm>
            <a:off x="477838" y="163513"/>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An understanding of market foresight</a:t>
            </a:r>
          </a:p>
        </p:txBody>
      </p:sp>
      <p:sp>
        <p:nvSpPr>
          <p:cNvPr id="30723" name="Freeform 6">
            <a:extLst>
              <a:ext uri="{FF2B5EF4-FFF2-40B4-BE49-F238E27FC236}">
                <a16:creationId xmlns:a16="http://schemas.microsoft.com/office/drawing/2014/main" id="{0A8278CE-54AF-4845-8A3F-B8D944EA32D6}"/>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24" name="等腰三角形 2">
            <a:extLst>
              <a:ext uri="{FF2B5EF4-FFF2-40B4-BE49-F238E27FC236}">
                <a16:creationId xmlns:a16="http://schemas.microsoft.com/office/drawing/2014/main" id="{F692B4BA-70A4-43C0-9E49-8AA2430862C0}"/>
              </a:ext>
            </a:extLst>
          </p:cNvPr>
          <p:cNvSpPr>
            <a:spLocks/>
          </p:cNvSpPr>
          <p:nvPr/>
        </p:nvSpPr>
        <p:spPr bwMode="auto">
          <a:xfrm rot="2747878">
            <a:off x="1166813" y="855662"/>
            <a:ext cx="1282700" cy="148272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30725" name="TextBox 15">
            <a:extLst>
              <a:ext uri="{FF2B5EF4-FFF2-40B4-BE49-F238E27FC236}">
                <a16:creationId xmlns:a16="http://schemas.microsoft.com/office/drawing/2014/main" id="{CF621A71-FFB2-4093-BDBE-08F0A8746231}"/>
              </a:ext>
            </a:extLst>
          </p:cNvPr>
          <p:cNvSpPr txBox="1">
            <a:spLocks noChangeArrowheads="1"/>
          </p:cNvSpPr>
          <p:nvPr/>
        </p:nvSpPr>
        <p:spPr bwMode="auto">
          <a:xfrm>
            <a:off x="1127125" y="1298575"/>
            <a:ext cx="11588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dirty="0">
                <a:solidFill>
                  <a:srgbClr val="FFFFFF"/>
                </a:solidFill>
                <a:latin typeface="微软雅黑" panose="020B0503020204020204" pitchFamily="34" charset="-122"/>
                <a:ea typeface="微软雅黑" panose="020B0503020204020204" pitchFamily="34" charset="-122"/>
              </a:rPr>
              <a:t>Campus Market</a:t>
            </a:r>
          </a:p>
        </p:txBody>
      </p:sp>
      <p:sp>
        <p:nvSpPr>
          <p:cNvPr id="30726" name="TextBox 16">
            <a:extLst>
              <a:ext uri="{FF2B5EF4-FFF2-40B4-BE49-F238E27FC236}">
                <a16:creationId xmlns:a16="http://schemas.microsoft.com/office/drawing/2014/main" id="{86515791-AD1D-4930-9CC5-03396BC28FB4}"/>
              </a:ext>
            </a:extLst>
          </p:cNvPr>
          <p:cNvSpPr txBox="1">
            <a:spLocks noChangeArrowheads="1"/>
          </p:cNvSpPr>
          <p:nvPr/>
        </p:nvSpPr>
        <p:spPr bwMode="auto">
          <a:xfrm>
            <a:off x="2652713" y="1298575"/>
            <a:ext cx="8229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1400" dirty="0">
                <a:solidFill>
                  <a:schemeClr val="accent2"/>
                </a:solidFill>
                <a:latin typeface="微软雅黑" panose="020B0503020204020204" pitchFamily="34" charset="-122"/>
                <a:ea typeface="微软雅黑" panose="020B0503020204020204" pitchFamily="34" charset="-122"/>
              </a:rPr>
              <a:t>9</a:t>
            </a:r>
            <a:r>
              <a:rPr lang="zh-CN" altLang="en-US" sz="1400" dirty="0">
                <a:solidFill>
                  <a:schemeClr val="accent2"/>
                </a:solidFill>
                <a:latin typeface="微软雅黑" panose="020B0503020204020204" pitchFamily="34" charset="-122"/>
                <a:ea typeface="微软雅黑" panose="020B0503020204020204" pitchFamily="34" charset="-122"/>
              </a:rPr>
              <a:t>Month</a:t>
            </a:r>
            <a:r>
              <a:rPr lang="en-US" altLang="zh-CN" sz="1400" dirty="0">
                <a:solidFill>
                  <a:schemeClr val="accent2"/>
                </a:solidFill>
                <a:latin typeface="微软雅黑" panose="020B0503020204020204" pitchFamily="34" charset="-122"/>
                <a:ea typeface="微软雅黑" panose="020B0503020204020204" pitchFamily="34" charset="-122"/>
              </a:rPr>
              <a:t>30</a:t>
            </a:r>
            <a:r>
              <a:rPr lang="zh-CN" altLang="en-US" sz="1400" dirty="0">
                <a:solidFill>
                  <a:schemeClr val="accent2"/>
                </a:solidFill>
                <a:latin typeface="微软雅黑" panose="020B0503020204020204" pitchFamily="34" charset="-122"/>
                <a:ea typeface="微软雅黑" panose="020B0503020204020204" pitchFamily="34" charset="-122"/>
              </a:rPr>
              <a:t>A few days ago, the county (city, District) Bureau to identify those responsible for campus development, the organization of marketing team, to carry out campus marketing activities.</a:t>
            </a:r>
          </a:p>
        </p:txBody>
      </p:sp>
      <p:sp>
        <p:nvSpPr>
          <p:cNvPr id="30727" name="等腰三角形 2">
            <a:extLst>
              <a:ext uri="{FF2B5EF4-FFF2-40B4-BE49-F238E27FC236}">
                <a16:creationId xmlns:a16="http://schemas.microsoft.com/office/drawing/2014/main" id="{869A1C12-9389-475D-9239-D11AFBD129B6}"/>
              </a:ext>
            </a:extLst>
          </p:cNvPr>
          <p:cNvSpPr>
            <a:spLocks/>
          </p:cNvSpPr>
          <p:nvPr/>
        </p:nvSpPr>
        <p:spPr bwMode="auto">
          <a:xfrm rot="17896862">
            <a:off x="9902031" y="2115344"/>
            <a:ext cx="1281113" cy="148272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30728" name="TextBox 18">
            <a:extLst>
              <a:ext uri="{FF2B5EF4-FFF2-40B4-BE49-F238E27FC236}">
                <a16:creationId xmlns:a16="http://schemas.microsoft.com/office/drawing/2014/main" id="{E71C1A43-E121-42FC-A493-5D3B3E94E951}"/>
              </a:ext>
            </a:extLst>
          </p:cNvPr>
          <p:cNvSpPr txBox="1">
            <a:spLocks noChangeArrowheads="1"/>
          </p:cNvSpPr>
          <p:nvPr/>
        </p:nvSpPr>
        <p:spPr bwMode="auto">
          <a:xfrm>
            <a:off x="10077450" y="2508250"/>
            <a:ext cx="11588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dirty="0">
                <a:solidFill>
                  <a:srgbClr val="FFFFFF"/>
                </a:solidFill>
                <a:latin typeface="微软雅黑" panose="020B0503020204020204" pitchFamily="34" charset="-122"/>
                <a:ea typeface="微软雅黑" panose="020B0503020204020204" pitchFamily="34" charset="-122"/>
              </a:rPr>
              <a:t>Seniors Market</a:t>
            </a:r>
          </a:p>
        </p:txBody>
      </p:sp>
      <p:sp>
        <p:nvSpPr>
          <p:cNvPr id="30729" name="TextBox 19">
            <a:extLst>
              <a:ext uri="{FF2B5EF4-FFF2-40B4-BE49-F238E27FC236}">
                <a16:creationId xmlns:a16="http://schemas.microsoft.com/office/drawing/2014/main" id="{51C8F7BB-A715-4121-92EB-063F5E2E1A72}"/>
              </a:ext>
            </a:extLst>
          </p:cNvPr>
          <p:cNvSpPr txBox="1">
            <a:spLocks noChangeArrowheads="1"/>
          </p:cNvSpPr>
          <p:nvPr/>
        </p:nvSpPr>
        <p:spPr bwMode="auto">
          <a:xfrm>
            <a:off x="1127125" y="2478088"/>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400">
                <a:solidFill>
                  <a:schemeClr val="accent2"/>
                </a:solidFill>
                <a:latin typeface="微软雅黑" panose="020B0503020204020204" pitchFamily="34" charset="-122"/>
                <a:ea typeface="微软雅黑" panose="020B0503020204020204" pitchFamily="34" charset="-122"/>
              </a:rPr>
              <a:t>To actively carry out community subscriptions, middle-aged and elderly family subscriptions, universal reading activities, to "studious, competitive and quality" as the theme of the event, to promote the formation of good reading, good reading, reading good books in all parts of the social fashion, holding sweepstakes and outdoor subscribe activities.</a:t>
            </a:r>
          </a:p>
        </p:txBody>
      </p:sp>
      <p:sp>
        <p:nvSpPr>
          <p:cNvPr id="30730" name="等腰三角形 2">
            <a:extLst>
              <a:ext uri="{FF2B5EF4-FFF2-40B4-BE49-F238E27FC236}">
                <a16:creationId xmlns:a16="http://schemas.microsoft.com/office/drawing/2014/main" id="{9F033325-9264-4029-B4D0-5B5C94B64F8D}"/>
              </a:ext>
            </a:extLst>
          </p:cNvPr>
          <p:cNvSpPr>
            <a:spLocks/>
          </p:cNvSpPr>
          <p:nvPr/>
        </p:nvSpPr>
        <p:spPr bwMode="auto">
          <a:xfrm rot="2747878">
            <a:off x="1160463" y="3730625"/>
            <a:ext cx="1282700" cy="148272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30731" name="TextBox 22">
            <a:extLst>
              <a:ext uri="{FF2B5EF4-FFF2-40B4-BE49-F238E27FC236}">
                <a16:creationId xmlns:a16="http://schemas.microsoft.com/office/drawing/2014/main" id="{310B22D4-AF67-44DB-A6E3-1CA11EA61A03}"/>
              </a:ext>
            </a:extLst>
          </p:cNvPr>
          <p:cNvSpPr txBox="1">
            <a:spLocks noChangeArrowheads="1"/>
          </p:cNvSpPr>
          <p:nvPr/>
        </p:nvSpPr>
        <p:spPr bwMode="auto">
          <a:xfrm>
            <a:off x="1127125" y="4124325"/>
            <a:ext cx="11588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dirty="0">
                <a:solidFill>
                  <a:srgbClr val="FFFFFF"/>
                </a:solidFill>
                <a:latin typeface="微软雅黑" panose="020B0503020204020204" pitchFamily="34" charset="-122"/>
                <a:ea typeface="微软雅黑" panose="020B0503020204020204" pitchFamily="34" charset="-122"/>
              </a:rPr>
              <a:t>Cultural gifts</a:t>
            </a:r>
            <a:endParaRPr lang="en-US" altLang="zh-CN" sz="1100" b="1" dirty="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100" b="1" dirty="0">
                <a:solidFill>
                  <a:srgbClr val="FFFFFF"/>
                </a:solidFill>
                <a:latin typeface="微软雅黑" panose="020B0503020204020204" pitchFamily="34" charset="-122"/>
                <a:ea typeface="微软雅黑" panose="020B0503020204020204" pitchFamily="34" charset="-122"/>
              </a:rPr>
              <a:t>Market</a:t>
            </a:r>
          </a:p>
        </p:txBody>
      </p:sp>
      <p:sp>
        <p:nvSpPr>
          <p:cNvPr id="30732" name="TextBox 23">
            <a:extLst>
              <a:ext uri="{FF2B5EF4-FFF2-40B4-BE49-F238E27FC236}">
                <a16:creationId xmlns:a16="http://schemas.microsoft.com/office/drawing/2014/main" id="{6C0994C2-BDA9-4C6B-8896-BF39904A57DF}"/>
              </a:ext>
            </a:extLst>
          </p:cNvPr>
          <p:cNvSpPr txBox="1">
            <a:spLocks noChangeArrowheads="1"/>
          </p:cNvSpPr>
          <p:nvPr/>
        </p:nvSpPr>
        <p:spPr bwMode="auto">
          <a:xfrm>
            <a:off x="2652713" y="40640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400">
                <a:solidFill>
                  <a:schemeClr val="accent2"/>
                </a:solidFill>
                <a:latin typeface="微软雅黑" panose="020B0503020204020204" pitchFamily="34" charset="-122"/>
                <a:ea typeface="微软雅黑" panose="020B0503020204020204" pitchFamily="34" charset="-122"/>
              </a:rPr>
              <a:t>We should vigorously develop business journals with large market potential and high returns, paper media advertisements,</a:t>
            </a:r>
            <a:r>
              <a:rPr lang="en-US" altLang="zh-CN" sz="1400">
                <a:solidFill>
                  <a:schemeClr val="accent2"/>
                </a:solidFill>
                <a:latin typeface="微软雅黑" panose="020B0503020204020204" pitchFamily="34" charset="-122"/>
                <a:ea typeface="微软雅黑" panose="020B0503020204020204" pitchFamily="34" charset="-122"/>
              </a:rPr>
              <a:t>《</a:t>
            </a:r>
            <a:r>
              <a:rPr lang="zh-CN" altLang="en-US" sz="1400">
                <a:solidFill>
                  <a:schemeClr val="accent2"/>
                </a:solidFill>
                <a:latin typeface="微软雅黑" panose="020B0503020204020204" pitchFamily="34" charset="-122"/>
                <a:ea typeface="微软雅黑" panose="020B0503020204020204" pitchFamily="34" charset="-122"/>
              </a:rPr>
              <a:t>Classic composition</a:t>
            </a:r>
            <a:r>
              <a:rPr lang="en-US" altLang="zh-CN" sz="1400">
                <a:solidFill>
                  <a:schemeClr val="accent2"/>
                </a:solidFill>
                <a:latin typeface="微软雅黑" panose="020B0503020204020204" pitchFamily="34" charset="-122"/>
                <a:ea typeface="微软雅黑" panose="020B0503020204020204" pitchFamily="34" charset="-122"/>
              </a:rPr>
              <a:t>》</a:t>
            </a:r>
            <a:r>
              <a:rPr lang="zh-CN" altLang="en-US" sz="1400">
                <a:solidFill>
                  <a:schemeClr val="accent2"/>
                </a:solidFill>
                <a:latin typeface="微软雅黑" panose="020B0503020204020204" pitchFamily="34" charset="-122"/>
                <a:ea typeface="微软雅黑" panose="020B0503020204020204" pitchFamily="34" charset="-122"/>
              </a:rPr>
              <a:t>And</a:t>
            </a:r>
            <a:r>
              <a:rPr lang="en-US" altLang="zh-CN" sz="1400">
                <a:solidFill>
                  <a:schemeClr val="accent2"/>
                </a:solidFill>
                <a:latin typeface="微软雅黑" panose="020B0503020204020204" pitchFamily="34" charset="-122"/>
                <a:ea typeface="微软雅黑" panose="020B0503020204020204" pitchFamily="34" charset="-122"/>
              </a:rPr>
              <a:t>《</a:t>
            </a:r>
            <a:r>
              <a:rPr lang="zh-CN" altLang="en-US" sz="1400">
                <a:solidFill>
                  <a:schemeClr val="accent2"/>
                </a:solidFill>
                <a:latin typeface="微软雅黑" panose="020B0503020204020204" pitchFamily="34" charset="-122"/>
                <a:ea typeface="微软雅黑" panose="020B0503020204020204" pitchFamily="34" charset="-122"/>
              </a:rPr>
              <a:t>Read the World</a:t>
            </a:r>
            <a:r>
              <a:rPr lang="en-US" altLang="zh-CN" sz="1400">
                <a:solidFill>
                  <a:schemeClr val="accent2"/>
                </a:solidFill>
                <a:latin typeface="微软雅黑" panose="020B0503020204020204" pitchFamily="34" charset="-122"/>
                <a:ea typeface="微软雅黑" panose="020B0503020204020204" pitchFamily="34" charset="-122"/>
              </a:rPr>
              <a:t>》</a:t>
            </a:r>
            <a:r>
              <a:rPr lang="zh-CN" altLang="en-US" sz="1400">
                <a:solidFill>
                  <a:schemeClr val="accent2"/>
                </a:solidFill>
                <a:latin typeface="微软雅黑" panose="020B0503020204020204" pitchFamily="34" charset="-122"/>
                <a:ea typeface="微软雅黑" panose="020B0503020204020204" pitchFamily="34" charset="-122"/>
              </a:rPr>
              <a:t>Cultural gift Box Project marketing, optimize the private fee income structure, improve the proportion of periodicals.</a:t>
            </a:r>
          </a:p>
        </p:txBody>
      </p:sp>
      <p:sp>
        <p:nvSpPr>
          <p:cNvPr id="30733" name="等腰三角形 2">
            <a:extLst>
              <a:ext uri="{FF2B5EF4-FFF2-40B4-BE49-F238E27FC236}">
                <a16:creationId xmlns:a16="http://schemas.microsoft.com/office/drawing/2014/main" id="{0DADB929-8F91-49E9-8BA3-61422F622060}"/>
              </a:ext>
            </a:extLst>
          </p:cNvPr>
          <p:cNvSpPr>
            <a:spLocks/>
          </p:cNvSpPr>
          <p:nvPr/>
        </p:nvSpPr>
        <p:spPr bwMode="auto">
          <a:xfrm rot="17896862">
            <a:off x="9901238" y="4940300"/>
            <a:ext cx="1282700" cy="148272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30734" name="TextBox 25">
            <a:extLst>
              <a:ext uri="{FF2B5EF4-FFF2-40B4-BE49-F238E27FC236}">
                <a16:creationId xmlns:a16="http://schemas.microsoft.com/office/drawing/2014/main" id="{38DE299B-E60C-4B3A-818B-205758EBB3DF}"/>
              </a:ext>
            </a:extLst>
          </p:cNvPr>
          <p:cNvSpPr txBox="1">
            <a:spLocks noChangeArrowheads="1"/>
          </p:cNvSpPr>
          <p:nvPr/>
        </p:nvSpPr>
        <p:spPr bwMode="auto">
          <a:xfrm>
            <a:off x="10021888" y="5334000"/>
            <a:ext cx="1160462"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dirty="0">
                <a:solidFill>
                  <a:srgbClr val="FFFFFF"/>
                </a:solidFill>
                <a:latin typeface="微软雅黑" panose="020B0503020204020204" pitchFamily="34" charset="-122"/>
                <a:ea typeface="微软雅黑" panose="020B0503020204020204" pitchFamily="34" charset="-122"/>
              </a:rPr>
              <a:t>Blank Market</a:t>
            </a:r>
          </a:p>
        </p:txBody>
      </p:sp>
      <p:sp>
        <p:nvSpPr>
          <p:cNvPr id="30735" name="TextBox 26">
            <a:extLst>
              <a:ext uri="{FF2B5EF4-FFF2-40B4-BE49-F238E27FC236}">
                <a16:creationId xmlns:a16="http://schemas.microsoft.com/office/drawing/2014/main" id="{222F3440-54F0-435D-AB22-424241E7BF92}"/>
              </a:ext>
            </a:extLst>
          </p:cNvPr>
          <p:cNvSpPr txBox="1">
            <a:spLocks noChangeArrowheads="1"/>
          </p:cNvSpPr>
          <p:nvPr/>
        </p:nvSpPr>
        <p:spPr bwMode="auto">
          <a:xfrm>
            <a:off x="1127125" y="5303838"/>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400">
                <a:solidFill>
                  <a:schemeClr val="accent2"/>
                </a:solidFill>
                <a:latin typeface="微软雅黑" panose="020B0503020204020204" pitchFamily="34" charset="-122"/>
                <a:ea typeface="微软雅黑" panose="020B0503020204020204" pitchFamily="34" charset="-122"/>
              </a:rPr>
              <a:t>We should seriously do a good job in the door-to subscribe of blank institutions. The City company will</a:t>
            </a:r>
            <a:r>
              <a:rPr lang="en-US" altLang="zh-CN" sz="1400">
                <a:solidFill>
                  <a:schemeClr val="accent2"/>
                </a:solidFill>
                <a:latin typeface="微软雅黑" panose="020B0503020204020204" pitchFamily="34" charset="-122"/>
                <a:ea typeface="微软雅黑" panose="020B0503020204020204" pitchFamily="34" charset="-122"/>
              </a:rPr>
              <a:t>9</a:t>
            </a:r>
            <a:r>
              <a:rPr lang="zh-CN" altLang="en-US" sz="1400">
                <a:solidFill>
                  <a:schemeClr val="accent2"/>
                </a:solidFill>
                <a:latin typeface="微软雅黑" panose="020B0503020204020204" pitchFamily="34" charset="-122"/>
                <a:ea typeface="微软雅黑" panose="020B0503020204020204" pitchFamily="34" charset="-122"/>
              </a:rPr>
              <a:t>Month</a:t>
            </a:r>
            <a:r>
              <a:rPr lang="en-US" altLang="zh-CN" sz="1400">
                <a:solidFill>
                  <a:schemeClr val="accent2"/>
                </a:solidFill>
                <a:latin typeface="微软雅黑" panose="020B0503020204020204" pitchFamily="34" charset="-122"/>
                <a:ea typeface="微软雅黑" panose="020B0503020204020204" pitchFamily="34" charset="-122"/>
              </a:rPr>
              <a:t>30</a:t>
            </a:r>
            <a:r>
              <a:rPr lang="zh-CN" altLang="en-US" sz="1400">
                <a:solidFill>
                  <a:schemeClr val="accent2"/>
                </a:solidFill>
                <a:latin typeface="微软雅黑" panose="020B0503020204020204" pitchFamily="34" charset="-122"/>
                <a:ea typeface="微软雅黑" panose="020B0503020204020204" pitchFamily="34" charset="-122"/>
              </a:rPr>
              <a:t>Recently issued a blank organization data, bureaux to quickly organize a person to carry out the work of eliminating blank bodies, the average subscribe per household is not less than a key newspaper.</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0722"/>
                                        </p:tgtEl>
                                        <p:attrNameLst>
                                          <p:attrName>style.visibility</p:attrName>
                                        </p:attrNameLst>
                                      </p:cBhvr>
                                      <p:to>
                                        <p:strVal val="visible"/>
                                      </p:to>
                                    </p:set>
                                    <p:anim calcmode="lin" valueType="num">
                                      <p:cBhvr>
                                        <p:cTn id="12" dur="400" fill="hold"/>
                                        <p:tgtEl>
                                          <p:spTgt spid="3072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0722"/>
                                        </p:tgtEl>
                                        <p:attrNameLst>
                                          <p:attrName>ppt_y</p:attrName>
                                        </p:attrNameLst>
                                      </p:cBhvr>
                                      <p:tavLst>
                                        <p:tav tm="0">
                                          <p:val>
                                            <p:strVal val="#ppt_y"/>
                                          </p:val>
                                        </p:tav>
                                        <p:tav tm="100000">
                                          <p:val>
                                            <p:strVal val="#ppt_y"/>
                                          </p:val>
                                        </p:tav>
                                      </p:tavLst>
                                    </p:anim>
                                    <p:anim calcmode="lin" valueType="num">
                                      <p:cBhvr>
                                        <p:cTn id="14" dur="400" fill="hold"/>
                                        <p:tgtEl>
                                          <p:spTgt spid="3072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072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0722"/>
                                        </p:tgtEl>
                                      </p:cBhvr>
                                    </p:animEffect>
                                  </p:childTnLst>
                                </p:cTn>
                              </p:par>
                            </p:childTnLst>
                          </p:cTn>
                        </p:par>
                        <p:par>
                          <p:cTn id="17" fill="hold" nodeType="afterGroup">
                            <p:stCondLst>
                              <p:cond delay="1220"/>
                            </p:stCondLst>
                            <p:childTnLst>
                              <p:par>
                                <p:cTn id="18" presetID="2" presetClass="entr" presetSubtype="12" fill="hold" nodeType="afterEffect">
                                  <p:stCondLst>
                                    <p:cond delay="0"/>
                                  </p:stCondLst>
                                  <p:childTnLst>
                                    <p:set>
                                      <p:cBhvr>
                                        <p:cTn id="19" dur="1" fill="hold">
                                          <p:stCondLst>
                                            <p:cond delay="0"/>
                                          </p:stCondLst>
                                        </p:cTn>
                                        <p:tgtEl>
                                          <p:spTgt spid="30724"/>
                                        </p:tgtEl>
                                        <p:attrNameLst>
                                          <p:attrName>style.visibility</p:attrName>
                                        </p:attrNameLst>
                                      </p:cBhvr>
                                      <p:to>
                                        <p:strVal val="visible"/>
                                      </p:to>
                                    </p:set>
                                    <p:anim calcmode="lin" valueType="num">
                                      <p:cBhvr additive="base">
                                        <p:cTn id="20" dur="500" fill="hold"/>
                                        <p:tgtEl>
                                          <p:spTgt spid="30724"/>
                                        </p:tgtEl>
                                        <p:attrNameLst>
                                          <p:attrName>ppt_x</p:attrName>
                                        </p:attrNameLst>
                                      </p:cBhvr>
                                      <p:tavLst>
                                        <p:tav tm="0">
                                          <p:val>
                                            <p:strVal val="0-#ppt_w/2"/>
                                          </p:val>
                                        </p:tav>
                                        <p:tav tm="100000">
                                          <p:val>
                                            <p:strVal val="#ppt_x"/>
                                          </p:val>
                                        </p:tav>
                                      </p:tavLst>
                                    </p:anim>
                                    <p:anim calcmode="lin" valueType="num">
                                      <p:cBhvr additive="base">
                                        <p:cTn id="21" dur="500" fill="hold"/>
                                        <p:tgtEl>
                                          <p:spTgt spid="30724"/>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720"/>
                            </p:stCondLst>
                            <p:childTnLst>
                              <p:par>
                                <p:cTn id="23" presetID="31" presetClass="entr" presetSubtype="0" fill="hold" grpId="0" nodeType="afterEffect">
                                  <p:stCondLst>
                                    <p:cond delay="0"/>
                                  </p:stCondLst>
                                  <p:childTnLst>
                                    <p:set>
                                      <p:cBhvr>
                                        <p:cTn id="24" dur="1" fill="hold">
                                          <p:stCondLst>
                                            <p:cond delay="0"/>
                                          </p:stCondLst>
                                        </p:cTn>
                                        <p:tgtEl>
                                          <p:spTgt spid="30725"/>
                                        </p:tgtEl>
                                        <p:attrNameLst>
                                          <p:attrName>style.visibility</p:attrName>
                                        </p:attrNameLst>
                                      </p:cBhvr>
                                      <p:to>
                                        <p:strVal val="visible"/>
                                      </p:to>
                                    </p:set>
                                    <p:anim calcmode="lin" valueType="num">
                                      <p:cBhvr>
                                        <p:cTn id="25" dur="500" fill="hold"/>
                                        <p:tgtEl>
                                          <p:spTgt spid="30725"/>
                                        </p:tgtEl>
                                        <p:attrNameLst>
                                          <p:attrName>ppt_w</p:attrName>
                                        </p:attrNameLst>
                                      </p:cBhvr>
                                      <p:tavLst>
                                        <p:tav tm="0">
                                          <p:val>
                                            <p:fltVal val="0"/>
                                          </p:val>
                                        </p:tav>
                                        <p:tav tm="100000">
                                          <p:val>
                                            <p:strVal val="#ppt_w"/>
                                          </p:val>
                                        </p:tav>
                                      </p:tavLst>
                                    </p:anim>
                                    <p:anim calcmode="lin" valueType="num">
                                      <p:cBhvr>
                                        <p:cTn id="26" dur="500" fill="hold"/>
                                        <p:tgtEl>
                                          <p:spTgt spid="30725"/>
                                        </p:tgtEl>
                                        <p:attrNameLst>
                                          <p:attrName>ppt_h</p:attrName>
                                        </p:attrNameLst>
                                      </p:cBhvr>
                                      <p:tavLst>
                                        <p:tav tm="0">
                                          <p:val>
                                            <p:fltVal val="0"/>
                                          </p:val>
                                        </p:tav>
                                        <p:tav tm="100000">
                                          <p:val>
                                            <p:strVal val="#ppt_h"/>
                                          </p:val>
                                        </p:tav>
                                      </p:tavLst>
                                    </p:anim>
                                    <p:anim calcmode="lin" valueType="num">
                                      <p:cBhvr>
                                        <p:cTn id="27" dur="500" fill="hold"/>
                                        <p:tgtEl>
                                          <p:spTgt spid="30725"/>
                                        </p:tgtEl>
                                        <p:attrNameLst>
                                          <p:attrName>style.rotation</p:attrName>
                                        </p:attrNameLst>
                                      </p:cBhvr>
                                      <p:tavLst>
                                        <p:tav tm="0">
                                          <p:val>
                                            <p:fltVal val="90"/>
                                          </p:val>
                                        </p:tav>
                                        <p:tav tm="100000">
                                          <p:val>
                                            <p:fltVal val="0"/>
                                          </p:val>
                                        </p:tav>
                                      </p:tavLst>
                                    </p:anim>
                                    <p:animEffect transition="in" filter="fade">
                                      <p:cBhvr>
                                        <p:cTn id="28" dur="500"/>
                                        <p:tgtEl>
                                          <p:spTgt spid="30725"/>
                                        </p:tgtEl>
                                      </p:cBhvr>
                                    </p:animEffect>
                                  </p:childTnLst>
                                </p:cTn>
                              </p:par>
                            </p:childTnLst>
                          </p:cTn>
                        </p:par>
                        <p:par>
                          <p:cTn id="29" fill="hold" nodeType="afterGroup">
                            <p:stCondLst>
                              <p:cond delay="2220"/>
                            </p:stCondLst>
                            <p:childTnLst>
                              <p:par>
                                <p:cTn id="30" presetID="22" presetClass="entr" presetSubtype="8" fill="hold" grpId="0" nodeType="afterEffect">
                                  <p:stCondLst>
                                    <p:cond delay="0"/>
                                  </p:stCondLst>
                                  <p:childTnLst>
                                    <p:set>
                                      <p:cBhvr>
                                        <p:cTn id="31" dur="1" fill="hold">
                                          <p:stCondLst>
                                            <p:cond delay="0"/>
                                          </p:stCondLst>
                                        </p:cTn>
                                        <p:tgtEl>
                                          <p:spTgt spid="30726"/>
                                        </p:tgtEl>
                                        <p:attrNameLst>
                                          <p:attrName>style.visibility</p:attrName>
                                        </p:attrNameLst>
                                      </p:cBhvr>
                                      <p:to>
                                        <p:strVal val="visible"/>
                                      </p:to>
                                    </p:set>
                                    <p:animEffect transition="in" filter="wipe(left)">
                                      <p:cBhvr>
                                        <p:cTn id="32" dur="500"/>
                                        <p:tgtEl>
                                          <p:spTgt spid="30726"/>
                                        </p:tgtEl>
                                      </p:cBhvr>
                                    </p:animEffect>
                                  </p:childTnLst>
                                </p:cTn>
                              </p:par>
                            </p:childTnLst>
                          </p:cTn>
                        </p:par>
                        <p:par>
                          <p:cTn id="33" fill="hold" nodeType="afterGroup">
                            <p:stCondLst>
                              <p:cond delay="2720"/>
                            </p:stCondLst>
                            <p:childTnLst>
                              <p:par>
                                <p:cTn id="34" presetID="2" presetClass="entr" presetSubtype="6" fill="hold" nodeType="afterEffect">
                                  <p:stCondLst>
                                    <p:cond delay="0"/>
                                  </p:stCondLst>
                                  <p:childTnLst>
                                    <p:set>
                                      <p:cBhvr>
                                        <p:cTn id="35" dur="1" fill="hold">
                                          <p:stCondLst>
                                            <p:cond delay="0"/>
                                          </p:stCondLst>
                                        </p:cTn>
                                        <p:tgtEl>
                                          <p:spTgt spid="30727"/>
                                        </p:tgtEl>
                                        <p:attrNameLst>
                                          <p:attrName>style.visibility</p:attrName>
                                        </p:attrNameLst>
                                      </p:cBhvr>
                                      <p:to>
                                        <p:strVal val="visible"/>
                                      </p:to>
                                    </p:set>
                                    <p:anim calcmode="lin" valueType="num">
                                      <p:cBhvr additive="base">
                                        <p:cTn id="36" dur="500" fill="hold"/>
                                        <p:tgtEl>
                                          <p:spTgt spid="30727"/>
                                        </p:tgtEl>
                                        <p:attrNameLst>
                                          <p:attrName>ppt_x</p:attrName>
                                        </p:attrNameLst>
                                      </p:cBhvr>
                                      <p:tavLst>
                                        <p:tav tm="0">
                                          <p:val>
                                            <p:strVal val="1+#ppt_w/2"/>
                                          </p:val>
                                        </p:tav>
                                        <p:tav tm="100000">
                                          <p:val>
                                            <p:strVal val="#ppt_x"/>
                                          </p:val>
                                        </p:tav>
                                      </p:tavLst>
                                    </p:anim>
                                    <p:anim calcmode="lin" valueType="num">
                                      <p:cBhvr additive="base">
                                        <p:cTn id="37" dur="500" fill="hold"/>
                                        <p:tgtEl>
                                          <p:spTgt spid="30727"/>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220"/>
                            </p:stCondLst>
                            <p:childTnLst>
                              <p:par>
                                <p:cTn id="39" presetID="31" presetClass="entr" presetSubtype="0" fill="hold" grpId="0" nodeType="afterEffect">
                                  <p:stCondLst>
                                    <p:cond delay="0"/>
                                  </p:stCondLst>
                                  <p:childTnLst>
                                    <p:set>
                                      <p:cBhvr>
                                        <p:cTn id="40" dur="1" fill="hold">
                                          <p:stCondLst>
                                            <p:cond delay="0"/>
                                          </p:stCondLst>
                                        </p:cTn>
                                        <p:tgtEl>
                                          <p:spTgt spid="30728"/>
                                        </p:tgtEl>
                                        <p:attrNameLst>
                                          <p:attrName>style.visibility</p:attrName>
                                        </p:attrNameLst>
                                      </p:cBhvr>
                                      <p:to>
                                        <p:strVal val="visible"/>
                                      </p:to>
                                    </p:set>
                                    <p:anim calcmode="lin" valueType="num">
                                      <p:cBhvr>
                                        <p:cTn id="41" dur="500" fill="hold"/>
                                        <p:tgtEl>
                                          <p:spTgt spid="30728"/>
                                        </p:tgtEl>
                                        <p:attrNameLst>
                                          <p:attrName>ppt_w</p:attrName>
                                        </p:attrNameLst>
                                      </p:cBhvr>
                                      <p:tavLst>
                                        <p:tav tm="0">
                                          <p:val>
                                            <p:fltVal val="0"/>
                                          </p:val>
                                        </p:tav>
                                        <p:tav tm="100000">
                                          <p:val>
                                            <p:strVal val="#ppt_w"/>
                                          </p:val>
                                        </p:tav>
                                      </p:tavLst>
                                    </p:anim>
                                    <p:anim calcmode="lin" valueType="num">
                                      <p:cBhvr>
                                        <p:cTn id="42" dur="500" fill="hold"/>
                                        <p:tgtEl>
                                          <p:spTgt spid="30728"/>
                                        </p:tgtEl>
                                        <p:attrNameLst>
                                          <p:attrName>ppt_h</p:attrName>
                                        </p:attrNameLst>
                                      </p:cBhvr>
                                      <p:tavLst>
                                        <p:tav tm="0">
                                          <p:val>
                                            <p:fltVal val="0"/>
                                          </p:val>
                                        </p:tav>
                                        <p:tav tm="100000">
                                          <p:val>
                                            <p:strVal val="#ppt_h"/>
                                          </p:val>
                                        </p:tav>
                                      </p:tavLst>
                                    </p:anim>
                                    <p:anim calcmode="lin" valueType="num">
                                      <p:cBhvr>
                                        <p:cTn id="43" dur="500" fill="hold"/>
                                        <p:tgtEl>
                                          <p:spTgt spid="30728"/>
                                        </p:tgtEl>
                                        <p:attrNameLst>
                                          <p:attrName>style.rotation</p:attrName>
                                        </p:attrNameLst>
                                      </p:cBhvr>
                                      <p:tavLst>
                                        <p:tav tm="0">
                                          <p:val>
                                            <p:fltVal val="90"/>
                                          </p:val>
                                        </p:tav>
                                        <p:tav tm="100000">
                                          <p:val>
                                            <p:fltVal val="0"/>
                                          </p:val>
                                        </p:tav>
                                      </p:tavLst>
                                    </p:anim>
                                    <p:animEffect transition="in" filter="fade">
                                      <p:cBhvr>
                                        <p:cTn id="44" dur="500"/>
                                        <p:tgtEl>
                                          <p:spTgt spid="30728"/>
                                        </p:tgtEl>
                                      </p:cBhvr>
                                    </p:animEffect>
                                  </p:childTnLst>
                                </p:cTn>
                              </p:par>
                            </p:childTnLst>
                          </p:cTn>
                        </p:par>
                        <p:par>
                          <p:cTn id="45" fill="hold" nodeType="afterGroup">
                            <p:stCondLst>
                              <p:cond delay="3720"/>
                            </p:stCondLst>
                            <p:childTnLst>
                              <p:par>
                                <p:cTn id="46" presetID="22" presetClass="entr" presetSubtype="2" fill="hold" grpId="0" nodeType="afterEffect">
                                  <p:stCondLst>
                                    <p:cond delay="0"/>
                                  </p:stCondLst>
                                  <p:childTnLst>
                                    <p:set>
                                      <p:cBhvr>
                                        <p:cTn id="47" dur="1" fill="hold">
                                          <p:stCondLst>
                                            <p:cond delay="0"/>
                                          </p:stCondLst>
                                        </p:cTn>
                                        <p:tgtEl>
                                          <p:spTgt spid="30729"/>
                                        </p:tgtEl>
                                        <p:attrNameLst>
                                          <p:attrName>style.visibility</p:attrName>
                                        </p:attrNameLst>
                                      </p:cBhvr>
                                      <p:to>
                                        <p:strVal val="visible"/>
                                      </p:to>
                                    </p:set>
                                    <p:animEffect transition="in" filter="wipe(right)">
                                      <p:cBhvr>
                                        <p:cTn id="48" dur="500"/>
                                        <p:tgtEl>
                                          <p:spTgt spid="30729"/>
                                        </p:tgtEl>
                                      </p:cBhvr>
                                    </p:animEffect>
                                  </p:childTnLst>
                                </p:cTn>
                              </p:par>
                            </p:childTnLst>
                          </p:cTn>
                        </p:par>
                        <p:par>
                          <p:cTn id="49" fill="hold" nodeType="afterGroup">
                            <p:stCondLst>
                              <p:cond delay="4220"/>
                            </p:stCondLst>
                            <p:childTnLst>
                              <p:par>
                                <p:cTn id="50" presetID="2" presetClass="entr" presetSubtype="12" fill="hold" nodeType="afterEffect">
                                  <p:stCondLst>
                                    <p:cond delay="0"/>
                                  </p:stCondLst>
                                  <p:childTnLst>
                                    <p:set>
                                      <p:cBhvr>
                                        <p:cTn id="51" dur="1" fill="hold">
                                          <p:stCondLst>
                                            <p:cond delay="0"/>
                                          </p:stCondLst>
                                        </p:cTn>
                                        <p:tgtEl>
                                          <p:spTgt spid="30730"/>
                                        </p:tgtEl>
                                        <p:attrNameLst>
                                          <p:attrName>style.visibility</p:attrName>
                                        </p:attrNameLst>
                                      </p:cBhvr>
                                      <p:to>
                                        <p:strVal val="visible"/>
                                      </p:to>
                                    </p:set>
                                    <p:anim calcmode="lin" valueType="num">
                                      <p:cBhvr additive="base">
                                        <p:cTn id="52" dur="500" fill="hold"/>
                                        <p:tgtEl>
                                          <p:spTgt spid="30730"/>
                                        </p:tgtEl>
                                        <p:attrNameLst>
                                          <p:attrName>ppt_x</p:attrName>
                                        </p:attrNameLst>
                                      </p:cBhvr>
                                      <p:tavLst>
                                        <p:tav tm="0">
                                          <p:val>
                                            <p:strVal val="0-#ppt_w/2"/>
                                          </p:val>
                                        </p:tav>
                                        <p:tav tm="100000">
                                          <p:val>
                                            <p:strVal val="#ppt_x"/>
                                          </p:val>
                                        </p:tav>
                                      </p:tavLst>
                                    </p:anim>
                                    <p:anim calcmode="lin" valueType="num">
                                      <p:cBhvr additive="base">
                                        <p:cTn id="53" dur="500" fill="hold"/>
                                        <p:tgtEl>
                                          <p:spTgt spid="30730"/>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4720"/>
                            </p:stCondLst>
                            <p:childTnLst>
                              <p:par>
                                <p:cTn id="55" presetID="31" presetClass="entr" presetSubtype="0" fill="hold" grpId="0" nodeType="afterEffect">
                                  <p:stCondLst>
                                    <p:cond delay="0"/>
                                  </p:stCondLst>
                                  <p:childTnLst>
                                    <p:set>
                                      <p:cBhvr>
                                        <p:cTn id="56" dur="1" fill="hold">
                                          <p:stCondLst>
                                            <p:cond delay="0"/>
                                          </p:stCondLst>
                                        </p:cTn>
                                        <p:tgtEl>
                                          <p:spTgt spid="30731"/>
                                        </p:tgtEl>
                                        <p:attrNameLst>
                                          <p:attrName>style.visibility</p:attrName>
                                        </p:attrNameLst>
                                      </p:cBhvr>
                                      <p:to>
                                        <p:strVal val="visible"/>
                                      </p:to>
                                    </p:set>
                                    <p:anim calcmode="lin" valueType="num">
                                      <p:cBhvr>
                                        <p:cTn id="57" dur="500" fill="hold"/>
                                        <p:tgtEl>
                                          <p:spTgt spid="30731"/>
                                        </p:tgtEl>
                                        <p:attrNameLst>
                                          <p:attrName>ppt_w</p:attrName>
                                        </p:attrNameLst>
                                      </p:cBhvr>
                                      <p:tavLst>
                                        <p:tav tm="0">
                                          <p:val>
                                            <p:fltVal val="0"/>
                                          </p:val>
                                        </p:tav>
                                        <p:tav tm="100000">
                                          <p:val>
                                            <p:strVal val="#ppt_w"/>
                                          </p:val>
                                        </p:tav>
                                      </p:tavLst>
                                    </p:anim>
                                    <p:anim calcmode="lin" valueType="num">
                                      <p:cBhvr>
                                        <p:cTn id="58" dur="500" fill="hold"/>
                                        <p:tgtEl>
                                          <p:spTgt spid="30731"/>
                                        </p:tgtEl>
                                        <p:attrNameLst>
                                          <p:attrName>ppt_h</p:attrName>
                                        </p:attrNameLst>
                                      </p:cBhvr>
                                      <p:tavLst>
                                        <p:tav tm="0">
                                          <p:val>
                                            <p:fltVal val="0"/>
                                          </p:val>
                                        </p:tav>
                                        <p:tav tm="100000">
                                          <p:val>
                                            <p:strVal val="#ppt_h"/>
                                          </p:val>
                                        </p:tav>
                                      </p:tavLst>
                                    </p:anim>
                                    <p:anim calcmode="lin" valueType="num">
                                      <p:cBhvr>
                                        <p:cTn id="59" dur="500" fill="hold"/>
                                        <p:tgtEl>
                                          <p:spTgt spid="30731"/>
                                        </p:tgtEl>
                                        <p:attrNameLst>
                                          <p:attrName>style.rotation</p:attrName>
                                        </p:attrNameLst>
                                      </p:cBhvr>
                                      <p:tavLst>
                                        <p:tav tm="0">
                                          <p:val>
                                            <p:fltVal val="90"/>
                                          </p:val>
                                        </p:tav>
                                        <p:tav tm="100000">
                                          <p:val>
                                            <p:fltVal val="0"/>
                                          </p:val>
                                        </p:tav>
                                      </p:tavLst>
                                    </p:anim>
                                    <p:animEffect transition="in" filter="fade">
                                      <p:cBhvr>
                                        <p:cTn id="60" dur="500"/>
                                        <p:tgtEl>
                                          <p:spTgt spid="30731"/>
                                        </p:tgtEl>
                                      </p:cBhvr>
                                    </p:animEffect>
                                  </p:childTnLst>
                                </p:cTn>
                              </p:par>
                            </p:childTnLst>
                          </p:cTn>
                        </p:par>
                        <p:par>
                          <p:cTn id="61" fill="hold" nodeType="afterGroup">
                            <p:stCondLst>
                              <p:cond delay="5220"/>
                            </p:stCondLst>
                            <p:childTnLst>
                              <p:par>
                                <p:cTn id="62" presetID="22" presetClass="entr" presetSubtype="8" fill="hold" grpId="0" nodeType="afterEffect">
                                  <p:stCondLst>
                                    <p:cond delay="0"/>
                                  </p:stCondLst>
                                  <p:childTnLst>
                                    <p:set>
                                      <p:cBhvr>
                                        <p:cTn id="63" dur="1" fill="hold">
                                          <p:stCondLst>
                                            <p:cond delay="0"/>
                                          </p:stCondLst>
                                        </p:cTn>
                                        <p:tgtEl>
                                          <p:spTgt spid="30732"/>
                                        </p:tgtEl>
                                        <p:attrNameLst>
                                          <p:attrName>style.visibility</p:attrName>
                                        </p:attrNameLst>
                                      </p:cBhvr>
                                      <p:to>
                                        <p:strVal val="visible"/>
                                      </p:to>
                                    </p:set>
                                    <p:animEffect transition="in" filter="wipe(left)">
                                      <p:cBhvr>
                                        <p:cTn id="64" dur="500"/>
                                        <p:tgtEl>
                                          <p:spTgt spid="30732"/>
                                        </p:tgtEl>
                                      </p:cBhvr>
                                    </p:animEffect>
                                  </p:childTnLst>
                                </p:cTn>
                              </p:par>
                            </p:childTnLst>
                          </p:cTn>
                        </p:par>
                        <p:par>
                          <p:cTn id="65" fill="hold" nodeType="afterGroup">
                            <p:stCondLst>
                              <p:cond delay="5720"/>
                            </p:stCondLst>
                            <p:childTnLst>
                              <p:par>
                                <p:cTn id="66" presetID="2" presetClass="entr" presetSubtype="6" fill="hold" nodeType="afterEffect">
                                  <p:stCondLst>
                                    <p:cond delay="0"/>
                                  </p:stCondLst>
                                  <p:childTnLst>
                                    <p:set>
                                      <p:cBhvr>
                                        <p:cTn id="67" dur="1" fill="hold">
                                          <p:stCondLst>
                                            <p:cond delay="0"/>
                                          </p:stCondLst>
                                        </p:cTn>
                                        <p:tgtEl>
                                          <p:spTgt spid="30733"/>
                                        </p:tgtEl>
                                        <p:attrNameLst>
                                          <p:attrName>style.visibility</p:attrName>
                                        </p:attrNameLst>
                                      </p:cBhvr>
                                      <p:to>
                                        <p:strVal val="visible"/>
                                      </p:to>
                                    </p:set>
                                    <p:anim calcmode="lin" valueType="num">
                                      <p:cBhvr additive="base">
                                        <p:cTn id="68" dur="500" fill="hold"/>
                                        <p:tgtEl>
                                          <p:spTgt spid="30733"/>
                                        </p:tgtEl>
                                        <p:attrNameLst>
                                          <p:attrName>ppt_x</p:attrName>
                                        </p:attrNameLst>
                                      </p:cBhvr>
                                      <p:tavLst>
                                        <p:tav tm="0">
                                          <p:val>
                                            <p:strVal val="1+#ppt_w/2"/>
                                          </p:val>
                                        </p:tav>
                                        <p:tav tm="100000">
                                          <p:val>
                                            <p:strVal val="#ppt_x"/>
                                          </p:val>
                                        </p:tav>
                                      </p:tavLst>
                                    </p:anim>
                                    <p:anim calcmode="lin" valueType="num">
                                      <p:cBhvr additive="base">
                                        <p:cTn id="69" dur="500" fill="hold"/>
                                        <p:tgtEl>
                                          <p:spTgt spid="30733"/>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6220"/>
                            </p:stCondLst>
                            <p:childTnLst>
                              <p:par>
                                <p:cTn id="71" presetID="31" presetClass="entr" presetSubtype="0" fill="hold" grpId="0" nodeType="afterEffect">
                                  <p:stCondLst>
                                    <p:cond delay="0"/>
                                  </p:stCondLst>
                                  <p:childTnLst>
                                    <p:set>
                                      <p:cBhvr>
                                        <p:cTn id="72" dur="1" fill="hold">
                                          <p:stCondLst>
                                            <p:cond delay="0"/>
                                          </p:stCondLst>
                                        </p:cTn>
                                        <p:tgtEl>
                                          <p:spTgt spid="30734"/>
                                        </p:tgtEl>
                                        <p:attrNameLst>
                                          <p:attrName>style.visibility</p:attrName>
                                        </p:attrNameLst>
                                      </p:cBhvr>
                                      <p:to>
                                        <p:strVal val="visible"/>
                                      </p:to>
                                    </p:set>
                                    <p:anim calcmode="lin" valueType="num">
                                      <p:cBhvr>
                                        <p:cTn id="73" dur="500" fill="hold"/>
                                        <p:tgtEl>
                                          <p:spTgt spid="30734"/>
                                        </p:tgtEl>
                                        <p:attrNameLst>
                                          <p:attrName>ppt_w</p:attrName>
                                        </p:attrNameLst>
                                      </p:cBhvr>
                                      <p:tavLst>
                                        <p:tav tm="0">
                                          <p:val>
                                            <p:fltVal val="0"/>
                                          </p:val>
                                        </p:tav>
                                        <p:tav tm="100000">
                                          <p:val>
                                            <p:strVal val="#ppt_w"/>
                                          </p:val>
                                        </p:tav>
                                      </p:tavLst>
                                    </p:anim>
                                    <p:anim calcmode="lin" valueType="num">
                                      <p:cBhvr>
                                        <p:cTn id="74" dur="500" fill="hold"/>
                                        <p:tgtEl>
                                          <p:spTgt spid="30734"/>
                                        </p:tgtEl>
                                        <p:attrNameLst>
                                          <p:attrName>ppt_h</p:attrName>
                                        </p:attrNameLst>
                                      </p:cBhvr>
                                      <p:tavLst>
                                        <p:tav tm="0">
                                          <p:val>
                                            <p:fltVal val="0"/>
                                          </p:val>
                                        </p:tav>
                                        <p:tav tm="100000">
                                          <p:val>
                                            <p:strVal val="#ppt_h"/>
                                          </p:val>
                                        </p:tav>
                                      </p:tavLst>
                                    </p:anim>
                                    <p:anim calcmode="lin" valueType="num">
                                      <p:cBhvr>
                                        <p:cTn id="75" dur="500" fill="hold"/>
                                        <p:tgtEl>
                                          <p:spTgt spid="30734"/>
                                        </p:tgtEl>
                                        <p:attrNameLst>
                                          <p:attrName>style.rotation</p:attrName>
                                        </p:attrNameLst>
                                      </p:cBhvr>
                                      <p:tavLst>
                                        <p:tav tm="0">
                                          <p:val>
                                            <p:fltVal val="90"/>
                                          </p:val>
                                        </p:tav>
                                        <p:tav tm="100000">
                                          <p:val>
                                            <p:fltVal val="0"/>
                                          </p:val>
                                        </p:tav>
                                      </p:tavLst>
                                    </p:anim>
                                    <p:animEffect transition="in" filter="fade">
                                      <p:cBhvr>
                                        <p:cTn id="76" dur="500"/>
                                        <p:tgtEl>
                                          <p:spTgt spid="30734"/>
                                        </p:tgtEl>
                                      </p:cBhvr>
                                    </p:animEffect>
                                  </p:childTnLst>
                                </p:cTn>
                              </p:par>
                            </p:childTnLst>
                          </p:cTn>
                        </p:par>
                        <p:par>
                          <p:cTn id="77" fill="hold" nodeType="afterGroup">
                            <p:stCondLst>
                              <p:cond delay="6720"/>
                            </p:stCondLst>
                            <p:childTnLst>
                              <p:par>
                                <p:cTn id="78" presetID="22" presetClass="entr" presetSubtype="2" fill="hold" grpId="0" nodeType="afterEffect">
                                  <p:stCondLst>
                                    <p:cond delay="0"/>
                                  </p:stCondLst>
                                  <p:childTnLst>
                                    <p:set>
                                      <p:cBhvr>
                                        <p:cTn id="79" dur="1" fill="hold">
                                          <p:stCondLst>
                                            <p:cond delay="0"/>
                                          </p:stCondLst>
                                        </p:cTn>
                                        <p:tgtEl>
                                          <p:spTgt spid="30735"/>
                                        </p:tgtEl>
                                        <p:attrNameLst>
                                          <p:attrName>style.visibility</p:attrName>
                                        </p:attrNameLst>
                                      </p:cBhvr>
                                      <p:to>
                                        <p:strVal val="visible"/>
                                      </p:to>
                                    </p:set>
                                    <p:animEffect transition="in" filter="wipe(right)">
                                      <p:cBhvr>
                                        <p:cTn id="80" dur="5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5" grpId="0" autoUpdateAnimBg="0"/>
      <p:bldP spid="30726" grpId="0" autoUpdateAnimBg="0"/>
      <p:bldP spid="30728" grpId="0" autoUpdateAnimBg="0"/>
      <p:bldP spid="30729" grpId="0" autoUpdateAnimBg="0"/>
      <p:bldP spid="30731" grpId="0" autoUpdateAnimBg="0"/>
      <p:bldP spid="30732" grpId="0" autoUpdateAnimBg="0"/>
      <p:bldP spid="30734" grpId="0" autoUpdateAnimBg="0"/>
      <p:bldP spid="3073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Freeform 5">
            <a:extLst>
              <a:ext uri="{FF2B5EF4-FFF2-40B4-BE49-F238E27FC236}">
                <a16:creationId xmlns:a16="http://schemas.microsoft.com/office/drawing/2014/main" id="{A504192C-22F8-40A9-A028-5E62EC2D9488}"/>
              </a:ext>
            </a:extLst>
          </p:cNvPr>
          <p:cNvSpPr>
            <a:spLocks/>
          </p:cNvSpPr>
          <p:nvPr/>
        </p:nvSpPr>
        <p:spPr bwMode="auto">
          <a:xfrm>
            <a:off x="3309938" y="1395413"/>
            <a:ext cx="888682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47" name="Freeform 6">
            <a:extLst>
              <a:ext uri="{FF2B5EF4-FFF2-40B4-BE49-F238E27FC236}">
                <a16:creationId xmlns:a16="http://schemas.microsoft.com/office/drawing/2014/main" id="{3D5706B5-5756-444B-BC58-24ABE7C34835}"/>
              </a:ext>
            </a:extLst>
          </p:cNvPr>
          <p:cNvSpPr>
            <a:spLocks/>
          </p:cNvSpPr>
          <p:nvPr/>
        </p:nvSpPr>
        <p:spPr bwMode="auto">
          <a:xfrm>
            <a:off x="0" y="4075113"/>
            <a:ext cx="5695950"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48" name="Freeform 7">
            <a:extLst>
              <a:ext uri="{FF2B5EF4-FFF2-40B4-BE49-F238E27FC236}">
                <a16:creationId xmlns:a16="http://schemas.microsoft.com/office/drawing/2014/main" id="{DF0D3556-6DBE-421E-B37B-D7246C06B2C6}"/>
              </a:ext>
            </a:extLst>
          </p:cNvPr>
          <p:cNvSpPr>
            <a:spLocks/>
          </p:cNvSpPr>
          <p:nvPr/>
        </p:nvSpPr>
        <p:spPr bwMode="auto">
          <a:xfrm>
            <a:off x="0" y="2052638"/>
            <a:ext cx="10733088"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49" name="Freeform 8">
            <a:extLst>
              <a:ext uri="{FF2B5EF4-FFF2-40B4-BE49-F238E27FC236}">
                <a16:creationId xmlns:a16="http://schemas.microsoft.com/office/drawing/2014/main" id="{6BE11961-3948-4C90-80EC-9E57B32B5B8D}"/>
              </a:ext>
            </a:extLst>
          </p:cNvPr>
          <p:cNvSpPr>
            <a:spLocks/>
          </p:cNvSpPr>
          <p:nvPr/>
        </p:nvSpPr>
        <p:spPr bwMode="auto">
          <a:xfrm>
            <a:off x="11231563" y="1908175"/>
            <a:ext cx="557212"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50" name="Freeform 9">
            <a:extLst>
              <a:ext uri="{FF2B5EF4-FFF2-40B4-BE49-F238E27FC236}">
                <a16:creationId xmlns:a16="http://schemas.microsoft.com/office/drawing/2014/main" id="{F584331F-6AE0-4929-B922-9EC46065704C}"/>
              </a:ext>
            </a:extLst>
          </p:cNvPr>
          <p:cNvSpPr>
            <a:spLocks/>
          </p:cNvSpPr>
          <p:nvPr/>
        </p:nvSpPr>
        <p:spPr bwMode="auto">
          <a:xfrm>
            <a:off x="10591800" y="6049963"/>
            <a:ext cx="1604963" cy="808037"/>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51" name="Freeform 10">
            <a:extLst>
              <a:ext uri="{FF2B5EF4-FFF2-40B4-BE49-F238E27FC236}">
                <a16:creationId xmlns:a16="http://schemas.microsoft.com/office/drawing/2014/main" id="{154B6567-DC63-4F60-B59D-3A4E67065F28}"/>
              </a:ext>
            </a:extLst>
          </p:cNvPr>
          <p:cNvSpPr>
            <a:spLocks/>
          </p:cNvSpPr>
          <p:nvPr/>
        </p:nvSpPr>
        <p:spPr bwMode="auto">
          <a:xfrm>
            <a:off x="10301288" y="6208713"/>
            <a:ext cx="1895475" cy="649287"/>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52" name="TextBox 11">
            <a:extLst>
              <a:ext uri="{FF2B5EF4-FFF2-40B4-BE49-F238E27FC236}">
                <a16:creationId xmlns:a16="http://schemas.microsoft.com/office/drawing/2014/main" id="{1CDEE9E2-8A75-409B-90EC-0FDACF1EFB7C}"/>
              </a:ext>
            </a:extLst>
          </p:cNvPr>
          <p:cNvSpPr txBox="1">
            <a:spLocks noChangeArrowheads="1"/>
          </p:cNvSpPr>
          <p:nvPr/>
        </p:nvSpPr>
        <p:spPr bwMode="auto">
          <a:xfrm>
            <a:off x="2709863" y="2568575"/>
            <a:ext cx="2749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rgbClr val="FFFFFF"/>
                </a:solidFill>
                <a:latin typeface="微软雅黑" panose="020B0503020204020204" pitchFamily="34" charset="-122"/>
                <a:ea typeface="微软雅黑" panose="020B0503020204020204" pitchFamily="34" charset="-122"/>
              </a:rPr>
              <a:t>Chapter Big Title</a:t>
            </a:r>
          </a:p>
        </p:txBody>
      </p:sp>
      <p:sp>
        <p:nvSpPr>
          <p:cNvPr id="31753" name="TextBox 12">
            <a:extLst>
              <a:ext uri="{FF2B5EF4-FFF2-40B4-BE49-F238E27FC236}">
                <a16:creationId xmlns:a16="http://schemas.microsoft.com/office/drawing/2014/main" id="{06DC6C60-3B2B-4478-BD9D-FD1AF3D4C000}"/>
              </a:ext>
            </a:extLst>
          </p:cNvPr>
          <p:cNvSpPr txBox="1">
            <a:spLocks noChangeArrowheads="1"/>
          </p:cNvSpPr>
          <p:nvPr/>
        </p:nvSpPr>
        <p:spPr bwMode="auto">
          <a:xfrm>
            <a:off x="1346200" y="2463800"/>
            <a:ext cx="1276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FFFFFF"/>
                </a:solidFill>
                <a:latin typeface="微软雅黑" panose="020B0503020204020204" pitchFamily="34" charset="-122"/>
                <a:ea typeface="微软雅黑" panose="020B0503020204020204" pitchFamily="34" charset="-122"/>
              </a:rPr>
              <a:t>3</a:t>
            </a:r>
            <a:endParaRPr lang="zh-CN" altLang="en-US" sz="13800" b="1">
              <a:solidFill>
                <a:srgbClr val="FFFFFF"/>
              </a:solidFill>
              <a:latin typeface="微软雅黑" panose="020B0503020204020204" pitchFamily="34" charset="-122"/>
              <a:ea typeface="微软雅黑" panose="020B0503020204020204" pitchFamily="34" charset="-122"/>
            </a:endParaRPr>
          </a:p>
        </p:txBody>
      </p:sp>
      <p:sp>
        <p:nvSpPr>
          <p:cNvPr id="31754" name="TextBox 1">
            <a:extLst>
              <a:ext uri="{FF2B5EF4-FFF2-40B4-BE49-F238E27FC236}">
                <a16:creationId xmlns:a16="http://schemas.microsoft.com/office/drawing/2014/main" id="{2BD4D426-3F9F-4ABE-B5F6-B85D63ACB5F6}"/>
              </a:ext>
            </a:extLst>
          </p:cNvPr>
          <p:cNvSpPr txBox="1">
            <a:spLocks noChangeArrowheads="1"/>
          </p:cNvSpPr>
          <p:nvPr/>
        </p:nvSpPr>
        <p:spPr bwMode="auto">
          <a:xfrm>
            <a:off x="2778125" y="3435350"/>
            <a:ext cx="6264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Here you can use a concise text to describe the central idea of this chapter, or as a chapter guide. You can also list the section headings in this chapter.</a:t>
            </a:r>
          </a:p>
        </p:txBody>
      </p:sp>
      <p:sp>
        <p:nvSpPr>
          <p:cNvPr id="31755" name="TextBox 2">
            <a:extLst>
              <a:ext uri="{FF2B5EF4-FFF2-40B4-BE49-F238E27FC236}">
                <a16:creationId xmlns:a16="http://schemas.microsoft.com/office/drawing/2014/main" id="{8F734F62-11EB-4179-A982-319734466AD3}"/>
              </a:ext>
            </a:extLst>
          </p:cNvPr>
          <p:cNvSpPr txBox="1">
            <a:spLocks noChangeArrowheads="1"/>
          </p:cNvSpPr>
          <p:nvPr/>
        </p:nvSpPr>
        <p:spPr bwMode="auto">
          <a:xfrm>
            <a:off x="490538" y="3813175"/>
            <a:ext cx="84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left)">
                                      <p:cBhvr>
                                        <p:cTn id="7" dur="1000"/>
                                        <p:tgtEl>
                                          <p:spTgt spid="31747"/>
                                        </p:tgtEl>
                                      </p:cBhvr>
                                    </p:animEffect>
                                  </p:childTnLst>
                                </p:cTn>
                              </p:par>
                              <p:par>
                                <p:cTn id="8" presetID="22" presetClass="entr" presetSubtype="2"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wipe(right)">
                                      <p:cBhvr>
                                        <p:cTn id="10" dur="1000"/>
                                        <p:tgtEl>
                                          <p:spTgt spid="31746"/>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31748"/>
                                        </p:tgtEl>
                                        <p:attrNameLst>
                                          <p:attrName>style.visibility</p:attrName>
                                        </p:attrNameLst>
                                      </p:cBhvr>
                                      <p:to>
                                        <p:strVal val="visible"/>
                                      </p:to>
                                    </p:set>
                                    <p:anim calcmode="lin" valueType="num">
                                      <p:cBhvr additive="base">
                                        <p:cTn id="14" dur="500" fill="hold"/>
                                        <p:tgtEl>
                                          <p:spTgt spid="31748"/>
                                        </p:tgtEl>
                                        <p:attrNameLst>
                                          <p:attrName>ppt_x</p:attrName>
                                        </p:attrNameLst>
                                      </p:cBhvr>
                                      <p:tavLst>
                                        <p:tav tm="0">
                                          <p:val>
                                            <p:strVal val="0-#ppt_w/2"/>
                                          </p:val>
                                        </p:tav>
                                        <p:tav tm="100000">
                                          <p:val>
                                            <p:strVal val="#ppt_x"/>
                                          </p:val>
                                        </p:tav>
                                      </p:tavLst>
                                    </p:anim>
                                    <p:anim calcmode="lin" valueType="num">
                                      <p:cBhvr additive="base">
                                        <p:cTn id="15" dur="500" fill="hold"/>
                                        <p:tgtEl>
                                          <p:spTgt spid="31748"/>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31749"/>
                                        </p:tgtEl>
                                        <p:attrNameLst>
                                          <p:attrName>style.visibility</p:attrName>
                                        </p:attrNameLst>
                                      </p:cBhvr>
                                      <p:to>
                                        <p:strVal val="visible"/>
                                      </p:to>
                                    </p:set>
                                    <p:anim calcmode="lin" valueType="num">
                                      <p:cBhvr>
                                        <p:cTn id="19" dur="300" fill="hold"/>
                                        <p:tgtEl>
                                          <p:spTgt spid="31749"/>
                                        </p:tgtEl>
                                        <p:attrNameLst>
                                          <p:attrName>ppt_w</p:attrName>
                                        </p:attrNameLst>
                                      </p:cBhvr>
                                      <p:tavLst>
                                        <p:tav tm="0">
                                          <p:val>
                                            <p:fltVal val="0"/>
                                          </p:val>
                                        </p:tav>
                                        <p:tav tm="100000">
                                          <p:val>
                                            <p:strVal val="#ppt_w"/>
                                          </p:val>
                                        </p:tav>
                                      </p:tavLst>
                                    </p:anim>
                                    <p:anim calcmode="lin" valueType="num">
                                      <p:cBhvr>
                                        <p:cTn id="20" dur="300" fill="hold"/>
                                        <p:tgtEl>
                                          <p:spTgt spid="31749"/>
                                        </p:tgtEl>
                                        <p:attrNameLst>
                                          <p:attrName>ppt_h</p:attrName>
                                        </p:attrNameLst>
                                      </p:cBhvr>
                                      <p:tavLst>
                                        <p:tav tm="0">
                                          <p:val>
                                            <p:fltVal val="0"/>
                                          </p:val>
                                        </p:tav>
                                        <p:tav tm="100000">
                                          <p:val>
                                            <p:strVal val="#ppt_h"/>
                                          </p:val>
                                        </p:tav>
                                      </p:tavLst>
                                    </p:anim>
                                    <p:anim calcmode="lin" valueType="num">
                                      <p:cBhvr>
                                        <p:cTn id="21" dur="300" fill="hold"/>
                                        <p:tgtEl>
                                          <p:spTgt spid="31749"/>
                                        </p:tgtEl>
                                        <p:attrNameLst>
                                          <p:attrName>style.rotation</p:attrName>
                                        </p:attrNameLst>
                                      </p:cBhvr>
                                      <p:tavLst>
                                        <p:tav tm="0">
                                          <p:val>
                                            <p:fltVal val="90"/>
                                          </p:val>
                                        </p:tav>
                                        <p:tav tm="100000">
                                          <p:val>
                                            <p:fltVal val="0"/>
                                          </p:val>
                                        </p:tav>
                                      </p:tavLst>
                                    </p:anim>
                                    <p:animEffect transition="in" filter="fade">
                                      <p:cBhvr>
                                        <p:cTn id="22" dur="300"/>
                                        <p:tgtEl>
                                          <p:spTgt spid="31749"/>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31750"/>
                                        </p:tgtEl>
                                        <p:attrNameLst>
                                          <p:attrName>style.visibility</p:attrName>
                                        </p:attrNameLst>
                                      </p:cBhvr>
                                      <p:to>
                                        <p:strVal val="visible"/>
                                      </p:to>
                                    </p:set>
                                    <p:animEffect transition="in" filter="fade">
                                      <p:cBhvr>
                                        <p:cTn id="26" dur="400"/>
                                        <p:tgtEl>
                                          <p:spTgt spid="31750"/>
                                        </p:tgtEl>
                                      </p:cBhvr>
                                    </p:animEffect>
                                    <p:anim calcmode="lin" valueType="num">
                                      <p:cBhvr>
                                        <p:cTn id="27" dur="400" fill="hold"/>
                                        <p:tgtEl>
                                          <p:spTgt spid="31750"/>
                                        </p:tgtEl>
                                        <p:attrNameLst>
                                          <p:attrName>ppt_x</p:attrName>
                                        </p:attrNameLst>
                                      </p:cBhvr>
                                      <p:tavLst>
                                        <p:tav tm="0">
                                          <p:val>
                                            <p:strVal val="#ppt_x"/>
                                          </p:val>
                                        </p:tav>
                                        <p:tav tm="100000">
                                          <p:val>
                                            <p:strVal val="#ppt_x"/>
                                          </p:val>
                                        </p:tav>
                                      </p:tavLst>
                                    </p:anim>
                                    <p:anim calcmode="lin" valueType="num">
                                      <p:cBhvr>
                                        <p:cTn id="28" dur="400" fill="hold"/>
                                        <p:tgtEl>
                                          <p:spTgt spid="3175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31751"/>
                                        </p:tgtEl>
                                        <p:attrNameLst>
                                          <p:attrName>style.visibility</p:attrName>
                                        </p:attrNameLst>
                                      </p:cBhvr>
                                      <p:to>
                                        <p:strVal val="visible"/>
                                      </p:to>
                                    </p:set>
                                    <p:animEffect transition="in" filter="fade">
                                      <p:cBhvr>
                                        <p:cTn id="31" dur="400"/>
                                        <p:tgtEl>
                                          <p:spTgt spid="31751"/>
                                        </p:tgtEl>
                                      </p:cBhvr>
                                    </p:animEffect>
                                    <p:anim calcmode="lin" valueType="num">
                                      <p:cBhvr>
                                        <p:cTn id="32" dur="400" fill="hold"/>
                                        <p:tgtEl>
                                          <p:spTgt spid="31751"/>
                                        </p:tgtEl>
                                        <p:attrNameLst>
                                          <p:attrName>ppt_x</p:attrName>
                                        </p:attrNameLst>
                                      </p:cBhvr>
                                      <p:tavLst>
                                        <p:tav tm="0">
                                          <p:val>
                                            <p:strVal val="#ppt_x"/>
                                          </p:val>
                                        </p:tav>
                                        <p:tav tm="100000">
                                          <p:val>
                                            <p:strVal val="#ppt_x"/>
                                          </p:val>
                                        </p:tav>
                                      </p:tavLst>
                                    </p:anim>
                                    <p:anim calcmode="lin" valueType="num">
                                      <p:cBhvr>
                                        <p:cTn id="33" dur="400" fill="hold"/>
                                        <p:tgtEl>
                                          <p:spTgt spid="31751"/>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31755"/>
                                        </p:tgtEl>
                                        <p:attrNameLst>
                                          <p:attrName>style.visibility</p:attrName>
                                        </p:attrNameLst>
                                      </p:cBhvr>
                                      <p:to>
                                        <p:strVal val="visible"/>
                                      </p:to>
                                    </p:set>
                                    <p:animEffect transition="in" filter="fade">
                                      <p:cBhvr>
                                        <p:cTn id="37" dur="500"/>
                                        <p:tgtEl>
                                          <p:spTgt spid="31755"/>
                                        </p:tgtEl>
                                      </p:cBhvr>
                                    </p:animEffect>
                                    <p:anim calcmode="lin" valueType="num">
                                      <p:cBhvr>
                                        <p:cTn id="38" dur="500" fill="hold"/>
                                        <p:tgtEl>
                                          <p:spTgt spid="31755"/>
                                        </p:tgtEl>
                                        <p:attrNameLst>
                                          <p:attrName>ppt_x</p:attrName>
                                        </p:attrNameLst>
                                      </p:cBhvr>
                                      <p:tavLst>
                                        <p:tav tm="0">
                                          <p:val>
                                            <p:strVal val="#ppt_x"/>
                                          </p:val>
                                        </p:tav>
                                        <p:tav tm="100000">
                                          <p:val>
                                            <p:strVal val="#ppt_x"/>
                                          </p:val>
                                        </p:tav>
                                      </p:tavLst>
                                    </p:anim>
                                    <p:anim calcmode="lin" valueType="num">
                                      <p:cBhvr>
                                        <p:cTn id="39" dur="500" fill="hold"/>
                                        <p:tgtEl>
                                          <p:spTgt spid="31755"/>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31753"/>
                                        </p:tgtEl>
                                        <p:attrNameLst>
                                          <p:attrName>style.visibility</p:attrName>
                                        </p:attrNameLst>
                                      </p:cBhvr>
                                      <p:to>
                                        <p:strVal val="visible"/>
                                      </p:to>
                                    </p:set>
                                    <p:anim calcmode="lin" valueType="num">
                                      <p:cBhvr>
                                        <p:cTn id="43" dur="500" fill="hold"/>
                                        <p:tgtEl>
                                          <p:spTgt spid="31753"/>
                                        </p:tgtEl>
                                        <p:attrNameLst>
                                          <p:attrName>ppt_w</p:attrName>
                                        </p:attrNameLst>
                                      </p:cBhvr>
                                      <p:tavLst>
                                        <p:tav tm="0">
                                          <p:val>
                                            <p:fltVal val="0"/>
                                          </p:val>
                                        </p:tav>
                                        <p:tav tm="100000">
                                          <p:val>
                                            <p:strVal val="#ppt_w"/>
                                          </p:val>
                                        </p:tav>
                                      </p:tavLst>
                                    </p:anim>
                                    <p:anim calcmode="lin" valueType="num">
                                      <p:cBhvr>
                                        <p:cTn id="44" dur="500" fill="hold"/>
                                        <p:tgtEl>
                                          <p:spTgt spid="31753"/>
                                        </p:tgtEl>
                                        <p:attrNameLst>
                                          <p:attrName>ppt_h</p:attrName>
                                        </p:attrNameLst>
                                      </p:cBhvr>
                                      <p:tavLst>
                                        <p:tav tm="0">
                                          <p:val>
                                            <p:fltVal val="0"/>
                                          </p:val>
                                        </p:tav>
                                        <p:tav tm="100000">
                                          <p:val>
                                            <p:strVal val="#ppt_h"/>
                                          </p:val>
                                        </p:tav>
                                      </p:tavLst>
                                    </p:anim>
                                    <p:anim calcmode="lin" valueType="num">
                                      <p:cBhvr>
                                        <p:cTn id="45" dur="500" fill="hold"/>
                                        <p:tgtEl>
                                          <p:spTgt spid="31753"/>
                                        </p:tgtEl>
                                        <p:attrNameLst>
                                          <p:attrName>style.rotation</p:attrName>
                                        </p:attrNameLst>
                                      </p:cBhvr>
                                      <p:tavLst>
                                        <p:tav tm="0">
                                          <p:val>
                                            <p:fltVal val="90"/>
                                          </p:val>
                                        </p:tav>
                                        <p:tav tm="100000">
                                          <p:val>
                                            <p:fltVal val="0"/>
                                          </p:val>
                                        </p:tav>
                                      </p:tavLst>
                                    </p:anim>
                                    <p:animEffect transition="in" filter="fade">
                                      <p:cBhvr>
                                        <p:cTn id="46" dur="500"/>
                                        <p:tgtEl>
                                          <p:spTgt spid="31753"/>
                                        </p:tgtEl>
                                      </p:cBhvr>
                                    </p:animEffect>
                                  </p:childTnLst>
                                </p:cTn>
                              </p:par>
                            </p:childTnLst>
                          </p:cTn>
                        </p:par>
                        <p:par>
                          <p:cTn id="47" fill="hold" nodeType="afterGroup">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31752"/>
                                        </p:tgtEl>
                                        <p:attrNameLst>
                                          <p:attrName>style.visibility</p:attrName>
                                        </p:attrNameLst>
                                      </p:cBhvr>
                                      <p:to>
                                        <p:strVal val="visible"/>
                                      </p:to>
                                    </p:set>
                                    <p:animEffect transition="in" filter="wipe(left)">
                                      <p:cBhvr>
                                        <p:cTn id="50" dur="500"/>
                                        <p:tgtEl>
                                          <p:spTgt spid="31752"/>
                                        </p:tgtEl>
                                      </p:cBhvr>
                                    </p:animEffect>
                                  </p:childTnLst>
                                </p:cTn>
                              </p:par>
                            </p:childTnLst>
                          </p:cTn>
                        </p:par>
                        <p:par>
                          <p:cTn id="51" fill="hold" nodeType="afterGroup">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31754"/>
                                        </p:tgtEl>
                                        <p:attrNameLst>
                                          <p:attrName>style.visibility</p:attrName>
                                        </p:attrNameLst>
                                      </p:cBhvr>
                                      <p:to>
                                        <p:strVal val="visible"/>
                                      </p:to>
                                    </p:set>
                                    <p:animEffect transition="in" filter="wipe(up)">
                                      <p:cBhvr>
                                        <p:cTn id="54"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utoUpdateAnimBg="0"/>
      <p:bldP spid="31753" grpId="0" autoUpdateAnimBg="0"/>
      <p:bldP spid="31754" grpId="0" autoUpdateAnimBg="0"/>
      <p:bldP spid="3175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76">
            <a:extLst>
              <a:ext uri="{FF2B5EF4-FFF2-40B4-BE49-F238E27FC236}">
                <a16:creationId xmlns:a16="http://schemas.microsoft.com/office/drawing/2014/main" id="{A0A3AE0C-0FC7-4C45-A44A-4B01F86DD1BC}"/>
              </a:ext>
            </a:extLst>
          </p:cNvPr>
          <p:cNvSpPr txBox="1">
            <a:spLocks noChangeArrowheads="1"/>
          </p:cNvSpPr>
          <p:nvPr/>
        </p:nvSpPr>
        <p:spPr bwMode="auto">
          <a:xfrm>
            <a:off x="477838" y="163513"/>
            <a:ext cx="377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Lack of subjective understanding of some problems</a:t>
            </a:r>
          </a:p>
        </p:txBody>
      </p:sp>
      <p:sp>
        <p:nvSpPr>
          <p:cNvPr id="32771" name="Freeform 6">
            <a:extLst>
              <a:ext uri="{FF2B5EF4-FFF2-40B4-BE49-F238E27FC236}">
                <a16:creationId xmlns:a16="http://schemas.microsoft.com/office/drawing/2014/main" id="{3CA50F0C-6ECE-44F1-97FA-2E377A5140A5}"/>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2" name="Freeform 5">
            <a:extLst>
              <a:ext uri="{FF2B5EF4-FFF2-40B4-BE49-F238E27FC236}">
                <a16:creationId xmlns:a16="http://schemas.microsoft.com/office/drawing/2014/main" id="{3F19B3C1-0E16-434D-A003-1CE9AED0D533}"/>
              </a:ext>
            </a:extLst>
          </p:cNvPr>
          <p:cNvSpPr>
            <a:spLocks/>
          </p:cNvSpPr>
          <p:nvPr/>
        </p:nvSpPr>
        <p:spPr bwMode="auto">
          <a:xfrm>
            <a:off x="7256463" y="660400"/>
            <a:ext cx="4583112" cy="5000625"/>
          </a:xfrm>
          <a:custGeom>
            <a:avLst/>
            <a:gdLst>
              <a:gd name="T0" fmla="*/ 17752 w 17752"/>
              <a:gd name="T1" fmla="*/ 18550 h 18550"/>
              <a:gd name="T2" fmla="*/ 16834 w 17752"/>
              <a:gd name="T3" fmla="*/ 18494 h 18550"/>
              <a:gd name="T4" fmla="*/ 15927 w 17752"/>
              <a:gd name="T5" fmla="*/ 18393 h 18550"/>
              <a:gd name="T6" fmla="*/ 15034 w 17752"/>
              <a:gd name="T7" fmla="*/ 18251 h 18550"/>
              <a:gd name="T8" fmla="*/ 14158 w 17752"/>
              <a:gd name="T9" fmla="*/ 18064 h 18550"/>
              <a:gd name="T10" fmla="*/ 13295 w 17752"/>
              <a:gd name="T11" fmla="*/ 17838 h 18550"/>
              <a:gd name="T12" fmla="*/ 12451 w 17752"/>
              <a:gd name="T13" fmla="*/ 17571 h 18550"/>
              <a:gd name="T14" fmla="*/ 11625 w 17752"/>
              <a:gd name="T15" fmla="*/ 17265 h 18550"/>
              <a:gd name="T16" fmla="*/ 10818 w 17752"/>
              <a:gd name="T17" fmla="*/ 16922 h 18550"/>
              <a:gd name="T18" fmla="*/ 10031 w 17752"/>
              <a:gd name="T19" fmla="*/ 16541 h 18550"/>
              <a:gd name="T20" fmla="*/ 9264 w 17752"/>
              <a:gd name="T21" fmla="*/ 16126 h 18550"/>
              <a:gd name="T22" fmla="*/ 8521 w 17752"/>
              <a:gd name="T23" fmla="*/ 15675 h 18550"/>
              <a:gd name="T24" fmla="*/ 7801 w 17752"/>
              <a:gd name="T25" fmla="*/ 15190 h 18550"/>
              <a:gd name="T26" fmla="*/ 7106 w 17752"/>
              <a:gd name="T27" fmla="*/ 14674 h 18550"/>
              <a:gd name="T28" fmla="*/ 6436 w 17752"/>
              <a:gd name="T29" fmla="*/ 14126 h 18550"/>
              <a:gd name="T30" fmla="*/ 5793 w 17752"/>
              <a:gd name="T31" fmla="*/ 13547 h 18550"/>
              <a:gd name="T32" fmla="*/ 5178 w 17752"/>
              <a:gd name="T33" fmla="*/ 12940 h 18550"/>
              <a:gd name="T34" fmla="*/ 4591 w 17752"/>
              <a:gd name="T35" fmla="*/ 12304 h 18550"/>
              <a:gd name="T36" fmla="*/ 4035 w 17752"/>
              <a:gd name="T37" fmla="*/ 11642 h 18550"/>
              <a:gd name="T38" fmla="*/ 3509 w 17752"/>
              <a:gd name="T39" fmla="*/ 10954 h 18550"/>
              <a:gd name="T40" fmla="*/ 3017 w 17752"/>
              <a:gd name="T41" fmla="*/ 10241 h 18550"/>
              <a:gd name="T42" fmla="*/ 2556 w 17752"/>
              <a:gd name="T43" fmla="*/ 9503 h 18550"/>
              <a:gd name="T44" fmla="*/ 2131 w 17752"/>
              <a:gd name="T45" fmla="*/ 8743 h 18550"/>
              <a:gd name="T46" fmla="*/ 1740 w 17752"/>
              <a:gd name="T47" fmla="*/ 7961 h 18550"/>
              <a:gd name="T48" fmla="*/ 1387 w 17752"/>
              <a:gd name="T49" fmla="*/ 7160 h 18550"/>
              <a:gd name="T50" fmla="*/ 1070 w 17752"/>
              <a:gd name="T51" fmla="*/ 6338 h 18550"/>
              <a:gd name="T52" fmla="*/ 793 w 17752"/>
              <a:gd name="T53" fmla="*/ 5499 h 18550"/>
              <a:gd name="T54" fmla="*/ 555 w 17752"/>
              <a:gd name="T55" fmla="*/ 4642 h 18550"/>
              <a:gd name="T56" fmla="*/ 358 w 17752"/>
              <a:gd name="T57" fmla="*/ 3768 h 18550"/>
              <a:gd name="T58" fmla="*/ 203 w 17752"/>
              <a:gd name="T59" fmla="*/ 2880 h 18550"/>
              <a:gd name="T60" fmla="*/ 90 w 17752"/>
              <a:gd name="T61" fmla="*/ 1978 h 18550"/>
              <a:gd name="T62" fmla="*/ 23 w 17752"/>
              <a:gd name="T63" fmla="*/ 1062 h 18550"/>
              <a:gd name="T64" fmla="*/ 0 w 17752"/>
              <a:gd name="T65" fmla="*/ 136 h 18550"/>
              <a:gd name="T66" fmla="*/ 0 w 17752"/>
              <a:gd name="T67" fmla="*/ 101 h 18550"/>
              <a:gd name="T68" fmla="*/ 1 w 17752"/>
              <a:gd name="T69" fmla="*/ 67 h 18550"/>
              <a:gd name="T70" fmla="*/ 1 w 17752"/>
              <a:gd name="T71" fmla="*/ 34 h 18550"/>
              <a:gd name="T72" fmla="*/ 1 w 17752"/>
              <a:gd name="T73" fmla="*/ 0 h 18550"/>
              <a:gd name="T74" fmla="*/ 17752 w 17752"/>
              <a:gd name="T75" fmla="*/ 0 h 18550"/>
              <a:gd name="T76" fmla="*/ 17752 w 17752"/>
              <a:gd name="T77" fmla="*/ 18550 h 18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52" h="18550">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2773" name="Group 8">
            <a:extLst>
              <a:ext uri="{FF2B5EF4-FFF2-40B4-BE49-F238E27FC236}">
                <a16:creationId xmlns:a16="http://schemas.microsoft.com/office/drawing/2014/main" id="{519443EA-9481-4D99-BDB1-4E83C1F6CCEA}"/>
              </a:ext>
            </a:extLst>
          </p:cNvPr>
          <p:cNvGrpSpPr>
            <a:grpSpLocks/>
          </p:cNvGrpSpPr>
          <p:nvPr/>
        </p:nvGrpSpPr>
        <p:grpSpPr bwMode="auto">
          <a:xfrm>
            <a:off x="6361113" y="758825"/>
            <a:ext cx="1500187" cy="1500188"/>
            <a:chOff x="0" y="0"/>
            <a:chExt cx="2101515" cy="2101515"/>
          </a:xfrm>
        </p:grpSpPr>
        <p:sp>
          <p:nvSpPr>
            <p:cNvPr id="32774" name="椭圆 3">
              <a:extLst>
                <a:ext uri="{FF2B5EF4-FFF2-40B4-BE49-F238E27FC236}">
                  <a16:creationId xmlns:a16="http://schemas.microsoft.com/office/drawing/2014/main" id="{9401C88C-4C27-41BA-B885-F6A4BAED3DC3}"/>
                </a:ext>
              </a:extLst>
            </p:cNvPr>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宋体" panose="02010600030101010101" pitchFamily="2" charset="-122"/>
                <a:sym typeface="宋体" panose="02010600030101010101" pitchFamily="2" charset="-122"/>
              </a:endParaRPr>
            </a:p>
          </p:txBody>
        </p:sp>
        <p:sp>
          <p:nvSpPr>
            <p:cNvPr id="32775" name="同心圆 11">
              <a:extLst>
                <a:ext uri="{FF2B5EF4-FFF2-40B4-BE49-F238E27FC236}">
                  <a16:creationId xmlns:a16="http://schemas.microsoft.com/office/drawing/2014/main" id="{9A6823DD-E4EC-424D-8579-21A2042943EA}"/>
                </a:ext>
              </a:extLst>
            </p:cNvPr>
            <p:cNvSpPr>
              <a:spLocks/>
            </p:cNvSpPr>
            <p:nvPr/>
          </p:nvSpPr>
          <p:spPr bwMode="auto">
            <a:xfrm>
              <a:off x="79987" y="80731"/>
              <a:ext cx="1941540" cy="194154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06 w 21600"/>
                <a:gd name="T11" fmla="*/ 10800 h 21600"/>
                <a:gd name="T12" fmla="*/ 10800 w 21600"/>
                <a:gd name="T13" fmla="*/ 21394 h 21600"/>
                <a:gd name="T14" fmla="*/ 21394 w 21600"/>
                <a:gd name="T15" fmla="*/ 10800 h 21600"/>
                <a:gd name="T16" fmla="*/ 10800 w 21600"/>
                <a:gd name="T17" fmla="*/ 206 h 21600"/>
                <a:gd name="T18" fmla="*/ 206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32776" name="Group 8">
            <a:extLst>
              <a:ext uri="{FF2B5EF4-FFF2-40B4-BE49-F238E27FC236}">
                <a16:creationId xmlns:a16="http://schemas.microsoft.com/office/drawing/2014/main" id="{D7A44EB8-FF66-4742-8BCF-784C8BAEB16C}"/>
              </a:ext>
            </a:extLst>
          </p:cNvPr>
          <p:cNvGrpSpPr>
            <a:grpSpLocks/>
          </p:cNvGrpSpPr>
          <p:nvPr/>
        </p:nvGrpSpPr>
        <p:grpSpPr bwMode="auto">
          <a:xfrm>
            <a:off x="7196138" y="2936875"/>
            <a:ext cx="1501775" cy="1500188"/>
            <a:chOff x="0" y="0"/>
            <a:chExt cx="2101515" cy="2101515"/>
          </a:xfrm>
        </p:grpSpPr>
        <p:sp>
          <p:nvSpPr>
            <p:cNvPr id="32777" name="椭圆 3">
              <a:extLst>
                <a:ext uri="{FF2B5EF4-FFF2-40B4-BE49-F238E27FC236}">
                  <a16:creationId xmlns:a16="http://schemas.microsoft.com/office/drawing/2014/main" id="{9CB9B8DA-49AF-4E58-9A3D-7F06FFFA6471}"/>
                </a:ext>
              </a:extLst>
            </p:cNvPr>
            <p:cNvSpPr>
              <a:spLocks noChangeArrowheads="1"/>
            </p:cNvSpPr>
            <p:nvPr/>
          </p:nvSpPr>
          <p:spPr bwMode="auto">
            <a:xfrm>
              <a:off x="0" y="0"/>
              <a:ext cx="2101515" cy="210151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rgbClr val="FFFFFF"/>
                </a:solidFill>
                <a:latin typeface="宋体" panose="02010600030101010101" pitchFamily="2" charset="-122"/>
                <a:sym typeface="宋体" panose="02010600030101010101" pitchFamily="2" charset="-122"/>
              </a:endParaRPr>
            </a:p>
          </p:txBody>
        </p:sp>
        <p:sp>
          <p:nvSpPr>
            <p:cNvPr id="32778" name="同心圆 11">
              <a:extLst>
                <a:ext uri="{FF2B5EF4-FFF2-40B4-BE49-F238E27FC236}">
                  <a16:creationId xmlns:a16="http://schemas.microsoft.com/office/drawing/2014/main" id="{71C807BC-537B-4B39-B573-683C2AA28860}"/>
                </a:ext>
              </a:extLst>
            </p:cNvPr>
            <p:cNvSpPr>
              <a:spLocks/>
            </p:cNvSpPr>
            <p:nvPr/>
          </p:nvSpPr>
          <p:spPr bwMode="auto">
            <a:xfrm>
              <a:off x="79987" y="80731"/>
              <a:ext cx="1941540" cy="194154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06 w 21600"/>
                <a:gd name="T11" fmla="*/ 10800 h 21600"/>
                <a:gd name="T12" fmla="*/ 10800 w 21600"/>
                <a:gd name="T13" fmla="*/ 21394 h 21600"/>
                <a:gd name="T14" fmla="*/ 21394 w 21600"/>
                <a:gd name="T15" fmla="*/ 10800 h 21600"/>
                <a:gd name="T16" fmla="*/ 10800 w 21600"/>
                <a:gd name="T17" fmla="*/ 206 h 21600"/>
                <a:gd name="T18" fmla="*/ 206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a:p>
          </p:txBody>
        </p:sp>
      </p:grpSp>
      <p:grpSp>
        <p:nvGrpSpPr>
          <p:cNvPr id="32779" name="Group 8">
            <a:extLst>
              <a:ext uri="{FF2B5EF4-FFF2-40B4-BE49-F238E27FC236}">
                <a16:creationId xmlns:a16="http://schemas.microsoft.com/office/drawing/2014/main" id="{D35909B9-EAF6-4606-8234-F310AD5E63D5}"/>
              </a:ext>
            </a:extLst>
          </p:cNvPr>
          <p:cNvGrpSpPr>
            <a:grpSpLocks/>
          </p:cNvGrpSpPr>
          <p:nvPr/>
        </p:nvGrpSpPr>
        <p:grpSpPr bwMode="auto">
          <a:xfrm>
            <a:off x="8875713" y="4651375"/>
            <a:ext cx="1500187" cy="1500188"/>
            <a:chOff x="0" y="0"/>
            <a:chExt cx="2101515" cy="2101515"/>
          </a:xfrm>
        </p:grpSpPr>
        <p:sp>
          <p:nvSpPr>
            <p:cNvPr id="32780" name="椭圆 3">
              <a:extLst>
                <a:ext uri="{FF2B5EF4-FFF2-40B4-BE49-F238E27FC236}">
                  <a16:creationId xmlns:a16="http://schemas.microsoft.com/office/drawing/2014/main" id="{0EEB4B29-7A97-4D73-B64B-4FE7C4D945AA}"/>
                </a:ext>
              </a:extLst>
            </p:cNvPr>
            <p:cNvSpPr>
              <a:spLocks noChangeArrowheads="1"/>
            </p:cNvSpPr>
            <p:nvPr/>
          </p:nvSpPr>
          <p:spPr bwMode="auto">
            <a:xfrm>
              <a:off x="0" y="0"/>
              <a:ext cx="2101515" cy="21015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rgbClr val="FFFFFF"/>
                </a:solidFill>
                <a:latin typeface="宋体" panose="02010600030101010101" pitchFamily="2" charset="-122"/>
                <a:sym typeface="宋体" panose="02010600030101010101" pitchFamily="2" charset="-122"/>
              </a:endParaRPr>
            </a:p>
          </p:txBody>
        </p:sp>
        <p:sp>
          <p:nvSpPr>
            <p:cNvPr id="32781" name="同心圆 11">
              <a:extLst>
                <a:ext uri="{FF2B5EF4-FFF2-40B4-BE49-F238E27FC236}">
                  <a16:creationId xmlns:a16="http://schemas.microsoft.com/office/drawing/2014/main" id="{D02AA5D5-A26B-4C26-9259-745A7268B749}"/>
                </a:ext>
              </a:extLst>
            </p:cNvPr>
            <p:cNvSpPr>
              <a:spLocks/>
            </p:cNvSpPr>
            <p:nvPr/>
          </p:nvSpPr>
          <p:spPr bwMode="auto">
            <a:xfrm>
              <a:off x="79987" y="80731"/>
              <a:ext cx="1941540" cy="194154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06 w 21600"/>
                <a:gd name="T11" fmla="*/ 10800 h 21600"/>
                <a:gd name="T12" fmla="*/ 10800 w 21600"/>
                <a:gd name="T13" fmla="*/ 21394 h 21600"/>
                <a:gd name="T14" fmla="*/ 21394 w 21600"/>
                <a:gd name="T15" fmla="*/ 10800 h 21600"/>
                <a:gd name="T16" fmla="*/ 10800 w 21600"/>
                <a:gd name="T17" fmla="*/ 206 h 21600"/>
                <a:gd name="T18" fmla="*/ 206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a:p>
          </p:txBody>
        </p:sp>
      </p:grpSp>
      <p:sp>
        <p:nvSpPr>
          <p:cNvPr id="32782" name="弧形 13">
            <a:extLst>
              <a:ext uri="{FF2B5EF4-FFF2-40B4-BE49-F238E27FC236}">
                <a16:creationId xmlns:a16="http://schemas.microsoft.com/office/drawing/2014/main" id="{C98F5B38-16AE-433F-9450-16FBFF99D613}"/>
              </a:ext>
            </a:extLst>
          </p:cNvPr>
          <p:cNvSpPr>
            <a:spLocks/>
          </p:cNvSpPr>
          <p:nvPr/>
        </p:nvSpPr>
        <p:spPr bwMode="auto">
          <a:xfrm>
            <a:off x="6710363" y="1341438"/>
            <a:ext cx="1655762" cy="1655762"/>
          </a:xfrm>
          <a:custGeom>
            <a:avLst/>
            <a:gdLst>
              <a:gd name="T0" fmla="*/ 686776 w 1656184"/>
              <a:gd name="T1" fmla="*/ 1644037 h 1656184"/>
              <a:gd name="T2" fmla="*/ 126 w 1656184"/>
              <a:gd name="T3" fmla="*/ 842587 h 1656184"/>
              <a:gd name="T4" fmla="*/ 828092 w 1656184"/>
              <a:gd name="T5" fmla="*/ 828092 h 1656184"/>
              <a:gd name="T6" fmla="*/ 686776 w 1656184"/>
              <a:gd name="T7" fmla="*/ 1644037 h 1656184"/>
              <a:gd name="T8" fmla="*/ 686776 w 1656184"/>
              <a:gd name="T9" fmla="*/ 1644037 h 1656184"/>
              <a:gd name="T10" fmla="*/ 126 w 1656184"/>
              <a:gd name="T11" fmla="*/ 842587 h 1656184"/>
            </a:gdLst>
            <a:ahLst/>
            <a:cxnLst>
              <a:cxn ang="0">
                <a:pos x="T0" y="T1"/>
              </a:cxn>
              <a:cxn ang="0">
                <a:pos x="T2" y="T3"/>
              </a:cxn>
              <a:cxn ang="0">
                <a:pos x="T4" y="T5"/>
              </a:cxn>
              <a:cxn ang="0">
                <a:pos x="T6" y="T7"/>
              </a:cxn>
              <a:cxn ang="0">
                <a:pos x="T8" y="T9"/>
              </a:cxn>
              <a:cxn ang="0">
                <a:pos x="T10" y="T11"/>
              </a:cxn>
            </a:cxnLst>
            <a:rect l="0" t="0" r="r" b="b"/>
            <a:pathLst>
              <a:path w="1656184" h="1656184" stroke="0">
                <a:moveTo>
                  <a:pt x="686776" y="1644037"/>
                </a:moveTo>
                <a:cubicBezTo>
                  <a:pt x="295252" y="1576228"/>
                  <a:pt x="7082" y="1239879"/>
                  <a:pt x="126" y="842587"/>
                </a:cubicBezTo>
                <a:lnTo>
                  <a:pt x="828092" y="828092"/>
                </a:lnTo>
                <a:lnTo>
                  <a:pt x="686776" y="1644037"/>
                </a:lnTo>
                <a:close/>
              </a:path>
              <a:path w="1656184" h="1656184" fill="none">
                <a:moveTo>
                  <a:pt x="686776" y="1644037"/>
                </a:moveTo>
                <a:cubicBezTo>
                  <a:pt x="295252" y="1576228"/>
                  <a:pt x="7082" y="1239879"/>
                  <a:pt x="126" y="842587"/>
                </a:cubicBezTo>
              </a:path>
            </a:pathLst>
          </a:custGeom>
          <a:noFill/>
          <a:ln w="12700" cap="flat" cmpd="sng">
            <a:solidFill>
              <a:schemeClr val="accent1"/>
            </a:solidFill>
            <a:bevel/>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CN" altLang="en-US" sz="1200"/>
          </a:p>
        </p:txBody>
      </p:sp>
      <p:sp>
        <p:nvSpPr>
          <p:cNvPr id="32783" name="弧形 14">
            <a:extLst>
              <a:ext uri="{FF2B5EF4-FFF2-40B4-BE49-F238E27FC236}">
                <a16:creationId xmlns:a16="http://schemas.microsoft.com/office/drawing/2014/main" id="{AA1FCD76-1EBB-44E6-BE74-438B6297A34B}"/>
              </a:ext>
            </a:extLst>
          </p:cNvPr>
          <p:cNvSpPr>
            <a:spLocks/>
          </p:cNvSpPr>
          <p:nvPr/>
        </p:nvSpPr>
        <p:spPr bwMode="auto">
          <a:xfrm>
            <a:off x="7972425" y="3525838"/>
            <a:ext cx="1655763" cy="1655762"/>
          </a:xfrm>
          <a:custGeom>
            <a:avLst/>
            <a:gdLst>
              <a:gd name="T0" fmla="*/ 823833 w 1656184"/>
              <a:gd name="T1" fmla="*/ 1656173 h 1656184"/>
              <a:gd name="T2" fmla="*/ 24792 w 1656184"/>
              <a:gd name="T3" fmla="*/ 1029202 h 1656184"/>
              <a:gd name="T4" fmla="*/ 828092 w 1656184"/>
              <a:gd name="T5" fmla="*/ 828092 h 1656184"/>
              <a:gd name="T6" fmla="*/ 823833 w 1656184"/>
              <a:gd name="T7" fmla="*/ 1656173 h 1656184"/>
              <a:gd name="T8" fmla="*/ 823833 w 1656184"/>
              <a:gd name="T9" fmla="*/ 1656173 h 1656184"/>
              <a:gd name="T10" fmla="*/ 24792 w 1656184"/>
              <a:gd name="T11" fmla="*/ 1029202 h 1656184"/>
            </a:gdLst>
            <a:ahLst/>
            <a:cxnLst>
              <a:cxn ang="0">
                <a:pos x="T0" y="T1"/>
              </a:cxn>
              <a:cxn ang="0">
                <a:pos x="T2" y="T3"/>
              </a:cxn>
              <a:cxn ang="0">
                <a:pos x="T4" y="T5"/>
              </a:cxn>
              <a:cxn ang="0">
                <a:pos x="T6" y="T7"/>
              </a:cxn>
              <a:cxn ang="0">
                <a:pos x="T8" y="T9"/>
              </a:cxn>
              <a:cxn ang="0">
                <a:pos x="T10" y="T11"/>
              </a:cxn>
            </a:cxnLst>
            <a:rect l="0" t="0" r="r" b="b"/>
            <a:pathLst>
              <a:path w="1656184" h="1656184" stroke="0">
                <a:moveTo>
                  <a:pt x="823833" y="1656173"/>
                </a:moveTo>
                <a:cubicBezTo>
                  <a:pt x="445543" y="1654227"/>
                  <a:pt x="116664" y="1396171"/>
                  <a:pt x="24792" y="1029202"/>
                </a:cubicBezTo>
                <a:lnTo>
                  <a:pt x="828092" y="828092"/>
                </a:lnTo>
                <a:cubicBezTo>
                  <a:pt x="826672" y="1104119"/>
                  <a:pt x="825253" y="1380146"/>
                  <a:pt x="823833" y="1656173"/>
                </a:cubicBezTo>
                <a:close/>
              </a:path>
              <a:path w="1656184" h="1656184" fill="none">
                <a:moveTo>
                  <a:pt x="823833" y="1656173"/>
                </a:moveTo>
                <a:cubicBezTo>
                  <a:pt x="445543" y="1654227"/>
                  <a:pt x="116664" y="1396171"/>
                  <a:pt x="24792" y="1029202"/>
                </a:cubicBezTo>
              </a:path>
            </a:pathLst>
          </a:custGeom>
          <a:noFill/>
          <a:ln w="12700" cap="flat" cmpd="sng">
            <a:solidFill>
              <a:schemeClr val="accent1"/>
            </a:solidFill>
            <a:bevel/>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CN" altLang="en-US" sz="1200"/>
          </a:p>
        </p:txBody>
      </p:sp>
      <p:sp>
        <p:nvSpPr>
          <p:cNvPr id="32784" name="TextBox 15">
            <a:extLst>
              <a:ext uri="{FF2B5EF4-FFF2-40B4-BE49-F238E27FC236}">
                <a16:creationId xmlns:a16="http://schemas.microsoft.com/office/drawing/2014/main" id="{70C39743-428C-41E3-8DF6-1B0E7525111A}"/>
              </a:ext>
            </a:extLst>
          </p:cNvPr>
          <p:cNvSpPr txBox="1">
            <a:spLocks noChangeArrowheads="1"/>
          </p:cNvSpPr>
          <p:nvPr/>
        </p:nvSpPr>
        <p:spPr bwMode="auto">
          <a:xfrm>
            <a:off x="6530975" y="1185863"/>
            <a:ext cx="1214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8F8F8"/>
                </a:solidFill>
                <a:latin typeface="微软雅黑" panose="020B0503020204020204" pitchFamily="34" charset="-122"/>
                <a:ea typeface="微软雅黑" panose="020B0503020204020204" pitchFamily="34" charset="-122"/>
              </a:rPr>
              <a:t>Lack of awareness of some of the issues</a:t>
            </a:r>
          </a:p>
        </p:txBody>
      </p:sp>
      <p:sp>
        <p:nvSpPr>
          <p:cNvPr id="32785" name="TextBox 16">
            <a:extLst>
              <a:ext uri="{FF2B5EF4-FFF2-40B4-BE49-F238E27FC236}">
                <a16:creationId xmlns:a16="http://schemas.microsoft.com/office/drawing/2014/main" id="{FB78CFEA-B4DA-49DE-A38A-724C14BCDD49}"/>
              </a:ext>
            </a:extLst>
          </p:cNvPr>
          <p:cNvSpPr txBox="1">
            <a:spLocks noChangeArrowheads="1"/>
          </p:cNvSpPr>
          <p:nvPr/>
        </p:nvSpPr>
        <p:spPr bwMode="auto">
          <a:xfrm>
            <a:off x="7416800" y="3259138"/>
            <a:ext cx="1181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8F8F8"/>
                </a:solidFill>
                <a:latin typeface="微软雅黑" panose="020B0503020204020204" pitchFamily="34" charset="-122"/>
                <a:ea typeface="微软雅黑" panose="020B0503020204020204" pitchFamily="34" charset="-122"/>
              </a:rPr>
              <a:t>Slow and even no action.</a:t>
            </a:r>
          </a:p>
        </p:txBody>
      </p:sp>
      <p:sp>
        <p:nvSpPr>
          <p:cNvPr id="32786" name="TextBox 17">
            <a:extLst>
              <a:ext uri="{FF2B5EF4-FFF2-40B4-BE49-F238E27FC236}">
                <a16:creationId xmlns:a16="http://schemas.microsoft.com/office/drawing/2014/main" id="{AF73BFA0-5D6D-45C2-A60D-CA4F30AE9706}"/>
              </a:ext>
            </a:extLst>
          </p:cNvPr>
          <p:cNvSpPr txBox="1">
            <a:spLocks noChangeArrowheads="1"/>
          </p:cNvSpPr>
          <p:nvPr/>
        </p:nvSpPr>
        <p:spPr bwMode="auto">
          <a:xfrm>
            <a:off x="8958263" y="4940300"/>
            <a:ext cx="12001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8F8F8"/>
                </a:solidFill>
                <a:latin typeface="微软雅黑" panose="020B0503020204020204" pitchFamily="34" charset="-122"/>
                <a:ea typeface="微软雅黑" panose="020B0503020204020204" pitchFamily="34" charset="-122"/>
              </a:rPr>
              <a:t>Causing passivity to leave room for the opponent.</a:t>
            </a:r>
          </a:p>
        </p:txBody>
      </p:sp>
      <p:sp>
        <p:nvSpPr>
          <p:cNvPr id="32787" name="TextBox 18">
            <a:extLst>
              <a:ext uri="{FF2B5EF4-FFF2-40B4-BE49-F238E27FC236}">
                <a16:creationId xmlns:a16="http://schemas.microsoft.com/office/drawing/2014/main" id="{9AA3DEB6-B2A9-40A7-A18B-9DA72AFEAB97}"/>
              </a:ext>
            </a:extLst>
          </p:cNvPr>
          <p:cNvSpPr txBox="1">
            <a:spLocks noChangeArrowheads="1"/>
          </p:cNvSpPr>
          <p:nvPr/>
        </p:nvSpPr>
        <p:spPr bwMode="auto">
          <a:xfrm>
            <a:off x="914400" y="5172075"/>
            <a:ext cx="789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Enter a brief description of the text or an enumeration of examples here</a:t>
            </a:r>
          </a:p>
        </p:txBody>
      </p:sp>
      <p:sp>
        <p:nvSpPr>
          <p:cNvPr id="32788" name="TextBox 19">
            <a:extLst>
              <a:ext uri="{FF2B5EF4-FFF2-40B4-BE49-F238E27FC236}">
                <a16:creationId xmlns:a16="http://schemas.microsoft.com/office/drawing/2014/main" id="{857FE8F2-5721-40C9-AAC3-5657B85506FD}"/>
              </a:ext>
            </a:extLst>
          </p:cNvPr>
          <p:cNvSpPr txBox="1">
            <a:spLocks noChangeArrowheads="1"/>
          </p:cNvSpPr>
          <p:nvPr/>
        </p:nvSpPr>
        <p:spPr bwMode="auto">
          <a:xfrm>
            <a:off x="914400" y="3111500"/>
            <a:ext cx="600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Enter a brief description of the text or an enumeration of examples here</a:t>
            </a:r>
          </a:p>
        </p:txBody>
      </p:sp>
      <p:sp>
        <p:nvSpPr>
          <p:cNvPr id="32789" name="TextBox 21">
            <a:extLst>
              <a:ext uri="{FF2B5EF4-FFF2-40B4-BE49-F238E27FC236}">
                <a16:creationId xmlns:a16="http://schemas.microsoft.com/office/drawing/2014/main" id="{4ABFCB4E-05D9-4A6F-8A49-A75E18E926A7}"/>
              </a:ext>
            </a:extLst>
          </p:cNvPr>
          <p:cNvSpPr txBox="1">
            <a:spLocks noChangeArrowheads="1"/>
          </p:cNvSpPr>
          <p:nvPr/>
        </p:nvSpPr>
        <p:spPr bwMode="auto">
          <a:xfrm>
            <a:off x="914400" y="1282700"/>
            <a:ext cx="5272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Enter a brief description of the text or an enumeration of examples here</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0-#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2770"/>
                                        </p:tgtEl>
                                        <p:attrNameLst>
                                          <p:attrName>style.visibility</p:attrName>
                                        </p:attrNameLst>
                                      </p:cBhvr>
                                      <p:to>
                                        <p:strVal val="visible"/>
                                      </p:to>
                                    </p:set>
                                    <p:anim calcmode="lin" valueType="num">
                                      <p:cBhvr>
                                        <p:cTn id="12" dur="4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2770"/>
                                        </p:tgtEl>
                                        <p:attrNameLst>
                                          <p:attrName>ppt_y</p:attrName>
                                        </p:attrNameLst>
                                      </p:cBhvr>
                                      <p:tavLst>
                                        <p:tav tm="0">
                                          <p:val>
                                            <p:strVal val="#ppt_y"/>
                                          </p:val>
                                        </p:tav>
                                        <p:tav tm="100000">
                                          <p:val>
                                            <p:strVal val="#ppt_y"/>
                                          </p:val>
                                        </p:tav>
                                      </p:tavLst>
                                    </p:anim>
                                    <p:anim calcmode="lin" valueType="num">
                                      <p:cBhvr>
                                        <p:cTn id="14" dur="4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2770"/>
                                        </p:tgtEl>
                                      </p:cBhvr>
                                    </p:animEffect>
                                  </p:childTnLst>
                                </p:cTn>
                              </p:par>
                            </p:childTnLst>
                          </p:cTn>
                        </p:par>
                        <p:par>
                          <p:cTn id="17" fill="hold" nodeType="afterGroup">
                            <p:stCondLst>
                              <p:cond delay="1260"/>
                            </p:stCondLst>
                            <p:childTnLst>
                              <p:par>
                                <p:cTn id="18" presetID="47" presetClass="entr" presetSubtype="0" fill="hold" nodeType="afterEffect">
                                  <p:stCondLst>
                                    <p:cond delay="0"/>
                                  </p:stCondLst>
                                  <p:childTnLst>
                                    <p:set>
                                      <p:cBhvr>
                                        <p:cTn id="19" dur="1" fill="hold">
                                          <p:stCondLst>
                                            <p:cond delay="0"/>
                                          </p:stCondLst>
                                        </p:cTn>
                                        <p:tgtEl>
                                          <p:spTgt spid="32772"/>
                                        </p:tgtEl>
                                        <p:attrNameLst>
                                          <p:attrName>style.visibility</p:attrName>
                                        </p:attrNameLst>
                                      </p:cBhvr>
                                      <p:to>
                                        <p:strVal val="visible"/>
                                      </p:to>
                                    </p:set>
                                    <p:animEffect transition="in" filter="fade">
                                      <p:cBhvr>
                                        <p:cTn id="20" dur="1000"/>
                                        <p:tgtEl>
                                          <p:spTgt spid="32772"/>
                                        </p:tgtEl>
                                      </p:cBhvr>
                                    </p:animEffect>
                                    <p:anim calcmode="lin" valueType="num">
                                      <p:cBhvr>
                                        <p:cTn id="21" dur="1000" fill="hold"/>
                                        <p:tgtEl>
                                          <p:spTgt spid="32772"/>
                                        </p:tgtEl>
                                        <p:attrNameLst>
                                          <p:attrName>ppt_x</p:attrName>
                                        </p:attrNameLst>
                                      </p:cBhvr>
                                      <p:tavLst>
                                        <p:tav tm="0">
                                          <p:val>
                                            <p:strVal val="#ppt_x"/>
                                          </p:val>
                                        </p:tav>
                                        <p:tav tm="100000">
                                          <p:val>
                                            <p:strVal val="#ppt_x"/>
                                          </p:val>
                                        </p:tav>
                                      </p:tavLst>
                                    </p:anim>
                                    <p:anim calcmode="lin" valueType="num">
                                      <p:cBhvr>
                                        <p:cTn id="22" dur="1000" fill="hold"/>
                                        <p:tgtEl>
                                          <p:spTgt spid="32772"/>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260"/>
                            </p:stCondLst>
                            <p:childTnLst>
                              <p:par>
                                <p:cTn id="24" presetID="21" presetClass="entr" presetSubtype="1" fill="hold" nodeType="afterEffect">
                                  <p:stCondLst>
                                    <p:cond delay="0"/>
                                  </p:stCondLst>
                                  <p:childTnLst>
                                    <p:set>
                                      <p:cBhvr>
                                        <p:cTn id="25" dur="1" fill="hold">
                                          <p:stCondLst>
                                            <p:cond delay="0"/>
                                          </p:stCondLst>
                                        </p:cTn>
                                        <p:tgtEl>
                                          <p:spTgt spid="32773"/>
                                        </p:tgtEl>
                                        <p:attrNameLst>
                                          <p:attrName>style.visibility</p:attrName>
                                        </p:attrNameLst>
                                      </p:cBhvr>
                                      <p:to>
                                        <p:strVal val="visible"/>
                                      </p:to>
                                    </p:set>
                                    <p:animEffect transition="in" filter="wheel(1)">
                                      <p:cBhvr>
                                        <p:cTn id="26" dur="500"/>
                                        <p:tgtEl>
                                          <p:spTgt spid="3277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2784"/>
                                        </p:tgtEl>
                                        <p:attrNameLst>
                                          <p:attrName>style.visibility</p:attrName>
                                        </p:attrNameLst>
                                      </p:cBhvr>
                                      <p:to>
                                        <p:strVal val="visible"/>
                                      </p:to>
                                    </p:set>
                                    <p:animEffect transition="in" filter="wheel(1)">
                                      <p:cBhvr>
                                        <p:cTn id="29" dur="500"/>
                                        <p:tgtEl>
                                          <p:spTgt spid="32784"/>
                                        </p:tgtEl>
                                      </p:cBhvr>
                                    </p:animEffect>
                                  </p:childTnLst>
                                </p:cTn>
                              </p:par>
                            </p:childTnLst>
                          </p:cTn>
                        </p:par>
                        <p:par>
                          <p:cTn id="30" fill="hold" nodeType="afterGroup">
                            <p:stCondLst>
                              <p:cond delay="2760"/>
                            </p:stCondLst>
                            <p:childTnLst>
                              <p:par>
                                <p:cTn id="31" presetID="22" presetClass="entr" presetSubtype="2" fill="hold" grpId="0" nodeType="afterEffect">
                                  <p:stCondLst>
                                    <p:cond delay="0"/>
                                  </p:stCondLst>
                                  <p:childTnLst>
                                    <p:set>
                                      <p:cBhvr>
                                        <p:cTn id="32" dur="1" fill="hold">
                                          <p:stCondLst>
                                            <p:cond delay="0"/>
                                          </p:stCondLst>
                                        </p:cTn>
                                        <p:tgtEl>
                                          <p:spTgt spid="32789"/>
                                        </p:tgtEl>
                                        <p:attrNameLst>
                                          <p:attrName>style.visibility</p:attrName>
                                        </p:attrNameLst>
                                      </p:cBhvr>
                                      <p:to>
                                        <p:strVal val="visible"/>
                                      </p:to>
                                    </p:set>
                                    <p:animEffect transition="in" filter="wipe(right)">
                                      <p:cBhvr>
                                        <p:cTn id="33" dur="400"/>
                                        <p:tgtEl>
                                          <p:spTgt spid="32789"/>
                                        </p:tgtEl>
                                      </p:cBhvr>
                                    </p:animEffect>
                                  </p:childTnLst>
                                </p:cTn>
                              </p:par>
                            </p:childTnLst>
                          </p:cTn>
                        </p:par>
                        <p:par>
                          <p:cTn id="34" fill="hold" nodeType="afterGroup">
                            <p:stCondLst>
                              <p:cond delay="3160"/>
                            </p:stCondLst>
                            <p:childTnLst>
                              <p:par>
                                <p:cTn id="35" presetID="22" presetClass="entr" presetSubtype="1" fill="hold" nodeType="afterEffect">
                                  <p:stCondLst>
                                    <p:cond delay="0"/>
                                  </p:stCondLst>
                                  <p:childTnLst>
                                    <p:set>
                                      <p:cBhvr>
                                        <p:cTn id="36" dur="1" fill="hold">
                                          <p:stCondLst>
                                            <p:cond delay="0"/>
                                          </p:stCondLst>
                                        </p:cTn>
                                        <p:tgtEl>
                                          <p:spTgt spid="32782"/>
                                        </p:tgtEl>
                                        <p:attrNameLst>
                                          <p:attrName>style.visibility</p:attrName>
                                        </p:attrNameLst>
                                      </p:cBhvr>
                                      <p:to>
                                        <p:strVal val="visible"/>
                                      </p:to>
                                    </p:set>
                                    <p:animEffect transition="in" filter="wipe(up)">
                                      <p:cBhvr>
                                        <p:cTn id="37" dur="500"/>
                                        <p:tgtEl>
                                          <p:spTgt spid="32782"/>
                                        </p:tgtEl>
                                      </p:cBhvr>
                                    </p:animEffect>
                                  </p:childTnLst>
                                </p:cTn>
                              </p:par>
                            </p:childTnLst>
                          </p:cTn>
                        </p:par>
                        <p:par>
                          <p:cTn id="38" fill="hold" nodeType="afterGroup">
                            <p:stCondLst>
                              <p:cond delay="3660"/>
                            </p:stCondLst>
                            <p:childTnLst>
                              <p:par>
                                <p:cTn id="39" presetID="21" presetClass="entr" presetSubtype="1" fill="hold" grpId="0" nodeType="afterEffect">
                                  <p:stCondLst>
                                    <p:cond delay="0"/>
                                  </p:stCondLst>
                                  <p:childTnLst>
                                    <p:set>
                                      <p:cBhvr>
                                        <p:cTn id="40" dur="1" fill="hold">
                                          <p:stCondLst>
                                            <p:cond delay="0"/>
                                          </p:stCondLst>
                                        </p:cTn>
                                        <p:tgtEl>
                                          <p:spTgt spid="32785"/>
                                        </p:tgtEl>
                                        <p:attrNameLst>
                                          <p:attrName>style.visibility</p:attrName>
                                        </p:attrNameLst>
                                      </p:cBhvr>
                                      <p:to>
                                        <p:strVal val="visible"/>
                                      </p:to>
                                    </p:set>
                                    <p:animEffect transition="in" filter="wheel(1)">
                                      <p:cBhvr>
                                        <p:cTn id="41" dur="500"/>
                                        <p:tgtEl>
                                          <p:spTgt spid="32785"/>
                                        </p:tgtEl>
                                      </p:cBhvr>
                                    </p:animEffect>
                                  </p:childTnLst>
                                </p:cTn>
                              </p:par>
                              <p:par>
                                <p:cTn id="42" presetID="21" presetClass="entr" presetSubtype="1" fill="hold" nodeType="withEffect">
                                  <p:stCondLst>
                                    <p:cond delay="0"/>
                                  </p:stCondLst>
                                  <p:childTnLst>
                                    <p:set>
                                      <p:cBhvr>
                                        <p:cTn id="43" dur="1" fill="hold">
                                          <p:stCondLst>
                                            <p:cond delay="0"/>
                                          </p:stCondLst>
                                        </p:cTn>
                                        <p:tgtEl>
                                          <p:spTgt spid="32776"/>
                                        </p:tgtEl>
                                        <p:attrNameLst>
                                          <p:attrName>style.visibility</p:attrName>
                                        </p:attrNameLst>
                                      </p:cBhvr>
                                      <p:to>
                                        <p:strVal val="visible"/>
                                      </p:to>
                                    </p:set>
                                    <p:animEffect transition="in" filter="wheel(1)">
                                      <p:cBhvr>
                                        <p:cTn id="44" dur="500"/>
                                        <p:tgtEl>
                                          <p:spTgt spid="32776"/>
                                        </p:tgtEl>
                                      </p:cBhvr>
                                    </p:animEffect>
                                  </p:childTnLst>
                                </p:cTn>
                              </p:par>
                            </p:childTnLst>
                          </p:cTn>
                        </p:par>
                        <p:par>
                          <p:cTn id="45" fill="hold" nodeType="afterGroup">
                            <p:stCondLst>
                              <p:cond delay="4160"/>
                            </p:stCondLst>
                            <p:childTnLst>
                              <p:par>
                                <p:cTn id="46" presetID="22" presetClass="entr" presetSubtype="2" fill="hold" grpId="0" nodeType="afterEffect">
                                  <p:stCondLst>
                                    <p:cond delay="0"/>
                                  </p:stCondLst>
                                  <p:childTnLst>
                                    <p:set>
                                      <p:cBhvr>
                                        <p:cTn id="47" dur="1" fill="hold">
                                          <p:stCondLst>
                                            <p:cond delay="0"/>
                                          </p:stCondLst>
                                        </p:cTn>
                                        <p:tgtEl>
                                          <p:spTgt spid="32788"/>
                                        </p:tgtEl>
                                        <p:attrNameLst>
                                          <p:attrName>style.visibility</p:attrName>
                                        </p:attrNameLst>
                                      </p:cBhvr>
                                      <p:to>
                                        <p:strVal val="visible"/>
                                      </p:to>
                                    </p:set>
                                    <p:animEffect transition="in" filter="wipe(right)">
                                      <p:cBhvr>
                                        <p:cTn id="48" dur="400"/>
                                        <p:tgtEl>
                                          <p:spTgt spid="32788"/>
                                        </p:tgtEl>
                                      </p:cBhvr>
                                    </p:animEffect>
                                  </p:childTnLst>
                                </p:cTn>
                              </p:par>
                            </p:childTnLst>
                          </p:cTn>
                        </p:par>
                        <p:par>
                          <p:cTn id="49" fill="hold" nodeType="afterGroup">
                            <p:stCondLst>
                              <p:cond delay="4560"/>
                            </p:stCondLst>
                            <p:childTnLst>
                              <p:par>
                                <p:cTn id="50" presetID="22" presetClass="entr" presetSubtype="1" fill="hold" nodeType="afterEffect">
                                  <p:stCondLst>
                                    <p:cond delay="0"/>
                                  </p:stCondLst>
                                  <p:childTnLst>
                                    <p:set>
                                      <p:cBhvr>
                                        <p:cTn id="51" dur="1" fill="hold">
                                          <p:stCondLst>
                                            <p:cond delay="0"/>
                                          </p:stCondLst>
                                        </p:cTn>
                                        <p:tgtEl>
                                          <p:spTgt spid="32783"/>
                                        </p:tgtEl>
                                        <p:attrNameLst>
                                          <p:attrName>style.visibility</p:attrName>
                                        </p:attrNameLst>
                                      </p:cBhvr>
                                      <p:to>
                                        <p:strVal val="visible"/>
                                      </p:to>
                                    </p:set>
                                    <p:animEffect transition="in" filter="wipe(up)">
                                      <p:cBhvr>
                                        <p:cTn id="52" dur="500"/>
                                        <p:tgtEl>
                                          <p:spTgt spid="32783"/>
                                        </p:tgtEl>
                                      </p:cBhvr>
                                    </p:animEffect>
                                  </p:childTnLst>
                                </p:cTn>
                              </p:par>
                            </p:childTnLst>
                          </p:cTn>
                        </p:par>
                        <p:par>
                          <p:cTn id="53" fill="hold" nodeType="afterGroup">
                            <p:stCondLst>
                              <p:cond delay="5060"/>
                            </p:stCondLst>
                            <p:childTnLst>
                              <p:par>
                                <p:cTn id="54" presetID="21" presetClass="entr" presetSubtype="1" fill="hold" grpId="0" nodeType="afterEffect">
                                  <p:stCondLst>
                                    <p:cond delay="0"/>
                                  </p:stCondLst>
                                  <p:childTnLst>
                                    <p:set>
                                      <p:cBhvr>
                                        <p:cTn id="55" dur="1" fill="hold">
                                          <p:stCondLst>
                                            <p:cond delay="0"/>
                                          </p:stCondLst>
                                        </p:cTn>
                                        <p:tgtEl>
                                          <p:spTgt spid="32786"/>
                                        </p:tgtEl>
                                        <p:attrNameLst>
                                          <p:attrName>style.visibility</p:attrName>
                                        </p:attrNameLst>
                                      </p:cBhvr>
                                      <p:to>
                                        <p:strVal val="visible"/>
                                      </p:to>
                                    </p:set>
                                    <p:animEffect transition="in" filter="wheel(1)">
                                      <p:cBhvr>
                                        <p:cTn id="56" dur="500"/>
                                        <p:tgtEl>
                                          <p:spTgt spid="32786"/>
                                        </p:tgtEl>
                                      </p:cBhvr>
                                    </p:animEffect>
                                  </p:childTnLst>
                                </p:cTn>
                              </p:par>
                              <p:par>
                                <p:cTn id="57" presetID="21" presetClass="entr" presetSubtype="1" fill="hold" nodeType="withEffect">
                                  <p:stCondLst>
                                    <p:cond delay="0"/>
                                  </p:stCondLst>
                                  <p:childTnLst>
                                    <p:set>
                                      <p:cBhvr>
                                        <p:cTn id="58" dur="1" fill="hold">
                                          <p:stCondLst>
                                            <p:cond delay="0"/>
                                          </p:stCondLst>
                                        </p:cTn>
                                        <p:tgtEl>
                                          <p:spTgt spid="32779"/>
                                        </p:tgtEl>
                                        <p:attrNameLst>
                                          <p:attrName>style.visibility</p:attrName>
                                        </p:attrNameLst>
                                      </p:cBhvr>
                                      <p:to>
                                        <p:strVal val="visible"/>
                                      </p:to>
                                    </p:set>
                                    <p:animEffect transition="in" filter="wheel(1)">
                                      <p:cBhvr>
                                        <p:cTn id="59" dur="500"/>
                                        <p:tgtEl>
                                          <p:spTgt spid="32779"/>
                                        </p:tgtEl>
                                      </p:cBhvr>
                                    </p:animEffect>
                                  </p:childTnLst>
                                </p:cTn>
                              </p:par>
                            </p:childTnLst>
                          </p:cTn>
                        </p:par>
                        <p:par>
                          <p:cTn id="60" fill="hold" nodeType="afterGroup">
                            <p:stCondLst>
                              <p:cond delay="5560"/>
                            </p:stCondLst>
                            <p:childTnLst>
                              <p:par>
                                <p:cTn id="61" presetID="22" presetClass="entr" presetSubtype="2" fill="hold" grpId="0" nodeType="afterEffect">
                                  <p:stCondLst>
                                    <p:cond delay="0"/>
                                  </p:stCondLst>
                                  <p:childTnLst>
                                    <p:set>
                                      <p:cBhvr>
                                        <p:cTn id="62" dur="1" fill="hold">
                                          <p:stCondLst>
                                            <p:cond delay="0"/>
                                          </p:stCondLst>
                                        </p:cTn>
                                        <p:tgtEl>
                                          <p:spTgt spid="32787"/>
                                        </p:tgtEl>
                                        <p:attrNameLst>
                                          <p:attrName>style.visibility</p:attrName>
                                        </p:attrNameLst>
                                      </p:cBhvr>
                                      <p:to>
                                        <p:strVal val="visible"/>
                                      </p:to>
                                    </p:set>
                                    <p:animEffect transition="in" filter="wipe(right)">
                                      <p:cBhvr>
                                        <p:cTn id="63" dur="400"/>
                                        <p:tgtEl>
                                          <p:spTgt spid="3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84" grpId="0" autoUpdateAnimBg="0"/>
      <p:bldP spid="32785" grpId="0" autoUpdateAnimBg="0"/>
      <p:bldP spid="32786" grpId="0" autoUpdateAnimBg="0"/>
      <p:bldP spid="32787" grpId="0" autoUpdateAnimBg="0"/>
      <p:bldP spid="32788" grpId="0" autoUpdateAnimBg="0"/>
      <p:bldP spid="3278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11">
            <a:extLst>
              <a:ext uri="{FF2B5EF4-FFF2-40B4-BE49-F238E27FC236}">
                <a16:creationId xmlns:a16="http://schemas.microsoft.com/office/drawing/2014/main" id="{9197F979-45E6-4AE7-9D08-A9ECDBD5AFDD}"/>
              </a:ext>
            </a:extLst>
          </p:cNvPr>
          <p:cNvSpPr>
            <a:spLocks/>
          </p:cNvSpPr>
          <p:nvPr/>
        </p:nvSpPr>
        <p:spPr bwMode="auto">
          <a:xfrm>
            <a:off x="4794250" y="865188"/>
            <a:ext cx="892175" cy="11271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6B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39" name="Freeform 10">
            <a:extLst>
              <a:ext uri="{FF2B5EF4-FFF2-40B4-BE49-F238E27FC236}">
                <a16:creationId xmlns:a16="http://schemas.microsoft.com/office/drawing/2014/main" id="{954C3648-05EA-48E9-A43F-793142D0130E}"/>
              </a:ext>
            </a:extLst>
          </p:cNvPr>
          <p:cNvSpPr>
            <a:spLocks/>
          </p:cNvSpPr>
          <p:nvPr/>
        </p:nvSpPr>
        <p:spPr bwMode="auto">
          <a:xfrm>
            <a:off x="4630738" y="954088"/>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a:lstStyle/>
          <a:p>
            <a:endParaRPr lang="zh-CN" altLang="en-US"/>
          </a:p>
        </p:txBody>
      </p:sp>
      <p:sp>
        <p:nvSpPr>
          <p:cNvPr id="14340" name="Rectangle 12">
            <a:extLst>
              <a:ext uri="{FF2B5EF4-FFF2-40B4-BE49-F238E27FC236}">
                <a16:creationId xmlns:a16="http://schemas.microsoft.com/office/drawing/2014/main" id="{F921D5AE-2585-4795-8887-6575B7F0F54F}"/>
              </a:ext>
            </a:extLst>
          </p:cNvPr>
          <p:cNvSpPr>
            <a:spLocks noChangeArrowheads="1"/>
          </p:cNvSpPr>
          <p:nvPr/>
        </p:nvSpPr>
        <p:spPr bwMode="auto">
          <a:xfrm>
            <a:off x="4879975" y="865188"/>
            <a:ext cx="720725" cy="738187"/>
          </a:xfrm>
          <a:prstGeom prst="rect">
            <a:avLst/>
          </a:prstGeom>
          <a:solidFill>
            <a:srgbClr val="0095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1" name="Freeform 11">
            <a:extLst>
              <a:ext uri="{FF2B5EF4-FFF2-40B4-BE49-F238E27FC236}">
                <a16:creationId xmlns:a16="http://schemas.microsoft.com/office/drawing/2014/main" id="{61AE5E4A-4263-44CA-9EF0-6CFA671BC041}"/>
              </a:ext>
            </a:extLst>
          </p:cNvPr>
          <p:cNvSpPr>
            <a:spLocks/>
          </p:cNvSpPr>
          <p:nvPr/>
        </p:nvSpPr>
        <p:spPr bwMode="auto">
          <a:xfrm>
            <a:off x="4794250" y="1885950"/>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6B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42" name="Freeform 10">
            <a:extLst>
              <a:ext uri="{FF2B5EF4-FFF2-40B4-BE49-F238E27FC236}">
                <a16:creationId xmlns:a16="http://schemas.microsoft.com/office/drawing/2014/main" id="{DCEC24C4-5823-4513-B383-6503792EAEDF}"/>
              </a:ext>
            </a:extLst>
          </p:cNvPr>
          <p:cNvSpPr>
            <a:spLocks/>
          </p:cNvSpPr>
          <p:nvPr/>
        </p:nvSpPr>
        <p:spPr bwMode="auto">
          <a:xfrm>
            <a:off x="4630738" y="1974850"/>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a:lstStyle/>
          <a:p>
            <a:endParaRPr lang="zh-CN" altLang="en-US"/>
          </a:p>
        </p:txBody>
      </p:sp>
      <p:sp>
        <p:nvSpPr>
          <p:cNvPr id="14343" name="Rectangle 12">
            <a:extLst>
              <a:ext uri="{FF2B5EF4-FFF2-40B4-BE49-F238E27FC236}">
                <a16:creationId xmlns:a16="http://schemas.microsoft.com/office/drawing/2014/main" id="{8543717B-AB70-49E4-8424-0E032D2F3CAB}"/>
              </a:ext>
            </a:extLst>
          </p:cNvPr>
          <p:cNvSpPr>
            <a:spLocks noChangeArrowheads="1"/>
          </p:cNvSpPr>
          <p:nvPr/>
        </p:nvSpPr>
        <p:spPr bwMode="auto">
          <a:xfrm>
            <a:off x="4879975" y="1885950"/>
            <a:ext cx="720725" cy="738188"/>
          </a:xfrm>
          <a:prstGeom prst="rect">
            <a:avLst/>
          </a:prstGeom>
          <a:solidFill>
            <a:srgbClr val="0095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4" name="Freeform 11">
            <a:extLst>
              <a:ext uri="{FF2B5EF4-FFF2-40B4-BE49-F238E27FC236}">
                <a16:creationId xmlns:a16="http://schemas.microsoft.com/office/drawing/2014/main" id="{DD0E441F-28B2-4926-A3EA-390777D54C45}"/>
              </a:ext>
            </a:extLst>
          </p:cNvPr>
          <p:cNvSpPr>
            <a:spLocks/>
          </p:cNvSpPr>
          <p:nvPr/>
        </p:nvSpPr>
        <p:spPr bwMode="auto">
          <a:xfrm>
            <a:off x="4794250" y="2884488"/>
            <a:ext cx="892175" cy="11271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6B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45" name="Freeform 10">
            <a:extLst>
              <a:ext uri="{FF2B5EF4-FFF2-40B4-BE49-F238E27FC236}">
                <a16:creationId xmlns:a16="http://schemas.microsoft.com/office/drawing/2014/main" id="{3D502C2A-029D-49E0-8087-1E75E8F53497}"/>
              </a:ext>
            </a:extLst>
          </p:cNvPr>
          <p:cNvSpPr>
            <a:spLocks/>
          </p:cNvSpPr>
          <p:nvPr/>
        </p:nvSpPr>
        <p:spPr bwMode="auto">
          <a:xfrm>
            <a:off x="4630738" y="2971800"/>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a:lstStyle/>
          <a:p>
            <a:endParaRPr lang="zh-CN" altLang="en-US"/>
          </a:p>
        </p:txBody>
      </p:sp>
      <p:sp>
        <p:nvSpPr>
          <p:cNvPr id="14346" name="Rectangle 12">
            <a:extLst>
              <a:ext uri="{FF2B5EF4-FFF2-40B4-BE49-F238E27FC236}">
                <a16:creationId xmlns:a16="http://schemas.microsoft.com/office/drawing/2014/main" id="{52C63447-4345-4FCA-94C5-56854DC793BF}"/>
              </a:ext>
            </a:extLst>
          </p:cNvPr>
          <p:cNvSpPr>
            <a:spLocks noChangeArrowheads="1"/>
          </p:cNvSpPr>
          <p:nvPr/>
        </p:nvSpPr>
        <p:spPr bwMode="auto">
          <a:xfrm>
            <a:off x="4879975" y="2884488"/>
            <a:ext cx="720725" cy="738187"/>
          </a:xfrm>
          <a:prstGeom prst="rect">
            <a:avLst/>
          </a:prstGeom>
          <a:solidFill>
            <a:srgbClr val="0095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47" name="Freeform 11">
            <a:extLst>
              <a:ext uri="{FF2B5EF4-FFF2-40B4-BE49-F238E27FC236}">
                <a16:creationId xmlns:a16="http://schemas.microsoft.com/office/drawing/2014/main" id="{00DB4A9E-60FF-4DA9-9132-B18E34DE1BAC}"/>
              </a:ext>
            </a:extLst>
          </p:cNvPr>
          <p:cNvSpPr>
            <a:spLocks/>
          </p:cNvSpPr>
          <p:nvPr/>
        </p:nvSpPr>
        <p:spPr bwMode="auto">
          <a:xfrm>
            <a:off x="4794250" y="3894138"/>
            <a:ext cx="892175" cy="11271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6B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48" name="Freeform 10">
            <a:extLst>
              <a:ext uri="{FF2B5EF4-FFF2-40B4-BE49-F238E27FC236}">
                <a16:creationId xmlns:a16="http://schemas.microsoft.com/office/drawing/2014/main" id="{D682B9AF-2118-42C2-BE36-62F42716D835}"/>
              </a:ext>
            </a:extLst>
          </p:cNvPr>
          <p:cNvSpPr>
            <a:spLocks/>
          </p:cNvSpPr>
          <p:nvPr/>
        </p:nvSpPr>
        <p:spPr bwMode="auto">
          <a:xfrm>
            <a:off x="4630738" y="3981450"/>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a:lstStyle/>
          <a:p>
            <a:endParaRPr lang="zh-CN" altLang="en-US"/>
          </a:p>
        </p:txBody>
      </p:sp>
      <p:sp>
        <p:nvSpPr>
          <p:cNvPr id="14349" name="Rectangle 12">
            <a:extLst>
              <a:ext uri="{FF2B5EF4-FFF2-40B4-BE49-F238E27FC236}">
                <a16:creationId xmlns:a16="http://schemas.microsoft.com/office/drawing/2014/main" id="{C59540EA-9C7D-484A-9C27-55928BFB3500}"/>
              </a:ext>
            </a:extLst>
          </p:cNvPr>
          <p:cNvSpPr>
            <a:spLocks noChangeArrowheads="1"/>
          </p:cNvSpPr>
          <p:nvPr/>
        </p:nvSpPr>
        <p:spPr bwMode="auto">
          <a:xfrm>
            <a:off x="4879975" y="3894138"/>
            <a:ext cx="720725" cy="738187"/>
          </a:xfrm>
          <a:prstGeom prst="rect">
            <a:avLst/>
          </a:prstGeom>
          <a:solidFill>
            <a:srgbClr val="0095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0" name="Freeform 11">
            <a:extLst>
              <a:ext uri="{FF2B5EF4-FFF2-40B4-BE49-F238E27FC236}">
                <a16:creationId xmlns:a16="http://schemas.microsoft.com/office/drawing/2014/main" id="{A184CB0B-9E98-4C1C-A370-2FFF9A3601DA}"/>
              </a:ext>
            </a:extLst>
          </p:cNvPr>
          <p:cNvSpPr>
            <a:spLocks/>
          </p:cNvSpPr>
          <p:nvPr/>
        </p:nvSpPr>
        <p:spPr bwMode="auto">
          <a:xfrm>
            <a:off x="4794250" y="4938713"/>
            <a:ext cx="892175" cy="11271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6B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51" name="Freeform 10">
            <a:extLst>
              <a:ext uri="{FF2B5EF4-FFF2-40B4-BE49-F238E27FC236}">
                <a16:creationId xmlns:a16="http://schemas.microsoft.com/office/drawing/2014/main" id="{2210970E-2332-47B6-B048-F1C93F21C2C6}"/>
              </a:ext>
            </a:extLst>
          </p:cNvPr>
          <p:cNvSpPr>
            <a:spLocks/>
          </p:cNvSpPr>
          <p:nvPr/>
        </p:nvSpPr>
        <p:spPr bwMode="auto">
          <a:xfrm>
            <a:off x="4630738" y="5026025"/>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headEnd/>
            <a:tailEnd/>
          </a:ln>
        </p:spPr>
        <p:txBody>
          <a:bodyPr/>
          <a:lstStyle/>
          <a:p>
            <a:endParaRPr lang="zh-CN" altLang="en-US"/>
          </a:p>
        </p:txBody>
      </p:sp>
      <p:sp>
        <p:nvSpPr>
          <p:cNvPr id="14352" name="Rectangle 12">
            <a:extLst>
              <a:ext uri="{FF2B5EF4-FFF2-40B4-BE49-F238E27FC236}">
                <a16:creationId xmlns:a16="http://schemas.microsoft.com/office/drawing/2014/main" id="{EECF64DE-C9AB-4127-93DE-B91AEB7D0442}"/>
              </a:ext>
            </a:extLst>
          </p:cNvPr>
          <p:cNvSpPr>
            <a:spLocks noChangeArrowheads="1"/>
          </p:cNvSpPr>
          <p:nvPr/>
        </p:nvSpPr>
        <p:spPr bwMode="auto">
          <a:xfrm>
            <a:off x="4879975" y="4938713"/>
            <a:ext cx="720725" cy="738187"/>
          </a:xfrm>
          <a:prstGeom prst="rect">
            <a:avLst/>
          </a:prstGeom>
          <a:solidFill>
            <a:srgbClr val="0095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53" name="TextBox 105">
            <a:extLst>
              <a:ext uri="{FF2B5EF4-FFF2-40B4-BE49-F238E27FC236}">
                <a16:creationId xmlns:a16="http://schemas.microsoft.com/office/drawing/2014/main" id="{4287F877-7E94-4DBF-A0DF-08ADC2087A91}"/>
              </a:ext>
            </a:extLst>
          </p:cNvPr>
          <p:cNvSpPr txBox="1">
            <a:spLocks noChangeArrowheads="1"/>
          </p:cNvSpPr>
          <p:nvPr/>
        </p:nvSpPr>
        <p:spPr bwMode="auto">
          <a:xfrm>
            <a:off x="5810250" y="1016000"/>
            <a:ext cx="21082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3C3C3C"/>
                </a:solidFill>
                <a:latin typeface="微软雅黑" panose="020B0503020204020204" pitchFamily="34" charset="-122"/>
                <a:ea typeface="微软雅黑" panose="020B0503020204020204" pitchFamily="34" charset="-122"/>
              </a:rPr>
              <a:t>Chapter Big Title</a:t>
            </a:r>
          </a:p>
        </p:txBody>
      </p:sp>
      <p:sp>
        <p:nvSpPr>
          <p:cNvPr id="14354" name="TextBox 106">
            <a:extLst>
              <a:ext uri="{FF2B5EF4-FFF2-40B4-BE49-F238E27FC236}">
                <a16:creationId xmlns:a16="http://schemas.microsoft.com/office/drawing/2014/main" id="{4C966273-E473-4DAA-87E5-B264B84DD9B5}"/>
              </a:ext>
            </a:extLst>
          </p:cNvPr>
          <p:cNvSpPr txBox="1">
            <a:spLocks noChangeArrowheads="1"/>
          </p:cNvSpPr>
          <p:nvPr/>
        </p:nvSpPr>
        <p:spPr bwMode="auto">
          <a:xfrm>
            <a:off x="4987925" y="908050"/>
            <a:ext cx="500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FFFFF"/>
                </a:solidFill>
                <a:latin typeface="微软雅黑" panose="020B0503020204020204" pitchFamily="34" charset="-122"/>
                <a:ea typeface="微软雅黑" panose="020B0503020204020204" pitchFamily="34" charset="-122"/>
              </a:rPr>
              <a:t>1</a:t>
            </a:r>
            <a:endParaRPr lang="zh-CN" altLang="en-US" sz="4000" b="1">
              <a:solidFill>
                <a:srgbClr val="FFFFFF"/>
              </a:solidFill>
              <a:latin typeface="微软雅黑" panose="020B0503020204020204" pitchFamily="34" charset="-122"/>
              <a:ea typeface="微软雅黑" panose="020B0503020204020204" pitchFamily="34" charset="-122"/>
            </a:endParaRPr>
          </a:p>
        </p:txBody>
      </p:sp>
      <p:sp>
        <p:nvSpPr>
          <p:cNvPr id="14355" name="TextBox 108">
            <a:extLst>
              <a:ext uri="{FF2B5EF4-FFF2-40B4-BE49-F238E27FC236}">
                <a16:creationId xmlns:a16="http://schemas.microsoft.com/office/drawing/2014/main" id="{AFA084F1-401C-4942-8D26-B1064C3F14C3}"/>
              </a:ext>
            </a:extLst>
          </p:cNvPr>
          <p:cNvSpPr txBox="1">
            <a:spLocks noChangeArrowheads="1"/>
          </p:cNvSpPr>
          <p:nvPr/>
        </p:nvSpPr>
        <p:spPr bwMode="auto">
          <a:xfrm>
            <a:off x="5810250" y="2066925"/>
            <a:ext cx="21082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3C3C3C"/>
                </a:solidFill>
                <a:latin typeface="微软雅黑" panose="020B0503020204020204" pitchFamily="34" charset="-122"/>
                <a:ea typeface="微软雅黑" panose="020B0503020204020204" pitchFamily="34" charset="-122"/>
              </a:rPr>
              <a:t>Chapter Big Title</a:t>
            </a:r>
          </a:p>
        </p:txBody>
      </p:sp>
      <p:sp>
        <p:nvSpPr>
          <p:cNvPr id="14356" name="TextBox 109">
            <a:extLst>
              <a:ext uri="{FF2B5EF4-FFF2-40B4-BE49-F238E27FC236}">
                <a16:creationId xmlns:a16="http://schemas.microsoft.com/office/drawing/2014/main" id="{E23B4587-0BB8-4703-ADC7-9DD1F96D3E6B}"/>
              </a:ext>
            </a:extLst>
          </p:cNvPr>
          <p:cNvSpPr txBox="1">
            <a:spLocks noChangeArrowheads="1"/>
          </p:cNvSpPr>
          <p:nvPr/>
        </p:nvSpPr>
        <p:spPr bwMode="auto">
          <a:xfrm>
            <a:off x="4987925" y="1906588"/>
            <a:ext cx="500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FFFFF"/>
                </a:solidFill>
                <a:latin typeface="微软雅黑" panose="020B0503020204020204" pitchFamily="34" charset="-122"/>
                <a:ea typeface="微软雅黑" panose="020B0503020204020204" pitchFamily="34" charset="-122"/>
              </a:rPr>
              <a:t>2</a:t>
            </a:r>
            <a:endParaRPr lang="zh-CN" altLang="en-US" sz="4000" b="1">
              <a:solidFill>
                <a:srgbClr val="FFFFFF"/>
              </a:solidFill>
              <a:latin typeface="微软雅黑" panose="020B0503020204020204" pitchFamily="34" charset="-122"/>
              <a:ea typeface="微软雅黑" panose="020B0503020204020204" pitchFamily="34" charset="-122"/>
            </a:endParaRPr>
          </a:p>
        </p:txBody>
      </p:sp>
      <p:sp>
        <p:nvSpPr>
          <p:cNvPr id="14357" name="TextBox 115">
            <a:extLst>
              <a:ext uri="{FF2B5EF4-FFF2-40B4-BE49-F238E27FC236}">
                <a16:creationId xmlns:a16="http://schemas.microsoft.com/office/drawing/2014/main" id="{BBD2AC6C-277F-4AFB-9DED-1880DA62E30F}"/>
              </a:ext>
            </a:extLst>
          </p:cNvPr>
          <p:cNvSpPr txBox="1">
            <a:spLocks noChangeArrowheads="1"/>
          </p:cNvSpPr>
          <p:nvPr/>
        </p:nvSpPr>
        <p:spPr bwMode="auto">
          <a:xfrm>
            <a:off x="5810250" y="3011488"/>
            <a:ext cx="21082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3C3C3C"/>
                </a:solidFill>
                <a:latin typeface="微软雅黑" panose="020B0503020204020204" pitchFamily="34" charset="-122"/>
                <a:ea typeface="微软雅黑" panose="020B0503020204020204" pitchFamily="34" charset="-122"/>
              </a:rPr>
              <a:t>Chapter Big Title</a:t>
            </a:r>
          </a:p>
        </p:txBody>
      </p:sp>
      <p:sp>
        <p:nvSpPr>
          <p:cNvPr id="14358" name="TextBox 116">
            <a:extLst>
              <a:ext uri="{FF2B5EF4-FFF2-40B4-BE49-F238E27FC236}">
                <a16:creationId xmlns:a16="http://schemas.microsoft.com/office/drawing/2014/main" id="{E1024C59-1330-4F70-B481-7180E3D2CDC7}"/>
              </a:ext>
            </a:extLst>
          </p:cNvPr>
          <p:cNvSpPr txBox="1">
            <a:spLocks noChangeArrowheads="1"/>
          </p:cNvSpPr>
          <p:nvPr/>
        </p:nvSpPr>
        <p:spPr bwMode="auto">
          <a:xfrm>
            <a:off x="4987925" y="2903538"/>
            <a:ext cx="500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FFFFF"/>
                </a:solidFill>
                <a:latin typeface="微软雅黑" panose="020B0503020204020204" pitchFamily="34" charset="-122"/>
                <a:ea typeface="微软雅黑" panose="020B0503020204020204" pitchFamily="34" charset="-122"/>
              </a:rPr>
              <a:t>3</a:t>
            </a:r>
            <a:endParaRPr lang="zh-CN" altLang="en-US" sz="4000" b="1">
              <a:solidFill>
                <a:srgbClr val="FFFFFF"/>
              </a:solidFill>
              <a:latin typeface="微软雅黑" panose="020B0503020204020204" pitchFamily="34" charset="-122"/>
              <a:ea typeface="微软雅黑" panose="020B0503020204020204" pitchFamily="34" charset="-122"/>
            </a:endParaRPr>
          </a:p>
        </p:txBody>
      </p:sp>
      <p:sp>
        <p:nvSpPr>
          <p:cNvPr id="14359" name="TextBox 117">
            <a:extLst>
              <a:ext uri="{FF2B5EF4-FFF2-40B4-BE49-F238E27FC236}">
                <a16:creationId xmlns:a16="http://schemas.microsoft.com/office/drawing/2014/main" id="{DAB5DEE9-9648-4C7E-A8C2-5402CBD46036}"/>
              </a:ext>
            </a:extLst>
          </p:cNvPr>
          <p:cNvSpPr txBox="1">
            <a:spLocks noChangeArrowheads="1"/>
          </p:cNvSpPr>
          <p:nvPr/>
        </p:nvSpPr>
        <p:spPr bwMode="auto">
          <a:xfrm>
            <a:off x="5810250" y="4032250"/>
            <a:ext cx="21082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3C3C3C"/>
                </a:solidFill>
                <a:latin typeface="微软雅黑" panose="020B0503020204020204" pitchFamily="34" charset="-122"/>
                <a:ea typeface="微软雅黑" panose="020B0503020204020204" pitchFamily="34" charset="-122"/>
              </a:rPr>
              <a:t>Chapter Big Title</a:t>
            </a:r>
          </a:p>
        </p:txBody>
      </p:sp>
      <p:sp>
        <p:nvSpPr>
          <p:cNvPr id="14360" name="TextBox 118">
            <a:extLst>
              <a:ext uri="{FF2B5EF4-FFF2-40B4-BE49-F238E27FC236}">
                <a16:creationId xmlns:a16="http://schemas.microsoft.com/office/drawing/2014/main" id="{7B20C41A-63A5-476D-967D-A9A2901736F8}"/>
              </a:ext>
            </a:extLst>
          </p:cNvPr>
          <p:cNvSpPr txBox="1">
            <a:spLocks noChangeArrowheads="1"/>
          </p:cNvSpPr>
          <p:nvPr/>
        </p:nvSpPr>
        <p:spPr bwMode="auto">
          <a:xfrm>
            <a:off x="4987925" y="3924300"/>
            <a:ext cx="500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FFFFF"/>
                </a:solidFill>
                <a:latin typeface="微软雅黑" panose="020B0503020204020204" pitchFamily="34" charset="-122"/>
                <a:ea typeface="微软雅黑" panose="020B0503020204020204" pitchFamily="34" charset="-122"/>
              </a:rPr>
              <a:t>4</a:t>
            </a:r>
            <a:endParaRPr lang="zh-CN" altLang="en-US" sz="4000" b="1">
              <a:solidFill>
                <a:srgbClr val="FFFFFF"/>
              </a:solidFill>
              <a:latin typeface="微软雅黑" panose="020B0503020204020204" pitchFamily="34" charset="-122"/>
              <a:ea typeface="微软雅黑" panose="020B0503020204020204" pitchFamily="34" charset="-122"/>
            </a:endParaRPr>
          </a:p>
        </p:txBody>
      </p:sp>
      <p:sp>
        <p:nvSpPr>
          <p:cNvPr id="14361" name="TextBox 119">
            <a:extLst>
              <a:ext uri="{FF2B5EF4-FFF2-40B4-BE49-F238E27FC236}">
                <a16:creationId xmlns:a16="http://schemas.microsoft.com/office/drawing/2014/main" id="{79666C7A-0A99-4DC5-9215-3CB330AB291B}"/>
              </a:ext>
            </a:extLst>
          </p:cNvPr>
          <p:cNvSpPr txBox="1">
            <a:spLocks noChangeArrowheads="1"/>
          </p:cNvSpPr>
          <p:nvPr/>
        </p:nvSpPr>
        <p:spPr bwMode="auto">
          <a:xfrm>
            <a:off x="5810250" y="5106988"/>
            <a:ext cx="21082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3C3C3C"/>
                </a:solidFill>
                <a:latin typeface="微软雅黑" panose="020B0503020204020204" pitchFamily="34" charset="-122"/>
                <a:ea typeface="微软雅黑" panose="020B0503020204020204" pitchFamily="34" charset="-122"/>
              </a:rPr>
              <a:t>Chapter Big Title</a:t>
            </a:r>
          </a:p>
        </p:txBody>
      </p:sp>
      <p:sp>
        <p:nvSpPr>
          <p:cNvPr id="14362" name="TextBox 120">
            <a:extLst>
              <a:ext uri="{FF2B5EF4-FFF2-40B4-BE49-F238E27FC236}">
                <a16:creationId xmlns:a16="http://schemas.microsoft.com/office/drawing/2014/main" id="{DB1E091E-A4FA-4E94-811F-A385E99E29FD}"/>
              </a:ext>
            </a:extLst>
          </p:cNvPr>
          <p:cNvSpPr txBox="1">
            <a:spLocks noChangeArrowheads="1"/>
          </p:cNvSpPr>
          <p:nvPr/>
        </p:nvSpPr>
        <p:spPr bwMode="auto">
          <a:xfrm>
            <a:off x="4987925" y="4946650"/>
            <a:ext cx="500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a:solidFill>
                  <a:srgbClr val="FFFFFF"/>
                </a:solidFill>
                <a:latin typeface="微软雅黑" panose="020B0503020204020204" pitchFamily="34" charset="-122"/>
                <a:ea typeface="微软雅黑" panose="020B0503020204020204" pitchFamily="34" charset="-122"/>
              </a:rPr>
              <a:t>5</a:t>
            </a:r>
            <a:endParaRPr lang="zh-CN" altLang="en-US" sz="4000" b="1">
              <a:solidFill>
                <a:srgbClr val="FFFFFF"/>
              </a:solidFill>
              <a:latin typeface="微软雅黑" panose="020B0503020204020204" pitchFamily="34" charset="-122"/>
              <a:ea typeface="微软雅黑" panose="020B0503020204020204" pitchFamily="34" charset="-122"/>
            </a:endParaRPr>
          </a:p>
        </p:txBody>
      </p:sp>
      <p:sp>
        <p:nvSpPr>
          <p:cNvPr id="14363" name="Freeform 5">
            <a:extLst>
              <a:ext uri="{FF2B5EF4-FFF2-40B4-BE49-F238E27FC236}">
                <a16:creationId xmlns:a16="http://schemas.microsoft.com/office/drawing/2014/main" id="{973F8913-2BED-47C2-98E2-15751EDA7B90}"/>
              </a:ext>
            </a:extLst>
          </p:cNvPr>
          <p:cNvSpPr>
            <a:spLocks/>
          </p:cNvSpPr>
          <p:nvPr/>
        </p:nvSpPr>
        <p:spPr bwMode="auto">
          <a:xfrm>
            <a:off x="0" y="0"/>
            <a:ext cx="4262438" cy="6872288"/>
          </a:xfrm>
          <a:custGeom>
            <a:avLst/>
            <a:gdLst>
              <a:gd name="T0" fmla="*/ 0 w 5566"/>
              <a:gd name="T1" fmla="*/ 0 h 9000"/>
              <a:gd name="T2" fmla="*/ 4324 w 5566"/>
              <a:gd name="T3" fmla="*/ 0 h 9000"/>
              <a:gd name="T4" fmla="*/ 5566 w 5566"/>
              <a:gd name="T5" fmla="*/ 9000 h 9000"/>
              <a:gd name="T6" fmla="*/ 0 w 5566"/>
              <a:gd name="T7" fmla="*/ 9000 h 9000"/>
              <a:gd name="T8" fmla="*/ 0 w 5566"/>
              <a:gd name="T9" fmla="*/ 0 h 9000"/>
            </a:gdLst>
            <a:ahLst/>
            <a:cxnLst>
              <a:cxn ang="0">
                <a:pos x="T0" y="T1"/>
              </a:cxn>
              <a:cxn ang="0">
                <a:pos x="T2" y="T3"/>
              </a:cxn>
              <a:cxn ang="0">
                <a:pos x="T4" y="T5"/>
              </a:cxn>
              <a:cxn ang="0">
                <a:pos x="T6" y="T7"/>
              </a:cxn>
              <a:cxn ang="0">
                <a:pos x="T8" y="T9"/>
              </a:cxn>
            </a:cxnLst>
            <a:rect l="0" t="0" r="r" b="b"/>
            <a:pathLst>
              <a:path w="5566" h="9000">
                <a:moveTo>
                  <a:pt x="0" y="0"/>
                </a:moveTo>
                <a:lnTo>
                  <a:pt x="4324" y="0"/>
                </a:lnTo>
                <a:lnTo>
                  <a:pt x="5566" y="9000"/>
                </a:lnTo>
                <a:lnTo>
                  <a:pt x="0" y="90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64" name="Freeform 6">
            <a:extLst>
              <a:ext uri="{FF2B5EF4-FFF2-40B4-BE49-F238E27FC236}">
                <a16:creationId xmlns:a16="http://schemas.microsoft.com/office/drawing/2014/main" id="{0FDA8364-2F11-4DA2-8B38-207E1D71EFFF}"/>
              </a:ext>
            </a:extLst>
          </p:cNvPr>
          <p:cNvSpPr>
            <a:spLocks/>
          </p:cNvSpPr>
          <p:nvPr/>
        </p:nvSpPr>
        <p:spPr bwMode="auto">
          <a:xfrm>
            <a:off x="3394075" y="0"/>
            <a:ext cx="1116013" cy="6872288"/>
          </a:xfrm>
          <a:custGeom>
            <a:avLst/>
            <a:gdLst>
              <a:gd name="T0" fmla="*/ 0 w 1457"/>
              <a:gd name="T1" fmla="*/ 0 h 9000"/>
              <a:gd name="T2" fmla="*/ 224 w 1457"/>
              <a:gd name="T3" fmla="*/ 0 h 9000"/>
              <a:gd name="T4" fmla="*/ 1457 w 1457"/>
              <a:gd name="T5" fmla="*/ 9000 h 9000"/>
              <a:gd name="T6" fmla="*/ 1233 w 1457"/>
              <a:gd name="T7" fmla="*/ 9000 h 9000"/>
              <a:gd name="T8" fmla="*/ 0 w 1457"/>
              <a:gd name="T9" fmla="*/ 0 h 9000"/>
            </a:gdLst>
            <a:ahLst/>
            <a:cxnLst>
              <a:cxn ang="0">
                <a:pos x="T0" y="T1"/>
              </a:cxn>
              <a:cxn ang="0">
                <a:pos x="T2" y="T3"/>
              </a:cxn>
              <a:cxn ang="0">
                <a:pos x="T4" y="T5"/>
              </a:cxn>
              <a:cxn ang="0">
                <a:pos x="T6" y="T7"/>
              </a:cxn>
              <a:cxn ang="0">
                <a:pos x="T8" y="T9"/>
              </a:cxn>
            </a:cxnLst>
            <a:rect l="0" t="0" r="r" b="b"/>
            <a:pathLst>
              <a:path w="1457" h="9000">
                <a:moveTo>
                  <a:pt x="0" y="0"/>
                </a:moveTo>
                <a:lnTo>
                  <a:pt x="224" y="0"/>
                </a:lnTo>
                <a:lnTo>
                  <a:pt x="1457" y="9000"/>
                </a:lnTo>
                <a:lnTo>
                  <a:pt x="1233" y="9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65" name="矩形 12">
            <a:extLst>
              <a:ext uri="{FF2B5EF4-FFF2-40B4-BE49-F238E27FC236}">
                <a16:creationId xmlns:a16="http://schemas.microsoft.com/office/drawing/2014/main" id="{FC55A159-F0A9-47E6-93AC-899AC18C25EA}"/>
              </a:ext>
            </a:extLst>
          </p:cNvPr>
          <p:cNvSpPr>
            <a:spLocks noChangeArrowheads="1"/>
          </p:cNvSpPr>
          <p:nvPr/>
        </p:nvSpPr>
        <p:spPr bwMode="auto">
          <a:xfrm>
            <a:off x="2641600" y="5938838"/>
            <a:ext cx="1733550" cy="782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367" name="TextBox 104">
            <a:extLst>
              <a:ext uri="{FF2B5EF4-FFF2-40B4-BE49-F238E27FC236}">
                <a16:creationId xmlns:a16="http://schemas.microsoft.com/office/drawing/2014/main" id="{BC89D1DE-68AA-44A4-87D6-F5DCA5AAB312}"/>
              </a:ext>
            </a:extLst>
          </p:cNvPr>
          <p:cNvSpPr txBox="1">
            <a:spLocks noChangeArrowheads="1"/>
          </p:cNvSpPr>
          <p:nvPr/>
        </p:nvSpPr>
        <p:spPr bwMode="auto">
          <a:xfrm>
            <a:off x="2559105" y="6037768"/>
            <a:ext cx="19509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FFFF"/>
                </a:solidFill>
                <a:latin typeface="微软雅黑" panose="020B0503020204020204" pitchFamily="34" charset="-122"/>
                <a:ea typeface="微软雅黑" panose="020B0503020204020204" pitchFamily="34" charset="-122"/>
              </a:rPr>
              <a:t>Contents</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4363"/>
                                        </p:tgtEl>
                                        <p:attrNameLst>
                                          <p:attrName>style.visibility</p:attrName>
                                        </p:attrNameLst>
                                      </p:cBhvr>
                                      <p:to>
                                        <p:strVal val="visible"/>
                                      </p:to>
                                    </p:set>
                                    <p:animEffect transition="in" filter="wipe(up)">
                                      <p:cBhvr>
                                        <p:cTn id="7" dur="500"/>
                                        <p:tgtEl>
                                          <p:spTgt spid="14363"/>
                                        </p:tgtEl>
                                      </p:cBhvr>
                                    </p:animEffect>
                                  </p:childTnLst>
                                </p:cTn>
                              </p:par>
                              <p:par>
                                <p:cTn id="8" presetID="22" presetClass="entr" presetSubtype="4" fill="hold" nodeType="withEffect">
                                  <p:stCondLst>
                                    <p:cond delay="0"/>
                                  </p:stCondLst>
                                  <p:childTnLst>
                                    <p:set>
                                      <p:cBhvr>
                                        <p:cTn id="9" dur="1" fill="hold">
                                          <p:stCondLst>
                                            <p:cond delay="0"/>
                                          </p:stCondLst>
                                        </p:cTn>
                                        <p:tgtEl>
                                          <p:spTgt spid="14364"/>
                                        </p:tgtEl>
                                        <p:attrNameLst>
                                          <p:attrName>style.visibility</p:attrName>
                                        </p:attrNameLst>
                                      </p:cBhvr>
                                      <p:to>
                                        <p:strVal val="visible"/>
                                      </p:to>
                                    </p:set>
                                    <p:animEffect transition="in" filter="wipe(down)">
                                      <p:cBhvr>
                                        <p:cTn id="10" dur="500"/>
                                        <p:tgtEl>
                                          <p:spTgt spid="14364"/>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4365"/>
                                        </p:tgtEl>
                                        <p:attrNameLst>
                                          <p:attrName>style.visibility</p:attrName>
                                        </p:attrNameLst>
                                      </p:cBhvr>
                                      <p:to>
                                        <p:strVal val="visible"/>
                                      </p:to>
                                    </p:set>
                                    <p:animEffect transition="in" filter="wipe(right)">
                                      <p:cBhvr>
                                        <p:cTn id="14" dur="500"/>
                                        <p:tgtEl>
                                          <p:spTgt spid="1436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4367"/>
                                        </p:tgtEl>
                                        <p:attrNameLst>
                                          <p:attrName>style.visibility</p:attrName>
                                        </p:attrNameLst>
                                      </p:cBhvr>
                                      <p:to>
                                        <p:strVal val="visible"/>
                                      </p:to>
                                    </p:set>
                                    <p:anim calcmode="lin" valueType="num">
                                      <p:cBhvr>
                                        <p:cTn id="17" dur="500" fill="hold"/>
                                        <p:tgtEl>
                                          <p:spTgt spid="14367"/>
                                        </p:tgtEl>
                                        <p:attrNameLst>
                                          <p:attrName>ppt_w</p:attrName>
                                        </p:attrNameLst>
                                      </p:cBhvr>
                                      <p:tavLst>
                                        <p:tav tm="0">
                                          <p:val>
                                            <p:fltVal val="0"/>
                                          </p:val>
                                        </p:tav>
                                        <p:tav tm="100000">
                                          <p:val>
                                            <p:strVal val="#ppt_w"/>
                                          </p:val>
                                        </p:tav>
                                      </p:tavLst>
                                    </p:anim>
                                    <p:anim calcmode="lin" valueType="num">
                                      <p:cBhvr>
                                        <p:cTn id="18" dur="500" fill="hold"/>
                                        <p:tgtEl>
                                          <p:spTgt spid="14367"/>
                                        </p:tgtEl>
                                        <p:attrNameLst>
                                          <p:attrName>ppt_h</p:attrName>
                                        </p:attrNameLst>
                                      </p:cBhvr>
                                      <p:tavLst>
                                        <p:tav tm="0">
                                          <p:val>
                                            <p:fltVal val="0"/>
                                          </p:val>
                                        </p:tav>
                                        <p:tav tm="100000">
                                          <p:val>
                                            <p:strVal val="#ppt_h"/>
                                          </p:val>
                                        </p:tav>
                                      </p:tavLst>
                                    </p:anim>
                                    <p:anim calcmode="lin" valueType="num">
                                      <p:cBhvr>
                                        <p:cTn id="19" dur="500" fill="hold"/>
                                        <p:tgtEl>
                                          <p:spTgt spid="14367"/>
                                        </p:tgtEl>
                                        <p:attrNameLst>
                                          <p:attrName>style.rotation</p:attrName>
                                        </p:attrNameLst>
                                      </p:cBhvr>
                                      <p:tavLst>
                                        <p:tav tm="0">
                                          <p:val>
                                            <p:fltVal val="90"/>
                                          </p:val>
                                        </p:tav>
                                        <p:tav tm="100000">
                                          <p:val>
                                            <p:fltVal val="0"/>
                                          </p:val>
                                        </p:tav>
                                      </p:tavLst>
                                    </p:anim>
                                    <p:animEffect transition="in" filter="fade">
                                      <p:cBhvr>
                                        <p:cTn id="20" dur="500"/>
                                        <p:tgtEl>
                                          <p:spTgt spid="14367"/>
                                        </p:tgtEl>
                                      </p:cBhvr>
                                    </p:animEffect>
                                  </p:childTnLst>
                                </p:cTn>
                              </p:par>
                            </p:childTnLst>
                          </p:cTn>
                        </p:par>
                        <p:par>
                          <p:cTn id="21" fill="hold" nodeType="afterGroup">
                            <p:stCondLst>
                              <p:cond delay="1000"/>
                            </p:stCondLst>
                            <p:childTnLst>
                              <p:par>
                                <p:cTn id="22" presetID="2" presetClass="entr" presetSubtype="12" fill="hold" nodeType="afterEffect">
                                  <p:stCondLst>
                                    <p:cond delay="0"/>
                                  </p:stCondLst>
                                  <p:childTnLst>
                                    <p:set>
                                      <p:cBhvr>
                                        <p:cTn id="23" dur="1" fill="hold">
                                          <p:stCondLst>
                                            <p:cond delay="0"/>
                                          </p:stCondLst>
                                        </p:cTn>
                                        <p:tgtEl>
                                          <p:spTgt spid="14339"/>
                                        </p:tgtEl>
                                        <p:attrNameLst>
                                          <p:attrName>style.visibility</p:attrName>
                                        </p:attrNameLst>
                                      </p:cBhvr>
                                      <p:to>
                                        <p:strVal val="visible"/>
                                      </p:to>
                                    </p:set>
                                    <p:anim calcmode="lin" valueType="num">
                                      <p:cBhvr additive="base">
                                        <p:cTn id="24" dur="500" fill="hold"/>
                                        <p:tgtEl>
                                          <p:spTgt spid="14339"/>
                                        </p:tgtEl>
                                        <p:attrNameLst>
                                          <p:attrName>ppt_x</p:attrName>
                                        </p:attrNameLst>
                                      </p:cBhvr>
                                      <p:tavLst>
                                        <p:tav tm="0">
                                          <p:val>
                                            <p:strVal val="0-#ppt_w/2"/>
                                          </p:val>
                                        </p:tav>
                                        <p:tav tm="100000">
                                          <p:val>
                                            <p:strVal val="#ppt_x"/>
                                          </p:val>
                                        </p:tav>
                                      </p:tavLst>
                                    </p:anim>
                                    <p:anim calcmode="lin" valueType="num">
                                      <p:cBhvr additive="base">
                                        <p:cTn id="25" dur="500" fill="hold"/>
                                        <p:tgtEl>
                                          <p:spTgt spid="14339"/>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stCondLst>
                                    <p:cond delay="100"/>
                                  </p:stCondLst>
                                  <p:childTnLst>
                                    <p:set>
                                      <p:cBhvr>
                                        <p:cTn id="27" dur="1" fill="hold">
                                          <p:stCondLst>
                                            <p:cond delay="0"/>
                                          </p:stCondLst>
                                        </p:cTn>
                                        <p:tgtEl>
                                          <p:spTgt spid="14342"/>
                                        </p:tgtEl>
                                        <p:attrNameLst>
                                          <p:attrName>style.visibility</p:attrName>
                                        </p:attrNameLst>
                                      </p:cBhvr>
                                      <p:to>
                                        <p:strVal val="visible"/>
                                      </p:to>
                                    </p:set>
                                    <p:anim calcmode="lin" valueType="num">
                                      <p:cBhvr additive="base">
                                        <p:cTn id="28" dur="500" fill="hold"/>
                                        <p:tgtEl>
                                          <p:spTgt spid="14342"/>
                                        </p:tgtEl>
                                        <p:attrNameLst>
                                          <p:attrName>ppt_x</p:attrName>
                                        </p:attrNameLst>
                                      </p:cBhvr>
                                      <p:tavLst>
                                        <p:tav tm="0">
                                          <p:val>
                                            <p:strVal val="0-#ppt_w/2"/>
                                          </p:val>
                                        </p:tav>
                                        <p:tav tm="100000">
                                          <p:val>
                                            <p:strVal val="#ppt_x"/>
                                          </p:val>
                                        </p:tav>
                                      </p:tavLst>
                                    </p:anim>
                                    <p:anim calcmode="lin" valueType="num">
                                      <p:cBhvr additive="base">
                                        <p:cTn id="29" dur="500" fill="hold"/>
                                        <p:tgtEl>
                                          <p:spTgt spid="14342"/>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200"/>
                                  </p:stCondLst>
                                  <p:childTnLst>
                                    <p:set>
                                      <p:cBhvr>
                                        <p:cTn id="31" dur="1" fill="hold">
                                          <p:stCondLst>
                                            <p:cond delay="0"/>
                                          </p:stCondLst>
                                        </p:cTn>
                                        <p:tgtEl>
                                          <p:spTgt spid="14345"/>
                                        </p:tgtEl>
                                        <p:attrNameLst>
                                          <p:attrName>style.visibility</p:attrName>
                                        </p:attrNameLst>
                                      </p:cBhvr>
                                      <p:to>
                                        <p:strVal val="visible"/>
                                      </p:to>
                                    </p:set>
                                    <p:anim calcmode="lin" valueType="num">
                                      <p:cBhvr additive="base">
                                        <p:cTn id="32" dur="500" fill="hold"/>
                                        <p:tgtEl>
                                          <p:spTgt spid="14345"/>
                                        </p:tgtEl>
                                        <p:attrNameLst>
                                          <p:attrName>ppt_x</p:attrName>
                                        </p:attrNameLst>
                                      </p:cBhvr>
                                      <p:tavLst>
                                        <p:tav tm="0">
                                          <p:val>
                                            <p:strVal val="0-#ppt_w/2"/>
                                          </p:val>
                                        </p:tav>
                                        <p:tav tm="100000">
                                          <p:val>
                                            <p:strVal val="#ppt_x"/>
                                          </p:val>
                                        </p:tav>
                                      </p:tavLst>
                                    </p:anim>
                                    <p:anim calcmode="lin" valueType="num">
                                      <p:cBhvr additive="base">
                                        <p:cTn id="33" dur="500" fill="hold"/>
                                        <p:tgtEl>
                                          <p:spTgt spid="14345"/>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300"/>
                                  </p:stCondLst>
                                  <p:childTnLst>
                                    <p:set>
                                      <p:cBhvr>
                                        <p:cTn id="35" dur="1" fill="hold">
                                          <p:stCondLst>
                                            <p:cond delay="0"/>
                                          </p:stCondLst>
                                        </p:cTn>
                                        <p:tgtEl>
                                          <p:spTgt spid="14348"/>
                                        </p:tgtEl>
                                        <p:attrNameLst>
                                          <p:attrName>style.visibility</p:attrName>
                                        </p:attrNameLst>
                                      </p:cBhvr>
                                      <p:to>
                                        <p:strVal val="visible"/>
                                      </p:to>
                                    </p:set>
                                    <p:anim calcmode="lin" valueType="num">
                                      <p:cBhvr additive="base">
                                        <p:cTn id="36" dur="500" fill="hold"/>
                                        <p:tgtEl>
                                          <p:spTgt spid="14348"/>
                                        </p:tgtEl>
                                        <p:attrNameLst>
                                          <p:attrName>ppt_x</p:attrName>
                                        </p:attrNameLst>
                                      </p:cBhvr>
                                      <p:tavLst>
                                        <p:tav tm="0">
                                          <p:val>
                                            <p:strVal val="0-#ppt_w/2"/>
                                          </p:val>
                                        </p:tav>
                                        <p:tav tm="100000">
                                          <p:val>
                                            <p:strVal val="#ppt_x"/>
                                          </p:val>
                                        </p:tav>
                                      </p:tavLst>
                                    </p:anim>
                                    <p:anim calcmode="lin" valueType="num">
                                      <p:cBhvr additive="base">
                                        <p:cTn id="37" dur="500" fill="hold"/>
                                        <p:tgtEl>
                                          <p:spTgt spid="14348"/>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400"/>
                                  </p:stCondLst>
                                  <p:childTnLst>
                                    <p:set>
                                      <p:cBhvr>
                                        <p:cTn id="39" dur="1" fill="hold">
                                          <p:stCondLst>
                                            <p:cond delay="0"/>
                                          </p:stCondLst>
                                        </p:cTn>
                                        <p:tgtEl>
                                          <p:spTgt spid="14351"/>
                                        </p:tgtEl>
                                        <p:attrNameLst>
                                          <p:attrName>style.visibility</p:attrName>
                                        </p:attrNameLst>
                                      </p:cBhvr>
                                      <p:to>
                                        <p:strVal val="visible"/>
                                      </p:to>
                                    </p:set>
                                    <p:anim calcmode="lin" valueType="num">
                                      <p:cBhvr additive="base">
                                        <p:cTn id="40" dur="500" fill="hold"/>
                                        <p:tgtEl>
                                          <p:spTgt spid="14351"/>
                                        </p:tgtEl>
                                        <p:attrNameLst>
                                          <p:attrName>ppt_x</p:attrName>
                                        </p:attrNameLst>
                                      </p:cBhvr>
                                      <p:tavLst>
                                        <p:tav tm="0">
                                          <p:val>
                                            <p:strVal val="0-#ppt_w/2"/>
                                          </p:val>
                                        </p:tav>
                                        <p:tav tm="100000">
                                          <p:val>
                                            <p:strVal val="#ppt_x"/>
                                          </p:val>
                                        </p:tav>
                                      </p:tavLst>
                                    </p:anim>
                                    <p:anim calcmode="lin" valueType="num">
                                      <p:cBhvr additive="base">
                                        <p:cTn id="41" dur="500" fill="hold"/>
                                        <p:tgtEl>
                                          <p:spTgt spid="1435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1900"/>
                            </p:stCondLst>
                            <p:childTnLst>
                              <p:par>
                                <p:cTn id="43" presetID="22" presetClass="entr" presetSubtype="4" fill="hold" nodeType="afterEffect">
                                  <p:stCondLst>
                                    <p:cond delay="0"/>
                                  </p:stCondLst>
                                  <p:childTnLst>
                                    <p:set>
                                      <p:cBhvr>
                                        <p:cTn id="44" dur="1" fill="hold">
                                          <p:stCondLst>
                                            <p:cond delay="0"/>
                                          </p:stCondLst>
                                        </p:cTn>
                                        <p:tgtEl>
                                          <p:spTgt spid="14338"/>
                                        </p:tgtEl>
                                        <p:attrNameLst>
                                          <p:attrName>style.visibility</p:attrName>
                                        </p:attrNameLst>
                                      </p:cBhvr>
                                      <p:to>
                                        <p:strVal val="visible"/>
                                      </p:to>
                                    </p:set>
                                    <p:animEffect transition="in" filter="wipe(down)">
                                      <p:cBhvr>
                                        <p:cTn id="45" dur="300"/>
                                        <p:tgtEl>
                                          <p:spTgt spid="14338"/>
                                        </p:tgtEl>
                                      </p:cBhvr>
                                    </p:animEffect>
                                  </p:childTnLst>
                                </p:cTn>
                              </p:par>
                            </p:childTnLst>
                          </p:cTn>
                        </p:par>
                        <p:par>
                          <p:cTn id="46" fill="hold" nodeType="afterGroup">
                            <p:stCondLst>
                              <p:cond delay="2200"/>
                            </p:stCondLst>
                            <p:childTnLst>
                              <p:par>
                                <p:cTn id="47" presetID="22" presetClass="entr" presetSubtype="1" fill="hold" grpId="0" nodeType="afterEffect">
                                  <p:stCondLst>
                                    <p:cond delay="0"/>
                                  </p:stCondLst>
                                  <p:childTnLst>
                                    <p:set>
                                      <p:cBhvr>
                                        <p:cTn id="48" dur="1" fill="hold">
                                          <p:stCondLst>
                                            <p:cond delay="0"/>
                                          </p:stCondLst>
                                        </p:cTn>
                                        <p:tgtEl>
                                          <p:spTgt spid="14340"/>
                                        </p:tgtEl>
                                        <p:attrNameLst>
                                          <p:attrName>style.visibility</p:attrName>
                                        </p:attrNameLst>
                                      </p:cBhvr>
                                      <p:to>
                                        <p:strVal val="visible"/>
                                      </p:to>
                                    </p:set>
                                    <p:animEffect transition="in" filter="wipe(up)">
                                      <p:cBhvr>
                                        <p:cTn id="49" dur="500"/>
                                        <p:tgtEl>
                                          <p:spTgt spid="14340"/>
                                        </p:tgtEl>
                                      </p:cBhvr>
                                    </p:animEffect>
                                  </p:childTnLst>
                                </p:cTn>
                              </p:par>
                            </p:childTnLst>
                          </p:cTn>
                        </p:par>
                        <p:par>
                          <p:cTn id="50" fill="hold" nodeType="afterGroup">
                            <p:stCondLst>
                              <p:cond delay="2700"/>
                            </p:stCondLst>
                            <p:childTnLst>
                              <p:par>
                                <p:cTn id="51" presetID="31" presetClass="entr" presetSubtype="0" fill="hold" grpId="0" nodeType="afterEffect">
                                  <p:stCondLst>
                                    <p:cond delay="0"/>
                                  </p:stCondLst>
                                  <p:childTnLst>
                                    <p:set>
                                      <p:cBhvr>
                                        <p:cTn id="52" dur="1" fill="hold">
                                          <p:stCondLst>
                                            <p:cond delay="0"/>
                                          </p:stCondLst>
                                        </p:cTn>
                                        <p:tgtEl>
                                          <p:spTgt spid="14354"/>
                                        </p:tgtEl>
                                        <p:attrNameLst>
                                          <p:attrName>style.visibility</p:attrName>
                                        </p:attrNameLst>
                                      </p:cBhvr>
                                      <p:to>
                                        <p:strVal val="visible"/>
                                      </p:to>
                                    </p:set>
                                    <p:anim calcmode="lin" valueType="num">
                                      <p:cBhvr>
                                        <p:cTn id="53" dur="500" fill="hold"/>
                                        <p:tgtEl>
                                          <p:spTgt spid="14354"/>
                                        </p:tgtEl>
                                        <p:attrNameLst>
                                          <p:attrName>ppt_w</p:attrName>
                                        </p:attrNameLst>
                                      </p:cBhvr>
                                      <p:tavLst>
                                        <p:tav tm="0">
                                          <p:val>
                                            <p:fltVal val="0"/>
                                          </p:val>
                                        </p:tav>
                                        <p:tav tm="100000">
                                          <p:val>
                                            <p:strVal val="#ppt_w"/>
                                          </p:val>
                                        </p:tav>
                                      </p:tavLst>
                                    </p:anim>
                                    <p:anim calcmode="lin" valueType="num">
                                      <p:cBhvr>
                                        <p:cTn id="54" dur="500" fill="hold"/>
                                        <p:tgtEl>
                                          <p:spTgt spid="14354"/>
                                        </p:tgtEl>
                                        <p:attrNameLst>
                                          <p:attrName>ppt_h</p:attrName>
                                        </p:attrNameLst>
                                      </p:cBhvr>
                                      <p:tavLst>
                                        <p:tav tm="0">
                                          <p:val>
                                            <p:fltVal val="0"/>
                                          </p:val>
                                        </p:tav>
                                        <p:tav tm="100000">
                                          <p:val>
                                            <p:strVal val="#ppt_h"/>
                                          </p:val>
                                        </p:tav>
                                      </p:tavLst>
                                    </p:anim>
                                    <p:anim calcmode="lin" valueType="num">
                                      <p:cBhvr>
                                        <p:cTn id="55" dur="500" fill="hold"/>
                                        <p:tgtEl>
                                          <p:spTgt spid="14354"/>
                                        </p:tgtEl>
                                        <p:attrNameLst>
                                          <p:attrName>style.rotation</p:attrName>
                                        </p:attrNameLst>
                                      </p:cBhvr>
                                      <p:tavLst>
                                        <p:tav tm="0">
                                          <p:val>
                                            <p:fltVal val="90"/>
                                          </p:val>
                                        </p:tav>
                                        <p:tav tm="100000">
                                          <p:val>
                                            <p:fltVal val="0"/>
                                          </p:val>
                                        </p:tav>
                                      </p:tavLst>
                                    </p:anim>
                                    <p:animEffect transition="in" filter="fade">
                                      <p:cBhvr>
                                        <p:cTn id="56" dur="500"/>
                                        <p:tgtEl>
                                          <p:spTgt spid="14354"/>
                                        </p:tgtEl>
                                      </p:cBhvr>
                                    </p:animEffect>
                                  </p:childTnLst>
                                </p:cTn>
                              </p:par>
                            </p:childTnLst>
                          </p:cTn>
                        </p:par>
                        <p:par>
                          <p:cTn id="57" fill="hold" nodeType="afterGroup">
                            <p:stCondLst>
                              <p:cond delay="3200"/>
                            </p:stCondLst>
                            <p:childTnLst>
                              <p:par>
                                <p:cTn id="58" presetID="22" presetClass="entr" presetSubtype="8" fill="hold" grpId="0" nodeType="afterEffect">
                                  <p:stCondLst>
                                    <p:cond delay="0"/>
                                  </p:stCondLst>
                                  <p:childTnLst>
                                    <p:set>
                                      <p:cBhvr>
                                        <p:cTn id="59" dur="1" fill="hold">
                                          <p:stCondLst>
                                            <p:cond delay="0"/>
                                          </p:stCondLst>
                                        </p:cTn>
                                        <p:tgtEl>
                                          <p:spTgt spid="14353"/>
                                        </p:tgtEl>
                                        <p:attrNameLst>
                                          <p:attrName>style.visibility</p:attrName>
                                        </p:attrNameLst>
                                      </p:cBhvr>
                                      <p:to>
                                        <p:strVal val="visible"/>
                                      </p:to>
                                    </p:set>
                                    <p:animEffect transition="in" filter="wipe(left)">
                                      <p:cBhvr>
                                        <p:cTn id="60" dur="500"/>
                                        <p:tgtEl>
                                          <p:spTgt spid="14353"/>
                                        </p:tgtEl>
                                      </p:cBhvr>
                                    </p:animEffect>
                                  </p:childTnLst>
                                </p:cTn>
                              </p:par>
                            </p:childTnLst>
                          </p:cTn>
                        </p:par>
                        <p:par>
                          <p:cTn id="61" fill="hold" nodeType="afterGroup">
                            <p:stCondLst>
                              <p:cond delay="3700"/>
                            </p:stCondLst>
                            <p:childTnLst>
                              <p:par>
                                <p:cTn id="62" presetID="22" presetClass="entr" presetSubtype="4" fill="hold" nodeType="afterEffect">
                                  <p:stCondLst>
                                    <p:cond delay="0"/>
                                  </p:stCondLst>
                                  <p:childTnLst>
                                    <p:set>
                                      <p:cBhvr>
                                        <p:cTn id="63" dur="1" fill="hold">
                                          <p:stCondLst>
                                            <p:cond delay="0"/>
                                          </p:stCondLst>
                                        </p:cTn>
                                        <p:tgtEl>
                                          <p:spTgt spid="14341"/>
                                        </p:tgtEl>
                                        <p:attrNameLst>
                                          <p:attrName>style.visibility</p:attrName>
                                        </p:attrNameLst>
                                      </p:cBhvr>
                                      <p:to>
                                        <p:strVal val="visible"/>
                                      </p:to>
                                    </p:set>
                                    <p:animEffect transition="in" filter="wipe(down)">
                                      <p:cBhvr>
                                        <p:cTn id="64" dur="300"/>
                                        <p:tgtEl>
                                          <p:spTgt spid="14341"/>
                                        </p:tgtEl>
                                      </p:cBhvr>
                                    </p:animEffect>
                                  </p:childTnLst>
                                </p:cTn>
                              </p:par>
                            </p:childTnLst>
                          </p:cTn>
                        </p:par>
                        <p:par>
                          <p:cTn id="65" fill="hold" nodeType="afterGroup">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14343"/>
                                        </p:tgtEl>
                                        <p:attrNameLst>
                                          <p:attrName>style.visibility</p:attrName>
                                        </p:attrNameLst>
                                      </p:cBhvr>
                                      <p:to>
                                        <p:strVal val="visible"/>
                                      </p:to>
                                    </p:set>
                                    <p:animEffect transition="in" filter="wipe(up)">
                                      <p:cBhvr>
                                        <p:cTn id="68" dur="500"/>
                                        <p:tgtEl>
                                          <p:spTgt spid="14343"/>
                                        </p:tgtEl>
                                      </p:cBhvr>
                                    </p:animEffect>
                                  </p:childTnLst>
                                </p:cTn>
                              </p:par>
                            </p:childTnLst>
                          </p:cTn>
                        </p:par>
                        <p:par>
                          <p:cTn id="69" fill="hold" nodeType="afterGroup">
                            <p:stCondLst>
                              <p:cond delay="4500"/>
                            </p:stCondLst>
                            <p:childTnLst>
                              <p:par>
                                <p:cTn id="70" presetID="31" presetClass="entr" presetSubtype="0" fill="hold" grpId="0" nodeType="afterEffect">
                                  <p:stCondLst>
                                    <p:cond delay="0"/>
                                  </p:stCondLst>
                                  <p:childTnLst>
                                    <p:set>
                                      <p:cBhvr>
                                        <p:cTn id="71" dur="1" fill="hold">
                                          <p:stCondLst>
                                            <p:cond delay="0"/>
                                          </p:stCondLst>
                                        </p:cTn>
                                        <p:tgtEl>
                                          <p:spTgt spid="14356"/>
                                        </p:tgtEl>
                                        <p:attrNameLst>
                                          <p:attrName>style.visibility</p:attrName>
                                        </p:attrNameLst>
                                      </p:cBhvr>
                                      <p:to>
                                        <p:strVal val="visible"/>
                                      </p:to>
                                    </p:set>
                                    <p:anim calcmode="lin" valueType="num">
                                      <p:cBhvr>
                                        <p:cTn id="72" dur="500" fill="hold"/>
                                        <p:tgtEl>
                                          <p:spTgt spid="14356"/>
                                        </p:tgtEl>
                                        <p:attrNameLst>
                                          <p:attrName>ppt_w</p:attrName>
                                        </p:attrNameLst>
                                      </p:cBhvr>
                                      <p:tavLst>
                                        <p:tav tm="0">
                                          <p:val>
                                            <p:fltVal val="0"/>
                                          </p:val>
                                        </p:tav>
                                        <p:tav tm="100000">
                                          <p:val>
                                            <p:strVal val="#ppt_w"/>
                                          </p:val>
                                        </p:tav>
                                      </p:tavLst>
                                    </p:anim>
                                    <p:anim calcmode="lin" valueType="num">
                                      <p:cBhvr>
                                        <p:cTn id="73" dur="500" fill="hold"/>
                                        <p:tgtEl>
                                          <p:spTgt spid="14356"/>
                                        </p:tgtEl>
                                        <p:attrNameLst>
                                          <p:attrName>ppt_h</p:attrName>
                                        </p:attrNameLst>
                                      </p:cBhvr>
                                      <p:tavLst>
                                        <p:tav tm="0">
                                          <p:val>
                                            <p:fltVal val="0"/>
                                          </p:val>
                                        </p:tav>
                                        <p:tav tm="100000">
                                          <p:val>
                                            <p:strVal val="#ppt_h"/>
                                          </p:val>
                                        </p:tav>
                                      </p:tavLst>
                                    </p:anim>
                                    <p:anim calcmode="lin" valueType="num">
                                      <p:cBhvr>
                                        <p:cTn id="74" dur="500" fill="hold"/>
                                        <p:tgtEl>
                                          <p:spTgt spid="14356"/>
                                        </p:tgtEl>
                                        <p:attrNameLst>
                                          <p:attrName>style.rotation</p:attrName>
                                        </p:attrNameLst>
                                      </p:cBhvr>
                                      <p:tavLst>
                                        <p:tav tm="0">
                                          <p:val>
                                            <p:fltVal val="90"/>
                                          </p:val>
                                        </p:tav>
                                        <p:tav tm="100000">
                                          <p:val>
                                            <p:fltVal val="0"/>
                                          </p:val>
                                        </p:tav>
                                      </p:tavLst>
                                    </p:anim>
                                    <p:animEffect transition="in" filter="fade">
                                      <p:cBhvr>
                                        <p:cTn id="75" dur="500"/>
                                        <p:tgtEl>
                                          <p:spTgt spid="14356"/>
                                        </p:tgtEl>
                                      </p:cBhvr>
                                    </p:animEffect>
                                  </p:childTnLst>
                                </p:cTn>
                              </p:par>
                            </p:childTnLst>
                          </p:cTn>
                        </p:par>
                        <p:par>
                          <p:cTn id="76" fill="hold" nodeType="afterGroup">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4355"/>
                                        </p:tgtEl>
                                        <p:attrNameLst>
                                          <p:attrName>style.visibility</p:attrName>
                                        </p:attrNameLst>
                                      </p:cBhvr>
                                      <p:to>
                                        <p:strVal val="visible"/>
                                      </p:to>
                                    </p:set>
                                    <p:animEffect transition="in" filter="wipe(left)">
                                      <p:cBhvr>
                                        <p:cTn id="79" dur="500"/>
                                        <p:tgtEl>
                                          <p:spTgt spid="14355"/>
                                        </p:tgtEl>
                                      </p:cBhvr>
                                    </p:animEffect>
                                  </p:childTnLst>
                                </p:cTn>
                              </p:par>
                            </p:childTnLst>
                          </p:cTn>
                        </p:par>
                        <p:par>
                          <p:cTn id="80" fill="hold" nodeType="afterGroup">
                            <p:stCondLst>
                              <p:cond delay="5500"/>
                            </p:stCondLst>
                            <p:childTnLst>
                              <p:par>
                                <p:cTn id="81" presetID="22" presetClass="entr" presetSubtype="4" fill="hold" nodeType="afterEffect">
                                  <p:stCondLst>
                                    <p:cond delay="0"/>
                                  </p:stCondLst>
                                  <p:childTnLst>
                                    <p:set>
                                      <p:cBhvr>
                                        <p:cTn id="82" dur="1" fill="hold">
                                          <p:stCondLst>
                                            <p:cond delay="0"/>
                                          </p:stCondLst>
                                        </p:cTn>
                                        <p:tgtEl>
                                          <p:spTgt spid="14344"/>
                                        </p:tgtEl>
                                        <p:attrNameLst>
                                          <p:attrName>style.visibility</p:attrName>
                                        </p:attrNameLst>
                                      </p:cBhvr>
                                      <p:to>
                                        <p:strVal val="visible"/>
                                      </p:to>
                                    </p:set>
                                    <p:animEffect transition="in" filter="wipe(down)">
                                      <p:cBhvr>
                                        <p:cTn id="83" dur="300"/>
                                        <p:tgtEl>
                                          <p:spTgt spid="14344"/>
                                        </p:tgtEl>
                                      </p:cBhvr>
                                    </p:animEffect>
                                  </p:childTnLst>
                                </p:cTn>
                              </p:par>
                            </p:childTnLst>
                          </p:cTn>
                        </p:par>
                        <p:par>
                          <p:cTn id="84" fill="hold" nodeType="afterGroup">
                            <p:stCondLst>
                              <p:cond delay="5800"/>
                            </p:stCondLst>
                            <p:childTnLst>
                              <p:par>
                                <p:cTn id="85" presetID="22" presetClass="entr" presetSubtype="1" fill="hold" grpId="0" nodeType="afterEffect">
                                  <p:stCondLst>
                                    <p:cond delay="0"/>
                                  </p:stCondLst>
                                  <p:childTnLst>
                                    <p:set>
                                      <p:cBhvr>
                                        <p:cTn id="86" dur="1" fill="hold">
                                          <p:stCondLst>
                                            <p:cond delay="0"/>
                                          </p:stCondLst>
                                        </p:cTn>
                                        <p:tgtEl>
                                          <p:spTgt spid="14346"/>
                                        </p:tgtEl>
                                        <p:attrNameLst>
                                          <p:attrName>style.visibility</p:attrName>
                                        </p:attrNameLst>
                                      </p:cBhvr>
                                      <p:to>
                                        <p:strVal val="visible"/>
                                      </p:to>
                                    </p:set>
                                    <p:animEffect transition="in" filter="wipe(up)">
                                      <p:cBhvr>
                                        <p:cTn id="87" dur="500"/>
                                        <p:tgtEl>
                                          <p:spTgt spid="14346"/>
                                        </p:tgtEl>
                                      </p:cBhvr>
                                    </p:animEffect>
                                  </p:childTnLst>
                                </p:cTn>
                              </p:par>
                            </p:childTnLst>
                          </p:cTn>
                        </p:par>
                        <p:par>
                          <p:cTn id="88" fill="hold" nodeType="afterGroup">
                            <p:stCondLst>
                              <p:cond delay="6300"/>
                            </p:stCondLst>
                            <p:childTnLst>
                              <p:par>
                                <p:cTn id="89" presetID="31" presetClass="entr" presetSubtype="0" fill="hold" grpId="0" nodeType="afterEffect">
                                  <p:stCondLst>
                                    <p:cond delay="0"/>
                                  </p:stCondLst>
                                  <p:childTnLst>
                                    <p:set>
                                      <p:cBhvr>
                                        <p:cTn id="90" dur="1" fill="hold">
                                          <p:stCondLst>
                                            <p:cond delay="0"/>
                                          </p:stCondLst>
                                        </p:cTn>
                                        <p:tgtEl>
                                          <p:spTgt spid="14358"/>
                                        </p:tgtEl>
                                        <p:attrNameLst>
                                          <p:attrName>style.visibility</p:attrName>
                                        </p:attrNameLst>
                                      </p:cBhvr>
                                      <p:to>
                                        <p:strVal val="visible"/>
                                      </p:to>
                                    </p:set>
                                    <p:anim calcmode="lin" valueType="num">
                                      <p:cBhvr>
                                        <p:cTn id="91" dur="500" fill="hold"/>
                                        <p:tgtEl>
                                          <p:spTgt spid="14358"/>
                                        </p:tgtEl>
                                        <p:attrNameLst>
                                          <p:attrName>ppt_w</p:attrName>
                                        </p:attrNameLst>
                                      </p:cBhvr>
                                      <p:tavLst>
                                        <p:tav tm="0">
                                          <p:val>
                                            <p:fltVal val="0"/>
                                          </p:val>
                                        </p:tav>
                                        <p:tav tm="100000">
                                          <p:val>
                                            <p:strVal val="#ppt_w"/>
                                          </p:val>
                                        </p:tav>
                                      </p:tavLst>
                                    </p:anim>
                                    <p:anim calcmode="lin" valueType="num">
                                      <p:cBhvr>
                                        <p:cTn id="92" dur="500" fill="hold"/>
                                        <p:tgtEl>
                                          <p:spTgt spid="14358"/>
                                        </p:tgtEl>
                                        <p:attrNameLst>
                                          <p:attrName>ppt_h</p:attrName>
                                        </p:attrNameLst>
                                      </p:cBhvr>
                                      <p:tavLst>
                                        <p:tav tm="0">
                                          <p:val>
                                            <p:fltVal val="0"/>
                                          </p:val>
                                        </p:tav>
                                        <p:tav tm="100000">
                                          <p:val>
                                            <p:strVal val="#ppt_h"/>
                                          </p:val>
                                        </p:tav>
                                      </p:tavLst>
                                    </p:anim>
                                    <p:anim calcmode="lin" valueType="num">
                                      <p:cBhvr>
                                        <p:cTn id="93" dur="500" fill="hold"/>
                                        <p:tgtEl>
                                          <p:spTgt spid="14358"/>
                                        </p:tgtEl>
                                        <p:attrNameLst>
                                          <p:attrName>style.rotation</p:attrName>
                                        </p:attrNameLst>
                                      </p:cBhvr>
                                      <p:tavLst>
                                        <p:tav tm="0">
                                          <p:val>
                                            <p:fltVal val="90"/>
                                          </p:val>
                                        </p:tav>
                                        <p:tav tm="100000">
                                          <p:val>
                                            <p:fltVal val="0"/>
                                          </p:val>
                                        </p:tav>
                                      </p:tavLst>
                                    </p:anim>
                                    <p:animEffect transition="in" filter="fade">
                                      <p:cBhvr>
                                        <p:cTn id="94" dur="500"/>
                                        <p:tgtEl>
                                          <p:spTgt spid="14358"/>
                                        </p:tgtEl>
                                      </p:cBhvr>
                                    </p:animEffect>
                                  </p:childTnLst>
                                </p:cTn>
                              </p:par>
                            </p:childTnLst>
                          </p:cTn>
                        </p:par>
                        <p:par>
                          <p:cTn id="95" fill="hold" nodeType="afterGroup">
                            <p:stCondLst>
                              <p:cond delay="6800"/>
                            </p:stCondLst>
                            <p:childTnLst>
                              <p:par>
                                <p:cTn id="96" presetID="22" presetClass="entr" presetSubtype="8" fill="hold" grpId="0" nodeType="afterEffect">
                                  <p:stCondLst>
                                    <p:cond delay="0"/>
                                  </p:stCondLst>
                                  <p:childTnLst>
                                    <p:set>
                                      <p:cBhvr>
                                        <p:cTn id="97" dur="1" fill="hold">
                                          <p:stCondLst>
                                            <p:cond delay="0"/>
                                          </p:stCondLst>
                                        </p:cTn>
                                        <p:tgtEl>
                                          <p:spTgt spid="14357"/>
                                        </p:tgtEl>
                                        <p:attrNameLst>
                                          <p:attrName>style.visibility</p:attrName>
                                        </p:attrNameLst>
                                      </p:cBhvr>
                                      <p:to>
                                        <p:strVal val="visible"/>
                                      </p:to>
                                    </p:set>
                                    <p:animEffect transition="in" filter="wipe(left)">
                                      <p:cBhvr>
                                        <p:cTn id="98" dur="500"/>
                                        <p:tgtEl>
                                          <p:spTgt spid="14357"/>
                                        </p:tgtEl>
                                      </p:cBhvr>
                                    </p:animEffect>
                                  </p:childTnLst>
                                </p:cTn>
                              </p:par>
                            </p:childTnLst>
                          </p:cTn>
                        </p:par>
                        <p:par>
                          <p:cTn id="99" fill="hold" nodeType="afterGroup">
                            <p:stCondLst>
                              <p:cond delay="7300"/>
                            </p:stCondLst>
                            <p:childTnLst>
                              <p:par>
                                <p:cTn id="100" presetID="22" presetClass="entr" presetSubtype="4" fill="hold" nodeType="afterEffect">
                                  <p:stCondLst>
                                    <p:cond delay="0"/>
                                  </p:stCondLst>
                                  <p:childTnLst>
                                    <p:set>
                                      <p:cBhvr>
                                        <p:cTn id="101" dur="1" fill="hold">
                                          <p:stCondLst>
                                            <p:cond delay="0"/>
                                          </p:stCondLst>
                                        </p:cTn>
                                        <p:tgtEl>
                                          <p:spTgt spid="14347"/>
                                        </p:tgtEl>
                                        <p:attrNameLst>
                                          <p:attrName>style.visibility</p:attrName>
                                        </p:attrNameLst>
                                      </p:cBhvr>
                                      <p:to>
                                        <p:strVal val="visible"/>
                                      </p:to>
                                    </p:set>
                                    <p:animEffect transition="in" filter="wipe(down)">
                                      <p:cBhvr>
                                        <p:cTn id="102" dur="300"/>
                                        <p:tgtEl>
                                          <p:spTgt spid="14347"/>
                                        </p:tgtEl>
                                      </p:cBhvr>
                                    </p:animEffect>
                                  </p:childTnLst>
                                </p:cTn>
                              </p:par>
                            </p:childTnLst>
                          </p:cTn>
                        </p:par>
                        <p:par>
                          <p:cTn id="103" fill="hold" nodeType="afterGroup">
                            <p:stCondLst>
                              <p:cond delay="7600"/>
                            </p:stCondLst>
                            <p:childTnLst>
                              <p:par>
                                <p:cTn id="104" presetID="22" presetClass="entr" presetSubtype="1" fill="hold" grpId="0" nodeType="afterEffect">
                                  <p:stCondLst>
                                    <p:cond delay="0"/>
                                  </p:stCondLst>
                                  <p:childTnLst>
                                    <p:set>
                                      <p:cBhvr>
                                        <p:cTn id="105" dur="1" fill="hold">
                                          <p:stCondLst>
                                            <p:cond delay="0"/>
                                          </p:stCondLst>
                                        </p:cTn>
                                        <p:tgtEl>
                                          <p:spTgt spid="14349"/>
                                        </p:tgtEl>
                                        <p:attrNameLst>
                                          <p:attrName>style.visibility</p:attrName>
                                        </p:attrNameLst>
                                      </p:cBhvr>
                                      <p:to>
                                        <p:strVal val="visible"/>
                                      </p:to>
                                    </p:set>
                                    <p:animEffect transition="in" filter="wipe(up)">
                                      <p:cBhvr>
                                        <p:cTn id="106" dur="500"/>
                                        <p:tgtEl>
                                          <p:spTgt spid="14349"/>
                                        </p:tgtEl>
                                      </p:cBhvr>
                                    </p:animEffect>
                                  </p:childTnLst>
                                </p:cTn>
                              </p:par>
                            </p:childTnLst>
                          </p:cTn>
                        </p:par>
                        <p:par>
                          <p:cTn id="107" fill="hold" nodeType="afterGroup">
                            <p:stCondLst>
                              <p:cond delay="8100"/>
                            </p:stCondLst>
                            <p:childTnLst>
                              <p:par>
                                <p:cTn id="108" presetID="31" presetClass="entr" presetSubtype="0" fill="hold" grpId="0" nodeType="afterEffect">
                                  <p:stCondLst>
                                    <p:cond delay="0"/>
                                  </p:stCondLst>
                                  <p:childTnLst>
                                    <p:set>
                                      <p:cBhvr>
                                        <p:cTn id="109" dur="1" fill="hold">
                                          <p:stCondLst>
                                            <p:cond delay="0"/>
                                          </p:stCondLst>
                                        </p:cTn>
                                        <p:tgtEl>
                                          <p:spTgt spid="14360"/>
                                        </p:tgtEl>
                                        <p:attrNameLst>
                                          <p:attrName>style.visibility</p:attrName>
                                        </p:attrNameLst>
                                      </p:cBhvr>
                                      <p:to>
                                        <p:strVal val="visible"/>
                                      </p:to>
                                    </p:set>
                                    <p:anim calcmode="lin" valueType="num">
                                      <p:cBhvr>
                                        <p:cTn id="110" dur="500" fill="hold"/>
                                        <p:tgtEl>
                                          <p:spTgt spid="14360"/>
                                        </p:tgtEl>
                                        <p:attrNameLst>
                                          <p:attrName>ppt_w</p:attrName>
                                        </p:attrNameLst>
                                      </p:cBhvr>
                                      <p:tavLst>
                                        <p:tav tm="0">
                                          <p:val>
                                            <p:fltVal val="0"/>
                                          </p:val>
                                        </p:tav>
                                        <p:tav tm="100000">
                                          <p:val>
                                            <p:strVal val="#ppt_w"/>
                                          </p:val>
                                        </p:tav>
                                      </p:tavLst>
                                    </p:anim>
                                    <p:anim calcmode="lin" valueType="num">
                                      <p:cBhvr>
                                        <p:cTn id="111" dur="500" fill="hold"/>
                                        <p:tgtEl>
                                          <p:spTgt spid="14360"/>
                                        </p:tgtEl>
                                        <p:attrNameLst>
                                          <p:attrName>ppt_h</p:attrName>
                                        </p:attrNameLst>
                                      </p:cBhvr>
                                      <p:tavLst>
                                        <p:tav tm="0">
                                          <p:val>
                                            <p:fltVal val="0"/>
                                          </p:val>
                                        </p:tav>
                                        <p:tav tm="100000">
                                          <p:val>
                                            <p:strVal val="#ppt_h"/>
                                          </p:val>
                                        </p:tav>
                                      </p:tavLst>
                                    </p:anim>
                                    <p:anim calcmode="lin" valueType="num">
                                      <p:cBhvr>
                                        <p:cTn id="112" dur="500" fill="hold"/>
                                        <p:tgtEl>
                                          <p:spTgt spid="14360"/>
                                        </p:tgtEl>
                                        <p:attrNameLst>
                                          <p:attrName>style.rotation</p:attrName>
                                        </p:attrNameLst>
                                      </p:cBhvr>
                                      <p:tavLst>
                                        <p:tav tm="0">
                                          <p:val>
                                            <p:fltVal val="90"/>
                                          </p:val>
                                        </p:tav>
                                        <p:tav tm="100000">
                                          <p:val>
                                            <p:fltVal val="0"/>
                                          </p:val>
                                        </p:tav>
                                      </p:tavLst>
                                    </p:anim>
                                    <p:animEffect transition="in" filter="fade">
                                      <p:cBhvr>
                                        <p:cTn id="113" dur="500"/>
                                        <p:tgtEl>
                                          <p:spTgt spid="14360"/>
                                        </p:tgtEl>
                                      </p:cBhvr>
                                    </p:animEffect>
                                  </p:childTnLst>
                                </p:cTn>
                              </p:par>
                            </p:childTnLst>
                          </p:cTn>
                        </p:par>
                        <p:par>
                          <p:cTn id="114" fill="hold" nodeType="afterGroup">
                            <p:stCondLst>
                              <p:cond delay="8600"/>
                            </p:stCondLst>
                            <p:childTnLst>
                              <p:par>
                                <p:cTn id="115" presetID="22" presetClass="entr" presetSubtype="8" fill="hold" grpId="0" nodeType="afterEffect">
                                  <p:stCondLst>
                                    <p:cond delay="0"/>
                                  </p:stCondLst>
                                  <p:childTnLst>
                                    <p:set>
                                      <p:cBhvr>
                                        <p:cTn id="116" dur="1" fill="hold">
                                          <p:stCondLst>
                                            <p:cond delay="0"/>
                                          </p:stCondLst>
                                        </p:cTn>
                                        <p:tgtEl>
                                          <p:spTgt spid="14359"/>
                                        </p:tgtEl>
                                        <p:attrNameLst>
                                          <p:attrName>style.visibility</p:attrName>
                                        </p:attrNameLst>
                                      </p:cBhvr>
                                      <p:to>
                                        <p:strVal val="visible"/>
                                      </p:to>
                                    </p:set>
                                    <p:animEffect transition="in" filter="wipe(left)">
                                      <p:cBhvr>
                                        <p:cTn id="117" dur="500"/>
                                        <p:tgtEl>
                                          <p:spTgt spid="14359"/>
                                        </p:tgtEl>
                                      </p:cBhvr>
                                    </p:animEffect>
                                  </p:childTnLst>
                                </p:cTn>
                              </p:par>
                            </p:childTnLst>
                          </p:cTn>
                        </p:par>
                        <p:par>
                          <p:cTn id="118" fill="hold" nodeType="afterGroup">
                            <p:stCondLst>
                              <p:cond delay="9100"/>
                            </p:stCondLst>
                            <p:childTnLst>
                              <p:par>
                                <p:cTn id="119" presetID="22" presetClass="entr" presetSubtype="4" fill="hold" nodeType="afterEffect">
                                  <p:stCondLst>
                                    <p:cond delay="0"/>
                                  </p:stCondLst>
                                  <p:childTnLst>
                                    <p:set>
                                      <p:cBhvr>
                                        <p:cTn id="120" dur="1" fill="hold">
                                          <p:stCondLst>
                                            <p:cond delay="0"/>
                                          </p:stCondLst>
                                        </p:cTn>
                                        <p:tgtEl>
                                          <p:spTgt spid="14350"/>
                                        </p:tgtEl>
                                        <p:attrNameLst>
                                          <p:attrName>style.visibility</p:attrName>
                                        </p:attrNameLst>
                                      </p:cBhvr>
                                      <p:to>
                                        <p:strVal val="visible"/>
                                      </p:to>
                                    </p:set>
                                    <p:animEffect transition="in" filter="wipe(down)">
                                      <p:cBhvr>
                                        <p:cTn id="121" dur="300"/>
                                        <p:tgtEl>
                                          <p:spTgt spid="14350"/>
                                        </p:tgtEl>
                                      </p:cBhvr>
                                    </p:animEffect>
                                  </p:childTnLst>
                                </p:cTn>
                              </p:par>
                            </p:childTnLst>
                          </p:cTn>
                        </p:par>
                        <p:par>
                          <p:cTn id="122" fill="hold" nodeType="afterGroup">
                            <p:stCondLst>
                              <p:cond delay="9400"/>
                            </p:stCondLst>
                            <p:childTnLst>
                              <p:par>
                                <p:cTn id="123" presetID="22" presetClass="entr" presetSubtype="1" fill="hold" grpId="0" nodeType="afterEffect">
                                  <p:stCondLst>
                                    <p:cond delay="0"/>
                                  </p:stCondLst>
                                  <p:childTnLst>
                                    <p:set>
                                      <p:cBhvr>
                                        <p:cTn id="124" dur="1" fill="hold">
                                          <p:stCondLst>
                                            <p:cond delay="0"/>
                                          </p:stCondLst>
                                        </p:cTn>
                                        <p:tgtEl>
                                          <p:spTgt spid="14352"/>
                                        </p:tgtEl>
                                        <p:attrNameLst>
                                          <p:attrName>style.visibility</p:attrName>
                                        </p:attrNameLst>
                                      </p:cBhvr>
                                      <p:to>
                                        <p:strVal val="visible"/>
                                      </p:to>
                                    </p:set>
                                    <p:animEffect transition="in" filter="wipe(up)">
                                      <p:cBhvr>
                                        <p:cTn id="125" dur="500"/>
                                        <p:tgtEl>
                                          <p:spTgt spid="14352"/>
                                        </p:tgtEl>
                                      </p:cBhvr>
                                    </p:animEffect>
                                  </p:childTnLst>
                                </p:cTn>
                              </p:par>
                            </p:childTnLst>
                          </p:cTn>
                        </p:par>
                        <p:par>
                          <p:cTn id="126" fill="hold" nodeType="afterGroup">
                            <p:stCondLst>
                              <p:cond delay="9900"/>
                            </p:stCondLst>
                            <p:childTnLst>
                              <p:par>
                                <p:cTn id="127" presetID="31" presetClass="entr" presetSubtype="0" fill="hold" grpId="0" nodeType="afterEffect">
                                  <p:stCondLst>
                                    <p:cond delay="0"/>
                                  </p:stCondLst>
                                  <p:childTnLst>
                                    <p:set>
                                      <p:cBhvr>
                                        <p:cTn id="128" dur="1" fill="hold">
                                          <p:stCondLst>
                                            <p:cond delay="0"/>
                                          </p:stCondLst>
                                        </p:cTn>
                                        <p:tgtEl>
                                          <p:spTgt spid="14362"/>
                                        </p:tgtEl>
                                        <p:attrNameLst>
                                          <p:attrName>style.visibility</p:attrName>
                                        </p:attrNameLst>
                                      </p:cBhvr>
                                      <p:to>
                                        <p:strVal val="visible"/>
                                      </p:to>
                                    </p:set>
                                    <p:anim calcmode="lin" valueType="num">
                                      <p:cBhvr>
                                        <p:cTn id="129" dur="500" fill="hold"/>
                                        <p:tgtEl>
                                          <p:spTgt spid="14362"/>
                                        </p:tgtEl>
                                        <p:attrNameLst>
                                          <p:attrName>ppt_w</p:attrName>
                                        </p:attrNameLst>
                                      </p:cBhvr>
                                      <p:tavLst>
                                        <p:tav tm="0">
                                          <p:val>
                                            <p:fltVal val="0"/>
                                          </p:val>
                                        </p:tav>
                                        <p:tav tm="100000">
                                          <p:val>
                                            <p:strVal val="#ppt_w"/>
                                          </p:val>
                                        </p:tav>
                                      </p:tavLst>
                                    </p:anim>
                                    <p:anim calcmode="lin" valueType="num">
                                      <p:cBhvr>
                                        <p:cTn id="130" dur="500" fill="hold"/>
                                        <p:tgtEl>
                                          <p:spTgt spid="14362"/>
                                        </p:tgtEl>
                                        <p:attrNameLst>
                                          <p:attrName>ppt_h</p:attrName>
                                        </p:attrNameLst>
                                      </p:cBhvr>
                                      <p:tavLst>
                                        <p:tav tm="0">
                                          <p:val>
                                            <p:fltVal val="0"/>
                                          </p:val>
                                        </p:tav>
                                        <p:tav tm="100000">
                                          <p:val>
                                            <p:strVal val="#ppt_h"/>
                                          </p:val>
                                        </p:tav>
                                      </p:tavLst>
                                    </p:anim>
                                    <p:anim calcmode="lin" valueType="num">
                                      <p:cBhvr>
                                        <p:cTn id="131" dur="500" fill="hold"/>
                                        <p:tgtEl>
                                          <p:spTgt spid="14362"/>
                                        </p:tgtEl>
                                        <p:attrNameLst>
                                          <p:attrName>style.rotation</p:attrName>
                                        </p:attrNameLst>
                                      </p:cBhvr>
                                      <p:tavLst>
                                        <p:tav tm="0">
                                          <p:val>
                                            <p:fltVal val="90"/>
                                          </p:val>
                                        </p:tav>
                                        <p:tav tm="100000">
                                          <p:val>
                                            <p:fltVal val="0"/>
                                          </p:val>
                                        </p:tav>
                                      </p:tavLst>
                                    </p:anim>
                                    <p:animEffect transition="in" filter="fade">
                                      <p:cBhvr>
                                        <p:cTn id="132" dur="500"/>
                                        <p:tgtEl>
                                          <p:spTgt spid="14362"/>
                                        </p:tgtEl>
                                      </p:cBhvr>
                                    </p:animEffect>
                                  </p:childTnLst>
                                </p:cTn>
                              </p:par>
                            </p:childTnLst>
                          </p:cTn>
                        </p:par>
                        <p:par>
                          <p:cTn id="133" fill="hold" nodeType="afterGroup">
                            <p:stCondLst>
                              <p:cond delay="10400"/>
                            </p:stCondLst>
                            <p:childTnLst>
                              <p:par>
                                <p:cTn id="134" presetID="22" presetClass="entr" presetSubtype="8" fill="hold" grpId="0" nodeType="afterEffect">
                                  <p:stCondLst>
                                    <p:cond delay="0"/>
                                  </p:stCondLst>
                                  <p:childTnLst>
                                    <p:set>
                                      <p:cBhvr>
                                        <p:cTn id="135" dur="1" fill="hold">
                                          <p:stCondLst>
                                            <p:cond delay="0"/>
                                          </p:stCondLst>
                                        </p:cTn>
                                        <p:tgtEl>
                                          <p:spTgt spid="14361"/>
                                        </p:tgtEl>
                                        <p:attrNameLst>
                                          <p:attrName>style.visibility</p:attrName>
                                        </p:attrNameLst>
                                      </p:cBhvr>
                                      <p:to>
                                        <p:strVal val="visible"/>
                                      </p:to>
                                    </p:set>
                                    <p:animEffect transition="in" filter="wipe(left)">
                                      <p:cBhvr>
                                        <p:cTn id="136" dur="500"/>
                                        <p:tgtEl>
                                          <p:spTgt spid="1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autoUpdateAnimBg="0"/>
      <p:bldP spid="14343" grpId="0" animBg="1" autoUpdateAnimBg="0"/>
      <p:bldP spid="14346" grpId="0" animBg="1" autoUpdateAnimBg="0"/>
      <p:bldP spid="14349" grpId="0" animBg="1" autoUpdateAnimBg="0"/>
      <p:bldP spid="14352" grpId="0" animBg="1" autoUpdateAnimBg="0"/>
      <p:bldP spid="14353" grpId="0" autoUpdateAnimBg="0"/>
      <p:bldP spid="14354" grpId="0" autoUpdateAnimBg="0"/>
      <p:bldP spid="14355" grpId="0" autoUpdateAnimBg="0"/>
      <p:bldP spid="14356" grpId="0" autoUpdateAnimBg="0"/>
      <p:bldP spid="14357" grpId="0" autoUpdateAnimBg="0"/>
      <p:bldP spid="14358" grpId="0" autoUpdateAnimBg="0"/>
      <p:bldP spid="14359" grpId="0" autoUpdateAnimBg="0"/>
      <p:bldP spid="14360" grpId="0" autoUpdateAnimBg="0"/>
      <p:bldP spid="14361" grpId="0" autoUpdateAnimBg="0"/>
      <p:bldP spid="14362" grpId="0" autoUpdateAnimBg="0"/>
      <p:bldP spid="14365" grpId="0" bldLvl="0" animBg="1" autoUpdateAnimBg="0"/>
      <p:bldP spid="1436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76">
            <a:extLst>
              <a:ext uri="{FF2B5EF4-FFF2-40B4-BE49-F238E27FC236}">
                <a16:creationId xmlns:a16="http://schemas.microsoft.com/office/drawing/2014/main" id="{9B186C4E-B418-454C-AACD-20E90311F83D}"/>
              </a:ext>
            </a:extLst>
          </p:cNvPr>
          <p:cNvSpPr txBox="1">
            <a:spLocks noChangeArrowheads="1"/>
          </p:cNvSpPr>
          <p:nvPr/>
        </p:nvSpPr>
        <p:spPr bwMode="auto">
          <a:xfrm>
            <a:off x="477838" y="163513"/>
            <a:ext cx="377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Part of the plan to develop out of touch with reality</a:t>
            </a:r>
          </a:p>
        </p:txBody>
      </p:sp>
      <p:sp>
        <p:nvSpPr>
          <p:cNvPr id="33795" name="Freeform 6">
            <a:extLst>
              <a:ext uri="{FF2B5EF4-FFF2-40B4-BE49-F238E27FC236}">
                <a16:creationId xmlns:a16="http://schemas.microsoft.com/office/drawing/2014/main" id="{62033F25-2495-46FE-821F-23159E6D490B}"/>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796" name="Freeform 6">
            <a:extLst>
              <a:ext uri="{FF2B5EF4-FFF2-40B4-BE49-F238E27FC236}">
                <a16:creationId xmlns:a16="http://schemas.microsoft.com/office/drawing/2014/main" id="{1509FAF6-EB4E-44AA-BA6D-43FFDE65BF99}"/>
              </a:ext>
            </a:extLst>
          </p:cNvPr>
          <p:cNvSpPr>
            <a:spLocks/>
          </p:cNvSpPr>
          <p:nvPr/>
        </p:nvSpPr>
        <p:spPr bwMode="auto">
          <a:xfrm>
            <a:off x="612775" y="1412875"/>
            <a:ext cx="4138613" cy="4938713"/>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797" name="Freeform 6">
            <a:extLst>
              <a:ext uri="{FF2B5EF4-FFF2-40B4-BE49-F238E27FC236}">
                <a16:creationId xmlns:a16="http://schemas.microsoft.com/office/drawing/2014/main" id="{0C221327-0A50-4377-8B47-EC844767D4D6}"/>
              </a:ext>
            </a:extLst>
          </p:cNvPr>
          <p:cNvSpPr>
            <a:spLocks/>
          </p:cNvSpPr>
          <p:nvPr/>
        </p:nvSpPr>
        <p:spPr bwMode="auto">
          <a:xfrm>
            <a:off x="4005263" y="3108325"/>
            <a:ext cx="2740025" cy="3268663"/>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798" name="椭圆 5">
            <a:extLst>
              <a:ext uri="{FF2B5EF4-FFF2-40B4-BE49-F238E27FC236}">
                <a16:creationId xmlns:a16="http://schemas.microsoft.com/office/drawing/2014/main" id="{7E6166D6-0C05-4264-A2EA-FF4E25CB26F9}"/>
              </a:ext>
            </a:extLst>
          </p:cNvPr>
          <p:cNvSpPr>
            <a:spLocks noChangeArrowheads="1"/>
          </p:cNvSpPr>
          <p:nvPr/>
        </p:nvSpPr>
        <p:spPr bwMode="auto">
          <a:xfrm>
            <a:off x="3829050" y="1700213"/>
            <a:ext cx="936625" cy="936625"/>
          </a:xfrm>
          <a:prstGeom prst="ellipse">
            <a:avLst/>
          </a:prstGeom>
          <a:solidFill>
            <a:schemeClr val="tx2"/>
          </a:solidFill>
          <a:ln w="9525" cmpd="sng">
            <a:solidFill>
              <a:srgbClr val="F8F8F8"/>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3799" name="椭圆 6">
            <a:extLst>
              <a:ext uri="{FF2B5EF4-FFF2-40B4-BE49-F238E27FC236}">
                <a16:creationId xmlns:a16="http://schemas.microsoft.com/office/drawing/2014/main" id="{96914E2B-0D05-435B-809D-DF14AC6EE21D}"/>
              </a:ext>
            </a:extLst>
          </p:cNvPr>
          <p:cNvSpPr>
            <a:spLocks noChangeArrowheads="1"/>
          </p:cNvSpPr>
          <p:nvPr/>
        </p:nvSpPr>
        <p:spPr bwMode="auto">
          <a:xfrm>
            <a:off x="6172200" y="3429000"/>
            <a:ext cx="782638" cy="782638"/>
          </a:xfrm>
          <a:prstGeom prst="ellipse">
            <a:avLst/>
          </a:prstGeom>
          <a:solidFill>
            <a:schemeClr val="tx2"/>
          </a:solidFill>
          <a:ln w="9525" cmpd="sng">
            <a:solidFill>
              <a:srgbClr val="F8F8F8"/>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3800" name="TextBox 7">
            <a:extLst>
              <a:ext uri="{FF2B5EF4-FFF2-40B4-BE49-F238E27FC236}">
                <a16:creationId xmlns:a16="http://schemas.microsoft.com/office/drawing/2014/main" id="{1D671FD7-9442-4249-945D-0BF7FEB16095}"/>
              </a:ext>
            </a:extLst>
          </p:cNvPr>
          <p:cNvSpPr txBox="1">
            <a:spLocks noChangeArrowheads="1"/>
          </p:cNvSpPr>
          <p:nvPr/>
        </p:nvSpPr>
        <p:spPr bwMode="auto">
          <a:xfrm>
            <a:off x="3830638" y="1892300"/>
            <a:ext cx="952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a:solidFill>
                  <a:srgbClr val="F8F8F8"/>
                </a:solidFill>
              </a:rPr>
              <a:t>75%</a:t>
            </a:r>
            <a:endParaRPr lang="zh-CN" altLang="en-US" sz="3000">
              <a:solidFill>
                <a:srgbClr val="F8F8F8"/>
              </a:solidFill>
            </a:endParaRPr>
          </a:p>
        </p:txBody>
      </p:sp>
      <p:sp>
        <p:nvSpPr>
          <p:cNvPr id="33801" name="TextBox 8">
            <a:extLst>
              <a:ext uri="{FF2B5EF4-FFF2-40B4-BE49-F238E27FC236}">
                <a16:creationId xmlns:a16="http://schemas.microsoft.com/office/drawing/2014/main" id="{31B27681-3D7A-4DB3-9FEF-DCE2AED92A41}"/>
              </a:ext>
            </a:extLst>
          </p:cNvPr>
          <p:cNvSpPr txBox="1">
            <a:spLocks noChangeArrowheads="1"/>
          </p:cNvSpPr>
          <p:nvPr/>
        </p:nvSpPr>
        <p:spPr bwMode="auto">
          <a:xfrm>
            <a:off x="6188075" y="3589338"/>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8F8F8"/>
                </a:solidFill>
              </a:rPr>
              <a:t>34%</a:t>
            </a:r>
            <a:endParaRPr lang="zh-CN" altLang="en-US" sz="2400">
              <a:solidFill>
                <a:srgbClr val="F8F8F8"/>
              </a:solidFill>
            </a:endParaRPr>
          </a:p>
        </p:txBody>
      </p:sp>
      <p:sp>
        <p:nvSpPr>
          <p:cNvPr id="33802" name="TextBox 9">
            <a:extLst>
              <a:ext uri="{FF2B5EF4-FFF2-40B4-BE49-F238E27FC236}">
                <a16:creationId xmlns:a16="http://schemas.microsoft.com/office/drawing/2014/main" id="{101B2DA1-9305-4457-9F67-97EEE6570A58}"/>
              </a:ext>
            </a:extLst>
          </p:cNvPr>
          <p:cNvSpPr txBox="1">
            <a:spLocks noChangeArrowheads="1"/>
          </p:cNvSpPr>
          <p:nvPr/>
        </p:nvSpPr>
        <p:spPr bwMode="auto">
          <a:xfrm>
            <a:off x="2179638" y="1933575"/>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F8F8F8"/>
                </a:solidFill>
                <a:latin typeface="微软雅黑" panose="020B0503020204020204" pitchFamily="34" charset="-122"/>
                <a:ea typeface="微软雅黑" panose="020B0503020204020204" pitchFamily="34" charset="-122"/>
              </a:rPr>
              <a:t>Goal</a:t>
            </a:r>
          </a:p>
        </p:txBody>
      </p:sp>
      <p:sp>
        <p:nvSpPr>
          <p:cNvPr id="33803" name="TextBox 10">
            <a:extLst>
              <a:ext uri="{FF2B5EF4-FFF2-40B4-BE49-F238E27FC236}">
                <a16:creationId xmlns:a16="http://schemas.microsoft.com/office/drawing/2014/main" id="{D7714E0A-0F5A-4036-8B4A-9384DFF2F3E1}"/>
              </a:ext>
            </a:extLst>
          </p:cNvPr>
          <p:cNvSpPr txBox="1">
            <a:spLocks noChangeArrowheads="1"/>
          </p:cNvSpPr>
          <p:nvPr/>
        </p:nvSpPr>
        <p:spPr bwMode="auto">
          <a:xfrm>
            <a:off x="1273175" y="2690813"/>
            <a:ext cx="2613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Please enter your text to explain the target</a:t>
            </a:r>
          </a:p>
        </p:txBody>
      </p:sp>
      <p:sp>
        <p:nvSpPr>
          <p:cNvPr id="33804" name="TextBox 11">
            <a:extLst>
              <a:ext uri="{FF2B5EF4-FFF2-40B4-BE49-F238E27FC236}">
                <a16:creationId xmlns:a16="http://schemas.microsoft.com/office/drawing/2014/main" id="{E0CD72FA-9567-4916-87D7-910C45378B85}"/>
              </a:ext>
            </a:extLst>
          </p:cNvPr>
          <p:cNvSpPr txBox="1">
            <a:spLocks noChangeArrowheads="1"/>
          </p:cNvSpPr>
          <p:nvPr/>
        </p:nvSpPr>
        <p:spPr bwMode="auto">
          <a:xfrm>
            <a:off x="4932363" y="3470275"/>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F8F8F8"/>
                </a:solidFill>
                <a:latin typeface="微软雅黑" panose="020B0503020204020204" pitchFamily="34" charset="-122"/>
                <a:ea typeface="微软雅黑" panose="020B0503020204020204" pitchFamily="34" charset="-122"/>
              </a:rPr>
              <a:t>Actual</a:t>
            </a:r>
          </a:p>
        </p:txBody>
      </p:sp>
      <p:sp>
        <p:nvSpPr>
          <p:cNvPr id="33805" name="TextBox 12">
            <a:extLst>
              <a:ext uri="{FF2B5EF4-FFF2-40B4-BE49-F238E27FC236}">
                <a16:creationId xmlns:a16="http://schemas.microsoft.com/office/drawing/2014/main" id="{E4BC45E5-6F9E-4875-8F1E-ECA2241D87B9}"/>
              </a:ext>
            </a:extLst>
          </p:cNvPr>
          <p:cNvSpPr txBox="1">
            <a:spLocks noChangeArrowheads="1"/>
          </p:cNvSpPr>
          <p:nvPr/>
        </p:nvSpPr>
        <p:spPr bwMode="auto">
          <a:xfrm>
            <a:off x="4232275" y="4265613"/>
            <a:ext cx="2406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Please enter your text to explain the actual situation</a:t>
            </a:r>
          </a:p>
        </p:txBody>
      </p:sp>
      <p:sp>
        <p:nvSpPr>
          <p:cNvPr id="33806" name="TextBox 13">
            <a:extLst>
              <a:ext uri="{FF2B5EF4-FFF2-40B4-BE49-F238E27FC236}">
                <a16:creationId xmlns:a16="http://schemas.microsoft.com/office/drawing/2014/main" id="{E6724682-5417-418D-B359-63D885304BB9}"/>
              </a:ext>
            </a:extLst>
          </p:cNvPr>
          <p:cNvSpPr txBox="1">
            <a:spLocks noChangeArrowheads="1"/>
          </p:cNvSpPr>
          <p:nvPr/>
        </p:nvSpPr>
        <p:spPr bwMode="auto">
          <a:xfrm>
            <a:off x="4946650" y="1609725"/>
            <a:ext cx="573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Please enter your text please enter your text</a:t>
            </a:r>
          </a:p>
        </p:txBody>
      </p:sp>
      <p:sp>
        <p:nvSpPr>
          <p:cNvPr id="33807" name="TextBox 14">
            <a:extLst>
              <a:ext uri="{FF2B5EF4-FFF2-40B4-BE49-F238E27FC236}">
                <a16:creationId xmlns:a16="http://schemas.microsoft.com/office/drawing/2014/main" id="{D2885493-7251-4201-A39A-A63D5639B8E1}"/>
              </a:ext>
            </a:extLst>
          </p:cNvPr>
          <p:cNvSpPr txBox="1">
            <a:spLocks noChangeArrowheads="1"/>
          </p:cNvSpPr>
          <p:nvPr/>
        </p:nvSpPr>
        <p:spPr bwMode="auto">
          <a:xfrm>
            <a:off x="7800975" y="3438525"/>
            <a:ext cx="2879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Please enter your text please enter your text</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0-#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3794"/>
                                        </p:tgtEl>
                                        <p:attrNameLst>
                                          <p:attrName>style.visibility</p:attrName>
                                        </p:attrNameLst>
                                      </p:cBhvr>
                                      <p:to>
                                        <p:strVal val="visible"/>
                                      </p:to>
                                    </p:set>
                                    <p:anim calcmode="lin" valueType="num">
                                      <p:cBhvr>
                                        <p:cTn id="12" dur="4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3794"/>
                                        </p:tgtEl>
                                        <p:attrNameLst>
                                          <p:attrName>ppt_y</p:attrName>
                                        </p:attrNameLst>
                                      </p:cBhvr>
                                      <p:tavLst>
                                        <p:tav tm="0">
                                          <p:val>
                                            <p:strVal val="#ppt_y"/>
                                          </p:val>
                                        </p:tav>
                                        <p:tav tm="100000">
                                          <p:val>
                                            <p:strVal val="#ppt_y"/>
                                          </p:val>
                                        </p:tav>
                                      </p:tavLst>
                                    </p:anim>
                                    <p:anim calcmode="lin" valueType="num">
                                      <p:cBhvr>
                                        <p:cTn id="14" dur="4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3794"/>
                                        </p:tgtEl>
                                      </p:cBhvr>
                                    </p:animEffect>
                                  </p:childTnLst>
                                </p:cTn>
                              </p:par>
                            </p:childTnLst>
                          </p:cTn>
                        </p:par>
                        <p:par>
                          <p:cTn id="17" fill="hold" nodeType="afterGroup">
                            <p:stCondLst>
                              <p:cond delay="1260"/>
                            </p:stCondLst>
                            <p:childTnLst>
                              <p:par>
                                <p:cTn id="18" presetID="26" presetClass="entr" presetSubtype="0" fill="hold" nodeType="afterEffect">
                                  <p:stCondLst>
                                    <p:cond delay="0"/>
                                  </p:stCondLst>
                                  <p:childTnLst>
                                    <p:set>
                                      <p:cBhvr>
                                        <p:cTn id="19" dur="1" fill="hold">
                                          <p:stCondLst>
                                            <p:cond delay="0"/>
                                          </p:stCondLst>
                                        </p:cTn>
                                        <p:tgtEl>
                                          <p:spTgt spid="33796"/>
                                        </p:tgtEl>
                                        <p:attrNameLst>
                                          <p:attrName>style.visibility</p:attrName>
                                        </p:attrNameLst>
                                      </p:cBhvr>
                                      <p:to>
                                        <p:strVal val="visible"/>
                                      </p:to>
                                    </p:set>
                                    <p:animEffect transition="in" filter="wipe(down)">
                                      <p:cBhvr>
                                        <p:cTn id="20" dur="435">
                                          <p:stCondLst>
                                            <p:cond delay="0"/>
                                          </p:stCondLst>
                                        </p:cTn>
                                        <p:tgtEl>
                                          <p:spTgt spid="33796"/>
                                        </p:tgtEl>
                                      </p:cBhvr>
                                    </p:animEffect>
                                    <p:anim calcmode="lin" valueType="num">
                                      <p:cBhvr>
                                        <p:cTn id="21" dur="1367" tmFilter="0,0; 0.14,0.36; 0.43,0.73; 0.71,0.91; 1.0,1.0">
                                          <p:stCondLst>
                                            <p:cond delay="0"/>
                                          </p:stCondLst>
                                        </p:cTn>
                                        <p:tgtEl>
                                          <p:spTgt spid="33796"/>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33796"/>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33796"/>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33796"/>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33796"/>
                                        </p:tgtEl>
                                        <p:attrNameLst>
                                          <p:attrName>ppt_y</p:attrName>
                                        </p:attrNameLst>
                                      </p:cBhvr>
                                      <p:tavLst>
                                        <p:tav tm="0" fmla="#ppt_y-sin(pi*$)/81">
                                          <p:val>
                                            <p:fltVal val="0"/>
                                          </p:val>
                                        </p:tav>
                                        <p:tav tm="100000">
                                          <p:val>
                                            <p:fltVal val="1"/>
                                          </p:val>
                                        </p:tav>
                                      </p:tavLst>
                                    </p:anim>
                                    <p:animScale>
                                      <p:cBhvr>
                                        <p:cTn id="26" dur="20">
                                          <p:stCondLst>
                                            <p:cond delay="487"/>
                                          </p:stCondLst>
                                        </p:cTn>
                                        <p:tgtEl>
                                          <p:spTgt spid="33796"/>
                                        </p:tgtEl>
                                      </p:cBhvr>
                                      <p:to x="100000" y="60000"/>
                                    </p:animScale>
                                    <p:animScale>
                                      <p:cBhvr>
                                        <p:cTn id="27" dur="124" decel="50000">
                                          <p:stCondLst>
                                            <p:cond delay="507"/>
                                          </p:stCondLst>
                                        </p:cTn>
                                        <p:tgtEl>
                                          <p:spTgt spid="33796"/>
                                        </p:tgtEl>
                                      </p:cBhvr>
                                      <p:to x="100000" y="100000"/>
                                    </p:animScale>
                                    <p:animScale>
                                      <p:cBhvr>
                                        <p:cTn id="28" dur="20">
                                          <p:stCondLst>
                                            <p:cond delay="984"/>
                                          </p:stCondLst>
                                        </p:cTn>
                                        <p:tgtEl>
                                          <p:spTgt spid="33796"/>
                                        </p:tgtEl>
                                      </p:cBhvr>
                                      <p:to x="100000" y="80000"/>
                                    </p:animScale>
                                    <p:animScale>
                                      <p:cBhvr>
                                        <p:cTn id="29" dur="124" decel="50000">
                                          <p:stCondLst>
                                            <p:cond delay="1004"/>
                                          </p:stCondLst>
                                        </p:cTn>
                                        <p:tgtEl>
                                          <p:spTgt spid="33796"/>
                                        </p:tgtEl>
                                      </p:cBhvr>
                                      <p:to x="100000" y="100000"/>
                                    </p:animScale>
                                    <p:animScale>
                                      <p:cBhvr>
                                        <p:cTn id="30" dur="20">
                                          <p:stCondLst>
                                            <p:cond delay="1231"/>
                                          </p:stCondLst>
                                        </p:cTn>
                                        <p:tgtEl>
                                          <p:spTgt spid="33796"/>
                                        </p:tgtEl>
                                      </p:cBhvr>
                                      <p:to x="100000" y="90000"/>
                                    </p:animScale>
                                    <p:animScale>
                                      <p:cBhvr>
                                        <p:cTn id="31" dur="124" decel="50000">
                                          <p:stCondLst>
                                            <p:cond delay="1251"/>
                                          </p:stCondLst>
                                        </p:cTn>
                                        <p:tgtEl>
                                          <p:spTgt spid="33796"/>
                                        </p:tgtEl>
                                      </p:cBhvr>
                                      <p:to x="100000" y="100000"/>
                                    </p:animScale>
                                    <p:animScale>
                                      <p:cBhvr>
                                        <p:cTn id="32" dur="20">
                                          <p:stCondLst>
                                            <p:cond delay="1356"/>
                                          </p:stCondLst>
                                        </p:cTn>
                                        <p:tgtEl>
                                          <p:spTgt spid="33796"/>
                                        </p:tgtEl>
                                      </p:cBhvr>
                                      <p:to x="100000" y="95000"/>
                                    </p:animScale>
                                    <p:animScale>
                                      <p:cBhvr>
                                        <p:cTn id="33" dur="124" decel="50000">
                                          <p:stCondLst>
                                            <p:cond delay="1376"/>
                                          </p:stCondLst>
                                        </p:cTn>
                                        <p:tgtEl>
                                          <p:spTgt spid="33796"/>
                                        </p:tgtEl>
                                      </p:cBhvr>
                                      <p:to x="100000" y="100000"/>
                                    </p:animScale>
                                  </p:childTnLst>
                                </p:cTn>
                              </p:par>
                              <p:par>
                                <p:cTn id="34" presetID="26" presetClass="entr" presetSubtype="0" fill="hold" nodeType="withEffect">
                                  <p:stCondLst>
                                    <p:cond delay="500"/>
                                  </p:stCondLst>
                                  <p:childTnLst>
                                    <p:set>
                                      <p:cBhvr>
                                        <p:cTn id="35" dur="1" fill="hold">
                                          <p:stCondLst>
                                            <p:cond delay="0"/>
                                          </p:stCondLst>
                                        </p:cTn>
                                        <p:tgtEl>
                                          <p:spTgt spid="33797"/>
                                        </p:tgtEl>
                                        <p:attrNameLst>
                                          <p:attrName>style.visibility</p:attrName>
                                        </p:attrNameLst>
                                      </p:cBhvr>
                                      <p:to>
                                        <p:strVal val="visible"/>
                                      </p:to>
                                    </p:set>
                                    <p:animEffect transition="in" filter="wipe(down)">
                                      <p:cBhvr>
                                        <p:cTn id="36" dur="435">
                                          <p:stCondLst>
                                            <p:cond delay="0"/>
                                          </p:stCondLst>
                                        </p:cTn>
                                        <p:tgtEl>
                                          <p:spTgt spid="33797"/>
                                        </p:tgtEl>
                                      </p:cBhvr>
                                    </p:animEffect>
                                    <p:anim calcmode="lin" valueType="num">
                                      <p:cBhvr>
                                        <p:cTn id="37" dur="1367" tmFilter="0,0; 0.14,0.36; 0.43,0.73; 0.71,0.91; 1.0,1.0">
                                          <p:stCondLst>
                                            <p:cond delay="0"/>
                                          </p:stCondLst>
                                        </p:cTn>
                                        <p:tgtEl>
                                          <p:spTgt spid="33797"/>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33797"/>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33797"/>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33797"/>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33797"/>
                                        </p:tgtEl>
                                        <p:attrNameLst>
                                          <p:attrName>ppt_y</p:attrName>
                                        </p:attrNameLst>
                                      </p:cBhvr>
                                      <p:tavLst>
                                        <p:tav tm="0" fmla="#ppt_y-sin(pi*$)/81">
                                          <p:val>
                                            <p:fltVal val="0"/>
                                          </p:val>
                                        </p:tav>
                                        <p:tav tm="100000">
                                          <p:val>
                                            <p:fltVal val="1"/>
                                          </p:val>
                                        </p:tav>
                                      </p:tavLst>
                                    </p:anim>
                                    <p:animScale>
                                      <p:cBhvr>
                                        <p:cTn id="42" dur="20">
                                          <p:stCondLst>
                                            <p:cond delay="487"/>
                                          </p:stCondLst>
                                        </p:cTn>
                                        <p:tgtEl>
                                          <p:spTgt spid="33797"/>
                                        </p:tgtEl>
                                      </p:cBhvr>
                                      <p:to x="100000" y="60000"/>
                                    </p:animScale>
                                    <p:animScale>
                                      <p:cBhvr>
                                        <p:cTn id="43" dur="124" decel="50000">
                                          <p:stCondLst>
                                            <p:cond delay="507"/>
                                          </p:stCondLst>
                                        </p:cTn>
                                        <p:tgtEl>
                                          <p:spTgt spid="33797"/>
                                        </p:tgtEl>
                                      </p:cBhvr>
                                      <p:to x="100000" y="100000"/>
                                    </p:animScale>
                                    <p:animScale>
                                      <p:cBhvr>
                                        <p:cTn id="44" dur="20">
                                          <p:stCondLst>
                                            <p:cond delay="984"/>
                                          </p:stCondLst>
                                        </p:cTn>
                                        <p:tgtEl>
                                          <p:spTgt spid="33797"/>
                                        </p:tgtEl>
                                      </p:cBhvr>
                                      <p:to x="100000" y="80000"/>
                                    </p:animScale>
                                    <p:animScale>
                                      <p:cBhvr>
                                        <p:cTn id="45" dur="124" decel="50000">
                                          <p:stCondLst>
                                            <p:cond delay="1004"/>
                                          </p:stCondLst>
                                        </p:cTn>
                                        <p:tgtEl>
                                          <p:spTgt spid="33797"/>
                                        </p:tgtEl>
                                      </p:cBhvr>
                                      <p:to x="100000" y="100000"/>
                                    </p:animScale>
                                    <p:animScale>
                                      <p:cBhvr>
                                        <p:cTn id="46" dur="20">
                                          <p:stCondLst>
                                            <p:cond delay="1231"/>
                                          </p:stCondLst>
                                        </p:cTn>
                                        <p:tgtEl>
                                          <p:spTgt spid="33797"/>
                                        </p:tgtEl>
                                      </p:cBhvr>
                                      <p:to x="100000" y="90000"/>
                                    </p:animScale>
                                    <p:animScale>
                                      <p:cBhvr>
                                        <p:cTn id="47" dur="124" decel="50000">
                                          <p:stCondLst>
                                            <p:cond delay="1251"/>
                                          </p:stCondLst>
                                        </p:cTn>
                                        <p:tgtEl>
                                          <p:spTgt spid="33797"/>
                                        </p:tgtEl>
                                      </p:cBhvr>
                                      <p:to x="100000" y="100000"/>
                                    </p:animScale>
                                    <p:animScale>
                                      <p:cBhvr>
                                        <p:cTn id="48" dur="20">
                                          <p:stCondLst>
                                            <p:cond delay="1356"/>
                                          </p:stCondLst>
                                        </p:cTn>
                                        <p:tgtEl>
                                          <p:spTgt spid="33797"/>
                                        </p:tgtEl>
                                      </p:cBhvr>
                                      <p:to x="100000" y="95000"/>
                                    </p:animScale>
                                    <p:animScale>
                                      <p:cBhvr>
                                        <p:cTn id="49" dur="124" decel="50000">
                                          <p:stCondLst>
                                            <p:cond delay="1376"/>
                                          </p:stCondLst>
                                        </p:cTn>
                                        <p:tgtEl>
                                          <p:spTgt spid="33797"/>
                                        </p:tgtEl>
                                      </p:cBhvr>
                                      <p:to x="100000" y="100000"/>
                                    </p:animScale>
                                  </p:childTnLst>
                                </p:cTn>
                              </p:par>
                            </p:childTnLst>
                          </p:cTn>
                        </p:par>
                        <p:par>
                          <p:cTn id="50" fill="hold" nodeType="afterGroup">
                            <p:stCondLst>
                              <p:cond delay="3260"/>
                            </p:stCondLst>
                            <p:childTnLst>
                              <p:par>
                                <p:cTn id="51" presetID="31" presetClass="entr" presetSubtype="0" fill="hold" grpId="0" nodeType="afterEffect">
                                  <p:stCondLst>
                                    <p:cond delay="0"/>
                                  </p:stCondLst>
                                  <p:childTnLst>
                                    <p:set>
                                      <p:cBhvr>
                                        <p:cTn id="52" dur="1" fill="hold">
                                          <p:stCondLst>
                                            <p:cond delay="0"/>
                                          </p:stCondLst>
                                        </p:cTn>
                                        <p:tgtEl>
                                          <p:spTgt spid="33802"/>
                                        </p:tgtEl>
                                        <p:attrNameLst>
                                          <p:attrName>style.visibility</p:attrName>
                                        </p:attrNameLst>
                                      </p:cBhvr>
                                      <p:to>
                                        <p:strVal val="visible"/>
                                      </p:to>
                                    </p:set>
                                    <p:anim calcmode="lin" valueType="num">
                                      <p:cBhvr>
                                        <p:cTn id="53" dur="500" fill="hold"/>
                                        <p:tgtEl>
                                          <p:spTgt spid="33802"/>
                                        </p:tgtEl>
                                        <p:attrNameLst>
                                          <p:attrName>ppt_w</p:attrName>
                                        </p:attrNameLst>
                                      </p:cBhvr>
                                      <p:tavLst>
                                        <p:tav tm="0">
                                          <p:val>
                                            <p:fltVal val="0"/>
                                          </p:val>
                                        </p:tav>
                                        <p:tav tm="100000">
                                          <p:val>
                                            <p:strVal val="#ppt_w"/>
                                          </p:val>
                                        </p:tav>
                                      </p:tavLst>
                                    </p:anim>
                                    <p:anim calcmode="lin" valueType="num">
                                      <p:cBhvr>
                                        <p:cTn id="54" dur="500" fill="hold"/>
                                        <p:tgtEl>
                                          <p:spTgt spid="33802"/>
                                        </p:tgtEl>
                                        <p:attrNameLst>
                                          <p:attrName>ppt_h</p:attrName>
                                        </p:attrNameLst>
                                      </p:cBhvr>
                                      <p:tavLst>
                                        <p:tav tm="0">
                                          <p:val>
                                            <p:fltVal val="0"/>
                                          </p:val>
                                        </p:tav>
                                        <p:tav tm="100000">
                                          <p:val>
                                            <p:strVal val="#ppt_h"/>
                                          </p:val>
                                        </p:tav>
                                      </p:tavLst>
                                    </p:anim>
                                    <p:anim calcmode="lin" valueType="num">
                                      <p:cBhvr>
                                        <p:cTn id="55" dur="500" fill="hold"/>
                                        <p:tgtEl>
                                          <p:spTgt spid="33802"/>
                                        </p:tgtEl>
                                        <p:attrNameLst>
                                          <p:attrName>style.rotation</p:attrName>
                                        </p:attrNameLst>
                                      </p:cBhvr>
                                      <p:tavLst>
                                        <p:tav tm="0">
                                          <p:val>
                                            <p:fltVal val="90"/>
                                          </p:val>
                                        </p:tav>
                                        <p:tav tm="100000">
                                          <p:val>
                                            <p:fltVal val="0"/>
                                          </p:val>
                                        </p:tav>
                                      </p:tavLst>
                                    </p:anim>
                                    <p:animEffect transition="in" filter="fade">
                                      <p:cBhvr>
                                        <p:cTn id="56" dur="500"/>
                                        <p:tgtEl>
                                          <p:spTgt spid="3380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3803"/>
                                        </p:tgtEl>
                                        <p:attrNameLst>
                                          <p:attrName>style.visibility</p:attrName>
                                        </p:attrNameLst>
                                      </p:cBhvr>
                                      <p:to>
                                        <p:strVal val="visible"/>
                                      </p:to>
                                    </p:set>
                                    <p:anim calcmode="lin" valueType="num">
                                      <p:cBhvr>
                                        <p:cTn id="59" dur="500" fill="hold"/>
                                        <p:tgtEl>
                                          <p:spTgt spid="33803"/>
                                        </p:tgtEl>
                                        <p:attrNameLst>
                                          <p:attrName>ppt_w</p:attrName>
                                        </p:attrNameLst>
                                      </p:cBhvr>
                                      <p:tavLst>
                                        <p:tav tm="0">
                                          <p:val>
                                            <p:fltVal val="0"/>
                                          </p:val>
                                        </p:tav>
                                        <p:tav tm="100000">
                                          <p:val>
                                            <p:strVal val="#ppt_w"/>
                                          </p:val>
                                        </p:tav>
                                      </p:tavLst>
                                    </p:anim>
                                    <p:anim calcmode="lin" valueType="num">
                                      <p:cBhvr>
                                        <p:cTn id="60" dur="500" fill="hold"/>
                                        <p:tgtEl>
                                          <p:spTgt spid="33803"/>
                                        </p:tgtEl>
                                        <p:attrNameLst>
                                          <p:attrName>ppt_h</p:attrName>
                                        </p:attrNameLst>
                                      </p:cBhvr>
                                      <p:tavLst>
                                        <p:tav tm="0">
                                          <p:val>
                                            <p:fltVal val="0"/>
                                          </p:val>
                                        </p:tav>
                                        <p:tav tm="100000">
                                          <p:val>
                                            <p:strVal val="#ppt_h"/>
                                          </p:val>
                                        </p:tav>
                                      </p:tavLst>
                                    </p:anim>
                                    <p:anim calcmode="lin" valueType="num">
                                      <p:cBhvr>
                                        <p:cTn id="61" dur="500" fill="hold"/>
                                        <p:tgtEl>
                                          <p:spTgt spid="33803"/>
                                        </p:tgtEl>
                                        <p:attrNameLst>
                                          <p:attrName>style.rotation</p:attrName>
                                        </p:attrNameLst>
                                      </p:cBhvr>
                                      <p:tavLst>
                                        <p:tav tm="0">
                                          <p:val>
                                            <p:fltVal val="90"/>
                                          </p:val>
                                        </p:tav>
                                        <p:tav tm="100000">
                                          <p:val>
                                            <p:fltVal val="0"/>
                                          </p:val>
                                        </p:tav>
                                      </p:tavLst>
                                    </p:anim>
                                    <p:animEffect transition="in" filter="fade">
                                      <p:cBhvr>
                                        <p:cTn id="62" dur="500"/>
                                        <p:tgtEl>
                                          <p:spTgt spid="33803"/>
                                        </p:tgtEl>
                                      </p:cBhvr>
                                    </p:animEffect>
                                  </p:childTnLst>
                                </p:cTn>
                              </p:par>
                            </p:childTnLst>
                          </p:cTn>
                        </p:par>
                        <p:par>
                          <p:cTn id="63" fill="hold" nodeType="afterGroup">
                            <p:stCondLst>
                              <p:cond delay="3760"/>
                            </p:stCondLst>
                            <p:childTnLst>
                              <p:par>
                                <p:cTn id="64" presetID="52" presetClass="entr" presetSubtype="0" fill="hold" grpId="0" nodeType="afterEffect">
                                  <p:stCondLst>
                                    <p:cond delay="0"/>
                                  </p:stCondLst>
                                  <p:childTnLst>
                                    <p:set>
                                      <p:cBhvr>
                                        <p:cTn id="65" dur="1" fill="hold">
                                          <p:stCondLst>
                                            <p:cond delay="0"/>
                                          </p:stCondLst>
                                        </p:cTn>
                                        <p:tgtEl>
                                          <p:spTgt spid="33798"/>
                                        </p:tgtEl>
                                        <p:attrNameLst>
                                          <p:attrName>style.visibility</p:attrName>
                                        </p:attrNameLst>
                                      </p:cBhvr>
                                      <p:to>
                                        <p:strVal val="visible"/>
                                      </p:to>
                                    </p:set>
                                    <p:animScale>
                                      <p:cBhvr>
                                        <p:cTn id="66" dur="1000" decel="50000" fill="hold">
                                          <p:stCondLst>
                                            <p:cond delay="0"/>
                                          </p:stCondLst>
                                        </p:cTn>
                                        <p:tgtEl>
                                          <p:spTgt spid="337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33798"/>
                                        </p:tgtEl>
                                        <p:attrNameLst>
                                          <p:attrName>ppt_x,ppt_y</p:attrName>
                                        </p:attrNameLst>
                                      </p:cBhvr>
                                      <p:rCtr x="0" y="0"/>
                                    </p:animMotion>
                                    <p:animEffect transition="in" filter="fade">
                                      <p:cBhvr>
                                        <p:cTn id="68" dur="1000"/>
                                        <p:tgtEl>
                                          <p:spTgt spid="33798"/>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33800"/>
                                        </p:tgtEl>
                                        <p:attrNameLst>
                                          <p:attrName>style.visibility</p:attrName>
                                        </p:attrNameLst>
                                      </p:cBhvr>
                                      <p:to>
                                        <p:strVal val="visible"/>
                                      </p:to>
                                    </p:set>
                                    <p:animScale>
                                      <p:cBhvr>
                                        <p:cTn id="71" dur="1000" decel="50000" fill="hold">
                                          <p:stCondLst>
                                            <p:cond delay="0"/>
                                          </p:stCondLst>
                                        </p:cTn>
                                        <p:tgtEl>
                                          <p:spTgt spid="338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2" dur="1000" decel="50000" fill="hold">
                                          <p:stCondLst>
                                            <p:cond delay="0"/>
                                          </p:stCondLst>
                                        </p:cTn>
                                        <p:tgtEl>
                                          <p:spTgt spid="33800"/>
                                        </p:tgtEl>
                                        <p:attrNameLst>
                                          <p:attrName>ppt_x,ppt_y</p:attrName>
                                        </p:attrNameLst>
                                      </p:cBhvr>
                                      <p:rCtr x="0" y="0"/>
                                    </p:animMotion>
                                    <p:animEffect transition="in" filter="fade">
                                      <p:cBhvr>
                                        <p:cTn id="73" dur="1000"/>
                                        <p:tgtEl>
                                          <p:spTgt spid="33800"/>
                                        </p:tgtEl>
                                      </p:cBhvr>
                                    </p:animEffect>
                                  </p:childTnLst>
                                </p:cTn>
                              </p:par>
                            </p:childTnLst>
                          </p:cTn>
                        </p:par>
                        <p:par>
                          <p:cTn id="74" fill="hold" nodeType="afterGroup">
                            <p:stCondLst>
                              <p:cond delay="4760"/>
                            </p:stCondLst>
                            <p:childTnLst>
                              <p:par>
                                <p:cTn id="75" presetID="22" presetClass="entr" presetSubtype="2" fill="hold" grpId="0" nodeType="afterEffect">
                                  <p:stCondLst>
                                    <p:cond delay="0"/>
                                  </p:stCondLst>
                                  <p:childTnLst>
                                    <p:set>
                                      <p:cBhvr>
                                        <p:cTn id="76" dur="1" fill="hold">
                                          <p:stCondLst>
                                            <p:cond delay="0"/>
                                          </p:stCondLst>
                                        </p:cTn>
                                        <p:tgtEl>
                                          <p:spTgt spid="33806"/>
                                        </p:tgtEl>
                                        <p:attrNameLst>
                                          <p:attrName>style.visibility</p:attrName>
                                        </p:attrNameLst>
                                      </p:cBhvr>
                                      <p:to>
                                        <p:strVal val="visible"/>
                                      </p:to>
                                    </p:set>
                                    <p:animEffect transition="in" filter="wipe(right)">
                                      <p:cBhvr>
                                        <p:cTn id="77" dur="500"/>
                                        <p:tgtEl>
                                          <p:spTgt spid="33806"/>
                                        </p:tgtEl>
                                      </p:cBhvr>
                                    </p:animEffect>
                                  </p:childTnLst>
                                </p:cTn>
                              </p:par>
                            </p:childTnLst>
                          </p:cTn>
                        </p:par>
                        <p:par>
                          <p:cTn id="78" fill="hold" nodeType="afterGroup">
                            <p:stCondLst>
                              <p:cond delay="5260"/>
                            </p:stCondLst>
                            <p:childTnLst>
                              <p:par>
                                <p:cTn id="79" presetID="31" presetClass="entr" presetSubtype="0" fill="hold" grpId="0" nodeType="afterEffect">
                                  <p:stCondLst>
                                    <p:cond delay="0"/>
                                  </p:stCondLst>
                                  <p:childTnLst>
                                    <p:set>
                                      <p:cBhvr>
                                        <p:cTn id="80" dur="1" fill="hold">
                                          <p:stCondLst>
                                            <p:cond delay="0"/>
                                          </p:stCondLst>
                                        </p:cTn>
                                        <p:tgtEl>
                                          <p:spTgt spid="33804"/>
                                        </p:tgtEl>
                                        <p:attrNameLst>
                                          <p:attrName>style.visibility</p:attrName>
                                        </p:attrNameLst>
                                      </p:cBhvr>
                                      <p:to>
                                        <p:strVal val="visible"/>
                                      </p:to>
                                    </p:set>
                                    <p:anim calcmode="lin" valueType="num">
                                      <p:cBhvr>
                                        <p:cTn id="81" dur="500" fill="hold"/>
                                        <p:tgtEl>
                                          <p:spTgt spid="33804"/>
                                        </p:tgtEl>
                                        <p:attrNameLst>
                                          <p:attrName>ppt_w</p:attrName>
                                        </p:attrNameLst>
                                      </p:cBhvr>
                                      <p:tavLst>
                                        <p:tav tm="0">
                                          <p:val>
                                            <p:fltVal val="0"/>
                                          </p:val>
                                        </p:tav>
                                        <p:tav tm="100000">
                                          <p:val>
                                            <p:strVal val="#ppt_w"/>
                                          </p:val>
                                        </p:tav>
                                      </p:tavLst>
                                    </p:anim>
                                    <p:anim calcmode="lin" valueType="num">
                                      <p:cBhvr>
                                        <p:cTn id="82" dur="500" fill="hold"/>
                                        <p:tgtEl>
                                          <p:spTgt spid="33804"/>
                                        </p:tgtEl>
                                        <p:attrNameLst>
                                          <p:attrName>ppt_h</p:attrName>
                                        </p:attrNameLst>
                                      </p:cBhvr>
                                      <p:tavLst>
                                        <p:tav tm="0">
                                          <p:val>
                                            <p:fltVal val="0"/>
                                          </p:val>
                                        </p:tav>
                                        <p:tav tm="100000">
                                          <p:val>
                                            <p:strVal val="#ppt_h"/>
                                          </p:val>
                                        </p:tav>
                                      </p:tavLst>
                                    </p:anim>
                                    <p:anim calcmode="lin" valueType="num">
                                      <p:cBhvr>
                                        <p:cTn id="83" dur="500" fill="hold"/>
                                        <p:tgtEl>
                                          <p:spTgt spid="33804"/>
                                        </p:tgtEl>
                                        <p:attrNameLst>
                                          <p:attrName>style.rotation</p:attrName>
                                        </p:attrNameLst>
                                      </p:cBhvr>
                                      <p:tavLst>
                                        <p:tav tm="0">
                                          <p:val>
                                            <p:fltVal val="90"/>
                                          </p:val>
                                        </p:tav>
                                        <p:tav tm="100000">
                                          <p:val>
                                            <p:fltVal val="0"/>
                                          </p:val>
                                        </p:tav>
                                      </p:tavLst>
                                    </p:anim>
                                    <p:animEffect transition="in" filter="fade">
                                      <p:cBhvr>
                                        <p:cTn id="84" dur="500"/>
                                        <p:tgtEl>
                                          <p:spTgt spid="3380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3805"/>
                                        </p:tgtEl>
                                        <p:attrNameLst>
                                          <p:attrName>style.visibility</p:attrName>
                                        </p:attrNameLst>
                                      </p:cBhvr>
                                      <p:to>
                                        <p:strVal val="visible"/>
                                      </p:to>
                                    </p:set>
                                    <p:anim calcmode="lin" valueType="num">
                                      <p:cBhvr>
                                        <p:cTn id="87" dur="500" fill="hold"/>
                                        <p:tgtEl>
                                          <p:spTgt spid="33805"/>
                                        </p:tgtEl>
                                        <p:attrNameLst>
                                          <p:attrName>ppt_w</p:attrName>
                                        </p:attrNameLst>
                                      </p:cBhvr>
                                      <p:tavLst>
                                        <p:tav tm="0">
                                          <p:val>
                                            <p:fltVal val="0"/>
                                          </p:val>
                                        </p:tav>
                                        <p:tav tm="100000">
                                          <p:val>
                                            <p:strVal val="#ppt_w"/>
                                          </p:val>
                                        </p:tav>
                                      </p:tavLst>
                                    </p:anim>
                                    <p:anim calcmode="lin" valueType="num">
                                      <p:cBhvr>
                                        <p:cTn id="88" dur="500" fill="hold"/>
                                        <p:tgtEl>
                                          <p:spTgt spid="33805"/>
                                        </p:tgtEl>
                                        <p:attrNameLst>
                                          <p:attrName>ppt_h</p:attrName>
                                        </p:attrNameLst>
                                      </p:cBhvr>
                                      <p:tavLst>
                                        <p:tav tm="0">
                                          <p:val>
                                            <p:fltVal val="0"/>
                                          </p:val>
                                        </p:tav>
                                        <p:tav tm="100000">
                                          <p:val>
                                            <p:strVal val="#ppt_h"/>
                                          </p:val>
                                        </p:tav>
                                      </p:tavLst>
                                    </p:anim>
                                    <p:anim calcmode="lin" valueType="num">
                                      <p:cBhvr>
                                        <p:cTn id="89" dur="500" fill="hold"/>
                                        <p:tgtEl>
                                          <p:spTgt spid="33805"/>
                                        </p:tgtEl>
                                        <p:attrNameLst>
                                          <p:attrName>style.rotation</p:attrName>
                                        </p:attrNameLst>
                                      </p:cBhvr>
                                      <p:tavLst>
                                        <p:tav tm="0">
                                          <p:val>
                                            <p:fltVal val="90"/>
                                          </p:val>
                                        </p:tav>
                                        <p:tav tm="100000">
                                          <p:val>
                                            <p:fltVal val="0"/>
                                          </p:val>
                                        </p:tav>
                                      </p:tavLst>
                                    </p:anim>
                                    <p:animEffect transition="in" filter="fade">
                                      <p:cBhvr>
                                        <p:cTn id="90" dur="500"/>
                                        <p:tgtEl>
                                          <p:spTgt spid="33805"/>
                                        </p:tgtEl>
                                      </p:cBhvr>
                                    </p:animEffect>
                                  </p:childTnLst>
                                </p:cTn>
                              </p:par>
                            </p:childTnLst>
                          </p:cTn>
                        </p:par>
                        <p:par>
                          <p:cTn id="91" fill="hold" nodeType="afterGroup">
                            <p:stCondLst>
                              <p:cond delay="5760"/>
                            </p:stCondLst>
                            <p:childTnLst>
                              <p:par>
                                <p:cTn id="92" presetID="52" presetClass="entr" presetSubtype="0" fill="hold" grpId="0" nodeType="afterEffect">
                                  <p:stCondLst>
                                    <p:cond delay="0"/>
                                  </p:stCondLst>
                                  <p:childTnLst>
                                    <p:set>
                                      <p:cBhvr>
                                        <p:cTn id="93" dur="1" fill="hold">
                                          <p:stCondLst>
                                            <p:cond delay="0"/>
                                          </p:stCondLst>
                                        </p:cTn>
                                        <p:tgtEl>
                                          <p:spTgt spid="33799"/>
                                        </p:tgtEl>
                                        <p:attrNameLst>
                                          <p:attrName>style.visibility</p:attrName>
                                        </p:attrNameLst>
                                      </p:cBhvr>
                                      <p:to>
                                        <p:strVal val="visible"/>
                                      </p:to>
                                    </p:set>
                                    <p:animScale>
                                      <p:cBhvr>
                                        <p:cTn id="94" dur="1000" decel="50000" fill="hold">
                                          <p:stCondLst>
                                            <p:cond delay="0"/>
                                          </p:stCondLst>
                                        </p:cTn>
                                        <p:tgtEl>
                                          <p:spTgt spid="337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5" dur="1000" decel="50000" fill="hold">
                                          <p:stCondLst>
                                            <p:cond delay="0"/>
                                          </p:stCondLst>
                                        </p:cTn>
                                        <p:tgtEl>
                                          <p:spTgt spid="33799"/>
                                        </p:tgtEl>
                                        <p:attrNameLst>
                                          <p:attrName>ppt_x,ppt_y</p:attrName>
                                        </p:attrNameLst>
                                      </p:cBhvr>
                                      <p:rCtr x="0" y="0"/>
                                    </p:animMotion>
                                    <p:animEffect transition="in" filter="fade">
                                      <p:cBhvr>
                                        <p:cTn id="96" dur="1000"/>
                                        <p:tgtEl>
                                          <p:spTgt spid="33799"/>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33801"/>
                                        </p:tgtEl>
                                        <p:attrNameLst>
                                          <p:attrName>style.visibility</p:attrName>
                                        </p:attrNameLst>
                                      </p:cBhvr>
                                      <p:to>
                                        <p:strVal val="visible"/>
                                      </p:to>
                                    </p:set>
                                    <p:animScale>
                                      <p:cBhvr>
                                        <p:cTn id="99" dur="1000" decel="50000" fill="hold">
                                          <p:stCondLst>
                                            <p:cond delay="0"/>
                                          </p:stCondLst>
                                        </p:cTn>
                                        <p:tgtEl>
                                          <p:spTgt spid="338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0" dur="1000" decel="50000" fill="hold">
                                          <p:stCondLst>
                                            <p:cond delay="0"/>
                                          </p:stCondLst>
                                        </p:cTn>
                                        <p:tgtEl>
                                          <p:spTgt spid="33801"/>
                                        </p:tgtEl>
                                        <p:attrNameLst>
                                          <p:attrName>ppt_x,ppt_y</p:attrName>
                                        </p:attrNameLst>
                                      </p:cBhvr>
                                      <p:rCtr x="0" y="0"/>
                                    </p:animMotion>
                                    <p:animEffect transition="in" filter="fade">
                                      <p:cBhvr>
                                        <p:cTn id="101" dur="1000"/>
                                        <p:tgtEl>
                                          <p:spTgt spid="33801"/>
                                        </p:tgtEl>
                                      </p:cBhvr>
                                    </p:animEffect>
                                  </p:childTnLst>
                                </p:cTn>
                              </p:par>
                            </p:childTnLst>
                          </p:cTn>
                        </p:par>
                        <p:par>
                          <p:cTn id="102" fill="hold" nodeType="afterGroup">
                            <p:stCondLst>
                              <p:cond delay="6760"/>
                            </p:stCondLst>
                            <p:childTnLst>
                              <p:par>
                                <p:cTn id="103" presetID="22" presetClass="entr" presetSubtype="2" fill="hold" grpId="0" nodeType="afterEffect">
                                  <p:stCondLst>
                                    <p:cond delay="0"/>
                                  </p:stCondLst>
                                  <p:childTnLst>
                                    <p:set>
                                      <p:cBhvr>
                                        <p:cTn id="104" dur="1" fill="hold">
                                          <p:stCondLst>
                                            <p:cond delay="0"/>
                                          </p:stCondLst>
                                        </p:cTn>
                                        <p:tgtEl>
                                          <p:spTgt spid="33807"/>
                                        </p:tgtEl>
                                        <p:attrNameLst>
                                          <p:attrName>style.visibility</p:attrName>
                                        </p:attrNameLst>
                                      </p:cBhvr>
                                      <p:to>
                                        <p:strVal val="visible"/>
                                      </p:to>
                                    </p:set>
                                    <p:animEffect transition="in" filter="wipe(right)">
                                      <p:cBhvr>
                                        <p:cTn id="105"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8" grpId="0" animBg="1" autoUpdateAnimBg="0"/>
      <p:bldP spid="33799" grpId="0" animBg="1" autoUpdateAnimBg="0"/>
      <p:bldP spid="33800" grpId="0" autoUpdateAnimBg="0"/>
      <p:bldP spid="33801" grpId="0" autoUpdateAnimBg="0"/>
      <p:bldP spid="33802" grpId="0" autoUpdateAnimBg="0"/>
      <p:bldP spid="33803" grpId="0" autoUpdateAnimBg="0"/>
      <p:bldP spid="33804" grpId="0" autoUpdateAnimBg="0"/>
      <p:bldP spid="33805" grpId="0" autoUpdateAnimBg="0"/>
      <p:bldP spid="33806" grpId="0" autoUpdateAnimBg="0"/>
      <p:bldP spid="3380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6">
            <a:extLst>
              <a:ext uri="{FF2B5EF4-FFF2-40B4-BE49-F238E27FC236}">
                <a16:creationId xmlns:a16="http://schemas.microsoft.com/office/drawing/2014/main" id="{9D8052EB-7716-445E-A3CB-3238B716AB73}"/>
              </a:ext>
            </a:extLst>
          </p:cNvPr>
          <p:cNvSpPr txBox="1">
            <a:spLocks noChangeArrowheads="1"/>
          </p:cNvSpPr>
          <p:nvPr/>
        </p:nvSpPr>
        <p:spPr bwMode="auto">
          <a:xfrm>
            <a:off x="477838" y="163513"/>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4D4D4D"/>
                </a:solidFill>
                <a:latin typeface="微软雅黑" panose="020B0503020204020204" pitchFamily="34" charset="-122"/>
                <a:ea typeface="微软雅黑" panose="020B0503020204020204" pitchFamily="34" charset="-122"/>
              </a:rPr>
              <a:t>Practice to be strengthened</a:t>
            </a:r>
          </a:p>
        </p:txBody>
      </p:sp>
      <p:sp>
        <p:nvSpPr>
          <p:cNvPr id="34819" name="Freeform 6">
            <a:extLst>
              <a:ext uri="{FF2B5EF4-FFF2-40B4-BE49-F238E27FC236}">
                <a16:creationId xmlns:a16="http://schemas.microsoft.com/office/drawing/2014/main" id="{E1E3514B-5104-40DF-90A0-238609A61AE2}"/>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20" name="Freeform 6">
            <a:extLst>
              <a:ext uri="{FF2B5EF4-FFF2-40B4-BE49-F238E27FC236}">
                <a16:creationId xmlns:a16="http://schemas.microsoft.com/office/drawing/2014/main" id="{28AA06CC-7A19-4607-8990-64E25208B736}"/>
              </a:ext>
            </a:extLst>
          </p:cNvPr>
          <p:cNvSpPr>
            <a:spLocks/>
          </p:cNvSpPr>
          <p:nvPr/>
        </p:nvSpPr>
        <p:spPr bwMode="auto">
          <a:xfrm>
            <a:off x="4583113" y="2276475"/>
            <a:ext cx="1471612" cy="3071813"/>
          </a:xfrm>
          <a:custGeom>
            <a:avLst/>
            <a:gdLst>
              <a:gd name="T0" fmla="*/ 1853 w 1853"/>
              <a:gd name="T1" fmla="*/ 3865 h 3865"/>
              <a:gd name="T2" fmla="*/ 0 w 1853"/>
              <a:gd name="T3" fmla="*/ 1933 h 3865"/>
              <a:gd name="T4" fmla="*/ 1853 w 1853"/>
              <a:gd name="T5" fmla="*/ 0 h 3865"/>
              <a:gd name="T6" fmla="*/ 1853 w 1853"/>
              <a:gd name="T7" fmla="*/ 469 h 3865"/>
              <a:gd name="T8" fmla="*/ 469 w 1853"/>
              <a:gd name="T9" fmla="*/ 1933 h 3865"/>
              <a:gd name="T10" fmla="*/ 1853 w 1853"/>
              <a:gd name="T11" fmla="*/ 3396 h 3865"/>
              <a:gd name="T12" fmla="*/ 1853 w 1853"/>
              <a:gd name="T13" fmla="*/ 3865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w="10" cap="flat" cmpd="sng">
            <a:solidFill>
              <a:srgbClr val="FFFFFF"/>
            </a:solidFill>
            <a:round/>
            <a:headEnd/>
            <a:tailEnd/>
          </a:ln>
        </p:spPr>
        <p:txBody>
          <a:bodyPr/>
          <a:lstStyle/>
          <a:p>
            <a:endParaRPr lang="zh-CN" altLang="en-US"/>
          </a:p>
        </p:txBody>
      </p:sp>
      <p:sp>
        <p:nvSpPr>
          <p:cNvPr id="34821" name="Freeform 7">
            <a:extLst>
              <a:ext uri="{FF2B5EF4-FFF2-40B4-BE49-F238E27FC236}">
                <a16:creationId xmlns:a16="http://schemas.microsoft.com/office/drawing/2014/main" id="{FAE4D7BA-88FE-49EB-91A9-333BF1A4D192}"/>
              </a:ext>
            </a:extLst>
          </p:cNvPr>
          <p:cNvSpPr>
            <a:spLocks/>
          </p:cNvSpPr>
          <p:nvPr/>
        </p:nvSpPr>
        <p:spPr bwMode="auto">
          <a:xfrm>
            <a:off x="6183313" y="2276475"/>
            <a:ext cx="1473200" cy="3071813"/>
          </a:xfrm>
          <a:custGeom>
            <a:avLst/>
            <a:gdLst>
              <a:gd name="T0" fmla="*/ 0 w 1853"/>
              <a:gd name="T1" fmla="*/ 0 h 3865"/>
              <a:gd name="T2" fmla="*/ 1853 w 1853"/>
              <a:gd name="T3" fmla="*/ 1933 h 3865"/>
              <a:gd name="T4" fmla="*/ 0 w 1853"/>
              <a:gd name="T5" fmla="*/ 3865 h 3865"/>
              <a:gd name="T6" fmla="*/ 0 w 1853"/>
              <a:gd name="T7" fmla="*/ 3396 h 3865"/>
              <a:gd name="T8" fmla="*/ 1384 w 1853"/>
              <a:gd name="T9" fmla="*/ 1933 h 3865"/>
              <a:gd name="T10" fmla="*/ 0 w 1853"/>
              <a:gd name="T11" fmla="*/ 469 h 3865"/>
              <a:gd name="T12" fmla="*/ 0 w 1853"/>
              <a:gd name="T13" fmla="*/ 0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tx1"/>
          </a:solidFill>
          <a:ln w="10" cap="flat" cmpd="sng">
            <a:solidFill>
              <a:srgbClr val="FFFFFF"/>
            </a:solidFill>
            <a:round/>
            <a:headEnd/>
            <a:tailEnd/>
          </a:ln>
        </p:spPr>
        <p:txBody>
          <a:bodyPr/>
          <a:lstStyle/>
          <a:p>
            <a:endParaRPr lang="zh-CN" altLang="en-US"/>
          </a:p>
        </p:txBody>
      </p:sp>
      <p:grpSp>
        <p:nvGrpSpPr>
          <p:cNvPr id="34822" name="组合 5">
            <a:extLst>
              <a:ext uri="{FF2B5EF4-FFF2-40B4-BE49-F238E27FC236}">
                <a16:creationId xmlns:a16="http://schemas.microsoft.com/office/drawing/2014/main" id="{C2C892FA-7BC7-4DE4-AB72-E5CF2931D4A8}"/>
              </a:ext>
            </a:extLst>
          </p:cNvPr>
          <p:cNvGrpSpPr>
            <a:grpSpLocks/>
          </p:cNvGrpSpPr>
          <p:nvPr/>
        </p:nvGrpSpPr>
        <p:grpSpPr bwMode="auto">
          <a:xfrm>
            <a:off x="3352800" y="3044825"/>
            <a:ext cx="1230313" cy="1309688"/>
            <a:chOff x="0" y="0"/>
            <a:chExt cx="1230312" cy="1309688"/>
          </a:xfrm>
        </p:grpSpPr>
        <p:sp>
          <p:nvSpPr>
            <p:cNvPr id="34823" name="Line 8">
              <a:extLst>
                <a:ext uri="{FF2B5EF4-FFF2-40B4-BE49-F238E27FC236}">
                  <a16:creationId xmlns:a16="http://schemas.microsoft.com/office/drawing/2014/main" id="{C3BFF721-0120-4616-852D-6C2BF569474D}"/>
                </a:ext>
              </a:extLst>
            </p:cNvPr>
            <p:cNvSpPr>
              <a:spLocks noChangeShapeType="1"/>
            </p:cNvSpPr>
            <p:nvPr/>
          </p:nvSpPr>
          <p:spPr bwMode="auto">
            <a:xfrm flipH="1">
              <a:off x="0" y="654050"/>
              <a:ext cx="1230312" cy="0"/>
            </a:xfrm>
            <a:prstGeom prst="line">
              <a:avLst/>
            </a:prstGeom>
            <a:noFill/>
            <a:ln w="10" cmpd="sng">
              <a:solidFill>
                <a:schemeClr val="accent1"/>
              </a:solidFill>
              <a:prstDash val="dash"/>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4824" name="Line 9">
              <a:extLst>
                <a:ext uri="{FF2B5EF4-FFF2-40B4-BE49-F238E27FC236}">
                  <a16:creationId xmlns:a16="http://schemas.microsoft.com/office/drawing/2014/main" id="{17E10A69-3516-451C-93C2-27854DE6369A}"/>
                </a:ext>
              </a:extLst>
            </p:cNvPr>
            <p:cNvSpPr>
              <a:spLocks noChangeShapeType="1"/>
            </p:cNvSpPr>
            <p:nvPr/>
          </p:nvSpPr>
          <p:spPr bwMode="auto">
            <a:xfrm>
              <a:off x="0" y="0"/>
              <a:ext cx="0" cy="1309688"/>
            </a:xfrm>
            <a:prstGeom prst="line">
              <a:avLst/>
            </a:prstGeom>
            <a:noFill/>
            <a:ln w="12700" cmpd="sng">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4825" name="组合 8">
            <a:extLst>
              <a:ext uri="{FF2B5EF4-FFF2-40B4-BE49-F238E27FC236}">
                <a16:creationId xmlns:a16="http://schemas.microsoft.com/office/drawing/2014/main" id="{4FC7B20D-F862-41FA-88CD-884F781B98FE}"/>
              </a:ext>
            </a:extLst>
          </p:cNvPr>
          <p:cNvGrpSpPr>
            <a:grpSpLocks/>
          </p:cNvGrpSpPr>
          <p:nvPr/>
        </p:nvGrpSpPr>
        <p:grpSpPr bwMode="auto">
          <a:xfrm>
            <a:off x="7667625" y="3044825"/>
            <a:ext cx="1230313" cy="1309688"/>
            <a:chOff x="0" y="0"/>
            <a:chExt cx="1230312" cy="1309688"/>
          </a:xfrm>
        </p:grpSpPr>
        <p:sp>
          <p:nvSpPr>
            <p:cNvPr id="34826" name="Line 10">
              <a:extLst>
                <a:ext uri="{FF2B5EF4-FFF2-40B4-BE49-F238E27FC236}">
                  <a16:creationId xmlns:a16="http://schemas.microsoft.com/office/drawing/2014/main" id="{3F66630C-4903-44FB-B2BD-C9AD247E7D74}"/>
                </a:ext>
              </a:extLst>
            </p:cNvPr>
            <p:cNvSpPr>
              <a:spLocks noChangeShapeType="1"/>
            </p:cNvSpPr>
            <p:nvPr/>
          </p:nvSpPr>
          <p:spPr bwMode="auto">
            <a:xfrm>
              <a:off x="0" y="654050"/>
              <a:ext cx="1230312" cy="0"/>
            </a:xfrm>
            <a:prstGeom prst="line">
              <a:avLst/>
            </a:prstGeom>
            <a:noFill/>
            <a:ln w="10" cmpd="sng">
              <a:solidFill>
                <a:schemeClr val="accent1"/>
              </a:solidFill>
              <a:prstDash val="dash"/>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4827" name="Line 11">
              <a:extLst>
                <a:ext uri="{FF2B5EF4-FFF2-40B4-BE49-F238E27FC236}">
                  <a16:creationId xmlns:a16="http://schemas.microsoft.com/office/drawing/2014/main" id="{7F42A0F4-9AB4-4773-8087-CAB9E9E7D3FE}"/>
                </a:ext>
              </a:extLst>
            </p:cNvPr>
            <p:cNvSpPr>
              <a:spLocks noChangeShapeType="1"/>
            </p:cNvSpPr>
            <p:nvPr/>
          </p:nvSpPr>
          <p:spPr bwMode="auto">
            <a:xfrm>
              <a:off x="1230312" y="0"/>
              <a:ext cx="0" cy="1309688"/>
            </a:xfrm>
            <a:prstGeom prst="line">
              <a:avLst/>
            </a:prstGeom>
            <a:noFill/>
            <a:ln w="12700" cmpd="sng">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4828" name="TextBox 11">
            <a:extLst>
              <a:ext uri="{FF2B5EF4-FFF2-40B4-BE49-F238E27FC236}">
                <a16:creationId xmlns:a16="http://schemas.microsoft.com/office/drawing/2014/main" id="{3D8AAA4D-A7C4-4C95-89BE-2F6D4280395E}"/>
              </a:ext>
            </a:extLst>
          </p:cNvPr>
          <p:cNvSpPr txBox="1">
            <a:spLocks noChangeArrowheads="1"/>
          </p:cNvSpPr>
          <p:nvPr/>
        </p:nvSpPr>
        <p:spPr bwMode="auto">
          <a:xfrm>
            <a:off x="5319713" y="5545138"/>
            <a:ext cx="16716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dirty="0">
                <a:solidFill>
                  <a:schemeClr val="accent2"/>
                </a:solidFill>
                <a:latin typeface="微软雅黑" panose="020B0503020204020204" pitchFamily="34" charset="-122"/>
                <a:ea typeface="微软雅黑" panose="020B0503020204020204" pitchFamily="34" charset="-122"/>
              </a:rPr>
              <a:t>Title text</a:t>
            </a:r>
          </a:p>
        </p:txBody>
      </p:sp>
      <p:sp>
        <p:nvSpPr>
          <p:cNvPr id="34829" name="TextBox 12">
            <a:extLst>
              <a:ext uri="{FF2B5EF4-FFF2-40B4-BE49-F238E27FC236}">
                <a16:creationId xmlns:a16="http://schemas.microsoft.com/office/drawing/2014/main" id="{D22C1011-9880-425A-AD33-C49915A149B1}"/>
              </a:ext>
            </a:extLst>
          </p:cNvPr>
          <p:cNvSpPr txBox="1">
            <a:spLocks noChangeArrowheads="1"/>
          </p:cNvSpPr>
          <p:nvPr/>
        </p:nvSpPr>
        <p:spPr bwMode="auto">
          <a:xfrm>
            <a:off x="1130300" y="2960688"/>
            <a:ext cx="21256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Text content text content text content text contents</a:t>
            </a:r>
          </a:p>
        </p:txBody>
      </p:sp>
      <p:sp>
        <p:nvSpPr>
          <p:cNvPr id="34830" name="TextBox 13">
            <a:extLst>
              <a:ext uri="{FF2B5EF4-FFF2-40B4-BE49-F238E27FC236}">
                <a16:creationId xmlns:a16="http://schemas.microsoft.com/office/drawing/2014/main" id="{C96855DA-2FE9-43D7-B5D7-F8438CD5FC33}"/>
              </a:ext>
            </a:extLst>
          </p:cNvPr>
          <p:cNvSpPr txBox="1">
            <a:spLocks noChangeArrowheads="1"/>
          </p:cNvSpPr>
          <p:nvPr/>
        </p:nvSpPr>
        <p:spPr bwMode="auto">
          <a:xfrm>
            <a:off x="2895600" y="1282700"/>
            <a:ext cx="5799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Text content text content text content text content text content text content</a:t>
            </a:r>
          </a:p>
        </p:txBody>
      </p:sp>
      <p:sp>
        <p:nvSpPr>
          <p:cNvPr id="34831" name="单圆角矩形 14">
            <a:extLst>
              <a:ext uri="{FF2B5EF4-FFF2-40B4-BE49-F238E27FC236}">
                <a16:creationId xmlns:a16="http://schemas.microsoft.com/office/drawing/2014/main" id="{E4721824-72DC-43FA-A46A-594D5B3C4C1A}"/>
              </a:ext>
            </a:extLst>
          </p:cNvPr>
          <p:cNvSpPr>
            <a:spLocks/>
          </p:cNvSpPr>
          <p:nvPr/>
        </p:nvSpPr>
        <p:spPr bwMode="auto">
          <a:xfrm>
            <a:off x="2409825" y="1282700"/>
            <a:ext cx="377825" cy="777875"/>
          </a:xfrm>
          <a:custGeom>
            <a:avLst/>
            <a:gdLst>
              <a:gd name="T0" fmla="*/ 0 w 378177"/>
              <a:gd name="T1" fmla="*/ 0 h 778333"/>
              <a:gd name="T2" fmla="*/ 315146 w 378177"/>
              <a:gd name="T3" fmla="*/ 0 h 778333"/>
              <a:gd name="T4" fmla="*/ 378177 w 378177"/>
              <a:gd name="T5" fmla="*/ 63031 h 778333"/>
              <a:gd name="T6" fmla="*/ 378177 w 378177"/>
              <a:gd name="T7" fmla="*/ 778333 h 778333"/>
              <a:gd name="T8" fmla="*/ 0 w 378177"/>
              <a:gd name="T9" fmla="*/ 778333 h 778333"/>
              <a:gd name="T10" fmla="*/ 0 w 378177"/>
              <a:gd name="T11" fmla="*/ 0 h 778333"/>
            </a:gdLst>
            <a:ahLst/>
            <a:cxnLst>
              <a:cxn ang="0">
                <a:pos x="T0" y="T1"/>
              </a:cxn>
              <a:cxn ang="0">
                <a:pos x="T2" y="T3"/>
              </a:cxn>
              <a:cxn ang="0">
                <a:pos x="T4" y="T5"/>
              </a:cxn>
              <a:cxn ang="0">
                <a:pos x="T6" y="T7"/>
              </a:cxn>
              <a:cxn ang="0">
                <a:pos x="T8" y="T9"/>
              </a:cxn>
              <a:cxn ang="0">
                <a:pos x="T10" y="T11"/>
              </a:cxn>
            </a:cxnLst>
            <a:rect l="0" t="0" r="r" b="b"/>
            <a:pathLst>
              <a:path w="378177" h="778333">
                <a:moveTo>
                  <a:pt x="0" y="0"/>
                </a:moveTo>
                <a:lnTo>
                  <a:pt x="315146" y="0"/>
                </a:lnTo>
                <a:cubicBezTo>
                  <a:pt x="349957" y="0"/>
                  <a:pt x="378177" y="28220"/>
                  <a:pt x="378177" y="63031"/>
                </a:cubicBezTo>
                <a:lnTo>
                  <a:pt x="378177" y="778333"/>
                </a:lnTo>
                <a:lnTo>
                  <a:pt x="0" y="77833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2" name="TextBox 15">
            <a:extLst>
              <a:ext uri="{FF2B5EF4-FFF2-40B4-BE49-F238E27FC236}">
                <a16:creationId xmlns:a16="http://schemas.microsoft.com/office/drawing/2014/main" id="{3FB79425-996D-4EDF-B932-6474358CD415}"/>
              </a:ext>
            </a:extLst>
          </p:cNvPr>
          <p:cNvSpPr txBox="1">
            <a:spLocks noChangeArrowheads="1"/>
          </p:cNvSpPr>
          <p:nvPr/>
        </p:nvSpPr>
        <p:spPr bwMode="auto">
          <a:xfrm>
            <a:off x="8980488" y="2960688"/>
            <a:ext cx="212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Text content text content text content text contents</a:t>
            </a:r>
          </a:p>
        </p:txBody>
      </p:sp>
      <p:sp>
        <p:nvSpPr>
          <p:cNvPr id="34833" name="椭圆 16">
            <a:extLst>
              <a:ext uri="{FF2B5EF4-FFF2-40B4-BE49-F238E27FC236}">
                <a16:creationId xmlns:a16="http://schemas.microsoft.com/office/drawing/2014/main" id="{1185DECC-C385-4BF9-A1FD-369E04DE3D7A}"/>
              </a:ext>
            </a:extLst>
          </p:cNvPr>
          <p:cNvSpPr>
            <a:spLocks noChangeArrowheads="1"/>
          </p:cNvSpPr>
          <p:nvPr/>
        </p:nvSpPr>
        <p:spPr bwMode="auto">
          <a:xfrm>
            <a:off x="5022850" y="2716213"/>
            <a:ext cx="2193925" cy="2193925"/>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4818"/>
                                        </p:tgtEl>
                                        <p:attrNameLst>
                                          <p:attrName>style.visibility</p:attrName>
                                        </p:attrNameLst>
                                      </p:cBhvr>
                                      <p:to>
                                        <p:strVal val="visible"/>
                                      </p:to>
                                    </p:set>
                                    <p:anim calcmode="lin" valueType="num">
                                      <p:cBhvr>
                                        <p:cTn id="12" dur="4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4818"/>
                                        </p:tgtEl>
                                        <p:attrNameLst>
                                          <p:attrName>ppt_y</p:attrName>
                                        </p:attrNameLst>
                                      </p:cBhvr>
                                      <p:tavLst>
                                        <p:tav tm="0">
                                          <p:val>
                                            <p:strVal val="#ppt_y"/>
                                          </p:val>
                                        </p:tav>
                                        <p:tav tm="100000">
                                          <p:val>
                                            <p:strVal val="#ppt_y"/>
                                          </p:val>
                                        </p:tav>
                                      </p:tavLst>
                                    </p:anim>
                                    <p:anim calcmode="lin" valueType="num">
                                      <p:cBhvr>
                                        <p:cTn id="14" dur="4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4818"/>
                                        </p:tgtEl>
                                      </p:cBhvr>
                                    </p:animEffect>
                                  </p:childTnLst>
                                </p:cTn>
                              </p:par>
                            </p:childTnLst>
                          </p:cTn>
                        </p:par>
                        <p:par>
                          <p:cTn id="17" fill="hold" nodeType="afterGroup">
                            <p:stCondLst>
                              <p:cond delay="1140"/>
                            </p:stCondLst>
                            <p:childTnLst>
                              <p:par>
                                <p:cTn id="18" presetID="21" presetClass="entr" presetSubtype="1" fill="hold" grpId="0" nodeType="afterEffect">
                                  <p:stCondLst>
                                    <p:cond delay="0"/>
                                  </p:stCondLst>
                                  <p:childTnLst>
                                    <p:set>
                                      <p:cBhvr>
                                        <p:cTn id="19" dur="1" fill="hold">
                                          <p:stCondLst>
                                            <p:cond delay="0"/>
                                          </p:stCondLst>
                                        </p:cTn>
                                        <p:tgtEl>
                                          <p:spTgt spid="34833"/>
                                        </p:tgtEl>
                                        <p:attrNameLst>
                                          <p:attrName>style.visibility</p:attrName>
                                        </p:attrNameLst>
                                      </p:cBhvr>
                                      <p:to>
                                        <p:strVal val="visible"/>
                                      </p:to>
                                    </p:set>
                                    <p:animEffect transition="in" filter="wheel(1)">
                                      <p:cBhvr>
                                        <p:cTn id="20" dur="2000"/>
                                        <p:tgtEl>
                                          <p:spTgt spid="34833"/>
                                        </p:tgtEl>
                                      </p:cBhvr>
                                    </p:animEffect>
                                  </p:childTnLst>
                                </p:cTn>
                              </p:par>
                            </p:childTnLst>
                          </p:cTn>
                        </p:par>
                        <p:par>
                          <p:cTn id="21" fill="hold" nodeType="afterGroup">
                            <p:stCondLst>
                              <p:cond delay="3140"/>
                            </p:stCondLst>
                            <p:childTnLst>
                              <p:par>
                                <p:cTn id="22" presetID="2" presetClass="entr" presetSubtype="8" fill="hold" nodeType="afterEffect">
                                  <p:stCondLst>
                                    <p:cond delay="0"/>
                                  </p:stCondLst>
                                  <p:childTnLst>
                                    <p:set>
                                      <p:cBhvr>
                                        <p:cTn id="23" dur="1" fill="hold">
                                          <p:stCondLst>
                                            <p:cond delay="0"/>
                                          </p:stCondLst>
                                        </p:cTn>
                                        <p:tgtEl>
                                          <p:spTgt spid="34821"/>
                                        </p:tgtEl>
                                        <p:attrNameLst>
                                          <p:attrName>style.visibility</p:attrName>
                                        </p:attrNameLst>
                                      </p:cBhvr>
                                      <p:to>
                                        <p:strVal val="visible"/>
                                      </p:to>
                                    </p:set>
                                    <p:anim calcmode="lin" valueType="num">
                                      <p:cBhvr additive="base">
                                        <p:cTn id="24" dur="500" fill="hold"/>
                                        <p:tgtEl>
                                          <p:spTgt spid="34821"/>
                                        </p:tgtEl>
                                        <p:attrNameLst>
                                          <p:attrName>ppt_x</p:attrName>
                                        </p:attrNameLst>
                                      </p:cBhvr>
                                      <p:tavLst>
                                        <p:tav tm="0">
                                          <p:val>
                                            <p:strVal val="0-#ppt_w/2"/>
                                          </p:val>
                                        </p:tav>
                                        <p:tav tm="100000">
                                          <p:val>
                                            <p:strVal val="#ppt_x"/>
                                          </p:val>
                                        </p:tav>
                                      </p:tavLst>
                                    </p:anim>
                                    <p:anim calcmode="lin" valueType="num">
                                      <p:cBhvr additive="base">
                                        <p:cTn id="25" dur="500" fill="hold"/>
                                        <p:tgtEl>
                                          <p:spTgt spid="3482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4820"/>
                                        </p:tgtEl>
                                        <p:attrNameLst>
                                          <p:attrName>style.visibility</p:attrName>
                                        </p:attrNameLst>
                                      </p:cBhvr>
                                      <p:to>
                                        <p:strVal val="visible"/>
                                      </p:to>
                                    </p:set>
                                    <p:anim calcmode="lin" valueType="num">
                                      <p:cBhvr additive="base">
                                        <p:cTn id="28" dur="500" fill="hold"/>
                                        <p:tgtEl>
                                          <p:spTgt spid="34820"/>
                                        </p:tgtEl>
                                        <p:attrNameLst>
                                          <p:attrName>ppt_x</p:attrName>
                                        </p:attrNameLst>
                                      </p:cBhvr>
                                      <p:tavLst>
                                        <p:tav tm="0">
                                          <p:val>
                                            <p:strVal val="1+#ppt_w/2"/>
                                          </p:val>
                                        </p:tav>
                                        <p:tav tm="100000">
                                          <p:val>
                                            <p:strVal val="#ppt_x"/>
                                          </p:val>
                                        </p:tav>
                                      </p:tavLst>
                                    </p:anim>
                                    <p:anim calcmode="lin" valueType="num">
                                      <p:cBhvr additive="base">
                                        <p:cTn id="29" dur="500" fill="hold"/>
                                        <p:tgtEl>
                                          <p:spTgt spid="34820"/>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64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34828"/>
                                        </p:tgtEl>
                                        <p:attrNameLst>
                                          <p:attrName>style.visibility</p:attrName>
                                        </p:attrNameLst>
                                      </p:cBhvr>
                                      <p:to>
                                        <p:strVal val="visible"/>
                                      </p:to>
                                    </p:set>
                                    <p:anim calcmode="lin" valueType="num">
                                      <p:cBhvr>
                                        <p:cTn id="33" dur="300" fill="hold"/>
                                        <p:tgtEl>
                                          <p:spTgt spid="34828"/>
                                        </p:tgtEl>
                                        <p:attrNameLst>
                                          <p:attrName>ppt_x</p:attrName>
                                        </p:attrNameLst>
                                      </p:cBhvr>
                                      <p:tavLst>
                                        <p:tav tm="0">
                                          <p:val>
                                            <p:strVal val="#ppt_x"/>
                                          </p:val>
                                        </p:tav>
                                        <p:tav tm="50000">
                                          <p:val>
                                            <p:strVal val="#ppt_x+.1"/>
                                          </p:val>
                                        </p:tav>
                                        <p:tav tm="100000">
                                          <p:val>
                                            <p:strVal val="#ppt_x"/>
                                          </p:val>
                                        </p:tav>
                                      </p:tavLst>
                                    </p:anim>
                                    <p:anim calcmode="lin" valueType="num">
                                      <p:cBhvr>
                                        <p:cTn id="34" dur="300" fill="hold"/>
                                        <p:tgtEl>
                                          <p:spTgt spid="34828"/>
                                        </p:tgtEl>
                                        <p:attrNameLst>
                                          <p:attrName>ppt_y</p:attrName>
                                        </p:attrNameLst>
                                      </p:cBhvr>
                                      <p:tavLst>
                                        <p:tav tm="0">
                                          <p:val>
                                            <p:strVal val="#ppt_y"/>
                                          </p:val>
                                        </p:tav>
                                        <p:tav tm="100000">
                                          <p:val>
                                            <p:strVal val="#ppt_y"/>
                                          </p:val>
                                        </p:tav>
                                      </p:tavLst>
                                    </p:anim>
                                    <p:anim calcmode="lin" valueType="num">
                                      <p:cBhvr>
                                        <p:cTn id="35" dur="300" fill="hold"/>
                                        <p:tgtEl>
                                          <p:spTgt spid="34828"/>
                                        </p:tgtEl>
                                        <p:attrNameLst>
                                          <p:attrName>ppt_h</p:attrName>
                                        </p:attrNameLst>
                                      </p:cBhvr>
                                      <p:tavLst>
                                        <p:tav tm="0">
                                          <p:val>
                                            <p:strVal val="#ppt_h/10"/>
                                          </p:val>
                                        </p:tav>
                                        <p:tav tm="50000">
                                          <p:val>
                                            <p:strVal val="#ppt_h+.01"/>
                                          </p:val>
                                        </p:tav>
                                        <p:tav tm="100000">
                                          <p:val>
                                            <p:strVal val="#ppt_h"/>
                                          </p:val>
                                        </p:tav>
                                      </p:tavLst>
                                    </p:anim>
                                    <p:anim calcmode="lin" valueType="num">
                                      <p:cBhvr>
                                        <p:cTn id="36" dur="300" fill="hold"/>
                                        <p:tgtEl>
                                          <p:spTgt spid="3482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300" tmFilter="0,0; .5, 1; 1, 1"/>
                                        <p:tgtEl>
                                          <p:spTgt spid="34828"/>
                                        </p:tgtEl>
                                      </p:cBhvr>
                                    </p:animEffect>
                                  </p:childTnLst>
                                </p:cTn>
                              </p:par>
                            </p:childTnLst>
                          </p:cTn>
                        </p:par>
                        <p:par>
                          <p:cTn id="38" fill="hold" nodeType="afterGroup">
                            <p:stCondLst>
                              <p:cond delay="4030"/>
                            </p:stCondLst>
                            <p:childTnLst>
                              <p:par>
                                <p:cTn id="39" presetID="22" presetClass="entr" presetSubtype="2" fill="hold" nodeType="afterEffect">
                                  <p:stCondLst>
                                    <p:cond delay="0"/>
                                  </p:stCondLst>
                                  <p:childTnLst>
                                    <p:set>
                                      <p:cBhvr>
                                        <p:cTn id="40" dur="1" fill="hold">
                                          <p:stCondLst>
                                            <p:cond delay="0"/>
                                          </p:stCondLst>
                                        </p:cTn>
                                        <p:tgtEl>
                                          <p:spTgt spid="34822"/>
                                        </p:tgtEl>
                                        <p:attrNameLst>
                                          <p:attrName>style.visibility</p:attrName>
                                        </p:attrNameLst>
                                      </p:cBhvr>
                                      <p:to>
                                        <p:strVal val="visible"/>
                                      </p:to>
                                    </p:set>
                                    <p:animEffect transition="in" filter="wipe(right)">
                                      <p:cBhvr>
                                        <p:cTn id="41" dur="500"/>
                                        <p:tgtEl>
                                          <p:spTgt spid="34822"/>
                                        </p:tgtEl>
                                      </p:cBhvr>
                                    </p:animEffect>
                                  </p:childTnLst>
                                </p:cTn>
                              </p:par>
                              <p:par>
                                <p:cTn id="42" presetID="22" presetClass="entr" presetSubtype="8" fill="hold" nodeType="withEffect">
                                  <p:stCondLst>
                                    <p:cond delay="0"/>
                                  </p:stCondLst>
                                  <p:childTnLst>
                                    <p:set>
                                      <p:cBhvr>
                                        <p:cTn id="43" dur="1" fill="hold">
                                          <p:stCondLst>
                                            <p:cond delay="0"/>
                                          </p:stCondLst>
                                        </p:cTn>
                                        <p:tgtEl>
                                          <p:spTgt spid="34825"/>
                                        </p:tgtEl>
                                        <p:attrNameLst>
                                          <p:attrName>style.visibility</p:attrName>
                                        </p:attrNameLst>
                                      </p:cBhvr>
                                      <p:to>
                                        <p:strVal val="visible"/>
                                      </p:to>
                                    </p:set>
                                    <p:animEffect transition="in" filter="wipe(left)">
                                      <p:cBhvr>
                                        <p:cTn id="44" dur="500"/>
                                        <p:tgtEl>
                                          <p:spTgt spid="34825"/>
                                        </p:tgtEl>
                                      </p:cBhvr>
                                    </p:animEffect>
                                  </p:childTnLst>
                                </p:cTn>
                              </p:par>
                            </p:childTnLst>
                          </p:cTn>
                        </p:par>
                        <p:par>
                          <p:cTn id="45" fill="hold" nodeType="afterGroup">
                            <p:stCondLst>
                              <p:cond delay="4530"/>
                            </p:stCondLst>
                            <p:childTnLst>
                              <p:par>
                                <p:cTn id="46" presetID="22" presetClass="entr" presetSubtype="2" fill="hold" grpId="0" nodeType="afterEffect">
                                  <p:stCondLst>
                                    <p:cond delay="0"/>
                                  </p:stCondLst>
                                  <p:childTnLst>
                                    <p:set>
                                      <p:cBhvr>
                                        <p:cTn id="47" dur="1" fill="hold">
                                          <p:stCondLst>
                                            <p:cond delay="0"/>
                                          </p:stCondLst>
                                        </p:cTn>
                                        <p:tgtEl>
                                          <p:spTgt spid="34829"/>
                                        </p:tgtEl>
                                        <p:attrNameLst>
                                          <p:attrName>style.visibility</p:attrName>
                                        </p:attrNameLst>
                                      </p:cBhvr>
                                      <p:to>
                                        <p:strVal val="visible"/>
                                      </p:to>
                                    </p:set>
                                    <p:animEffect transition="in" filter="wipe(right)">
                                      <p:cBhvr>
                                        <p:cTn id="48" dur="500"/>
                                        <p:tgtEl>
                                          <p:spTgt spid="3482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4832"/>
                                        </p:tgtEl>
                                        <p:attrNameLst>
                                          <p:attrName>style.visibility</p:attrName>
                                        </p:attrNameLst>
                                      </p:cBhvr>
                                      <p:to>
                                        <p:strVal val="visible"/>
                                      </p:to>
                                    </p:set>
                                    <p:animEffect transition="in" filter="wipe(left)">
                                      <p:cBhvr>
                                        <p:cTn id="51" dur="500"/>
                                        <p:tgtEl>
                                          <p:spTgt spid="34832"/>
                                        </p:tgtEl>
                                      </p:cBhvr>
                                    </p:animEffect>
                                  </p:childTnLst>
                                </p:cTn>
                              </p:par>
                            </p:childTnLst>
                          </p:cTn>
                        </p:par>
                        <p:par>
                          <p:cTn id="52" fill="hold" nodeType="afterGroup">
                            <p:stCondLst>
                              <p:cond delay="5030"/>
                            </p:stCondLst>
                            <p:childTnLst>
                              <p:par>
                                <p:cTn id="53" presetID="2" presetClass="entr" presetSubtype="9" fill="hold" nodeType="afterEffect">
                                  <p:stCondLst>
                                    <p:cond delay="0"/>
                                  </p:stCondLst>
                                  <p:childTnLst>
                                    <p:set>
                                      <p:cBhvr>
                                        <p:cTn id="54" dur="1" fill="hold">
                                          <p:stCondLst>
                                            <p:cond delay="0"/>
                                          </p:stCondLst>
                                        </p:cTn>
                                        <p:tgtEl>
                                          <p:spTgt spid="34831"/>
                                        </p:tgtEl>
                                        <p:attrNameLst>
                                          <p:attrName>style.visibility</p:attrName>
                                        </p:attrNameLst>
                                      </p:cBhvr>
                                      <p:to>
                                        <p:strVal val="visible"/>
                                      </p:to>
                                    </p:set>
                                    <p:anim calcmode="lin" valueType="num">
                                      <p:cBhvr additive="base">
                                        <p:cTn id="55" dur="500" fill="hold"/>
                                        <p:tgtEl>
                                          <p:spTgt spid="34831"/>
                                        </p:tgtEl>
                                        <p:attrNameLst>
                                          <p:attrName>ppt_x</p:attrName>
                                        </p:attrNameLst>
                                      </p:cBhvr>
                                      <p:tavLst>
                                        <p:tav tm="0">
                                          <p:val>
                                            <p:strVal val="0-#ppt_w/2"/>
                                          </p:val>
                                        </p:tav>
                                        <p:tav tm="100000">
                                          <p:val>
                                            <p:strVal val="#ppt_x"/>
                                          </p:val>
                                        </p:tav>
                                      </p:tavLst>
                                    </p:anim>
                                    <p:anim calcmode="lin" valueType="num">
                                      <p:cBhvr additive="base">
                                        <p:cTn id="56" dur="500" fill="hold"/>
                                        <p:tgtEl>
                                          <p:spTgt spid="34831"/>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5530"/>
                            </p:stCondLst>
                            <p:childTnLst>
                              <p:par>
                                <p:cTn id="58" presetID="22" presetClass="entr" presetSubtype="8" fill="hold" grpId="0" nodeType="afterEffect">
                                  <p:stCondLst>
                                    <p:cond delay="0"/>
                                  </p:stCondLst>
                                  <p:childTnLst>
                                    <p:set>
                                      <p:cBhvr>
                                        <p:cTn id="59" dur="1" fill="hold">
                                          <p:stCondLst>
                                            <p:cond delay="0"/>
                                          </p:stCondLst>
                                        </p:cTn>
                                        <p:tgtEl>
                                          <p:spTgt spid="34830"/>
                                        </p:tgtEl>
                                        <p:attrNameLst>
                                          <p:attrName>style.visibility</p:attrName>
                                        </p:attrNameLst>
                                      </p:cBhvr>
                                      <p:to>
                                        <p:strVal val="visible"/>
                                      </p:to>
                                    </p:set>
                                    <p:animEffect transition="in" filter="wipe(left)">
                                      <p:cBhvr>
                                        <p:cTn id="60"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28" grpId="0" autoUpdateAnimBg="0"/>
      <p:bldP spid="34829" grpId="0" autoUpdateAnimBg="0"/>
      <p:bldP spid="34830" grpId="0" autoUpdateAnimBg="0"/>
      <p:bldP spid="34832" grpId="0" autoUpdateAnimBg="0"/>
      <p:bldP spid="3483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76">
            <a:extLst>
              <a:ext uri="{FF2B5EF4-FFF2-40B4-BE49-F238E27FC236}">
                <a16:creationId xmlns:a16="http://schemas.microsoft.com/office/drawing/2014/main" id="{94F46739-A86B-4CA6-A15E-FD55A395DAB5}"/>
              </a:ext>
            </a:extLst>
          </p:cNvPr>
          <p:cNvSpPr txBox="1">
            <a:spLocks noChangeArrowheads="1"/>
          </p:cNvSpPr>
          <p:nvPr/>
        </p:nvSpPr>
        <p:spPr bwMode="auto">
          <a:xfrm>
            <a:off x="477838" y="163513"/>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Not enough analysis of competitors</a:t>
            </a:r>
          </a:p>
        </p:txBody>
      </p:sp>
      <p:sp>
        <p:nvSpPr>
          <p:cNvPr id="35843" name="Freeform 6">
            <a:extLst>
              <a:ext uri="{FF2B5EF4-FFF2-40B4-BE49-F238E27FC236}">
                <a16:creationId xmlns:a16="http://schemas.microsoft.com/office/drawing/2014/main" id="{289D6AF4-2649-4FEF-85A6-B5DDB283DF6C}"/>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44" name="矩形 3">
            <a:extLst>
              <a:ext uri="{FF2B5EF4-FFF2-40B4-BE49-F238E27FC236}">
                <a16:creationId xmlns:a16="http://schemas.microsoft.com/office/drawing/2014/main" id="{83B78E67-F859-4842-8DAF-3B5EDB1A3491}"/>
              </a:ext>
            </a:extLst>
          </p:cNvPr>
          <p:cNvSpPr>
            <a:spLocks noChangeArrowheads="1"/>
          </p:cNvSpPr>
          <p:nvPr/>
        </p:nvSpPr>
        <p:spPr bwMode="auto">
          <a:xfrm>
            <a:off x="3563938" y="1484313"/>
            <a:ext cx="7431087" cy="750887"/>
          </a:xfrm>
          <a:prstGeom prst="rect">
            <a:avLst/>
          </a:prstGeom>
          <a:solidFill>
            <a:srgbClr val="C9C9C9"/>
          </a:solidFill>
          <a:ln w="9525" cmpd="sng">
            <a:solidFill>
              <a:schemeClr val="accent1"/>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45" name="右箭头 4">
            <a:extLst>
              <a:ext uri="{FF2B5EF4-FFF2-40B4-BE49-F238E27FC236}">
                <a16:creationId xmlns:a16="http://schemas.microsoft.com/office/drawing/2014/main" id="{BB141EE1-0E5C-4F4C-A01E-4279973D54F9}"/>
              </a:ext>
            </a:extLst>
          </p:cNvPr>
          <p:cNvSpPr>
            <a:spLocks noChangeArrowheads="1"/>
          </p:cNvSpPr>
          <p:nvPr/>
        </p:nvSpPr>
        <p:spPr bwMode="auto">
          <a:xfrm>
            <a:off x="3492500" y="1628775"/>
            <a:ext cx="576263" cy="461963"/>
          </a:xfrm>
          <a:prstGeom prst="rightArrow">
            <a:avLst>
              <a:gd name="adj1" fmla="val 50000"/>
              <a:gd name="adj2" fmla="val 50001"/>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46" name="矩形 5">
            <a:extLst>
              <a:ext uri="{FF2B5EF4-FFF2-40B4-BE49-F238E27FC236}">
                <a16:creationId xmlns:a16="http://schemas.microsoft.com/office/drawing/2014/main" id="{BF6486FE-FACF-4B82-A13E-D23026D03443}"/>
              </a:ext>
            </a:extLst>
          </p:cNvPr>
          <p:cNvSpPr>
            <a:spLocks noChangeArrowheads="1"/>
          </p:cNvSpPr>
          <p:nvPr/>
        </p:nvSpPr>
        <p:spPr bwMode="auto">
          <a:xfrm>
            <a:off x="1163638" y="1484313"/>
            <a:ext cx="2447925" cy="750887"/>
          </a:xfrm>
          <a:prstGeom prst="rect">
            <a:avLst/>
          </a:prstGeom>
          <a:solidFill>
            <a:schemeClr val="tx1"/>
          </a:solidFill>
          <a:ln w="9525" cmpd="sng">
            <a:solidFill>
              <a:srgbClr val="FFFFFF"/>
            </a:solidFill>
            <a:bevel/>
            <a:headEnd/>
            <a:tailEnd/>
          </a:ln>
          <a:effectLst>
            <a:outerShdw dist="38100" dir="2700000" algn="ctr" rotWithShape="0">
              <a:srgbClr val="000000">
                <a:alpha val="39000"/>
              </a:srgb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47" name="矩形 6">
            <a:extLst>
              <a:ext uri="{FF2B5EF4-FFF2-40B4-BE49-F238E27FC236}">
                <a16:creationId xmlns:a16="http://schemas.microsoft.com/office/drawing/2014/main" id="{E70F1A87-A0EC-46A5-868F-F392AC9FF4B7}"/>
              </a:ext>
            </a:extLst>
          </p:cNvPr>
          <p:cNvSpPr>
            <a:spLocks noChangeArrowheads="1"/>
          </p:cNvSpPr>
          <p:nvPr/>
        </p:nvSpPr>
        <p:spPr bwMode="auto">
          <a:xfrm>
            <a:off x="3563938" y="2603500"/>
            <a:ext cx="7431087" cy="750888"/>
          </a:xfrm>
          <a:prstGeom prst="rect">
            <a:avLst/>
          </a:prstGeom>
          <a:solidFill>
            <a:srgbClr val="C9C9C9"/>
          </a:solidFill>
          <a:ln w="9525" cmpd="sng">
            <a:solidFill>
              <a:schemeClr val="accent1"/>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48" name="右箭头 7">
            <a:extLst>
              <a:ext uri="{FF2B5EF4-FFF2-40B4-BE49-F238E27FC236}">
                <a16:creationId xmlns:a16="http://schemas.microsoft.com/office/drawing/2014/main" id="{95341D8D-6589-4955-8BBB-7D40C0CB8615}"/>
              </a:ext>
            </a:extLst>
          </p:cNvPr>
          <p:cNvSpPr>
            <a:spLocks noChangeArrowheads="1"/>
          </p:cNvSpPr>
          <p:nvPr/>
        </p:nvSpPr>
        <p:spPr bwMode="auto">
          <a:xfrm>
            <a:off x="3492500" y="2747963"/>
            <a:ext cx="576263" cy="461962"/>
          </a:xfrm>
          <a:prstGeom prst="rightArrow">
            <a:avLst>
              <a:gd name="adj1" fmla="val 50000"/>
              <a:gd name="adj2" fmla="val 50001"/>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49" name="矩形 8">
            <a:extLst>
              <a:ext uri="{FF2B5EF4-FFF2-40B4-BE49-F238E27FC236}">
                <a16:creationId xmlns:a16="http://schemas.microsoft.com/office/drawing/2014/main" id="{66B43699-6292-4D1C-99D1-9A27BDBB10D2}"/>
              </a:ext>
            </a:extLst>
          </p:cNvPr>
          <p:cNvSpPr>
            <a:spLocks noChangeArrowheads="1"/>
          </p:cNvSpPr>
          <p:nvPr/>
        </p:nvSpPr>
        <p:spPr bwMode="auto">
          <a:xfrm>
            <a:off x="1163638" y="2603500"/>
            <a:ext cx="2447925" cy="750888"/>
          </a:xfrm>
          <a:prstGeom prst="rect">
            <a:avLst/>
          </a:prstGeom>
          <a:solidFill>
            <a:schemeClr val="bg1"/>
          </a:solidFill>
          <a:ln w="9525" cmpd="sng">
            <a:solidFill>
              <a:srgbClr val="FFFFFF"/>
            </a:solidFill>
            <a:bevel/>
            <a:headEnd/>
            <a:tailEnd/>
          </a:ln>
          <a:effectLst>
            <a:outerShdw dist="38100" dir="2700000" algn="ctr" rotWithShape="0">
              <a:srgbClr val="000000">
                <a:alpha val="39000"/>
              </a:srgb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0" name="矩形 9">
            <a:extLst>
              <a:ext uri="{FF2B5EF4-FFF2-40B4-BE49-F238E27FC236}">
                <a16:creationId xmlns:a16="http://schemas.microsoft.com/office/drawing/2014/main" id="{CCACA215-4F5E-4A89-B1E8-97FD0E591716}"/>
              </a:ext>
            </a:extLst>
          </p:cNvPr>
          <p:cNvSpPr>
            <a:spLocks noChangeArrowheads="1"/>
          </p:cNvSpPr>
          <p:nvPr/>
        </p:nvSpPr>
        <p:spPr bwMode="auto">
          <a:xfrm>
            <a:off x="3563938" y="3754438"/>
            <a:ext cx="7431087" cy="750887"/>
          </a:xfrm>
          <a:prstGeom prst="rect">
            <a:avLst/>
          </a:prstGeom>
          <a:solidFill>
            <a:srgbClr val="C9C9C9"/>
          </a:solidFill>
          <a:ln w="9525" cmpd="sng">
            <a:solidFill>
              <a:schemeClr val="accent1"/>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1" name="右箭头 10">
            <a:extLst>
              <a:ext uri="{FF2B5EF4-FFF2-40B4-BE49-F238E27FC236}">
                <a16:creationId xmlns:a16="http://schemas.microsoft.com/office/drawing/2014/main" id="{76590F7E-74D1-4C82-BDF4-380805B6DC6C}"/>
              </a:ext>
            </a:extLst>
          </p:cNvPr>
          <p:cNvSpPr>
            <a:spLocks noChangeArrowheads="1"/>
          </p:cNvSpPr>
          <p:nvPr/>
        </p:nvSpPr>
        <p:spPr bwMode="auto">
          <a:xfrm>
            <a:off x="3492500" y="3898900"/>
            <a:ext cx="576263" cy="461963"/>
          </a:xfrm>
          <a:prstGeom prst="rightArrow">
            <a:avLst>
              <a:gd name="adj1" fmla="val 50000"/>
              <a:gd name="adj2" fmla="val 50001"/>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2" name="矩形 11">
            <a:extLst>
              <a:ext uri="{FF2B5EF4-FFF2-40B4-BE49-F238E27FC236}">
                <a16:creationId xmlns:a16="http://schemas.microsoft.com/office/drawing/2014/main" id="{5CBD4104-FB51-4065-9945-8100DCD486F4}"/>
              </a:ext>
            </a:extLst>
          </p:cNvPr>
          <p:cNvSpPr>
            <a:spLocks noChangeArrowheads="1"/>
          </p:cNvSpPr>
          <p:nvPr/>
        </p:nvSpPr>
        <p:spPr bwMode="auto">
          <a:xfrm>
            <a:off x="1163638" y="3754438"/>
            <a:ext cx="2447925" cy="750887"/>
          </a:xfrm>
          <a:prstGeom prst="rect">
            <a:avLst/>
          </a:prstGeom>
          <a:solidFill>
            <a:schemeClr val="bg2"/>
          </a:solidFill>
          <a:ln w="9525" cmpd="sng">
            <a:solidFill>
              <a:srgbClr val="FFFFFF"/>
            </a:solidFill>
            <a:bevel/>
            <a:headEnd/>
            <a:tailEnd/>
          </a:ln>
          <a:effectLst>
            <a:outerShdw dist="38100" dir="2700000" algn="ctr" rotWithShape="0">
              <a:srgbClr val="000000">
                <a:alpha val="39000"/>
              </a:srgb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3" name="矩形 12">
            <a:extLst>
              <a:ext uri="{FF2B5EF4-FFF2-40B4-BE49-F238E27FC236}">
                <a16:creationId xmlns:a16="http://schemas.microsoft.com/office/drawing/2014/main" id="{EF436C5C-0CAC-468C-9E5A-F00B31856B8A}"/>
              </a:ext>
            </a:extLst>
          </p:cNvPr>
          <p:cNvSpPr>
            <a:spLocks noChangeArrowheads="1"/>
          </p:cNvSpPr>
          <p:nvPr/>
        </p:nvSpPr>
        <p:spPr bwMode="auto">
          <a:xfrm>
            <a:off x="3563938" y="4953000"/>
            <a:ext cx="7431087" cy="749300"/>
          </a:xfrm>
          <a:prstGeom prst="rect">
            <a:avLst/>
          </a:prstGeom>
          <a:solidFill>
            <a:srgbClr val="C9C9C9"/>
          </a:solidFill>
          <a:ln w="9525" cmpd="sng">
            <a:solidFill>
              <a:schemeClr val="accent1"/>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4" name="右箭头 13">
            <a:extLst>
              <a:ext uri="{FF2B5EF4-FFF2-40B4-BE49-F238E27FC236}">
                <a16:creationId xmlns:a16="http://schemas.microsoft.com/office/drawing/2014/main" id="{1EDFBE64-18D3-412B-B494-5121E9EB8D25}"/>
              </a:ext>
            </a:extLst>
          </p:cNvPr>
          <p:cNvSpPr>
            <a:spLocks noChangeArrowheads="1"/>
          </p:cNvSpPr>
          <p:nvPr/>
        </p:nvSpPr>
        <p:spPr bwMode="auto">
          <a:xfrm>
            <a:off x="3492500" y="5097463"/>
            <a:ext cx="576263" cy="461962"/>
          </a:xfrm>
          <a:prstGeom prst="rightArrow">
            <a:avLst>
              <a:gd name="adj1" fmla="val 50000"/>
              <a:gd name="adj2" fmla="val 50001"/>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5" name="矩形 14">
            <a:extLst>
              <a:ext uri="{FF2B5EF4-FFF2-40B4-BE49-F238E27FC236}">
                <a16:creationId xmlns:a16="http://schemas.microsoft.com/office/drawing/2014/main" id="{44BEF9AD-D70F-4241-A10C-5536AA5B205B}"/>
              </a:ext>
            </a:extLst>
          </p:cNvPr>
          <p:cNvSpPr>
            <a:spLocks noChangeArrowheads="1"/>
          </p:cNvSpPr>
          <p:nvPr/>
        </p:nvSpPr>
        <p:spPr bwMode="auto">
          <a:xfrm>
            <a:off x="1163638" y="4953000"/>
            <a:ext cx="2447925" cy="749300"/>
          </a:xfrm>
          <a:prstGeom prst="rect">
            <a:avLst/>
          </a:prstGeom>
          <a:solidFill>
            <a:schemeClr val="tx2"/>
          </a:solidFill>
          <a:ln w="9525" cmpd="sng">
            <a:solidFill>
              <a:srgbClr val="FFFFFF"/>
            </a:solidFill>
            <a:bevel/>
            <a:headEnd/>
            <a:tailEnd/>
          </a:ln>
          <a:effectLst>
            <a:outerShdw dist="38100" dir="2700000" algn="ctr" rotWithShape="0">
              <a:srgbClr val="000000">
                <a:alpha val="39000"/>
              </a:srgb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6" name="TextBox 15">
            <a:extLst>
              <a:ext uri="{FF2B5EF4-FFF2-40B4-BE49-F238E27FC236}">
                <a16:creationId xmlns:a16="http://schemas.microsoft.com/office/drawing/2014/main" id="{1C1E08FA-CABA-484F-8CD6-13C62C20475A}"/>
              </a:ext>
            </a:extLst>
          </p:cNvPr>
          <p:cNvSpPr txBox="1">
            <a:spLocks noChangeArrowheads="1"/>
          </p:cNvSpPr>
          <p:nvPr/>
        </p:nvSpPr>
        <p:spPr bwMode="auto">
          <a:xfrm>
            <a:off x="1554163" y="1644650"/>
            <a:ext cx="167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dirty="0">
                <a:solidFill>
                  <a:srgbClr val="FFFFFF"/>
                </a:solidFill>
                <a:latin typeface="微软雅黑" panose="020B0503020204020204" pitchFamily="34" charset="-122"/>
                <a:ea typeface="微软雅黑" panose="020B0503020204020204" pitchFamily="34" charset="-122"/>
              </a:rPr>
              <a:t>Title I</a:t>
            </a:r>
          </a:p>
        </p:txBody>
      </p:sp>
      <p:sp>
        <p:nvSpPr>
          <p:cNvPr id="35857" name="TextBox 16">
            <a:extLst>
              <a:ext uri="{FF2B5EF4-FFF2-40B4-BE49-F238E27FC236}">
                <a16:creationId xmlns:a16="http://schemas.microsoft.com/office/drawing/2014/main" id="{66628E14-4C4B-431C-A5E7-E34D26FFB4F1}"/>
              </a:ext>
            </a:extLst>
          </p:cNvPr>
          <p:cNvSpPr txBox="1">
            <a:spLocks noChangeArrowheads="1"/>
          </p:cNvSpPr>
          <p:nvPr/>
        </p:nvSpPr>
        <p:spPr bwMode="auto">
          <a:xfrm>
            <a:off x="4225925" y="1557338"/>
            <a:ext cx="6408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Text content text content text content text content text contents</a:t>
            </a:r>
          </a:p>
        </p:txBody>
      </p:sp>
      <p:sp>
        <p:nvSpPr>
          <p:cNvPr id="35858" name="TextBox 17">
            <a:extLst>
              <a:ext uri="{FF2B5EF4-FFF2-40B4-BE49-F238E27FC236}">
                <a16:creationId xmlns:a16="http://schemas.microsoft.com/office/drawing/2014/main" id="{8DCC3B5C-1533-4A8C-93FE-257A86E55341}"/>
              </a:ext>
            </a:extLst>
          </p:cNvPr>
          <p:cNvSpPr txBox="1">
            <a:spLocks noChangeArrowheads="1"/>
          </p:cNvSpPr>
          <p:nvPr/>
        </p:nvSpPr>
        <p:spPr bwMode="auto">
          <a:xfrm>
            <a:off x="1554163" y="2747963"/>
            <a:ext cx="16716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dirty="0">
                <a:solidFill>
                  <a:srgbClr val="FFFFFF"/>
                </a:solidFill>
                <a:latin typeface="微软雅黑" panose="020B0503020204020204" pitchFamily="34" charset="-122"/>
                <a:ea typeface="微软雅黑" panose="020B0503020204020204" pitchFamily="34" charset="-122"/>
              </a:rPr>
              <a:t>Heading II</a:t>
            </a:r>
          </a:p>
        </p:txBody>
      </p:sp>
      <p:sp>
        <p:nvSpPr>
          <p:cNvPr id="35859" name="TextBox 18">
            <a:extLst>
              <a:ext uri="{FF2B5EF4-FFF2-40B4-BE49-F238E27FC236}">
                <a16:creationId xmlns:a16="http://schemas.microsoft.com/office/drawing/2014/main" id="{8CF147D5-A25C-4A73-B253-4435B13F29F8}"/>
              </a:ext>
            </a:extLst>
          </p:cNvPr>
          <p:cNvSpPr txBox="1">
            <a:spLocks noChangeArrowheads="1"/>
          </p:cNvSpPr>
          <p:nvPr/>
        </p:nvSpPr>
        <p:spPr bwMode="auto">
          <a:xfrm>
            <a:off x="4225925" y="2660650"/>
            <a:ext cx="6408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Text content text content text content text content text contents</a:t>
            </a:r>
          </a:p>
        </p:txBody>
      </p:sp>
      <p:sp>
        <p:nvSpPr>
          <p:cNvPr id="35860" name="TextBox 19">
            <a:extLst>
              <a:ext uri="{FF2B5EF4-FFF2-40B4-BE49-F238E27FC236}">
                <a16:creationId xmlns:a16="http://schemas.microsoft.com/office/drawing/2014/main" id="{1D56E315-1395-4849-862B-6AABBD7C147B}"/>
              </a:ext>
            </a:extLst>
          </p:cNvPr>
          <p:cNvSpPr txBox="1">
            <a:spLocks noChangeArrowheads="1"/>
          </p:cNvSpPr>
          <p:nvPr/>
        </p:nvSpPr>
        <p:spPr bwMode="auto">
          <a:xfrm>
            <a:off x="1554163" y="3898900"/>
            <a:ext cx="16716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dirty="0">
                <a:solidFill>
                  <a:srgbClr val="FFFFFF"/>
                </a:solidFill>
                <a:latin typeface="微软雅黑" panose="020B0503020204020204" pitchFamily="34" charset="-122"/>
                <a:ea typeface="微软雅黑" panose="020B0503020204020204" pitchFamily="34" charset="-122"/>
              </a:rPr>
              <a:t>Heading III</a:t>
            </a:r>
          </a:p>
        </p:txBody>
      </p:sp>
      <p:sp>
        <p:nvSpPr>
          <p:cNvPr id="35861" name="TextBox 21">
            <a:extLst>
              <a:ext uri="{FF2B5EF4-FFF2-40B4-BE49-F238E27FC236}">
                <a16:creationId xmlns:a16="http://schemas.microsoft.com/office/drawing/2014/main" id="{632C5EDF-348B-4B63-9300-81C9C7DBF441}"/>
              </a:ext>
            </a:extLst>
          </p:cNvPr>
          <p:cNvSpPr txBox="1">
            <a:spLocks noChangeArrowheads="1"/>
          </p:cNvSpPr>
          <p:nvPr/>
        </p:nvSpPr>
        <p:spPr bwMode="auto">
          <a:xfrm>
            <a:off x="4225925" y="3811588"/>
            <a:ext cx="6408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Text content text content text content text content text contents</a:t>
            </a:r>
          </a:p>
        </p:txBody>
      </p:sp>
      <p:sp>
        <p:nvSpPr>
          <p:cNvPr id="35862" name="TextBox 22">
            <a:extLst>
              <a:ext uri="{FF2B5EF4-FFF2-40B4-BE49-F238E27FC236}">
                <a16:creationId xmlns:a16="http://schemas.microsoft.com/office/drawing/2014/main" id="{9C06711F-7050-4A37-A69E-3C7E14F904DA}"/>
              </a:ext>
            </a:extLst>
          </p:cNvPr>
          <p:cNvSpPr txBox="1">
            <a:spLocks noChangeArrowheads="1"/>
          </p:cNvSpPr>
          <p:nvPr/>
        </p:nvSpPr>
        <p:spPr bwMode="auto">
          <a:xfrm>
            <a:off x="1554163" y="5097463"/>
            <a:ext cx="16716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dirty="0">
                <a:solidFill>
                  <a:srgbClr val="FFFFFF"/>
                </a:solidFill>
                <a:latin typeface="微软雅黑" panose="020B0503020204020204" pitchFamily="34" charset="-122"/>
                <a:ea typeface="微软雅黑" panose="020B0503020204020204" pitchFamily="34" charset="-122"/>
              </a:rPr>
              <a:t>Heading IV</a:t>
            </a:r>
          </a:p>
        </p:txBody>
      </p:sp>
      <p:sp>
        <p:nvSpPr>
          <p:cNvPr id="35863" name="TextBox 23">
            <a:extLst>
              <a:ext uri="{FF2B5EF4-FFF2-40B4-BE49-F238E27FC236}">
                <a16:creationId xmlns:a16="http://schemas.microsoft.com/office/drawing/2014/main" id="{532F0AB8-1529-4A2E-819A-BC262795F60E}"/>
              </a:ext>
            </a:extLst>
          </p:cNvPr>
          <p:cNvSpPr txBox="1">
            <a:spLocks noChangeArrowheads="1"/>
          </p:cNvSpPr>
          <p:nvPr/>
        </p:nvSpPr>
        <p:spPr bwMode="auto">
          <a:xfrm>
            <a:off x="4225925" y="5010150"/>
            <a:ext cx="6408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Text content text content text content text content text contents</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0-#ppt_w/2"/>
                                          </p:val>
                                        </p:tav>
                                        <p:tav tm="100000">
                                          <p:val>
                                            <p:strVal val="#ppt_x"/>
                                          </p:val>
                                        </p:tav>
                                      </p:tavLst>
                                    </p:anim>
                                    <p:anim calcmode="lin" valueType="num">
                                      <p:cBhvr additive="base">
                                        <p:cTn id="8" dur="500" fill="hold"/>
                                        <p:tgtEl>
                                          <p:spTgt spid="358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5842"/>
                                        </p:tgtEl>
                                        <p:attrNameLst>
                                          <p:attrName>style.visibility</p:attrName>
                                        </p:attrNameLst>
                                      </p:cBhvr>
                                      <p:to>
                                        <p:strVal val="visible"/>
                                      </p:to>
                                    </p:set>
                                    <p:anim calcmode="lin" valueType="num">
                                      <p:cBhvr>
                                        <p:cTn id="12" dur="4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5842"/>
                                        </p:tgtEl>
                                        <p:attrNameLst>
                                          <p:attrName>ppt_y</p:attrName>
                                        </p:attrNameLst>
                                      </p:cBhvr>
                                      <p:tavLst>
                                        <p:tav tm="0">
                                          <p:val>
                                            <p:strVal val="#ppt_y"/>
                                          </p:val>
                                        </p:tav>
                                        <p:tav tm="100000">
                                          <p:val>
                                            <p:strVal val="#ppt_y"/>
                                          </p:val>
                                        </p:tav>
                                      </p:tavLst>
                                    </p:anim>
                                    <p:anim calcmode="lin" valueType="num">
                                      <p:cBhvr>
                                        <p:cTn id="14" dur="4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5842"/>
                                        </p:tgtEl>
                                      </p:cBhvr>
                                    </p:animEffect>
                                  </p:childTnLst>
                                </p:cTn>
                              </p:par>
                            </p:childTnLst>
                          </p:cTn>
                        </p:par>
                        <p:par>
                          <p:cTn id="17" fill="hold" nodeType="afterGroup">
                            <p:stCondLst>
                              <p:cond delay="1220"/>
                            </p:stCondLst>
                            <p:childTnLst>
                              <p:par>
                                <p:cTn id="18" presetID="2" presetClass="entr" presetSubtype="8" fill="hold" grpId="0" nodeType="afterEffect">
                                  <p:stCondLst>
                                    <p:cond delay="0"/>
                                  </p:stCondLst>
                                  <p:childTnLst>
                                    <p:set>
                                      <p:cBhvr>
                                        <p:cTn id="19" dur="1" fill="hold">
                                          <p:stCondLst>
                                            <p:cond delay="0"/>
                                          </p:stCondLst>
                                        </p:cTn>
                                        <p:tgtEl>
                                          <p:spTgt spid="35845"/>
                                        </p:tgtEl>
                                        <p:attrNameLst>
                                          <p:attrName>style.visibility</p:attrName>
                                        </p:attrNameLst>
                                      </p:cBhvr>
                                      <p:to>
                                        <p:strVal val="visible"/>
                                      </p:to>
                                    </p:set>
                                    <p:anim calcmode="lin" valueType="num">
                                      <p:cBhvr additive="base">
                                        <p:cTn id="20" dur="500" fill="hold"/>
                                        <p:tgtEl>
                                          <p:spTgt spid="35845"/>
                                        </p:tgtEl>
                                        <p:attrNameLst>
                                          <p:attrName>ppt_x</p:attrName>
                                        </p:attrNameLst>
                                      </p:cBhvr>
                                      <p:tavLst>
                                        <p:tav tm="0">
                                          <p:val>
                                            <p:strVal val="0-#ppt_w/2"/>
                                          </p:val>
                                        </p:tav>
                                        <p:tav tm="100000">
                                          <p:val>
                                            <p:strVal val="#ppt_x"/>
                                          </p:val>
                                        </p:tav>
                                      </p:tavLst>
                                    </p:anim>
                                    <p:anim calcmode="lin" valueType="num">
                                      <p:cBhvr additive="base">
                                        <p:cTn id="21" dur="500" fill="hold"/>
                                        <p:tgtEl>
                                          <p:spTgt spid="3584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5846"/>
                                        </p:tgtEl>
                                        <p:attrNameLst>
                                          <p:attrName>style.visibility</p:attrName>
                                        </p:attrNameLst>
                                      </p:cBhvr>
                                      <p:to>
                                        <p:strVal val="visible"/>
                                      </p:to>
                                    </p:set>
                                    <p:anim calcmode="lin" valueType="num">
                                      <p:cBhvr additive="base">
                                        <p:cTn id="24" dur="500" fill="hold"/>
                                        <p:tgtEl>
                                          <p:spTgt spid="35846"/>
                                        </p:tgtEl>
                                        <p:attrNameLst>
                                          <p:attrName>ppt_x</p:attrName>
                                        </p:attrNameLst>
                                      </p:cBhvr>
                                      <p:tavLst>
                                        <p:tav tm="0">
                                          <p:val>
                                            <p:strVal val="0-#ppt_w/2"/>
                                          </p:val>
                                        </p:tav>
                                        <p:tav tm="100000">
                                          <p:val>
                                            <p:strVal val="#ppt_x"/>
                                          </p:val>
                                        </p:tav>
                                      </p:tavLst>
                                    </p:anim>
                                    <p:anim calcmode="lin" valueType="num">
                                      <p:cBhvr additive="base">
                                        <p:cTn id="25" dur="500" fill="hold"/>
                                        <p:tgtEl>
                                          <p:spTgt spid="3584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00"/>
                                  </p:stCondLst>
                                  <p:childTnLst>
                                    <p:set>
                                      <p:cBhvr>
                                        <p:cTn id="27" dur="1" fill="hold">
                                          <p:stCondLst>
                                            <p:cond delay="0"/>
                                          </p:stCondLst>
                                        </p:cTn>
                                        <p:tgtEl>
                                          <p:spTgt spid="35848"/>
                                        </p:tgtEl>
                                        <p:attrNameLst>
                                          <p:attrName>style.visibility</p:attrName>
                                        </p:attrNameLst>
                                      </p:cBhvr>
                                      <p:to>
                                        <p:strVal val="visible"/>
                                      </p:to>
                                    </p:set>
                                    <p:anim calcmode="lin" valueType="num">
                                      <p:cBhvr additive="base">
                                        <p:cTn id="28" dur="500" fill="hold"/>
                                        <p:tgtEl>
                                          <p:spTgt spid="35848"/>
                                        </p:tgtEl>
                                        <p:attrNameLst>
                                          <p:attrName>ppt_x</p:attrName>
                                        </p:attrNameLst>
                                      </p:cBhvr>
                                      <p:tavLst>
                                        <p:tav tm="0">
                                          <p:val>
                                            <p:strVal val="0-#ppt_w/2"/>
                                          </p:val>
                                        </p:tav>
                                        <p:tav tm="100000">
                                          <p:val>
                                            <p:strVal val="#ppt_x"/>
                                          </p:val>
                                        </p:tav>
                                      </p:tavLst>
                                    </p:anim>
                                    <p:anim calcmode="lin" valueType="num">
                                      <p:cBhvr additive="base">
                                        <p:cTn id="29" dur="500" fill="hold"/>
                                        <p:tgtEl>
                                          <p:spTgt spid="3584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
                                  </p:stCondLst>
                                  <p:childTnLst>
                                    <p:set>
                                      <p:cBhvr>
                                        <p:cTn id="31" dur="1" fill="hold">
                                          <p:stCondLst>
                                            <p:cond delay="0"/>
                                          </p:stCondLst>
                                        </p:cTn>
                                        <p:tgtEl>
                                          <p:spTgt spid="35849"/>
                                        </p:tgtEl>
                                        <p:attrNameLst>
                                          <p:attrName>style.visibility</p:attrName>
                                        </p:attrNameLst>
                                      </p:cBhvr>
                                      <p:to>
                                        <p:strVal val="visible"/>
                                      </p:to>
                                    </p:set>
                                    <p:anim calcmode="lin" valueType="num">
                                      <p:cBhvr additive="base">
                                        <p:cTn id="32" dur="500" fill="hold"/>
                                        <p:tgtEl>
                                          <p:spTgt spid="35849"/>
                                        </p:tgtEl>
                                        <p:attrNameLst>
                                          <p:attrName>ppt_x</p:attrName>
                                        </p:attrNameLst>
                                      </p:cBhvr>
                                      <p:tavLst>
                                        <p:tav tm="0">
                                          <p:val>
                                            <p:strVal val="0-#ppt_w/2"/>
                                          </p:val>
                                        </p:tav>
                                        <p:tav tm="100000">
                                          <p:val>
                                            <p:strVal val="#ppt_x"/>
                                          </p:val>
                                        </p:tav>
                                      </p:tavLst>
                                    </p:anim>
                                    <p:anim calcmode="lin" valueType="num">
                                      <p:cBhvr additive="base">
                                        <p:cTn id="33" dur="500" fill="hold"/>
                                        <p:tgtEl>
                                          <p:spTgt spid="3584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400"/>
                                  </p:stCondLst>
                                  <p:childTnLst>
                                    <p:set>
                                      <p:cBhvr>
                                        <p:cTn id="35" dur="1" fill="hold">
                                          <p:stCondLst>
                                            <p:cond delay="0"/>
                                          </p:stCondLst>
                                        </p:cTn>
                                        <p:tgtEl>
                                          <p:spTgt spid="35851"/>
                                        </p:tgtEl>
                                        <p:attrNameLst>
                                          <p:attrName>style.visibility</p:attrName>
                                        </p:attrNameLst>
                                      </p:cBhvr>
                                      <p:to>
                                        <p:strVal val="visible"/>
                                      </p:to>
                                    </p:set>
                                    <p:anim calcmode="lin" valueType="num">
                                      <p:cBhvr additive="base">
                                        <p:cTn id="36" dur="500" fill="hold"/>
                                        <p:tgtEl>
                                          <p:spTgt spid="35851"/>
                                        </p:tgtEl>
                                        <p:attrNameLst>
                                          <p:attrName>ppt_x</p:attrName>
                                        </p:attrNameLst>
                                      </p:cBhvr>
                                      <p:tavLst>
                                        <p:tav tm="0">
                                          <p:val>
                                            <p:strVal val="0-#ppt_w/2"/>
                                          </p:val>
                                        </p:tav>
                                        <p:tav tm="100000">
                                          <p:val>
                                            <p:strVal val="#ppt_x"/>
                                          </p:val>
                                        </p:tav>
                                      </p:tavLst>
                                    </p:anim>
                                    <p:anim calcmode="lin" valueType="num">
                                      <p:cBhvr additive="base">
                                        <p:cTn id="37" dur="500" fill="hold"/>
                                        <p:tgtEl>
                                          <p:spTgt spid="3585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400"/>
                                  </p:stCondLst>
                                  <p:childTnLst>
                                    <p:set>
                                      <p:cBhvr>
                                        <p:cTn id="39" dur="1" fill="hold">
                                          <p:stCondLst>
                                            <p:cond delay="0"/>
                                          </p:stCondLst>
                                        </p:cTn>
                                        <p:tgtEl>
                                          <p:spTgt spid="35852"/>
                                        </p:tgtEl>
                                        <p:attrNameLst>
                                          <p:attrName>style.visibility</p:attrName>
                                        </p:attrNameLst>
                                      </p:cBhvr>
                                      <p:to>
                                        <p:strVal val="visible"/>
                                      </p:to>
                                    </p:set>
                                    <p:anim calcmode="lin" valueType="num">
                                      <p:cBhvr additive="base">
                                        <p:cTn id="40" dur="500" fill="hold"/>
                                        <p:tgtEl>
                                          <p:spTgt spid="35852"/>
                                        </p:tgtEl>
                                        <p:attrNameLst>
                                          <p:attrName>ppt_x</p:attrName>
                                        </p:attrNameLst>
                                      </p:cBhvr>
                                      <p:tavLst>
                                        <p:tav tm="0">
                                          <p:val>
                                            <p:strVal val="0-#ppt_w/2"/>
                                          </p:val>
                                        </p:tav>
                                        <p:tav tm="100000">
                                          <p:val>
                                            <p:strVal val="#ppt_x"/>
                                          </p:val>
                                        </p:tav>
                                      </p:tavLst>
                                    </p:anim>
                                    <p:anim calcmode="lin" valueType="num">
                                      <p:cBhvr additive="base">
                                        <p:cTn id="41" dur="500" fill="hold"/>
                                        <p:tgtEl>
                                          <p:spTgt spid="3585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600"/>
                                  </p:stCondLst>
                                  <p:childTnLst>
                                    <p:set>
                                      <p:cBhvr>
                                        <p:cTn id="43" dur="1" fill="hold">
                                          <p:stCondLst>
                                            <p:cond delay="0"/>
                                          </p:stCondLst>
                                        </p:cTn>
                                        <p:tgtEl>
                                          <p:spTgt spid="35854"/>
                                        </p:tgtEl>
                                        <p:attrNameLst>
                                          <p:attrName>style.visibility</p:attrName>
                                        </p:attrNameLst>
                                      </p:cBhvr>
                                      <p:to>
                                        <p:strVal val="visible"/>
                                      </p:to>
                                    </p:set>
                                    <p:anim calcmode="lin" valueType="num">
                                      <p:cBhvr additive="base">
                                        <p:cTn id="44" dur="500" fill="hold"/>
                                        <p:tgtEl>
                                          <p:spTgt spid="35854"/>
                                        </p:tgtEl>
                                        <p:attrNameLst>
                                          <p:attrName>ppt_x</p:attrName>
                                        </p:attrNameLst>
                                      </p:cBhvr>
                                      <p:tavLst>
                                        <p:tav tm="0">
                                          <p:val>
                                            <p:strVal val="0-#ppt_w/2"/>
                                          </p:val>
                                        </p:tav>
                                        <p:tav tm="100000">
                                          <p:val>
                                            <p:strVal val="#ppt_x"/>
                                          </p:val>
                                        </p:tav>
                                      </p:tavLst>
                                    </p:anim>
                                    <p:anim calcmode="lin" valueType="num">
                                      <p:cBhvr additive="base">
                                        <p:cTn id="45" dur="500" fill="hold"/>
                                        <p:tgtEl>
                                          <p:spTgt spid="3585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600"/>
                                  </p:stCondLst>
                                  <p:childTnLst>
                                    <p:set>
                                      <p:cBhvr>
                                        <p:cTn id="47" dur="1" fill="hold">
                                          <p:stCondLst>
                                            <p:cond delay="0"/>
                                          </p:stCondLst>
                                        </p:cTn>
                                        <p:tgtEl>
                                          <p:spTgt spid="35855"/>
                                        </p:tgtEl>
                                        <p:attrNameLst>
                                          <p:attrName>style.visibility</p:attrName>
                                        </p:attrNameLst>
                                      </p:cBhvr>
                                      <p:to>
                                        <p:strVal val="visible"/>
                                      </p:to>
                                    </p:set>
                                    <p:anim calcmode="lin" valueType="num">
                                      <p:cBhvr additive="base">
                                        <p:cTn id="48" dur="500" fill="hold"/>
                                        <p:tgtEl>
                                          <p:spTgt spid="35855"/>
                                        </p:tgtEl>
                                        <p:attrNameLst>
                                          <p:attrName>ppt_x</p:attrName>
                                        </p:attrNameLst>
                                      </p:cBhvr>
                                      <p:tavLst>
                                        <p:tav tm="0">
                                          <p:val>
                                            <p:strVal val="0-#ppt_w/2"/>
                                          </p:val>
                                        </p:tav>
                                        <p:tav tm="100000">
                                          <p:val>
                                            <p:strVal val="#ppt_x"/>
                                          </p:val>
                                        </p:tav>
                                      </p:tavLst>
                                    </p:anim>
                                    <p:anim calcmode="lin" valueType="num">
                                      <p:cBhvr additive="base">
                                        <p:cTn id="49" dur="500" fill="hold"/>
                                        <p:tgtEl>
                                          <p:spTgt spid="35855"/>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320"/>
                            </p:stCondLst>
                            <p:childTnLst>
                              <p:par>
                                <p:cTn id="51" presetID="31" presetClass="entr" presetSubtype="0" fill="hold" grpId="0" nodeType="afterEffect">
                                  <p:stCondLst>
                                    <p:cond delay="0"/>
                                  </p:stCondLst>
                                  <p:childTnLst>
                                    <p:set>
                                      <p:cBhvr>
                                        <p:cTn id="52" dur="1" fill="hold">
                                          <p:stCondLst>
                                            <p:cond delay="0"/>
                                          </p:stCondLst>
                                        </p:cTn>
                                        <p:tgtEl>
                                          <p:spTgt spid="35856"/>
                                        </p:tgtEl>
                                        <p:attrNameLst>
                                          <p:attrName>style.visibility</p:attrName>
                                        </p:attrNameLst>
                                      </p:cBhvr>
                                      <p:to>
                                        <p:strVal val="visible"/>
                                      </p:to>
                                    </p:set>
                                    <p:anim calcmode="lin" valueType="num">
                                      <p:cBhvr>
                                        <p:cTn id="53" dur="500" fill="hold"/>
                                        <p:tgtEl>
                                          <p:spTgt spid="35856"/>
                                        </p:tgtEl>
                                        <p:attrNameLst>
                                          <p:attrName>ppt_w</p:attrName>
                                        </p:attrNameLst>
                                      </p:cBhvr>
                                      <p:tavLst>
                                        <p:tav tm="0">
                                          <p:val>
                                            <p:fltVal val="0"/>
                                          </p:val>
                                        </p:tav>
                                        <p:tav tm="100000">
                                          <p:val>
                                            <p:strVal val="#ppt_w"/>
                                          </p:val>
                                        </p:tav>
                                      </p:tavLst>
                                    </p:anim>
                                    <p:anim calcmode="lin" valueType="num">
                                      <p:cBhvr>
                                        <p:cTn id="54" dur="500" fill="hold"/>
                                        <p:tgtEl>
                                          <p:spTgt spid="35856"/>
                                        </p:tgtEl>
                                        <p:attrNameLst>
                                          <p:attrName>ppt_h</p:attrName>
                                        </p:attrNameLst>
                                      </p:cBhvr>
                                      <p:tavLst>
                                        <p:tav tm="0">
                                          <p:val>
                                            <p:fltVal val="0"/>
                                          </p:val>
                                        </p:tav>
                                        <p:tav tm="100000">
                                          <p:val>
                                            <p:strVal val="#ppt_h"/>
                                          </p:val>
                                        </p:tav>
                                      </p:tavLst>
                                    </p:anim>
                                    <p:anim calcmode="lin" valueType="num">
                                      <p:cBhvr>
                                        <p:cTn id="55" dur="500" fill="hold"/>
                                        <p:tgtEl>
                                          <p:spTgt spid="35856"/>
                                        </p:tgtEl>
                                        <p:attrNameLst>
                                          <p:attrName>style.rotation</p:attrName>
                                        </p:attrNameLst>
                                      </p:cBhvr>
                                      <p:tavLst>
                                        <p:tav tm="0">
                                          <p:val>
                                            <p:fltVal val="90"/>
                                          </p:val>
                                        </p:tav>
                                        <p:tav tm="100000">
                                          <p:val>
                                            <p:fltVal val="0"/>
                                          </p:val>
                                        </p:tav>
                                      </p:tavLst>
                                    </p:anim>
                                    <p:animEffect transition="in" filter="fade">
                                      <p:cBhvr>
                                        <p:cTn id="56" dur="500"/>
                                        <p:tgtEl>
                                          <p:spTgt spid="35856"/>
                                        </p:tgtEl>
                                      </p:cBhvr>
                                    </p:animEffect>
                                  </p:childTnLst>
                                </p:cTn>
                              </p:par>
                            </p:childTnLst>
                          </p:cTn>
                        </p:par>
                        <p:par>
                          <p:cTn id="57" fill="hold" nodeType="afterGroup">
                            <p:stCondLst>
                              <p:cond delay="2820"/>
                            </p:stCondLst>
                            <p:childTnLst>
                              <p:par>
                                <p:cTn id="58" presetID="22" presetClass="entr" presetSubtype="8" fill="hold" grpId="0" nodeType="afterEffect">
                                  <p:stCondLst>
                                    <p:cond delay="0"/>
                                  </p:stCondLst>
                                  <p:childTnLst>
                                    <p:set>
                                      <p:cBhvr>
                                        <p:cTn id="59" dur="1" fill="hold">
                                          <p:stCondLst>
                                            <p:cond delay="0"/>
                                          </p:stCondLst>
                                        </p:cTn>
                                        <p:tgtEl>
                                          <p:spTgt spid="35857"/>
                                        </p:tgtEl>
                                        <p:attrNameLst>
                                          <p:attrName>style.visibility</p:attrName>
                                        </p:attrNameLst>
                                      </p:cBhvr>
                                      <p:to>
                                        <p:strVal val="visible"/>
                                      </p:to>
                                    </p:set>
                                    <p:animEffect transition="in" filter="wipe(left)">
                                      <p:cBhvr>
                                        <p:cTn id="60" dur="500"/>
                                        <p:tgtEl>
                                          <p:spTgt spid="3585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5844"/>
                                        </p:tgtEl>
                                        <p:attrNameLst>
                                          <p:attrName>style.visibility</p:attrName>
                                        </p:attrNameLst>
                                      </p:cBhvr>
                                      <p:to>
                                        <p:strVal val="visible"/>
                                      </p:to>
                                    </p:set>
                                    <p:animEffect transition="in" filter="wipe(left)">
                                      <p:cBhvr>
                                        <p:cTn id="63" dur="500"/>
                                        <p:tgtEl>
                                          <p:spTgt spid="35844"/>
                                        </p:tgtEl>
                                      </p:cBhvr>
                                    </p:animEffect>
                                  </p:childTnLst>
                                </p:cTn>
                              </p:par>
                            </p:childTnLst>
                          </p:cTn>
                        </p:par>
                        <p:par>
                          <p:cTn id="64" fill="hold" nodeType="afterGroup">
                            <p:stCondLst>
                              <p:cond delay="3320"/>
                            </p:stCondLst>
                            <p:childTnLst>
                              <p:par>
                                <p:cTn id="65" presetID="31" presetClass="entr" presetSubtype="0" fill="hold" grpId="0" nodeType="afterEffect">
                                  <p:stCondLst>
                                    <p:cond delay="0"/>
                                  </p:stCondLst>
                                  <p:childTnLst>
                                    <p:set>
                                      <p:cBhvr>
                                        <p:cTn id="66" dur="1" fill="hold">
                                          <p:stCondLst>
                                            <p:cond delay="0"/>
                                          </p:stCondLst>
                                        </p:cTn>
                                        <p:tgtEl>
                                          <p:spTgt spid="35858"/>
                                        </p:tgtEl>
                                        <p:attrNameLst>
                                          <p:attrName>style.visibility</p:attrName>
                                        </p:attrNameLst>
                                      </p:cBhvr>
                                      <p:to>
                                        <p:strVal val="visible"/>
                                      </p:to>
                                    </p:set>
                                    <p:anim calcmode="lin" valueType="num">
                                      <p:cBhvr>
                                        <p:cTn id="67" dur="500" fill="hold"/>
                                        <p:tgtEl>
                                          <p:spTgt spid="35858"/>
                                        </p:tgtEl>
                                        <p:attrNameLst>
                                          <p:attrName>ppt_w</p:attrName>
                                        </p:attrNameLst>
                                      </p:cBhvr>
                                      <p:tavLst>
                                        <p:tav tm="0">
                                          <p:val>
                                            <p:fltVal val="0"/>
                                          </p:val>
                                        </p:tav>
                                        <p:tav tm="100000">
                                          <p:val>
                                            <p:strVal val="#ppt_w"/>
                                          </p:val>
                                        </p:tav>
                                      </p:tavLst>
                                    </p:anim>
                                    <p:anim calcmode="lin" valueType="num">
                                      <p:cBhvr>
                                        <p:cTn id="68" dur="500" fill="hold"/>
                                        <p:tgtEl>
                                          <p:spTgt spid="35858"/>
                                        </p:tgtEl>
                                        <p:attrNameLst>
                                          <p:attrName>ppt_h</p:attrName>
                                        </p:attrNameLst>
                                      </p:cBhvr>
                                      <p:tavLst>
                                        <p:tav tm="0">
                                          <p:val>
                                            <p:fltVal val="0"/>
                                          </p:val>
                                        </p:tav>
                                        <p:tav tm="100000">
                                          <p:val>
                                            <p:strVal val="#ppt_h"/>
                                          </p:val>
                                        </p:tav>
                                      </p:tavLst>
                                    </p:anim>
                                    <p:anim calcmode="lin" valueType="num">
                                      <p:cBhvr>
                                        <p:cTn id="69" dur="500" fill="hold"/>
                                        <p:tgtEl>
                                          <p:spTgt spid="35858"/>
                                        </p:tgtEl>
                                        <p:attrNameLst>
                                          <p:attrName>style.rotation</p:attrName>
                                        </p:attrNameLst>
                                      </p:cBhvr>
                                      <p:tavLst>
                                        <p:tav tm="0">
                                          <p:val>
                                            <p:fltVal val="90"/>
                                          </p:val>
                                        </p:tav>
                                        <p:tav tm="100000">
                                          <p:val>
                                            <p:fltVal val="0"/>
                                          </p:val>
                                        </p:tav>
                                      </p:tavLst>
                                    </p:anim>
                                    <p:animEffect transition="in" filter="fade">
                                      <p:cBhvr>
                                        <p:cTn id="70" dur="500"/>
                                        <p:tgtEl>
                                          <p:spTgt spid="35858"/>
                                        </p:tgtEl>
                                      </p:cBhvr>
                                    </p:animEffect>
                                  </p:childTnLst>
                                </p:cTn>
                              </p:par>
                            </p:childTnLst>
                          </p:cTn>
                        </p:par>
                        <p:par>
                          <p:cTn id="71" fill="hold" nodeType="afterGroup">
                            <p:stCondLst>
                              <p:cond delay="3820"/>
                            </p:stCondLst>
                            <p:childTnLst>
                              <p:par>
                                <p:cTn id="72" presetID="22" presetClass="entr" presetSubtype="8" fill="hold" grpId="0" nodeType="afterEffect">
                                  <p:stCondLst>
                                    <p:cond delay="0"/>
                                  </p:stCondLst>
                                  <p:childTnLst>
                                    <p:set>
                                      <p:cBhvr>
                                        <p:cTn id="73" dur="1" fill="hold">
                                          <p:stCondLst>
                                            <p:cond delay="0"/>
                                          </p:stCondLst>
                                        </p:cTn>
                                        <p:tgtEl>
                                          <p:spTgt spid="35859"/>
                                        </p:tgtEl>
                                        <p:attrNameLst>
                                          <p:attrName>style.visibility</p:attrName>
                                        </p:attrNameLst>
                                      </p:cBhvr>
                                      <p:to>
                                        <p:strVal val="visible"/>
                                      </p:to>
                                    </p:set>
                                    <p:animEffect transition="in" filter="wipe(left)">
                                      <p:cBhvr>
                                        <p:cTn id="74" dur="500"/>
                                        <p:tgtEl>
                                          <p:spTgt spid="3585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5847"/>
                                        </p:tgtEl>
                                        <p:attrNameLst>
                                          <p:attrName>style.visibility</p:attrName>
                                        </p:attrNameLst>
                                      </p:cBhvr>
                                      <p:to>
                                        <p:strVal val="visible"/>
                                      </p:to>
                                    </p:set>
                                    <p:animEffect transition="in" filter="wipe(left)">
                                      <p:cBhvr>
                                        <p:cTn id="77" dur="500"/>
                                        <p:tgtEl>
                                          <p:spTgt spid="35847"/>
                                        </p:tgtEl>
                                      </p:cBhvr>
                                    </p:animEffect>
                                  </p:childTnLst>
                                </p:cTn>
                              </p:par>
                            </p:childTnLst>
                          </p:cTn>
                        </p:par>
                        <p:par>
                          <p:cTn id="78" fill="hold" nodeType="afterGroup">
                            <p:stCondLst>
                              <p:cond delay="4320"/>
                            </p:stCondLst>
                            <p:childTnLst>
                              <p:par>
                                <p:cTn id="79" presetID="31" presetClass="entr" presetSubtype="0" fill="hold" grpId="0" nodeType="afterEffect">
                                  <p:stCondLst>
                                    <p:cond delay="0"/>
                                  </p:stCondLst>
                                  <p:childTnLst>
                                    <p:set>
                                      <p:cBhvr>
                                        <p:cTn id="80" dur="1" fill="hold">
                                          <p:stCondLst>
                                            <p:cond delay="0"/>
                                          </p:stCondLst>
                                        </p:cTn>
                                        <p:tgtEl>
                                          <p:spTgt spid="35860"/>
                                        </p:tgtEl>
                                        <p:attrNameLst>
                                          <p:attrName>style.visibility</p:attrName>
                                        </p:attrNameLst>
                                      </p:cBhvr>
                                      <p:to>
                                        <p:strVal val="visible"/>
                                      </p:to>
                                    </p:set>
                                    <p:anim calcmode="lin" valueType="num">
                                      <p:cBhvr>
                                        <p:cTn id="81" dur="500" fill="hold"/>
                                        <p:tgtEl>
                                          <p:spTgt spid="35860"/>
                                        </p:tgtEl>
                                        <p:attrNameLst>
                                          <p:attrName>ppt_w</p:attrName>
                                        </p:attrNameLst>
                                      </p:cBhvr>
                                      <p:tavLst>
                                        <p:tav tm="0">
                                          <p:val>
                                            <p:fltVal val="0"/>
                                          </p:val>
                                        </p:tav>
                                        <p:tav tm="100000">
                                          <p:val>
                                            <p:strVal val="#ppt_w"/>
                                          </p:val>
                                        </p:tav>
                                      </p:tavLst>
                                    </p:anim>
                                    <p:anim calcmode="lin" valueType="num">
                                      <p:cBhvr>
                                        <p:cTn id="82" dur="500" fill="hold"/>
                                        <p:tgtEl>
                                          <p:spTgt spid="35860"/>
                                        </p:tgtEl>
                                        <p:attrNameLst>
                                          <p:attrName>ppt_h</p:attrName>
                                        </p:attrNameLst>
                                      </p:cBhvr>
                                      <p:tavLst>
                                        <p:tav tm="0">
                                          <p:val>
                                            <p:fltVal val="0"/>
                                          </p:val>
                                        </p:tav>
                                        <p:tav tm="100000">
                                          <p:val>
                                            <p:strVal val="#ppt_h"/>
                                          </p:val>
                                        </p:tav>
                                      </p:tavLst>
                                    </p:anim>
                                    <p:anim calcmode="lin" valueType="num">
                                      <p:cBhvr>
                                        <p:cTn id="83" dur="500" fill="hold"/>
                                        <p:tgtEl>
                                          <p:spTgt spid="35860"/>
                                        </p:tgtEl>
                                        <p:attrNameLst>
                                          <p:attrName>style.rotation</p:attrName>
                                        </p:attrNameLst>
                                      </p:cBhvr>
                                      <p:tavLst>
                                        <p:tav tm="0">
                                          <p:val>
                                            <p:fltVal val="90"/>
                                          </p:val>
                                        </p:tav>
                                        <p:tav tm="100000">
                                          <p:val>
                                            <p:fltVal val="0"/>
                                          </p:val>
                                        </p:tav>
                                      </p:tavLst>
                                    </p:anim>
                                    <p:animEffect transition="in" filter="fade">
                                      <p:cBhvr>
                                        <p:cTn id="84" dur="500"/>
                                        <p:tgtEl>
                                          <p:spTgt spid="35860"/>
                                        </p:tgtEl>
                                      </p:cBhvr>
                                    </p:animEffect>
                                  </p:childTnLst>
                                </p:cTn>
                              </p:par>
                            </p:childTnLst>
                          </p:cTn>
                        </p:par>
                        <p:par>
                          <p:cTn id="85" fill="hold" nodeType="afterGroup">
                            <p:stCondLst>
                              <p:cond delay="4820"/>
                            </p:stCondLst>
                            <p:childTnLst>
                              <p:par>
                                <p:cTn id="86" presetID="22" presetClass="entr" presetSubtype="8" fill="hold" grpId="0" nodeType="afterEffect">
                                  <p:stCondLst>
                                    <p:cond delay="0"/>
                                  </p:stCondLst>
                                  <p:childTnLst>
                                    <p:set>
                                      <p:cBhvr>
                                        <p:cTn id="87" dur="1" fill="hold">
                                          <p:stCondLst>
                                            <p:cond delay="0"/>
                                          </p:stCondLst>
                                        </p:cTn>
                                        <p:tgtEl>
                                          <p:spTgt spid="35861"/>
                                        </p:tgtEl>
                                        <p:attrNameLst>
                                          <p:attrName>style.visibility</p:attrName>
                                        </p:attrNameLst>
                                      </p:cBhvr>
                                      <p:to>
                                        <p:strVal val="visible"/>
                                      </p:to>
                                    </p:set>
                                    <p:animEffect transition="in" filter="wipe(left)">
                                      <p:cBhvr>
                                        <p:cTn id="88" dur="500"/>
                                        <p:tgtEl>
                                          <p:spTgt spid="35861"/>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5850"/>
                                        </p:tgtEl>
                                        <p:attrNameLst>
                                          <p:attrName>style.visibility</p:attrName>
                                        </p:attrNameLst>
                                      </p:cBhvr>
                                      <p:to>
                                        <p:strVal val="visible"/>
                                      </p:to>
                                    </p:set>
                                    <p:animEffect transition="in" filter="wipe(left)">
                                      <p:cBhvr>
                                        <p:cTn id="91" dur="500"/>
                                        <p:tgtEl>
                                          <p:spTgt spid="35850"/>
                                        </p:tgtEl>
                                      </p:cBhvr>
                                    </p:animEffect>
                                  </p:childTnLst>
                                </p:cTn>
                              </p:par>
                            </p:childTnLst>
                          </p:cTn>
                        </p:par>
                        <p:par>
                          <p:cTn id="92" fill="hold" nodeType="afterGroup">
                            <p:stCondLst>
                              <p:cond delay="5320"/>
                            </p:stCondLst>
                            <p:childTnLst>
                              <p:par>
                                <p:cTn id="93" presetID="31" presetClass="entr" presetSubtype="0" fill="hold" grpId="0" nodeType="afterEffect">
                                  <p:stCondLst>
                                    <p:cond delay="0"/>
                                  </p:stCondLst>
                                  <p:childTnLst>
                                    <p:set>
                                      <p:cBhvr>
                                        <p:cTn id="94" dur="1" fill="hold">
                                          <p:stCondLst>
                                            <p:cond delay="0"/>
                                          </p:stCondLst>
                                        </p:cTn>
                                        <p:tgtEl>
                                          <p:spTgt spid="35862"/>
                                        </p:tgtEl>
                                        <p:attrNameLst>
                                          <p:attrName>style.visibility</p:attrName>
                                        </p:attrNameLst>
                                      </p:cBhvr>
                                      <p:to>
                                        <p:strVal val="visible"/>
                                      </p:to>
                                    </p:set>
                                    <p:anim calcmode="lin" valueType="num">
                                      <p:cBhvr>
                                        <p:cTn id="95" dur="500" fill="hold"/>
                                        <p:tgtEl>
                                          <p:spTgt spid="35862"/>
                                        </p:tgtEl>
                                        <p:attrNameLst>
                                          <p:attrName>ppt_w</p:attrName>
                                        </p:attrNameLst>
                                      </p:cBhvr>
                                      <p:tavLst>
                                        <p:tav tm="0">
                                          <p:val>
                                            <p:fltVal val="0"/>
                                          </p:val>
                                        </p:tav>
                                        <p:tav tm="100000">
                                          <p:val>
                                            <p:strVal val="#ppt_w"/>
                                          </p:val>
                                        </p:tav>
                                      </p:tavLst>
                                    </p:anim>
                                    <p:anim calcmode="lin" valueType="num">
                                      <p:cBhvr>
                                        <p:cTn id="96" dur="500" fill="hold"/>
                                        <p:tgtEl>
                                          <p:spTgt spid="35862"/>
                                        </p:tgtEl>
                                        <p:attrNameLst>
                                          <p:attrName>ppt_h</p:attrName>
                                        </p:attrNameLst>
                                      </p:cBhvr>
                                      <p:tavLst>
                                        <p:tav tm="0">
                                          <p:val>
                                            <p:fltVal val="0"/>
                                          </p:val>
                                        </p:tav>
                                        <p:tav tm="100000">
                                          <p:val>
                                            <p:strVal val="#ppt_h"/>
                                          </p:val>
                                        </p:tav>
                                      </p:tavLst>
                                    </p:anim>
                                    <p:anim calcmode="lin" valueType="num">
                                      <p:cBhvr>
                                        <p:cTn id="97" dur="500" fill="hold"/>
                                        <p:tgtEl>
                                          <p:spTgt spid="35862"/>
                                        </p:tgtEl>
                                        <p:attrNameLst>
                                          <p:attrName>style.rotation</p:attrName>
                                        </p:attrNameLst>
                                      </p:cBhvr>
                                      <p:tavLst>
                                        <p:tav tm="0">
                                          <p:val>
                                            <p:fltVal val="90"/>
                                          </p:val>
                                        </p:tav>
                                        <p:tav tm="100000">
                                          <p:val>
                                            <p:fltVal val="0"/>
                                          </p:val>
                                        </p:tav>
                                      </p:tavLst>
                                    </p:anim>
                                    <p:animEffect transition="in" filter="fade">
                                      <p:cBhvr>
                                        <p:cTn id="98" dur="500"/>
                                        <p:tgtEl>
                                          <p:spTgt spid="35862"/>
                                        </p:tgtEl>
                                      </p:cBhvr>
                                    </p:animEffect>
                                  </p:childTnLst>
                                </p:cTn>
                              </p:par>
                            </p:childTnLst>
                          </p:cTn>
                        </p:par>
                        <p:par>
                          <p:cTn id="99" fill="hold" nodeType="afterGroup">
                            <p:stCondLst>
                              <p:cond delay="5820"/>
                            </p:stCondLst>
                            <p:childTnLst>
                              <p:par>
                                <p:cTn id="100" presetID="22" presetClass="entr" presetSubtype="8" fill="hold" grpId="0" nodeType="afterEffect">
                                  <p:stCondLst>
                                    <p:cond delay="0"/>
                                  </p:stCondLst>
                                  <p:childTnLst>
                                    <p:set>
                                      <p:cBhvr>
                                        <p:cTn id="101" dur="1" fill="hold">
                                          <p:stCondLst>
                                            <p:cond delay="0"/>
                                          </p:stCondLst>
                                        </p:cTn>
                                        <p:tgtEl>
                                          <p:spTgt spid="35863"/>
                                        </p:tgtEl>
                                        <p:attrNameLst>
                                          <p:attrName>style.visibility</p:attrName>
                                        </p:attrNameLst>
                                      </p:cBhvr>
                                      <p:to>
                                        <p:strVal val="visible"/>
                                      </p:to>
                                    </p:set>
                                    <p:animEffect transition="in" filter="wipe(left)">
                                      <p:cBhvr>
                                        <p:cTn id="102" dur="500"/>
                                        <p:tgtEl>
                                          <p:spTgt spid="3586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5853"/>
                                        </p:tgtEl>
                                        <p:attrNameLst>
                                          <p:attrName>style.visibility</p:attrName>
                                        </p:attrNameLst>
                                      </p:cBhvr>
                                      <p:to>
                                        <p:strVal val="visible"/>
                                      </p:to>
                                    </p:set>
                                    <p:animEffect transition="in" filter="wipe(left)">
                                      <p:cBhvr>
                                        <p:cTn id="105"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4" grpId="0" animBg="1" autoUpdateAnimBg="0"/>
      <p:bldP spid="35845" grpId="0" animBg="1" autoUpdateAnimBg="0"/>
      <p:bldP spid="35846" grpId="0" animBg="1" autoUpdateAnimBg="0"/>
      <p:bldP spid="35847" grpId="0" animBg="1" autoUpdateAnimBg="0"/>
      <p:bldP spid="35848" grpId="0" animBg="1" autoUpdateAnimBg="0"/>
      <p:bldP spid="35849" grpId="0" animBg="1" autoUpdateAnimBg="0"/>
      <p:bldP spid="35850" grpId="0" animBg="1" autoUpdateAnimBg="0"/>
      <p:bldP spid="35851" grpId="0" animBg="1" autoUpdateAnimBg="0"/>
      <p:bldP spid="35852" grpId="0" animBg="1" autoUpdateAnimBg="0"/>
      <p:bldP spid="35853" grpId="0" animBg="1" autoUpdateAnimBg="0"/>
      <p:bldP spid="35854" grpId="0" animBg="1" autoUpdateAnimBg="0"/>
      <p:bldP spid="35855" grpId="0" animBg="1" autoUpdateAnimBg="0"/>
      <p:bldP spid="35856" grpId="0" autoUpdateAnimBg="0"/>
      <p:bldP spid="35857" grpId="0" autoUpdateAnimBg="0"/>
      <p:bldP spid="35858" grpId="0" autoUpdateAnimBg="0"/>
      <p:bldP spid="35859" grpId="0" autoUpdateAnimBg="0"/>
      <p:bldP spid="35860" grpId="0" autoUpdateAnimBg="0"/>
      <p:bldP spid="35861" grpId="0" autoUpdateAnimBg="0"/>
      <p:bldP spid="35862" grpId="0" autoUpdateAnimBg="0"/>
      <p:bldP spid="3586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Administrator\My Documents\商务图片\11284670_133402348001_2.jpg">
            <a:extLst>
              <a:ext uri="{FF2B5EF4-FFF2-40B4-BE49-F238E27FC236}">
                <a16:creationId xmlns:a16="http://schemas.microsoft.com/office/drawing/2014/main" id="{E3776E02-AB78-44D8-944B-D64F90CB1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221" b="17509"/>
          <a:stretch>
            <a:fillRect/>
          </a:stretch>
        </p:blipFill>
        <p:spPr bwMode="auto">
          <a:xfrm>
            <a:off x="0" y="762000"/>
            <a:ext cx="12196763"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76">
            <a:extLst>
              <a:ext uri="{FF2B5EF4-FFF2-40B4-BE49-F238E27FC236}">
                <a16:creationId xmlns:a16="http://schemas.microsoft.com/office/drawing/2014/main" id="{4C927EE8-C8D3-49EE-8443-A92FAA8E4033}"/>
              </a:ext>
            </a:extLst>
          </p:cNvPr>
          <p:cNvSpPr txBox="1">
            <a:spLocks noChangeArrowheads="1"/>
          </p:cNvSpPr>
          <p:nvPr/>
        </p:nvSpPr>
        <p:spPr bwMode="auto">
          <a:xfrm>
            <a:off x="477838" y="163513"/>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4D4D4D"/>
                </a:solidFill>
                <a:latin typeface="微软雅黑" panose="020B0503020204020204" pitchFamily="34" charset="-122"/>
                <a:ea typeface="微软雅黑" panose="020B0503020204020204" pitchFamily="34" charset="-122"/>
              </a:rPr>
              <a:t>Their own capabilities need to be improved</a:t>
            </a:r>
          </a:p>
        </p:txBody>
      </p:sp>
      <p:sp>
        <p:nvSpPr>
          <p:cNvPr id="36868" name="Freeform 6">
            <a:extLst>
              <a:ext uri="{FF2B5EF4-FFF2-40B4-BE49-F238E27FC236}">
                <a16:creationId xmlns:a16="http://schemas.microsoft.com/office/drawing/2014/main" id="{0928484C-B10E-4900-9010-B1B6FD9B6BB8}"/>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69" name="矩形 4">
            <a:extLst>
              <a:ext uri="{FF2B5EF4-FFF2-40B4-BE49-F238E27FC236}">
                <a16:creationId xmlns:a16="http://schemas.microsoft.com/office/drawing/2014/main" id="{BBA6EA36-6917-495E-8E00-FBAEC135FAA6}"/>
              </a:ext>
            </a:extLst>
          </p:cNvPr>
          <p:cNvSpPr>
            <a:spLocks noChangeArrowheads="1"/>
          </p:cNvSpPr>
          <p:nvPr/>
        </p:nvSpPr>
        <p:spPr bwMode="auto">
          <a:xfrm>
            <a:off x="2660650" y="2671763"/>
            <a:ext cx="9536113" cy="3744912"/>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6870" name="TextBox 5">
            <a:extLst>
              <a:ext uri="{FF2B5EF4-FFF2-40B4-BE49-F238E27FC236}">
                <a16:creationId xmlns:a16="http://schemas.microsoft.com/office/drawing/2014/main" id="{CE8A9D7F-AF00-40BC-997B-85E25FFF8704}"/>
              </a:ext>
            </a:extLst>
          </p:cNvPr>
          <p:cNvSpPr txBox="1">
            <a:spLocks noChangeArrowheads="1"/>
          </p:cNvSpPr>
          <p:nvPr/>
        </p:nvSpPr>
        <p:spPr bwMode="auto">
          <a:xfrm>
            <a:off x="3214688" y="2919413"/>
            <a:ext cx="18780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bg2"/>
                </a:solidFill>
                <a:latin typeface="微软雅黑" panose="020B0503020204020204" pitchFamily="34" charset="-122"/>
                <a:ea typeface="微软雅黑" panose="020B0503020204020204" pitchFamily="34" charset="-122"/>
              </a:rPr>
              <a:t>Market perception Capability</a:t>
            </a:r>
          </a:p>
        </p:txBody>
      </p:sp>
      <p:sp>
        <p:nvSpPr>
          <p:cNvPr id="36871" name="TextBox 6">
            <a:extLst>
              <a:ext uri="{FF2B5EF4-FFF2-40B4-BE49-F238E27FC236}">
                <a16:creationId xmlns:a16="http://schemas.microsoft.com/office/drawing/2014/main" id="{B3FC25FB-6187-4085-B189-D236B4C64CB1}"/>
              </a:ext>
            </a:extLst>
          </p:cNvPr>
          <p:cNvSpPr txBox="1">
            <a:spLocks noChangeArrowheads="1"/>
          </p:cNvSpPr>
          <p:nvPr/>
        </p:nvSpPr>
        <p:spPr bwMode="auto">
          <a:xfrm>
            <a:off x="3195638" y="3313113"/>
            <a:ext cx="8434387"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FFFFFF"/>
                </a:solidFill>
                <a:latin typeface="微软雅黑" panose="020B0503020204020204" pitchFamily="34" charset="-122"/>
                <a:ea typeface="微软雅黑" panose="020B0503020204020204" pitchFamily="34" charset="-122"/>
              </a:rPr>
              <a:t>Enter your text here and enter your text here to enter your text</a:t>
            </a:r>
          </a:p>
        </p:txBody>
      </p:sp>
      <p:sp>
        <p:nvSpPr>
          <p:cNvPr id="36872" name="TextBox 7">
            <a:extLst>
              <a:ext uri="{FF2B5EF4-FFF2-40B4-BE49-F238E27FC236}">
                <a16:creationId xmlns:a16="http://schemas.microsoft.com/office/drawing/2014/main" id="{39C9A793-FBBF-4123-8693-C914D0F2ED03}"/>
              </a:ext>
            </a:extLst>
          </p:cNvPr>
          <p:cNvSpPr txBox="1">
            <a:spLocks noChangeArrowheads="1"/>
          </p:cNvSpPr>
          <p:nvPr/>
        </p:nvSpPr>
        <p:spPr bwMode="auto">
          <a:xfrm>
            <a:off x="3195638" y="4867275"/>
            <a:ext cx="8434387"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FFFFFF"/>
                </a:solidFill>
                <a:latin typeface="微软雅黑" panose="020B0503020204020204" pitchFamily="34" charset="-122"/>
                <a:ea typeface="微软雅黑" panose="020B0503020204020204" pitchFamily="34" charset="-122"/>
              </a:rPr>
              <a:t>Enter your text here and enter your text here to enter your text</a:t>
            </a:r>
          </a:p>
        </p:txBody>
      </p:sp>
      <p:sp>
        <p:nvSpPr>
          <p:cNvPr id="36873" name="TextBox 8">
            <a:extLst>
              <a:ext uri="{FF2B5EF4-FFF2-40B4-BE49-F238E27FC236}">
                <a16:creationId xmlns:a16="http://schemas.microsoft.com/office/drawing/2014/main" id="{ED733034-292A-4676-8D64-612CCD9D4902}"/>
              </a:ext>
            </a:extLst>
          </p:cNvPr>
          <p:cNvSpPr txBox="1">
            <a:spLocks noChangeArrowheads="1"/>
          </p:cNvSpPr>
          <p:nvPr/>
        </p:nvSpPr>
        <p:spPr bwMode="auto">
          <a:xfrm>
            <a:off x="3214688" y="4470400"/>
            <a:ext cx="18780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bg2"/>
                </a:solidFill>
                <a:latin typeface="微软雅黑" panose="020B0503020204020204" pitchFamily="34" charset="-122"/>
                <a:ea typeface="微软雅黑" panose="020B0503020204020204" pitchFamily="34" charset="-122"/>
              </a:rPr>
              <a:t>Customer pioneering ability</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0-#ppt_w/2"/>
                                          </p:val>
                                        </p:tav>
                                        <p:tav tm="100000">
                                          <p:val>
                                            <p:strVal val="#ppt_x"/>
                                          </p:val>
                                        </p:tav>
                                      </p:tavLst>
                                    </p:anim>
                                    <p:anim calcmode="lin" valueType="num">
                                      <p:cBhvr additive="base">
                                        <p:cTn id="8" dur="500" fill="hold"/>
                                        <p:tgtEl>
                                          <p:spTgt spid="3686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6867"/>
                                        </p:tgtEl>
                                        <p:attrNameLst>
                                          <p:attrName>style.visibility</p:attrName>
                                        </p:attrNameLst>
                                      </p:cBhvr>
                                      <p:to>
                                        <p:strVal val="visible"/>
                                      </p:to>
                                    </p:set>
                                    <p:anim calcmode="lin" valueType="num">
                                      <p:cBhvr>
                                        <p:cTn id="12" dur="400" fill="hold"/>
                                        <p:tgtEl>
                                          <p:spTgt spid="3686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6867"/>
                                        </p:tgtEl>
                                        <p:attrNameLst>
                                          <p:attrName>ppt_y</p:attrName>
                                        </p:attrNameLst>
                                      </p:cBhvr>
                                      <p:tavLst>
                                        <p:tav tm="0">
                                          <p:val>
                                            <p:strVal val="#ppt_y"/>
                                          </p:val>
                                        </p:tav>
                                        <p:tav tm="100000">
                                          <p:val>
                                            <p:strVal val="#ppt_y"/>
                                          </p:val>
                                        </p:tav>
                                      </p:tavLst>
                                    </p:anim>
                                    <p:anim calcmode="lin" valueType="num">
                                      <p:cBhvr>
                                        <p:cTn id="14" dur="400" fill="hold"/>
                                        <p:tgtEl>
                                          <p:spTgt spid="3686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686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6867"/>
                                        </p:tgtEl>
                                      </p:cBhvr>
                                    </p:animEffect>
                                  </p:childTnLst>
                                </p:cTn>
                              </p:par>
                            </p:childTnLst>
                          </p:cTn>
                        </p:par>
                        <p:par>
                          <p:cTn id="17" fill="hold" nodeType="afterGroup">
                            <p:stCondLst>
                              <p:cond delay="1180"/>
                            </p:stCondLst>
                            <p:childTnLst>
                              <p:par>
                                <p:cTn id="18" presetID="22" presetClass="entr" presetSubtype="2" fill="hold" grpId="0" nodeType="afterEffect">
                                  <p:stCondLst>
                                    <p:cond delay="0"/>
                                  </p:stCondLst>
                                  <p:childTnLst>
                                    <p:set>
                                      <p:cBhvr>
                                        <p:cTn id="19" dur="1" fill="hold">
                                          <p:stCondLst>
                                            <p:cond delay="0"/>
                                          </p:stCondLst>
                                        </p:cTn>
                                        <p:tgtEl>
                                          <p:spTgt spid="36869"/>
                                        </p:tgtEl>
                                        <p:attrNameLst>
                                          <p:attrName>style.visibility</p:attrName>
                                        </p:attrNameLst>
                                      </p:cBhvr>
                                      <p:to>
                                        <p:strVal val="visible"/>
                                      </p:to>
                                    </p:set>
                                    <p:animEffect transition="in" filter="wipe(right)">
                                      <p:cBhvr>
                                        <p:cTn id="20" dur="1000"/>
                                        <p:tgtEl>
                                          <p:spTgt spid="36869"/>
                                        </p:tgtEl>
                                      </p:cBhvr>
                                    </p:animEffect>
                                  </p:childTnLst>
                                </p:cTn>
                              </p:par>
                            </p:childTnLst>
                          </p:cTn>
                        </p:par>
                        <p:par>
                          <p:cTn id="21" fill="hold" nodeType="afterGroup">
                            <p:stCondLst>
                              <p:cond delay="218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6870"/>
                                        </p:tgtEl>
                                        <p:attrNameLst>
                                          <p:attrName>style.visibility</p:attrName>
                                        </p:attrNameLst>
                                      </p:cBhvr>
                                      <p:to>
                                        <p:strVal val="visible"/>
                                      </p:to>
                                    </p:set>
                                    <p:anim calcmode="lin" valueType="num">
                                      <p:cBhvr>
                                        <p:cTn id="24" dur="300" fill="hold"/>
                                        <p:tgtEl>
                                          <p:spTgt spid="36870"/>
                                        </p:tgtEl>
                                        <p:attrNameLst>
                                          <p:attrName>ppt_x</p:attrName>
                                        </p:attrNameLst>
                                      </p:cBhvr>
                                      <p:tavLst>
                                        <p:tav tm="0">
                                          <p:val>
                                            <p:strVal val="#ppt_x"/>
                                          </p:val>
                                        </p:tav>
                                        <p:tav tm="50000">
                                          <p:val>
                                            <p:strVal val="#ppt_x+.1"/>
                                          </p:val>
                                        </p:tav>
                                        <p:tav tm="100000">
                                          <p:val>
                                            <p:strVal val="#ppt_x"/>
                                          </p:val>
                                        </p:tav>
                                      </p:tavLst>
                                    </p:anim>
                                    <p:anim calcmode="lin" valueType="num">
                                      <p:cBhvr>
                                        <p:cTn id="25" dur="300" fill="hold"/>
                                        <p:tgtEl>
                                          <p:spTgt spid="36870"/>
                                        </p:tgtEl>
                                        <p:attrNameLst>
                                          <p:attrName>ppt_y</p:attrName>
                                        </p:attrNameLst>
                                      </p:cBhvr>
                                      <p:tavLst>
                                        <p:tav tm="0">
                                          <p:val>
                                            <p:strVal val="#ppt_y"/>
                                          </p:val>
                                        </p:tav>
                                        <p:tav tm="100000">
                                          <p:val>
                                            <p:strVal val="#ppt_y"/>
                                          </p:val>
                                        </p:tav>
                                      </p:tavLst>
                                    </p:anim>
                                    <p:anim calcmode="lin" valueType="num">
                                      <p:cBhvr>
                                        <p:cTn id="26" dur="300" fill="hold"/>
                                        <p:tgtEl>
                                          <p:spTgt spid="36870"/>
                                        </p:tgtEl>
                                        <p:attrNameLst>
                                          <p:attrName>ppt_h</p:attrName>
                                        </p:attrNameLst>
                                      </p:cBhvr>
                                      <p:tavLst>
                                        <p:tav tm="0">
                                          <p:val>
                                            <p:strVal val="#ppt_h/10"/>
                                          </p:val>
                                        </p:tav>
                                        <p:tav tm="50000">
                                          <p:val>
                                            <p:strVal val="#ppt_h+.01"/>
                                          </p:val>
                                        </p:tav>
                                        <p:tav tm="100000">
                                          <p:val>
                                            <p:strVal val="#ppt_h"/>
                                          </p:val>
                                        </p:tav>
                                      </p:tavLst>
                                    </p:anim>
                                    <p:anim calcmode="lin" valueType="num">
                                      <p:cBhvr>
                                        <p:cTn id="27" dur="300" fill="hold"/>
                                        <p:tgtEl>
                                          <p:spTgt spid="3687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300" tmFilter="0,0; .5, 1; 1, 1"/>
                                        <p:tgtEl>
                                          <p:spTgt spid="36870"/>
                                        </p:tgtEl>
                                      </p:cBhvr>
                                    </p:animEffect>
                                  </p:childTnLst>
                                </p:cTn>
                              </p:par>
                            </p:childTnLst>
                          </p:cTn>
                        </p:par>
                        <p:par>
                          <p:cTn id="29" fill="hold" nodeType="afterGroup">
                            <p:stCondLst>
                              <p:cond delay="2630"/>
                            </p:stCondLst>
                            <p:childTnLst>
                              <p:par>
                                <p:cTn id="30" presetID="42" presetClass="entr" presetSubtype="0" fill="hold" grpId="0" nodeType="afterEffect">
                                  <p:stCondLst>
                                    <p:cond delay="0"/>
                                  </p:stCondLst>
                                  <p:childTnLst>
                                    <p:set>
                                      <p:cBhvr>
                                        <p:cTn id="31" dur="1" fill="hold">
                                          <p:stCondLst>
                                            <p:cond delay="0"/>
                                          </p:stCondLst>
                                        </p:cTn>
                                        <p:tgtEl>
                                          <p:spTgt spid="36871"/>
                                        </p:tgtEl>
                                        <p:attrNameLst>
                                          <p:attrName>style.visibility</p:attrName>
                                        </p:attrNameLst>
                                      </p:cBhvr>
                                      <p:to>
                                        <p:strVal val="visible"/>
                                      </p:to>
                                    </p:set>
                                    <p:animEffect transition="in" filter="fade">
                                      <p:cBhvr>
                                        <p:cTn id="32" dur="500"/>
                                        <p:tgtEl>
                                          <p:spTgt spid="36871"/>
                                        </p:tgtEl>
                                      </p:cBhvr>
                                    </p:animEffect>
                                    <p:anim calcmode="lin" valueType="num">
                                      <p:cBhvr>
                                        <p:cTn id="33" dur="500" fill="hold"/>
                                        <p:tgtEl>
                                          <p:spTgt spid="36871"/>
                                        </p:tgtEl>
                                        <p:attrNameLst>
                                          <p:attrName>ppt_x</p:attrName>
                                        </p:attrNameLst>
                                      </p:cBhvr>
                                      <p:tavLst>
                                        <p:tav tm="0">
                                          <p:val>
                                            <p:strVal val="#ppt_x"/>
                                          </p:val>
                                        </p:tav>
                                        <p:tav tm="100000">
                                          <p:val>
                                            <p:strVal val="#ppt_x"/>
                                          </p:val>
                                        </p:tav>
                                      </p:tavLst>
                                    </p:anim>
                                    <p:anim calcmode="lin" valueType="num">
                                      <p:cBhvr>
                                        <p:cTn id="34" dur="500" fill="hold"/>
                                        <p:tgtEl>
                                          <p:spTgt spid="36871"/>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313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36873"/>
                                        </p:tgtEl>
                                        <p:attrNameLst>
                                          <p:attrName>style.visibility</p:attrName>
                                        </p:attrNameLst>
                                      </p:cBhvr>
                                      <p:to>
                                        <p:strVal val="visible"/>
                                      </p:to>
                                    </p:set>
                                    <p:anim calcmode="lin" valueType="num">
                                      <p:cBhvr>
                                        <p:cTn id="38" dur="300" fill="hold"/>
                                        <p:tgtEl>
                                          <p:spTgt spid="36873"/>
                                        </p:tgtEl>
                                        <p:attrNameLst>
                                          <p:attrName>ppt_x</p:attrName>
                                        </p:attrNameLst>
                                      </p:cBhvr>
                                      <p:tavLst>
                                        <p:tav tm="0">
                                          <p:val>
                                            <p:strVal val="#ppt_x"/>
                                          </p:val>
                                        </p:tav>
                                        <p:tav tm="50000">
                                          <p:val>
                                            <p:strVal val="#ppt_x+.1"/>
                                          </p:val>
                                        </p:tav>
                                        <p:tav tm="100000">
                                          <p:val>
                                            <p:strVal val="#ppt_x"/>
                                          </p:val>
                                        </p:tav>
                                      </p:tavLst>
                                    </p:anim>
                                    <p:anim calcmode="lin" valueType="num">
                                      <p:cBhvr>
                                        <p:cTn id="39" dur="300" fill="hold"/>
                                        <p:tgtEl>
                                          <p:spTgt spid="36873"/>
                                        </p:tgtEl>
                                        <p:attrNameLst>
                                          <p:attrName>ppt_y</p:attrName>
                                        </p:attrNameLst>
                                      </p:cBhvr>
                                      <p:tavLst>
                                        <p:tav tm="0">
                                          <p:val>
                                            <p:strVal val="#ppt_y"/>
                                          </p:val>
                                        </p:tav>
                                        <p:tav tm="100000">
                                          <p:val>
                                            <p:strVal val="#ppt_y"/>
                                          </p:val>
                                        </p:tav>
                                      </p:tavLst>
                                    </p:anim>
                                    <p:anim calcmode="lin" valueType="num">
                                      <p:cBhvr>
                                        <p:cTn id="40" dur="300" fill="hold"/>
                                        <p:tgtEl>
                                          <p:spTgt spid="36873"/>
                                        </p:tgtEl>
                                        <p:attrNameLst>
                                          <p:attrName>ppt_h</p:attrName>
                                        </p:attrNameLst>
                                      </p:cBhvr>
                                      <p:tavLst>
                                        <p:tav tm="0">
                                          <p:val>
                                            <p:strVal val="#ppt_h/10"/>
                                          </p:val>
                                        </p:tav>
                                        <p:tav tm="50000">
                                          <p:val>
                                            <p:strVal val="#ppt_h+.01"/>
                                          </p:val>
                                        </p:tav>
                                        <p:tav tm="100000">
                                          <p:val>
                                            <p:strVal val="#ppt_h"/>
                                          </p:val>
                                        </p:tav>
                                      </p:tavLst>
                                    </p:anim>
                                    <p:anim calcmode="lin" valueType="num">
                                      <p:cBhvr>
                                        <p:cTn id="41" dur="300" fill="hold"/>
                                        <p:tgtEl>
                                          <p:spTgt spid="36873"/>
                                        </p:tgtEl>
                                        <p:attrNameLst>
                                          <p:attrName>ppt_w</p:attrName>
                                        </p:attrNameLst>
                                      </p:cBhvr>
                                      <p:tavLst>
                                        <p:tav tm="0">
                                          <p:val>
                                            <p:strVal val="#ppt_w/10"/>
                                          </p:val>
                                        </p:tav>
                                        <p:tav tm="50000">
                                          <p:val>
                                            <p:strVal val="#ppt_w+.01"/>
                                          </p:val>
                                        </p:tav>
                                        <p:tav tm="100000">
                                          <p:val>
                                            <p:strVal val="#ppt_w"/>
                                          </p:val>
                                        </p:tav>
                                      </p:tavLst>
                                    </p:anim>
                                    <p:animEffect transition="in" filter="fade">
                                      <p:cBhvr>
                                        <p:cTn id="42" dur="300" tmFilter="0,0; .5, 1; 1, 1"/>
                                        <p:tgtEl>
                                          <p:spTgt spid="36873"/>
                                        </p:tgtEl>
                                      </p:cBhvr>
                                    </p:animEffect>
                                  </p:childTnLst>
                                </p:cTn>
                              </p:par>
                            </p:childTnLst>
                          </p:cTn>
                        </p:par>
                        <p:par>
                          <p:cTn id="43" fill="hold" nodeType="afterGroup">
                            <p:stCondLst>
                              <p:cond delay="3580"/>
                            </p:stCondLst>
                            <p:childTnLst>
                              <p:par>
                                <p:cTn id="44" presetID="42" presetClass="entr" presetSubtype="0" fill="hold" grpId="0" nodeType="afterEffect">
                                  <p:stCondLst>
                                    <p:cond delay="0"/>
                                  </p:stCondLst>
                                  <p:childTnLst>
                                    <p:set>
                                      <p:cBhvr>
                                        <p:cTn id="45" dur="1" fill="hold">
                                          <p:stCondLst>
                                            <p:cond delay="0"/>
                                          </p:stCondLst>
                                        </p:cTn>
                                        <p:tgtEl>
                                          <p:spTgt spid="36872"/>
                                        </p:tgtEl>
                                        <p:attrNameLst>
                                          <p:attrName>style.visibility</p:attrName>
                                        </p:attrNameLst>
                                      </p:cBhvr>
                                      <p:to>
                                        <p:strVal val="visible"/>
                                      </p:to>
                                    </p:set>
                                    <p:animEffect transition="in" filter="fade">
                                      <p:cBhvr>
                                        <p:cTn id="46" dur="500"/>
                                        <p:tgtEl>
                                          <p:spTgt spid="36872"/>
                                        </p:tgtEl>
                                      </p:cBhvr>
                                    </p:animEffect>
                                    <p:anim calcmode="lin" valueType="num">
                                      <p:cBhvr>
                                        <p:cTn id="47" dur="500" fill="hold"/>
                                        <p:tgtEl>
                                          <p:spTgt spid="36872"/>
                                        </p:tgtEl>
                                        <p:attrNameLst>
                                          <p:attrName>ppt_x</p:attrName>
                                        </p:attrNameLst>
                                      </p:cBhvr>
                                      <p:tavLst>
                                        <p:tav tm="0">
                                          <p:val>
                                            <p:strVal val="#ppt_x"/>
                                          </p:val>
                                        </p:tav>
                                        <p:tav tm="100000">
                                          <p:val>
                                            <p:strVal val="#ppt_x"/>
                                          </p:val>
                                        </p:tav>
                                      </p:tavLst>
                                    </p:anim>
                                    <p:anim calcmode="lin" valueType="num">
                                      <p:cBhvr>
                                        <p:cTn id="48" dur="500" fill="hold"/>
                                        <p:tgtEl>
                                          <p:spTgt spid="36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9" grpId="0" animBg="1" autoUpdateAnimBg="0"/>
      <p:bldP spid="36870" grpId="0" autoUpdateAnimBg="0"/>
      <p:bldP spid="36871" grpId="0" autoUpdateAnimBg="0"/>
      <p:bldP spid="36872" grpId="0" autoUpdateAnimBg="0"/>
      <p:bldP spid="3687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Freeform 5">
            <a:extLst>
              <a:ext uri="{FF2B5EF4-FFF2-40B4-BE49-F238E27FC236}">
                <a16:creationId xmlns:a16="http://schemas.microsoft.com/office/drawing/2014/main" id="{4CDE0E24-1BBA-443E-B10E-7407F461593C}"/>
              </a:ext>
            </a:extLst>
          </p:cNvPr>
          <p:cNvSpPr>
            <a:spLocks/>
          </p:cNvSpPr>
          <p:nvPr/>
        </p:nvSpPr>
        <p:spPr bwMode="auto">
          <a:xfrm>
            <a:off x="3309938" y="1395413"/>
            <a:ext cx="888682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891" name="Freeform 6">
            <a:extLst>
              <a:ext uri="{FF2B5EF4-FFF2-40B4-BE49-F238E27FC236}">
                <a16:creationId xmlns:a16="http://schemas.microsoft.com/office/drawing/2014/main" id="{191D62BA-540A-4877-9C8B-365C99A6D764}"/>
              </a:ext>
            </a:extLst>
          </p:cNvPr>
          <p:cNvSpPr>
            <a:spLocks/>
          </p:cNvSpPr>
          <p:nvPr/>
        </p:nvSpPr>
        <p:spPr bwMode="auto">
          <a:xfrm>
            <a:off x="0" y="4075113"/>
            <a:ext cx="5695950"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892" name="Freeform 7">
            <a:extLst>
              <a:ext uri="{FF2B5EF4-FFF2-40B4-BE49-F238E27FC236}">
                <a16:creationId xmlns:a16="http://schemas.microsoft.com/office/drawing/2014/main" id="{0CB99D0A-0C36-41D5-97BE-E1EB94CDD5A3}"/>
              </a:ext>
            </a:extLst>
          </p:cNvPr>
          <p:cNvSpPr>
            <a:spLocks/>
          </p:cNvSpPr>
          <p:nvPr/>
        </p:nvSpPr>
        <p:spPr bwMode="auto">
          <a:xfrm>
            <a:off x="0" y="2052638"/>
            <a:ext cx="10733088"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893" name="Freeform 8">
            <a:extLst>
              <a:ext uri="{FF2B5EF4-FFF2-40B4-BE49-F238E27FC236}">
                <a16:creationId xmlns:a16="http://schemas.microsoft.com/office/drawing/2014/main" id="{47B009A1-6987-4EA7-AC1D-D0F746A3EABB}"/>
              </a:ext>
            </a:extLst>
          </p:cNvPr>
          <p:cNvSpPr>
            <a:spLocks/>
          </p:cNvSpPr>
          <p:nvPr/>
        </p:nvSpPr>
        <p:spPr bwMode="auto">
          <a:xfrm>
            <a:off x="11231563" y="1908175"/>
            <a:ext cx="557212"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894" name="Freeform 9">
            <a:extLst>
              <a:ext uri="{FF2B5EF4-FFF2-40B4-BE49-F238E27FC236}">
                <a16:creationId xmlns:a16="http://schemas.microsoft.com/office/drawing/2014/main" id="{920E10D3-028C-4A44-9D92-A9C3316BFAC4}"/>
              </a:ext>
            </a:extLst>
          </p:cNvPr>
          <p:cNvSpPr>
            <a:spLocks/>
          </p:cNvSpPr>
          <p:nvPr/>
        </p:nvSpPr>
        <p:spPr bwMode="auto">
          <a:xfrm>
            <a:off x="10591800" y="6049963"/>
            <a:ext cx="1604963" cy="808037"/>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895" name="Freeform 10">
            <a:extLst>
              <a:ext uri="{FF2B5EF4-FFF2-40B4-BE49-F238E27FC236}">
                <a16:creationId xmlns:a16="http://schemas.microsoft.com/office/drawing/2014/main" id="{774D613C-29D4-4AAC-B756-CE9EA8ADD23F}"/>
              </a:ext>
            </a:extLst>
          </p:cNvPr>
          <p:cNvSpPr>
            <a:spLocks/>
          </p:cNvSpPr>
          <p:nvPr/>
        </p:nvSpPr>
        <p:spPr bwMode="auto">
          <a:xfrm>
            <a:off x="10301288" y="6208713"/>
            <a:ext cx="1895475" cy="649287"/>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896" name="TextBox 11">
            <a:extLst>
              <a:ext uri="{FF2B5EF4-FFF2-40B4-BE49-F238E27FC236}">
                <a16:creationId xmlns:a16="http://schemas.microsoft.com/office/drawing/2014/main" id="{530695A9-1140-46CD-ACBF-3C24C1E057C3}"/>
              </a:ext>
            </a:extLst>
          </p:cNvPr>
          <p:cNvSpPr txBox="1">
            <a:spLocks noChangeArrowheads="1"/>
          </p:cNvSpPr>
          <p:nvPr/>
        </p:nvSpPr>
        <p:spPr bwMode="auto">
          <a:xfrm>
            <a:off x="2709863" y="2568575"/>
            <a:ext cx="2749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rgbClr val="FFFFFF"/>
                </a:solidFill>
                <a:latin typeface="微软雅黑" panose="020B0503020204020204" pitchFamily="34" charset="-122"/>
                <a:ea typeface="微软雅黑" panose="020B0503020204020204" pitchFamily="34" charset="-122"/>
              </a:rPr>
              <a:t>Chapter Big Title</a:t>
            </a:r>
          </a:p>
        </p:txBody>
      </p:sp>
      <p:sp>
        <p:nvSpPr>
          <p:cNvPr id="37897" name="TextBox 12">
            <a:extLst>
              <a:ext uri="{FF2B5EF4-FFF2-40B4-BE49-F238E27FC236}">
                <a16:creationId xmlns:a16="http://schemas.microsoft.com/office/drawing/2014/main" id="{7864E8BC-7DDE-4E13-9C0D-1A3E401A9269}"/>
              </a:ext>
            </a:extLst>
          </p:cNvPr>
          <p:cNvSpPr txBox="1">
            <a:spLocks noChangeArrowheads="1"/>
          </p:cNvSpPr>
          <p:nvPr/>
        </p:nvSpPr>
        <p:spPr bwMode="auto">
          <a:xfrm>
            <a:off x="1346200" y="2463800"/>
            <a:ext cx="1276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FFFFFF"/>
                </a:solidFill>
                <a:latin typeface="微软雅黑" panose="020B0503020204020204" pitchFamily="34" charset="-122"/>
                <a:ea typeface="微软雅黑" panose="020B0503020204020204" pitchFamily="34" charset="-122"/>
              </a:rPr>
              <a:t>4</a:t>
            </a:r>
            <a:endParaRPr lang="zh-CN" altLang="en-US" sz="13800" b="1">
              <a:solidFill>
                <a:srgbClr val="FFFFFF"/>
              </a:solidFill>
              <a:latin typeface="微软雅黑" panose="020B0503020204020204" pitchFamily="34" charset="-122"/>
              <a:ea typeface="微软雅黑" panose="020B0503020204020204" pitchFamily="34" charset="-122"/>
            </a:endParaRPr>
          </a:p>
        </p:txBody>
      </p:sp>
      <p:sp>
        <p:nvSpPr>
          <p:cNvPr id="37898" name="TextBox 1">
            <a:extLst>
              <a:ext uri="{FF2B5EF4-FFF2-40B4-BE49-F238E27FC236}">
                <a16:creationId xmlns:a16="http://schemas.microsoft.com/office/drawing/2014/main" id="{C4E91910-0837-45BE-81C2-F7CB53C9D578}"/>
              </a:ext>
            </a:extLst>
          </p:cNvPr>
          <p:cNvSpPr txBox="1">
            <a:spLocks noChangeArrowheads="1"/>
          </p:cNvSpPr>
          <p:nvPr/>
        </p:nvSpPr>
        <p:spPr bwMode="auto">
          <a:xfrm>
            <a:off x="2778125" y="3435350"/>
            <a:ext cx="6264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Here you can use a concise text to describe the central idea of this chapter, or as a chapter guide. You can also list the section headings in this chapter.</a:t>
            </a:r>
          </a:p>
        </p:txBody>
      </p:sp>
      <p:sp>
        <p:nvSpPr>
          <p:cNvPr id="37899" name="TextBox 2">
            <a:extLst>
              <a:ext uri="{FF2B5EF4-FFF2-40B4-BE49-F238E27FC236}">
                <a16:creationId xmlns:a16="http://schemas.microsoft.com/office/drawing/2014/main" id="{3E930CDF-0709-4CC3-8170-27E549356BC7}"/>
              </a:ext>
            </a:extLst>
          </p:cNvPr>
          <p:cNvSpPr txBox="1">
            <a:spLocks noChangeArrowheads="1"/>
          </p:cNvSpPr>
          <p:nvPr/>
        </p:nvSpPr>
        <p:spPr bwMode="auto">
          <a:xfrm>
            <a:off x="490538" y="3813175"/>
            <a:ext cx="84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ipe(left)">
                                      <p:cBhvr>
                                        <p:cTn id="7" dur="1000"/>
                                        <p:tgtEl>
                                          <p:spTgt spid="37891"/>
                                        </p:tgtEl>
                                      </p:cBhvr>
                                    </p:animEffect>
                                  </p:childTnLst>
                                </p:cTn>
                              </p:par>
                              <p:par>
                                <p:cTn id="8" presetID="22" presetClass="entr" presetSubtype="2"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wipe(right)">
                                      <p:cBhvr>
                                        <p:cTn id="10" dur="1000"/>
                                        <p:tgtEl>
                                          <p:spTgt spid="37890"/>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37892"/>
                                        </p:tgtEl>
                                        <p:attrNameLst>
                                          <p:attrName>style.visibility</p:attrName>
                                        </p:attrNameLst>
                                      </p:cBhvr>
                                      <p:to>
                                        <p:strVal val="visible"/>
                                      </p:to>
                                    </p:set>
                                    <p:anim calcmode="lin" valueType="num">
                                      <p:cBhvr additive="base">
                                        <p:cTn id="14" dur="500" fill="hold"/>
                                        <p:tgtEl>
                                          <p:spTgt spid="37892"/>
                                        </p:tgtEl>
                                        <p:attrNameLst>
                                          <p:attrName>ppt_x</p:attrName>
                                        </p:attrNameLst>
                                      </p:cBhvr>
                                      <p:tavLst>
                                        <p:tav tm="0">
                                          <p:val>
                                            <p:strVal val="0-#ppt_w/2"/>
                                          </p:val>
                                        </p:tav>
                                        <p:tav tm="100000">
                                          <p:val>
                                            <p:strVal val="#ppt_x"/>
                                          </p:val>
                                        </p:tav>
                                      </p:tavLst>
                                    </p:anim>
                                    <p:anim calcmode="lin" valueType="num">
                                      <p:cBhvr additive="base">
                                        <p:cTn id="15" dur="500" fill="hold"/>
                                        <p:tgtEl>
                                          <p:spTgt spid="3789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p:cTn id="19" dur="300" fill="hold"/>
                                        <p:tgtEl>
                                          <p:spTgt spid="37893"/>
                                        </p:tgtEl>
                                        <p:attrNameLst>
                                          <p:attrName>ppt_w</p:attrName>
                                        </p:attrNameLst>
                                      </p:cBhvr>
                                      <p:tavLst>
                                        <p:tav tm="0">
                                          <p:val>
                                            <p:fltVal val="0"/>
                                          </p:val>
                                        </p:tav>
                                        <p:tav tm="100000">
                                          <p:val>
                                            <p:strVal val="#ppt_w"/>
                                          </p:val>
                                        </p:tav>
                                      </p:tavLst>
                                    </p:anim>
                                    <p:anim calcmode="lin" valueType="num">
                                      <p:cBhvr>
                                        <p:cTn id="20" dur="300" fill="hold"/>
                                        <p:tgtEl>
                                          <p:spTgt spid="37893"/>
                                        </p:tgtEl>
                                        <p:attrNameLst>
                                          <p:attrName>ppt_h</p:attrName>
                                        </p:attrNameLst>
                                      </p:cBhvr>
                                      <p:tavLst>
                                        <p:tav tm="0">
                                          <p:val>
                                            <p:fltVal val="0"/>
                                          </p:val>
                                        </p:tav>
                                        <p:tav tm="100000">
                                          <p:val>
                                            <p:strVal val="#ppt_h"/>
                                          </p:val>
                                        </p:tav>
                                      </p:tavLst>
                                    </p:anim>
                                    <p:anim calcmode="lin" valueType="num">
                                      <p:cBhvr>
                                        <p:cTn id="21" dur="300" fill="hold"/>
                                        <p:tgtEl>
                                          <p:spTgt spid="37893"/>
                                        </p:tgtEl>
                                        <p:attrNameLst>
                                          <p:attrName>style.rotation</p:attrName>
                                        </p:attrNameLst>
                                      </p:cBhvr>
                                      <p:tavLst>
                                        <p:tav tm="0">
                                          <p:val>
                                            <p:fltVal val="90"/>
                                          </p:val>
                                        </p:tav>
                                        <p:tav tm="100000">
                                          <p:val>
                                            <p:fltVal val="0"/>
                                          </p:val>
                                        </p:tav>
                                      </p:tavLst>
                                    </p:anim>
                                    <p:animEffect transition="in" filter="fade">
                                      <p:cBhvr>
                                        <p:cTn id="22" dur="300"/>
                                        <p:tgtEl>
                                          <p:spTgt spid="37893"/>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37894"/>
                                        </p:tgtEl>
                                        <p:attrNameLst>
                                          <p:attrName>style.visibility</p:attrName>
                                        </p:attrNameLst>
                                      </p:cBhvr>
                                      <p:to>
                                        <p:strVal val="visible"/>
                                      </p:to>
                                    </p:set>
                                    <p:animEffect transition="in" filter="fade">
                                      <p:cBhvr>
                                        <p:cTn id="26" dur="400"/>
                                        <p:tgtEl>
                                          <p:spTgt spid="37894"/>
                                        </p:tgtEl>
                                      </p:cBhvr>
                                    </p:animEffect>
                                    <p:anim calcmode="lin" valueType="num">
                                      <p:cBhvr>
                                        <p:cTn id="27" dur="400" fill="hold"/>
                                        <p:tgtEl>
                                          <p:spTgt spid="37894"/>
                                        </p:tgtEl>
                                        <p:attrNameLst>
                                          <p:attrName>ppt_x</p:attrName>
                                        </p:attrNameLst>
                                      </p:cBhvr>
                                      <p:tavLst>
                                        <p:tav tm="0">
                                          <p:val>
                                            <p:strVal val="#ppt_x"/>
                                          </p:val>
                                        </p:tav>
                                        <p:tav tm="100000">
                                          <p:val>
                                            <p:strVal val="#ppt_x"/>
                                          </p:val>
                                        </p:tav>
                                      </p:tavLst>
                                    </p:anim>
                                    <p:anim calcmode="lin" valueType="num">
                                      <p:cBhvr>
                                        <p:cTn id="28" dur="400" fill="hold"/>
                                        <p:tgtEl>
                                          <p:spTgt spid="3789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37895"/>
                                        </p:tgtEl>
                                        <p:attrNameLst>
                                          <p:attrName>style.visibility</p:attrName>
                                        </p:attrNameLst>
                                      </p:cBhvr>
                                      <p:to>
                                        <p:strVal val="visible"/>
                                      </p:to>
                                    </p:set>
                                    <p:animEffect transition="in" filter="fade">
                                      <p:cBhvr>
                                        <p:cTn id="31" dur="400"/>
                                        <p:tgtEl>
                                          <p:spTgt spid="37895"/>
                                        </p:tgtEl>
                                      </p:cBhvr>
                                    </p:animEffect>
                                    <p:anim calcmode="lin" valueType="num">
                                      <p:cBhvr>
                                        <p:cTn id="32" dur="400" fill="hold"/>
                                        <p:tgtEl>
                                          <p:spTgt spid="37895"/>
                                        </p:tgtEl>
                                        <p:attrNameLst>
                                          <p:attrName>ppt_x</p:attrName>
                                        </p:attrNameLst>
                                      </p:cBhvr>
                                      <p:tavLst>
                                        <p:tav tm="0">
                                          <p:val>
                                            <p:strVal val="#ppt_x"/>
                                          </p:val>
                                        </p:tav>
                                        <p:tav tm="100000">
                                          <p:val>
                                            <p:strVal val="#ppt_x"/>
                                          </p:val>
                                        </p:tav>
                                      </p:tavLst>
                                    </p:anim>
                                    <p:anim calcmode="lin" valueType="num">
                                      <p:cBhvr>
                                        <p:cTn id="33" dur="400" fill="hold"/>
                                        <p:tgtEl>
                                          <p:spTgt spid="3789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37899"/>
                                        </p:tgtEl>
                                        <p:attrNameLst>
                                          <p:attrName>style.visibility</p:attrName>
                                        </p:attrNameLst>
                                      </p:cBhvr>
                                      <p:to>
                                        <p:strVal val="visible"/>
                                      </p:to>
                                    </p:set>
                                    <p:animEffect transition="in" filter="fade">
                                      <p:cBhvr>
                                        <p:cTn id="37" dur="500"/>
                                        <p:tgtEl>
                                          <p:spTgt spid="37899"/>
                                        </p:tgtEl>
                                      </p:cBhvr>
                                    </p:animEffect>
                                    <p:anim calcmode="lin" valueType="num">
                                      <p:cBhvr>
                                        <p:cTn id="38" dur="500" fill="hold"/>
                                        <p:tgtEl>
                                          <p:spTgt spid="37899"/>
                                        </p:tgtEl>
                                        <p:attrNameLst>
                                          <p:attrName>ppt_x</p:attrName>
                                        </p:attrNameLst>
                                      </p:cBhvr>
                                      <p:tavLst>
                                        <p:tav tm="0">
                                          <p:val>
                                            <p:strVal val="#ppt_x"/>
                                          </p:val>
                                        </p:tav>
                                        <p:tav tm="100000">
                                          <p:val>
                                            <p:strVal val="#ppt_x"/>
                                          </p:val>
                                        </p:tav>
                                      </p:tavLst>
                                    </p:anim>
                                    <p:anim calcmode="lin" valueType="num">
                                      <p:cBhvr>
                                        <p:cTn id="39" dur="500" fill="hold"/>
                                        <p:tgtEl>
                                          <p:spTgt spid="37899"/>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37897"/>
                                        </p:tgtEl>
                                        <p:attrNameLst>
                                          <p:attrName>style.visibility</p:attrName>
                                        </p:attrNameLst>
                                      </p:cBhvr>
                                      <p:to>
                                        <p:strVal val="visible"/>
                                      </p:to>
                                    </p:set>
                                    <p:anim calcmode="lin" valueType="num">
                                      <p:cBhvr>
                                        <p:cTn id="43" dur="500" fill="hold"/>
                                        <p:tgtEl>
                                          <p:spTgt spid="37897"/>
                                        </p:tgtEl>
                                        <p:attrNameLst>
                                          <p:attrName>ppt_w</p:attrName>
                                        </p:attrNameLst>
                                      </p:cBhvr>
                                      <p:tavLst>
                                        <p:tav tm="0">
                                          <p:val>
                                            <p:fltVal val="0"/>
                                          </p:val>
                                        </p:tav>
                                        <p:tav tm="100000">
                                          <p:val>
                                            <p:strVal val="#ppt_w"/>
                                          </p:val>
                                        </p:tav>
                                      </p:tavLst>
                                    </p:anim>
                                    <p:anim calcmode="lin" valueType="num">
                                      <p:cBhvr>
                                        <p:cTn id="44" dur="500" fill="hold"/>
                                        <p:tgtEl>
                                          <p:spTgt spid="37897"/>
                                        </p:tgtEl>
                                        <p:attrNameLst>
                                          <p:attrName>ppt_h</p:attrName>
                                        </p:attrNameLst>
                                      </p:cBhvr>
                                      <p:tavLst>
                                        <p:tav tm="0">
                                          <p:val>
                                            <p:fltVal val="0"/>
                                          </p:val>
                                        </p:tav>
                                        <p:tav tm="100000">
                                          <p:val>
                                            <p:strVal val="#ppt_h"/>
                                          </p:val>
                                        </p:tav>
                                      </p:tavLst>
                                    </p:anim>
                                    <p:anim calcmode="lin" valueType="num">
                                      <p:cBhvr>
                                        <p:cTn id="45" dur="500" fill="hold"/>
                                        <p:tgtEl>
                                          <p:spTgt spid="37897"/>
                                        </p:tgtEl>
                                        <p:attrNameLst>
                                          <p:attrName>style.rotation</p:attrName>
                                        </p:attrNameLst>
                                      </p:cBhvr>
                                      <p:tavLst>
                                        <p:tav tm="0">
                                          <p:val>
                                            <p:fltVal val="90"/>
                                          </p:val>
                                        </p:tav>
                                        <p:tav tm="100000">
                                          <p:val>
                                            <p:fltVal val="0"/>
                                          </p:val>
                                        </p:tav>
                                      </p:tavLst>
                                    </p:anim>
                                    <p:animEffect transition="in" filter="fade">
                                      <p:cBhvr>
                                        <p:cTn id="46" dur="500"/>
                                        <p:tgtEl>
                                          <p:spTgt spid="37897"/>
                                        </p:tgtEl>
                                      </p:cBhvr>
                                    </p:animEffect>
                                  </p:childTnLst>
                                </p:cTn>
                              </p:par>
                            </p:childTnLst>
                          </p:cTn>
                        </p:par>
                        <p:par>
                          <p:cTn id="47" fill="hold" nodeType="afterGroup">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37896"/>
                                        </p:tgtEl>
                                        <p:attrNameLst>
                                          <p:attrName>style.visibility</p:attrName>
                                        </p:attrNameLst>
                                      </p:cBhvr>
                                      <p:to>
                                        <p:strVal val="visible"/>
                                      </p:to>
                                    </p:set>
                                    <p:animEffect transition="in" filter="wipe(left)">
                                      <p:cBhvr>
                                        <p:cTn id="50" dur="500"/>
                                        <p:tgtEl>
                                          <p:spTgt spid="37896"/>
                                        </p:tgtEl>
                                      </p:cBhvr>
                                    </p:animEffect>
                                  </p:childTnLst>
                                </p:cTn>
                              </p:par>
                            </p:childTnLst>
                          </p:cTn>
                        </p:par>
                        <p:par>
                          <p:cTn id="51" fill="hold" nodeType="afterGroup">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37898"/>
                                        </p:tgtEl>
                                        <p:attrNameLst>
                                          <p:attrName>style.visibility</p:attrName>
                                        </p:attrNameLst>
                                      </p:cBhvr>
                                      <p:to>
                                        <p:strVal val="visible"/>
                                      </p:to>
                                    </p:set>
                                    <p:animEffect transition="in" filter="wipe(up)">
                                      <p:cBhvr>
                                        <p:cTn id="54" dur="5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utoUpdateAnimBg="0"/>
      <p:bldP spid="37897" grpId="0" autoUpdateAnimBg="0"/>
      <p:bldP spid="37898" grpId="0" autoUpdateAnimBg="0"/>
      <p:bldP spid="3789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76">
            <a:extLst>
              <a:ext uri="{FF2B5EF4-FFF2-40B4-BE49-F238E27FC236}">
                <a16:creationId xmlns:a16="http://schemas.microsoft.com/office/drawing/2014/main" id="{8C899449-0129-4482-85B7-9C3B59E6AC31}"/>
              </a:ext>
            </a:extLst>
          </p:cNvPr>
          <p:cNvSpPr txBox="1">
            <a:spLocks noChangeArrowheads="1"/>
          </p:cNvSpPr>
          <p:nvPr/>
        </p:nvSpPr>
        <p:spPr bwMode="auto">
          <a:xfrm>
            <a:off x="477838" y="163513"/>
            <a:ext cx="2338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4D4D4D"/>
                </a:solidFill>
                <a:latin typeface="微软雅黑" panose="020B0503020204020204" pitchFamily="34" charset="-122"/>
                <a:ea typeface="微软雅黑" panose="020B0503020204020204" pitchFamily="34" charset="-122"/>
              </a:rPr>
              <a:t>Industry Development Forecast</a:t>
            </a:r>
          </a:p>
        </p:txBody>
      </p:sp>
      <p:sp>
        <p:nvSpPr>
          <p:cNvPr id="38915" name="Freeform 6">
            <a:extLst>
              <a:ext uri="{FF2B5EF4-FFF2-40B4-BE49-F238E27FC236}">
                <a16:creationId xmlns:a16="http://schemas.microsoft.com/office/drawing/2014/main" id="{D8995236-3D50-4025-89C8-533FC329B374}"/>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916" name="燕尾形 25">
            <a:extLst>
              <a:ext uri="{FF2B5EF4-FFF2-40B4-BE49-F238E27FC236}">
                <a16:creationId xmlns:a16="http://schemas.microsoft.com/office/drawing/2014/main" id="{8FB45CFC-1664-4900-BBF3-3535F98C99D9}"/>
              </a:ext>
            </a:extLst>
          </p:cNvPr>
          <p:cNvSpPr>
            <a:spLocks noChangeArrowheads="1"/>
          </p:cNvSpPr>
          <p:nvPr/>
        </p:nvSpPr>
        <p:spPr bwMode="auto">
          <a:xfrm rot="16200000">
            <a:off x="998537" y="4279901"/>
            <a:ext cx="1008063" cy="1223962"/>
          </a:xfrm>
          <a:prstGeom prst="chevron">
            <a:avLst>
              <a:gd name="adj" fmla="val 23861"/>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100">
              <a:solidFill>
                <a:srgbClr val="C4261D"/>
              </a:solidFill>
            </a:endParaRPr>
          </a:p>
        </p:txBody>
      </p:sp>
      <p:sp>
        <p:nvSpPr>
          <p:cNvPr id="38917" name="燕尾形 26">
            <a:extLst>
              <a:ext uri="{FF2B5EF4-FFF2-40B4-BE49-F238E27FC236}">
                <a16:creationId xmlns:a16="http://schemas.microsoft.com/office/drawing/2014/main" id="{5928987A-F069-4658-89C4-7CEAF011EDDF}"/>
              </a:ext>
            </a:extLst>
          </p:cNvPr>
          <p:cNvSpPr>
            <a:spLocks noChangeArrowheads="1"/>
          </p:cNvSpPr>
          <p:nvPr/>
        </p:nvSpPr>
        <p:spPr bwMode="auto">
          <a:xfrm rot="16200000">
            <a:off x="998537" y="2889251"/>
            <a:ext cx="1008063" cy="1223962"/>
          </a:xfrm>
          <a:prstGeom prst="chevron">
            <a:avLst>
              <a:gd name="adj" fmla="val 23861"/>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100">
              <a:solidFill>
                <a:srgbClr val="C4261D"/>
              </a:solidFill>
            </a:endParaRPr>
          </a:p>
        </p:txBody>
      </p:sp>
      <p:sp>
        <p:nvSpPr>
          <p:cNvPr id="38918" name="燕尾形 27">
            <a:extLst>
              <a:ext uri="{FF2B5EF4-FFF2-40B4-BE49-F238E27FC236}">
                <a16:creationId xmlns:a16="http://schemas.microsoft.com/office/drawing/2014/main" id="{F8C40111-B449-4C17-8ED9-8702280E43D7}"/>
              </a:ext>
            </a:extLst>
          </p:cNvPr>
          <p:cNvSpPr>
            <a:spLocks noChangeArrowheads="1"/>
          </p:cNvSpPr>
          <p:nvPr/>
        </p:nvSpPr>
        <p:spPr bwMode="auto">
          <a:xfrm rot="16200000">
            <a:off x="998537" y="1479551"/>
            <a:ext cx="1008063" cy="1223962"/>
          </a:xfrm>
          <a:prstGeom prst="chevron">
            <a:avLst>
              <a:gd name="adj" fmla="val 23861"/>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100">
              <a:solidFill>
                <a:srgbClr val="C4261D"/>
              </a:solidFill>
            </a:endParaRPr>
          </a:p>
        </p:txBody>
      </p:sp>
      <p:sp>
        <p:nvSpPr>
          <p:cNvPr id="38919" name="燕尾形 28">
            <a:extLst>
              <a:ext uri="{FF2B5EF4-FFF2-40B4-BE49-F238E27FC236}">
                <a16:creationId xmlns:a16="http://schemas.microsoft.com/office/drawing/2014/main" id="{A86E098D-A689-4CCC-925A-4C27CDE86C50}"/>
              </a:ext>
            </a:extLst>
          </p:cNvPr>
          <p:cNvSpPr>
            <a:spLocks noChangeArrowheads="1"/>
          </p:cNvSpPr>
          <p:nvPr/>
        </p:nvSpPr>
        <p:spPr bwMode="auto">
          <a:xfrm rot="5400000" flipV="1">
            <a:off x="6481763" y="3033713"/>
            <a:ext cx="1008062" cy="1223962"/>
          </a:xfrm>
          <a:prstGeom prst="chevron">
            <a:avLst>
              <a:gd name="adj" fmla="val 23861"/>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a:solidFill>
                <a:srgbClr val="C4261D"/>
              </a:solidFill>
            </a:endParaRPr>
          </a:p>
        </p:txBody>
      </p:sp>
      <p:sp>
        <p:nvSpPr>
          <p:cNvPr id="38920" name="燕尾形 29">
            <a:extLst>
              <a:ext uri="{FF2B5EF4-FFF2-40B4-BE49-F238E27FC236}">
                <a16:creationId xmlns:a16="http://schemas.microsoft.com/office/drawing/2014/main" id="{4AD0399E-C8F3-4727-AB2B-E359492BA0B8}"/>
              </a:ext>
            </a:extLst>
          </p:cNvPr>
          <p:cNvSpPr>
            <a:spLocks noChangeArrowheads="1"/>
          </p:cNvSpPr>
          <p:nvPr/>
        </p:nvSpPr>
        <p:spPr bwMode="auto">
          <a:xfrm rot="5400000" flipV="1">
            <a:off x="6481762" y="1387476"/>
            <a:ext cx="1008063" cy="1223962"/>
          </a:xfrm>
          <a:prstGeom prst="chevron">
            <a:avLst>
              <a:gd name="adj" fmla="val 23861"/>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a:solidFill>
                <a:srgbClr val="C4261D"/>
              </a:solidFill>
            </a:endParaRPr>
          </a:p>
        </p:txBody>
      </p:sp>
      <p:sp>
        <p:nvSpPr>
          <p:cNvPr id="38921" name="TextBox 30">
            <a:extLst>
              <a:ext uri="{FF2B5EF4-FFF2-40B4-BE49-F238E27FC236}">
                <a16:creationId xmlns:a16="http://schemas.microsoft.com/office/drawing/2014/main" id="{B30190A0-4E12-4FAB-9A28-3BE25D876F25}"/>
              </a:ext>
            </a:extLst>
          </p:cNvPr>
          <p:cNvSpPr txBox="1">
            <a:spLocks noChangeArrowheads="1"/>
          </p:cNvSpPr>
          <p:nvPr/>
        </p:nvSpPr>
        <p:spPr bwMode="auto">
          <a:xfrm>
            <a:off x="809117" y="1731963"/>
            <a:ext cx="13853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solidFill>
                  <a:srgbClr val="F8F8F8"/>
                </a:solidFill>
                <a:latin typeface="微软雅黑" panose="020B0503020204020204" pitchFamily="34" charset="-122"/>
                <a:ea typeface="微软雅黑" panose="020B0503020204020204" pitchFamily="34" charset="-122"/>
              </a:rPr>
              <a:t>Positive</a:t>
            </a:r>
            <a:endParaRPr lang="en-US" altLang="zh-CN" sz="110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1100">
                <a:solidFill>
                  <a:srgbClr val="F8F8F8"/>
                </a:solidFill>
                <a:latin typeface="微软雅黑" panose="020B0503020204020204" pitchFamily="34" charset="-122"/>
                <a:ea typeface="微软雅黑" panose="020B0503020204020204" pitchFamily="34" charset="-122"/>
              </a:rPr>
              <a:t>Point of view One</a:t>
            </a:r>
          </a:p>
        </p:txBody>
      </p:sp>
      <p:sp>
        <p:nvSpPr>
          <p:cNvPr id="38922" name="TextBox 31">
            <a:extLst>
              <a:ext uri="{FF2B5EF4-FFF2-40B4-BE49-F238E27FC236}">
                <a16:creationId xmlns:a16="http://schemas.microsoft.com/office/drawing/2014/main" id="{6B8E9810-59AF-4827-8473-CB9367037210}"/>
              </a:ext>
            </a:extLst>
          </p:cNvPr>
          <p:cNvSpPr txBox="1">
            <a:spLocks noChangeArrowheads="1"/>
          </p:cNvSpPr>
          <p:nvPr/>
        </p:nvSpPr>
        <p:spPr bwMode="auto">
          <a:xfrm>
            <a:off x="2257425" y="1819275"/>
            <a:ext cx="3265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80808"/>
                </a:solidFill>
                <a:latin typeface="微软雅黑" panose="020B0503020204020204" pitchFamily="34" charset="-122"/>
                <a:ea typeface="微软雅黑" panose="020B0503020204020204" pitchFamily="34" charset="-122"/>
              </a:rPr>
              <a:t>Enter paragraph text here enter paragraph text here</a:t>
            </a:r>
          </a:p>
        </p:txBody>
      </p:sp>
      <p:sp>
        <p:nvSpPr>
          <p:cNvPr id="38923" name="TextBox 32">
            <a:extLst>
              <a:ext uri="{FF2B5EF4-FFF2-40B4-BE49-F238E27FC236}">
                <a16:creationId xmlns:a16="http://schemas.microsoft.com/office/drawing/2014/main" id="{5EE4E53B-0115-4E17-956A-C4C493EA5A66}"/>
              </a:ext>
            </a:extLst>
          </p:cNvPr>
          <p:cNvSpPr txBox="1">
            <a:spLocks noChangeArrowheads="1"/>
          </p:cNvSpPr>
          <p:nvPr/>
        </p:nvSpPr>
        <p:spPr bwMode="auto">
          <a:xfrm>
            <a:off x="1007088" y="3182938"/>
            <a:ext cx="9893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solidFill>
                  <a:srgbClr val="F8F8F8"/>
                </a:solidFill>
                <a:latin typeface="微软雅黑" panose="020B0503020204020204" pitchFamily="34" charset="-122"/>
                <a:ea typeface="微软雅黑" panose="020B0503020204020204" pitchFamily="34" charset="-122"/>
              </a:rPr>
              <a:t>Positive</a:t>
            </a:r>
            <a:endParaRPr lang="en-US" altLang="zh-CN" sz="110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1100">
                <a:solidFill>
                  <a:srgbClr val="F8F8F8"/>
                </a:solidFill>
                <a:latin typeface="微软雅黑" panose="020B0503020204020204" pitchFamily="34" charset="-122"/>
                <a:ea typeface="微软雅黑" panose="020B0503020204020204" pitchFamily="34" charset="-122"/>
              </a:rPr>
              <a:t>Viewpoint II</a:t>
            </a:r>
          </a:p>
        </p:txBody>
      </p:sp>
      <p:sp>
        <p:nvSpPr>
          <p:cNvPr id="38924" name="TextBox 33">
            <a:extLst>
              <a:ext uri="{FF2B5EF4-FFF2-40B4-BE49-F238E27FC236}">
                <a16:creationId xmlns:a16="http://schemas.microsoft.com/office/drawing/2014/main" id="{E03D5536-59D7-4F4D-B962-E540F1B9171D}"/>
              </a:ext>
            </a:extLst>
          </p:cNvPr>
          <p:cNvSpPr txBox="1">
            <a:spLocks noChangeArrowheads="1"/>
          </p:cNvSpPr>
          <p:nvPr/>
        </p:nvSpPr>
        <p:spPr bwMode="auto">
          <a:xfrm>
            <a:off x="2257425" y="3270250"/>
            <a:ext cx="3265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80808"/>
                </a:solidFill>
                <a:latin typeface="微软雅黑" panose="020B0503020204020204" pitchFamily="34" charset="-122"/>
                <a:ea typeface="微软雅黑" panose="020B0503020204020204" pitchFamily="34" charset="-122"/>
              </a:rPr>
              <a:t>Enter paragraph text here enter paragraph text here</a:t>
            </a:r>
          </a:p>
        </p:txBody>
      </p:sp>
      <p:sp>
        <p:nvSpPr>
          <p:cNvPr id="38925" name="TextBox 34">
            <a:extLst>
              <a:ext uri="{FF2B5EF4-FFF2-40B4-BE49-F238E27FC236}">
                <a16:creationId xmlns:a16="http://schemas.microsoft.com/office/drawing/2014/main" id="{CB5F11EE-1F1C-4278-AD42-1344BC2F8B06}"/>
              </a:ext>
            </a:extLst>
          </p:cNvPr>
          <p:cNvSpPr txBox="1">
            <a:spLocks noChangeArrowheads="1"/>
          </p:cNvSpPr>
          <p:nvPr/>
        </p:nvSpPr>
        <p:spPr bwMode="auto">
          <a:xfrm>
            <a:off x="858009" y="4552950"/>
            <a:ext cx="12875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a:solidFill>
                  <a:srgbClr val="F8F8F8"/>
                </a:solidFill>
                <a:latin typeface="微软雅黑" panose="020B0503020204020204" pitchFamily="34" charset="-122"/>
                <a:ea typeface="微软雅黑" panose="020B0503020204020204" pitchFamily="34" charset="-122"/>
              </a:rPr>
              <a:t>Positive</a:t>
            </a:r>
            <a:endParaRPr lang="en-US" altLang="zh-CN" sz="110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1100">
                <a:solidFill>
                  <a:srgbClr val="F8F8F8"/>
                </a:solidFill>
                <a:latin typeface="微软雅黑" panose="020B0503020204020204" pitchFamily="34" charset="-122"/>
                <a:ea typeface="微软雅黑" panose="020B0503020204020204" pitchFamily="34" charset="-122"/>
              </a:rPr>
              <a:t>Viewpoint Three</a:t>
            </a:r>
          </a:p>
        </p:txBody>
      </p:sp>
      <p:sp>
        <p:nvSpPr>
          <p:cNvPr id="38926" name="TextBox 35">
            <a:extLst>
              <a:ext uri="{FF2B5EF4-FFF2-40B4-BE49-F238E27FC236}">
                <a16:creationId xmlns:a16="http://schemas.microsoft.com/office/drawing/2014/main" id="{BC7E922C-85E3-47FB-866D-156642D86CF1}"/>
              </a:ext>
            </a:extLst>
          </p:cNvPr>
          <p:cNvSpPr txBox="1">
            <a:spLocks noChangeArrowheads="1"/>
          </p:cNvSpPr>
          <p:nvPr/>
        </p:nvSpPr>
        <p:spPr bwMode="auto">
          <a:xfrm>
            <a:off x="2257425" y="4640263"/>
            <a:ext cx="3265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80808"/>
                </a:solidFill>
                <a:latin typeface="微软雅黑" panose="020B0503020204020204" pitchFamily="34" charset="-122"/>
                <a:ea typeface="微软雅黑" panose="020B0503020204020204" pitchFamily="34" charset="-122"/>
              </a:rPr>
              <a:t>Enter paragraph text here enter paragraph text here</a:t>
            </a:r>
          </a:p>
        </p:txBody>
      </p:sp>
      <p:sp>
        <p:nvSpPr>
          <p:cNvPr id="38927" name="TextBox 36">
            <a:extLst>
              <a:ext uri="{FF2B5EF4-FFF2-40B4-BE49-F238E27FC236}">
                <a16:creationId xmlns:a16="http://schemas.microsoft.com/office/drawing/2014/main" id="{3E700DB1-633C-4AF8-8FD1-0BA4515D3468}"/>
              </a:ext>
            </a:extLst>
          </p:cNvPr>
          <p:cNvSpPr txBox="1">
            <a:spLocks noChangeArrowheads="1"/>
          </p:cNvSpPr>
          <p:nvPr/>
        </p:nvSpPr>
        <p:spPr bwMode="auto">
          <a:xfrm>
            <a:off x="6256720" y="1728788"/>
            <a:ext cx="14835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8F8F8"/>
                </a:solidFill>
                <a:latin typeface="微软雅黑" panose="020B0503020204020204" pitchFamily="34" charset="-122"/>
                <a:ea typeface="微软雅黑" panose="020B0503020204020204" pitchFamily="34" charset="-122"/>
              </a:rPr>
              <a:t>Negative</a:t>
            </a:r>
            <a:endParaRPr lang="en-US" altLang="zh-CN" sz="120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1200">
                <a:solidFill>
                  <a:srgbClr val="F8F8F8"/>
                </a:solidFill>
                <a:latin typeface="微软雅黑" panose="020B0503020204020204" pitchFamily="34" charset="-122"/>
                <a:ea typeface="微软雅黑" panose="020B0503020204020204" pitchFamily="34" charset="-122"/>
              </a:rPr>
              <a:t>Point of view One</a:t>
            </a:r>
          </a:p>
        </p:txBody>
      </p:sp>
      <p:sp>
        <p:nvSpPr>
          <p:cNvPr id="38928" name="TextBox 37">
            <a:extLst>
              <a:ext uri="{FF2B5EF4-FFF2-40B4-BE49-F238E27FC236}">
                <a16:creationId xmlns:a16="http://schemas.microsoft.com/office/drawing/2014/main" id="{49DE8755-1AE6-4661-A61C-8ABB01DC6357}"/>
              </a:ext>
            </a:extLst>
          </p:cNvPr>
          <p:cNvSpPr txBox="1">
            <a:spLocks noChangeArrowheads="1"/>
          </p:cNvSpPr>
          <p:nvPr/>
        </p:nvSpPr>
        <p:spPr bwMode="auto">
          <a:xfrm>
            <a:off x="6466938" y="3365500"/>
            <a:ext cx="1063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8F8F8"/>
                </a:solidFill>
                <a:latin typeface="微软雅黑" panose="020B0503020204020204" pitchFamily="34" charset="-122"/>
                <a:ea typeface="微软雅黑" panose="020B0503020204020204" pitchFamily="34" charset="-122"/>
              </a:rPr>
              <a:t>Negative</a:t>
            </a:r>
            <a:endParaRPr lang="en-US" altLang="zh-CN" sz="120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1200">
                <a:solidFill>
                  <a:srgbClr val="F8F8F8"/>
                </a:solidFill>
                <a:latin typeface="微软雅黑" panose="020B0503020204020204" pitchFamily="34" charset="-122"/>
                <a:ea typeface="微软雅黑" panose="020B0503020204020204" pitchFamily="34" charset="-122"/>
              </a:rPr>
              <a:t>Viewpoint II</a:t>
            </a:r>
          </a:p>
        </p:txBody>
      </p:sp>
      <p:sp>
        <p:nvSpPr>
          <p:cNvPr id="38929" name="TextBox 38">
            <a:extLst>
              <a:ext uri="{FF2B5EF4-FFF2-40B4-BE49-F238E27FC236}">
                <a16:creationId xmlns:a16="http://schemas.microsoft.com/office/drawing/2014/main" id="{39BCAF0C-79E0-4E4B-BB5F-433BAB204D94}"/>
              </a:ext>
            </a:extLst>
          </p:cNvPr>
          <p:cNvSpPr txBox="1">
            <a:spLocks noChangeArrowheads="1"/>
          </p:cNvSpPr>
          <p:nvPr/>
        </p:nvSpPr>
        <p:spPr bwMode="auto">
          <a:xfrm>
            <a:off x="7666038" y="1557338"/>
            <a:ext cx="347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80808"/>
                </a:solidFill>
                <a:latin typeface="微软雅黑" panose="020B0503020204020204" pitchFamily="34" charset="-122"/>
                <a:ea typeface="微软雅黑" panose="020B0503020204020204" pitchFamily="34" charset="-122"/>
              </a:rPr>
              <a:t>Enter paragraph text here enter paragraph text here</a:t>
            </a:r>
          </a:p>
        </p:txBody>
      </p:sp>
      <p:sp>
        <p:nvSpPr>
          <p:cNvPr id="38930" name="TextBox 39">
            <a:extLst>
              <a:ext uri="{FF2B5EF4-FFF2-40B4-BE49-F238E27FC236}">
                <a16:creationId xmlns:a16="http://schemas.microsoft.com/office/drawing/2014/main" id="{24A42520-563E-40FF-AE7F-0D2741E0FF83}"/>
              </a:ext>
            </a:extLst>
          </p:cNvPr>
          <p:cNvSpPr txBox="1">
            <a:spLocks noChangeArrowheads="1"/>
          </p:cNvSpPr>
          <p:nvPr/>
        </p:nvSpPr>
        <p:spPr bwMode="auto">
          <a:xfrm>
            <a:off x="7666038" y="3176588"/>
            <a:ext cx="347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80808"/>
                </a:solidFill>
                <a:latin typeface="微软雅黑" panose="020B0503020204020204" pitchFamily="34" charset="-122"/>
                <a:ea typeface="微软雅黑" panose="020B0503020204020204" pitchFamily="34" charset="-122"/>
              </a:rPr>
              <a:t>Enter paragraph text here enter paragraph text here</a:t>
            </a:r>
          </a:p>
        </p:txBody>
      </p:sp>
      <p:sp>
        <p:nvSpPr>
          <p:cNvPr id="38931" name="燕尾形 40">
            <a:extLst>
              <a:ext uri="{FF2B5EF4-FFF2-40B4-BE49-F238E27FC236}">
                <a16:creationId xmlns:a16="http://schemas.microsoft.com/office/drawing/2014/main" id="{E06961DB-F5BF-464A-9164-C9E82E06F079}"/>
              </a:ext>
            </a:extLst>
          </p:cNvPr>
          <p:cNvSpPr>
            <a:spLocks noChangeArrowheads="1"/>
          </p:cNvSpPr>
          <p:nvPr/>
        </p:nvSpPr>
        <p:spPr bwMode="auto">
          <a:xfrm rot="5400000" flipV="1">
            <a:off x="6481763" y="4668838"/>
            <a:ext cx="1008062" cy="1223962"/>
          </a:xfrm>
          <a:prstGeom prst="chevron">
            <a:avLst>
              <a:gd name="adj" fmla="val 23861"/>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a:solidFill>
                <a:srgbClr val="C4261D"/>
              </a:solidFill>
            </a:endParaRPr>
          </a:p>
        </p:txBody>
      </p:sp>
      <p:sp>
        <p:nvSpPr>
          <p:cNvPr id="38932" name="TextBox 41">
            <a:extLst>
              <a:ext uri="{FF2B5EF4-FFF2-40B4-BE49-F238E27FC236}">
                <a16:creationId xmlns:a16="http://schemas.microsoft.com/office/drawing/2014/main" id="{10B57982-2BF7-40C7-BEB7-2D3E134CEE2F}"/>
              </a:ext>
            </a:extLst>
          </p:cNvPr>
          <p:cNvSpPr txBox="1">
            <a:spLocks noChangeArrowheads="1"/>
          </p:cNvSpPr>
          <p:nvPr/>
        </p:nvSpPr>
        <p:spPr bwMode="auto">
          <a:xfrm>
            <a:off x="6466938" y="5002213"/>
            <a:ext cx="1063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a:solidFill>
                  <a:srgbClr val="F8F8F8"/>
                </a:solidFill>
                <a:latin typeface="微软雅黑" panose="020B0503020204020204" pitchFamily="34" charset="-122"/>
                <a:ea typeface="微软雅黑" panose="020B0503020204020204" pitchFamily="34" charset="-122"/>
              </a:rPr>
              <a:t>Negative</a:t>
            </a:r>
            <a:endParaRPr lang="en-US" altLang="zh-CN" sz="120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sz="1200">
                <a:solidFill>
                  <a:srgbClr val="F8F8F8"/>
                </a:solidFill>
                <a:latin typeface="微软雅黑" panose="020B0503020204020204" pitchFamily="34" charset="-122"/>
                <a:ea typeface="微软雅黑" panose="020B0503020204020204" pitchFamily="34" charset="-122"/>
              </a:rPr>
              <a:t>Viewpoint II</a:t>
            </a:r>
          </a:p>
        </p:txBody>
      </p:sp>
      <p:sp>
        <p:nvSpPr>
          <p:cNvPr id="38933" name="TextBox 42">
            <a:extLst>
              <a:ext uri="{FF2B5EF4-FFF2-40B4-BE49-F238E27FC236}">
                <a16:creationId xmlns:a16="http://schemas.microsoft.com/office/drawing/2014/main" id="{E500FF8A-8ABF-42A8-BB5B-B32A94950A28}"/>
              </a:ext>
            </a:extLst>
          </p:cNvPr>
          <p:cNvSpPr txBox="1">
            <a:spLocks noChangeArrowheads="1"/>
          </p:cNvSpPr>
          <p:nvPr/>
        </p:nvSpPr>
        <p:spPr bwMode="auto">
          <a:xfrm>
            <a:off x="7666038" y="4813300"/>
            <a:ext cx="347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80808"/>
                </a:solidFill>
                <a:latin typeface="微软雅黑" panose="020B0503020204020204" pitchFamily="34" charset="-122"/>
                <a:ea typeface="微软雅黑" panose="020B0503020204020204" pitchFamily="34" charset="-122"/>
              </a:rPr>
              <a:t>Enter paragraph text here enter paragraph text here</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0-#ppt_w/2"/>
                                          </p:val>
                                        </p:tav>
                                        <p:tav tm="100000">
                                          <p:val>
                                            <p:strVal val="#ppt_x"/>
                                          </p:val>
                                        </p:tav>
                                      </p:tavLst>
                                    </p:anim>
                                    <p:anim calcmode="lin" valueType="num">
                                      <p:cBhvr additive="base">
                                        <p:cTn id="8" dur="500" fill="hold"/>
                                        <p:tgtEl>
                                          <p:spTgt spid="389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8914"/>
                                        </p:tgtEl>
                                        <p:attrNameLst>
                                          <p:attrName>style.visibility</p:attrName>
                                        </p:attrNameLst>
                                      </p:cBhvr>
                                      <p:to>
                                        <p:strVal val="visible"/>
                                      </p:to>
                                    </p:set>
                                    <p:anim calcmode="lin" valueType="num">
                                      <p:cBhvr>
                                        <p:cTn id="12" dur="400" fill="hold"/>
                                        <p:tgtEl>
                                          <p:spTgt spid="3891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8914"/>
                                        </p:tgtEl>
                                        <p:attrNameLst>
                                          <p:attrName>ppt_y</p:attrName>
                                        </p:attrNameLst>
                                      </p:cBhvr>
                                      <p:tavLst>
                                        <p:tav tm="0">
                                          <p:val>
                                            <p:strVal val="#ppt_y"/>
                                          </p:val>
                                        </p:tav>
                                        <p:tav tm="100000">
                                          <p:val>
                                            <p:strVal val="#ppt_y"/>
                                          </p:val>
                                        </p:tav>
                                      </p:tavLst>
                                    </p:anim>
                                    <p:anim calcmode="lin" valueType="num">
                                      <p:cBhvr>
                                        <p:cTn id="14" dur="400" fill="hold"/>
                                        <p:tgtEl>
                                          <p:spTgt spid="3891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89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8914"/>
                                        </p:tgtEl>
                                      </p:cBhvr>
                                    </p:animEffect>
                                  </p:childTnLst>
                                </p:cTn>
                              </p:par>
                            </p:childTnLst>
                          </p:cTn>
                        </p:par>
                        <p:par>
                          <p:cTn id="17" fill="hold" nodeType="afterGroup">
                            <p:stCondLst>
                              <p:cond delay="1100"/>
                            </p:stCondLst>
                            <p:childTnLst>
                              <p:par>
                                <p:cTn id="18" presetID="42" presetClass="entr" presetSubtype="0" fill="hold" grpId="0" nodeType="afterEffect">
                                  <p:stCondLst>
                                    <p:cond delay="0"/>
                                  </p:stCondLst>
                                  <p:childTnLst>
                                    <p:set>
                                      <p:cBhvr>
                                        <p:cTn id="19" dur="1" fill="hold">
                                          <p:stCondLst>
                                            <p:cond delay="0"/>
                                          </p:stCondLst>
                                        </p:cTn>
                                        <p:tgtEl>
                                          <p:spTgt spid="38918"/>
                                        </p:tgtEl>
                                        <p:attrNameLst>
                                          <p:attrName>style.visibility</p:attrName>
                                        </p:attrNameLst>
                                      </p:cBhvr>
                                      <p:to>
                                        <p:strVal val="visible"/>
                                      </p:to>
                                    </p:set>
                                    <p:animEffect transition="in" filter="fade">
                                      <p:cBhvr>
                                        <p:cTn id="20" dur="500"/>
                                        <p:tgtEl>
                                          <p:spTgt spid="38918"/>
                                        </p:tgtEl>
                                      </p:cBhvr>
                                    </p:animEffect>
                                    <p:anim calcmode="lin" valueType="num">
                                      <p:cBhvr>
                                        <p:cTn id="21" dur="500" fill="hold"/>
                                        <p:tgtEl>
                                          <p:spTgt spid="38918"/>
                                        </p:tgtEl>
                                        <p:attrNameLst>
                                          <p:attrName>ppt_x</p:attrName>
                                        </p:attrNameLst>
                                      </p:cBhvr>
                                      <p:tavLst>
                                        <p:tav tm="0">
                                          <p:val>
                                            <p:strVal val="#ppt_x"/>
                                          </p:val>
                                        </p:tav>
                                        <p:tav tm="100000">
                                          <p:val>
                                            <p:strVal val="#ppt_x"/>
                                          </p:val>
                                        </p:tav>
                                      </p:tavLst>
                                    </p:anim>
                                    <p:anim calcmode="lin" valueType="num">
                                      <p:cBhvr>
                                        <p:cTn id="22" dur="500" fill="hold"/>
                                        <p:tgtEl>
                                          <p:spTgt spid="389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8921"/>
                                        </p:tgtEl>
                                        <p:attrNameLst>
                                          <p:attrName>style.visibility</p:attrName>
                                        </p:attrNameLst>
                                      </p:cBhvr>
                                      <p:to>
                                        <p:strVal val="visible"/>
                                      </p:to>
                                    </p:set>
                                    <p:animEffect transition="in" filter="fade">
                                      <p:cBhvr>
                                        <p:cTn id="25" dur="500"/>
                                        <p:tgtEl>
                                          <p:spTgt spid="38921"/>
                                        </p:tgtEl>
                                      </p:cBhvr>
                                    </p:animEffect>
                                    <p:anim calcmode="lin" valueType="num">
                                      <p:cBhvr>
                                        <p:cTn id="26" dur="500" fill="hold"/>
                                        <p:tgtEl>
                                          <p:spTgt spid="38921"/>
                                        </p:tgtEl>
                                        <p:attrNameLst>
                                          <p:attrName>ppt_x</p:attrName>
                                        </p:attrNameLst>
                                      </p:cBhvr>
                                      <p:tavLst>
                                        <p:tav tm="0">
                                          <p:val>
                                            <p:strVal val="#ppt_x"/>
                                          </p:val>
                                        </p:tav>
                                        <p:tav tm="100000">
                                          <p:val>
                                            <p:strVal val="#ppt_x"/>
                                          </p:val>
                                        </p:tav>
                                      </p:tavLst>
                                    </p:anim>
                                    <p:anim calcmode="lin" valueType="num">
                                      <p:cBhvr>
                                        <p:cTn id="27" dur="500" fill="hold"/>
                                        <p:tgtEl>
                                          <p:spTgt spid="389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38917"/>
                                        </p:tgtEl>
                                        <p:attrNameLst>
                                          <p:attrName>style.visibility</p:attrName>
                                        </p:attrNameLst>
                                      </p:cBhvr>
                                      <p:to>
                                        <p:strVal val="visible"/>
                                      </p:to>
                                    </p:set>
                                    <p:animEffect transition="in" filter="fade">
                                      <p:cBhvr>
                                        <p:cTn id="30" dur="500"/>
                                        <p:tgtEl>
                                          <p:spTgt spid="38917"/>
                                        </p:tgtEl>
                                      </p:cBhvr>
                                    </p:animEffect>
                                    <p:anim calcmode="lin" valueType="num">
                                      <p:cBhvr>
                                        <p:cTn id="31" dur="500" fill="hold"/>
                                        <p:tgtEl>
                                          <p:spTgt spid="38917"/>
                                        </p:tgtEl>
                                        <p:attrNameLst>
                                          <p:attrName>ppt_x</p:attrName>
                                        </p:attrNameLst>
                                      </p:cBhvr>
                                      <p:tavLst>
                                        <p:tav tm="0">
                                          <p:val>
                                            <p:strVal val="#ppt_x"/>
                                          </p:val>
                                        </p:tav>
                                        <p:tav tm="100000">
                                          <p:val>
                                            <p:strVal val="#ppt_x"/>
                                          </p:val>
                                        </p:tav>
                                      </p:tavLst>
                                    </p:anim>
                                    <p:anim calcmode="lin" valueType="num">
                                      <p:cBhvr>
                                        <p:cTn id="32" dur="500" fill="hold"/>
                                        <p:tgtEl>
                                          <p:spTgt spid="389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38923"/>
                                        </p:tgtEl>
                                        <p:attrNameLst>
                                          <p:attrName>style.visibility</p:attrName>
                                        </p:attrNameLst>
                                      </p:cBhvr>
                                      <p:to>
                                        <p:strVal val="visible"/>
                                      </p:to>
                                    </p:set>
                                    <p:animEffect transition="in" filter="fade">
                                      <p:cBhvr>
                                        <p:cTn id="35" dur="500"/>
                                        <p:tgtEl>
                                          <p:spTgt spid="38923"/>
                                        </p:tgtEl>
                                      </p:cBhvr>
                                    </p:animEffect>
                                    <p:anim calcmode="lin" valueType="num">
                                      <p:cBhvr>
                                        <p:cTn id="36" dur="500" fill="hold"/>
                                        <p:tgtEl>
                                          <p:spTgt spid="38923"/>
                                        </p:tgtEl>
                                        <p:attrNameLst>
                                          <p:attrName>ppt_x</p:attrName>
                                        </p:attrNameLst>
                                      </p:cBhvr>
                                      <p:tavLst>
                                        <p:tav tm="0">
                                          <p:val>
                                            <p:strVal val="#ppt_x"/>
                                          </p:val>
                                        </p:tav>
                                        <p:tav tm="100000">
                                          <p:val>
                                            <p:strVal val="#ppt_x"/>
                                          </p:val>
                                        </p:tav>
                                      </p:tavLst>
                                    </p:anim>
                                    <p:anim calcmode="lin" valueType="num">
                                      <p:cBhvr>
                                        <p:cTn id="37" dur="500" fill="hold"/>
                                        <p:tgtEl>
                                          <p:spTgt spid="389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38916"/>
                                        </p:tgtEl>
                                        <p:attrNameLst>
                                          <p:attrName>style.visibility</p:attrName>
                                        </p:attrNameLst>
                                      </p:cBhvr>
                                      <p:to>
                                        <p:strVal val="visible"/>
                                      </p:to>
                                    </p:set>
                                    <p:animEffect transition="in" filter="fade">
                                      <p:cBhvr>
                                        <p:cTn id="40" dur="500"/>
                                        <p:tgtEl>
                                          <p:spTgt spid="38916"/>
                                        </p:tgtEl>
                                      </p:cBhvr>
                                    </p:animEffect>
                                    <p:anim calcmode="lin" valueType="num">
                                      <p:cBhvr>
                                        <p:cTn id="41" dur="500" fill="hold"/>
                                        <p:tgtEl>
                                          <p:spTgt spid="38916"/>
                                        </p:tgtEl>
                                        <p:attrNameLst>
                                          <p:attrName>ppt_x</p:attrName>
                                        </p:attrNameLst>
                                      </p:cBhvr>
                                      <p:tavLst>
                                        <p:tav tm="0">
                                          <p:val>
                                            <p:strVal val="#ppt_x"/>
                                          </p:val>
                                        </p:tav>
                                        <p:tav tm="100000">
                                          <p:val>
                                            <p:strVal val="#ppt_x"/>
                                          </p:val>
                                        </p:tav>
                                      </p:tavLst>
                                    </p:anim>
                                    <p:anim calcmode="lin" valueType="num">
                                      <p:cBhvr>
                                        <p:cTn id="42" dur="500" fill="hold"/>
                                        <p:tgtEl>
                                          <p:spTgt spid="389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00"/>
                                  </p:stCondLst>
                                  <p:childTnLst>
                                    <p:set>
                                      <p:cBhvr>
                                        <p:cTn id="44" dur="1" fill="hold">
                                          <p:stCondLst>
                                            <p:cond delay="0"/>
                                          </p:stCondLst>
                                        </p:cTn>
                                        <p:tgtEl>
                                          <p:spTgt spid="38925"/>
                                        </p:tgtEl>
                                        <p:attrNameLst>
                                          <p:attrName>style.visibility</p:attrName>
                                        </p:attrNameLst>
                                      </p:cBhvr>
                                      <p:to>
                                        <p:strVal val="visible"/>
                                      </p:to>
                                    </p:set>
                                    <p:animEffect transition="in" filter="fade">
                                      <p:cBhvr>
                                        <p:cTn id="45" dur="500"/>
                                        <p:tgtEl>
                                          <p:spTgt spid="38925"/>
                                        </p:tgtEl>
                                      </p:cBhvr>
                                    </p:animEffect>
                                    <p:anim calcmode="lin" valueType="num">
                                      <p:cBhvr>
                                        <p:cTn id="46" dur="500" fill="hold"/>
                                        <p:tgtEl>
                                          <p:spTgt spid="38925"/>
                                        </p:tgtEl>
                                        <p:attrNameLst>
                                          <p:attrName>ppt_x</p:attrName>
                                        </p:attrNameLst>
                                      </p:cBhvr>
                                      <p:tavLst>
                                        <p:tav tm="0">
                                          <p:val>
                                            <p:strVal val="#ppt_x"/>
                                          </p:val>
                                        </p:tav>
                                        <p:tav tm="100000">
                                          <p:val>
                                            <p:strVal val="#ppt_x"/>
                                          </p:val>
                                        </p:tav>
                                      </p:tavLst>
                                    </p:anim>
                                    <p:anim calcmode="lin" valueType="num">
                                      <p:cBhvr>
                                        <p:cTn id="47" dur="500" fill="hold"/>
                                        <p:tgtEl>
                                          <p:spTgt spid="38925"/>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1800"/>
                            </p:stCondLst>
                            <p:childTnLst>
                              <p:par>
                                <p:cTn id="49" presetID="22" presetClass="entr" presetSubtype="8" fill="hold" grpId="0" nodeType="afterEffect">
                                  <p:stCondLst>
                                    <p:cond delay="0"/>
                                  </p:stCondLst>
                                  <p:childTnLst>
                                    <p:set>
                                      <p:cBhvr>
                                        <p:cTn id="50" dur="1" fill="hold">
                                          <p:stCondLst>
                                            <p:cond delay="0"/>
                                          </p:stCondLst>
                                        </p:cTn>
                                        <p:tgtEl>
                                          <p:spTgt spid="38922"/>
                                        </p:tgtEl>
                                        <p:attrNameLst>
                                          <p:attrName>style.visibility</p:attrName>
                                        </p:attrNameLst>
                                      </p:cBhvr>
                                      <p:to>
                                        <p:strVal val="visible"/>
                                      </p:to>
                                    </p:set>
                                    <p:animEffect transition="in" filter="wipe(left)">
                                      <p:cBhvr>
                                        <p:cTn id="51" dur="500"/>
                                        <p:tgtEl>
                                          <p:spTgt spid="38922"/>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38924"/>
                                        </p:tgtEl>
                                        <p:attrNameLst>
                                          <p:attrName>style.visibility</p:attrName>
                                        </p:attrNameLst>
                                      </p:cBhvr>
                                      <p:to>
                                        <p:strVal val="visible"/>
                                      </p:to>
                                    </p:set>
                                    <p:animEffect transition="in" filter="wipe(left)">
                                      <p:cBhvr>
                                        <p:cTn id="54" dur="500"/>
                                        <p:tgtEl>
                                          <p:spTgt spid="38924"/>
                                        </p:tgtEl>
                                      </p:cBhvr>
                                    </p:animEffect>
                                  </p:childTnLst>
                                </p:cTn>
                              </p:par>
                              <p:par>
                                <p:cTn id="55" presetID="22" presetClass="entr" presetSubtype="8" fill="hold" grpId="0" nodeType="withEffect">
                                  <p:stCondLst>
                                    <p:cond delay="400"/>
                                  </p:stCondLst>
                                  <p:childTnLst>
                                    <p:set>
                                      <p:cBhvr>
                                        <p:cTn id="56" dur="1" fill="hold">
                                          <p:stCondLst>
                                            <p:cond delay="0"/>
                                          </p:stCondLst>
                                        </p:cTn>
                                        <p:tgtEl>
                                          <p:spTgt spid="38926"/>
                                        </p:tgtEl>
                                        <p:attrNameLst>
                                          <p:attrName>style.visibility</p:attrName>
                                        </p:attrNameLst>
                                      </p:cBhvr>
                                      <p:to>
                                        <p:strVal val="visible"/>
                                      </p:to>
                                    </p:set>
                                    <p:animEffect transition="in" filter="wipe(left)">
                                      <p:cBhvr>
                                        <p:cTn id="57" dur="500"/>
                                        <p:tgtEl>
                                          <p:spTgt spid="38926"/>
                                        </p:tgtEl>
                                      </p:cBhvr>
                                    </p:animEffect>
                                  </p:childTnLst>
                                </p:cTn>
                              </p:par>
                            </p:childTnLst>
                          </p:cTn>
                        </p:par>
                        <p:par>
                          <p:cTn id="58" fill="hold" nodeType="afterGroup">
                            <p:stCondLst>
                              <p:cond delay="2700"/>
                            </p:stCondLst>
                            <p:childTnLst>
                              <p:par>
                                <p:cTn id="59" presetID="47" presetClass="entr" presetSubtype="0" fill="hold" grpId="0" nodeType="afterEffect">
                                  <p:stCondLst>
                                    <p:cond delay="0"/>
                                  </p:stCondLst>
                                  <p:childTnLst>
                                    <p:set>
                                      <p:cBhvr>
                                        <p:cTn id="60" dur="1" fill="hold">
                                          <p:stCondLst>
                                            <p:cond delay="0"/>
                                          </p:stCondLst>
                                        </p:cTn>
                                        <p:tgtEl>
                                          <p:spTgt spid="38920"/>
                                        </p:tgtEl>
                                        <p:attrNameLst>
                                          <p:attrName>style.visibility</p:attrName>
                                        </p:attrNameLst>
                                      </p:cBhvr>
                                      <p:to>
                                        <p:strVal val="visible"/>
                                      </p:to>
                                    </p:set>
                                    <p:animEffect transition="in" filter="fade">
                                      <p:cBhvr>
                                        <p:cTn id="61" dur="500"/>
                                        <p:tgtEl>
                                          <p:spTgt spid="38920"/>
                                        </p:tgtEl>
                                      </p:cBhvr>
                                    </p:animEffect>
                                    <p:anim calcmode="lin" valueType="num">
                                      <p:cBhvr>
                                        <p:cTn id="62" dur="500" fill="hold"/>
                                        <p:tgtEl>
                                          <p:spTgt spid="38920"/>
                                        </p:tgtEl>
                                        <p:attrNameLst>
                                          <p:attrName>ppt_x</p:attrName>
                                        </p:attrNameLst>
                                      </p:cBhvr>
                                      <p:tavLst>
                                        <p:tav tm="0">
                                          <p:val>
                                            <p:strVal val="#ppt_x"/>
                                          </p:val>
                                        </p:tav>
                                        <p:tav tm="100000">
                                          <p:val>
                                            <p:strVal val="#ppt_x"/>
                                          </p:val>
                                        </p:tav>
                                      </p:tavLst>
                                    </p:anim>
                                    <p:anim calcmode="lin" valueType="num">
                                      <p:cBhvr>
                                        <p:cTn id="63" dur="500" fill="hold"/>
                                        <p:tgtEl>
                                          <p:spTgt spid="38920"/>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8927"/>
                                        </p:tgtEl>
                                        <p:attrNameLst>
                                          <p:attrName>style.visibility</p:attrName>
                                        </p:attrNameLst>
                                      </p:cBhvr>
                                      <p:to>
                                        <p:strVal val="visible"/>
                                      </p:to>
                                    </p:set>
                                    <p:animEffect transition="in" filter="fade">
                                      <p:cBhvr>
                                        <p:cTn id="66" dur="500"/>
                                        <p:tgtEl>
                                          <p:spTgt spid="38927"/>
                                        </p:tgtEl>
                                      </p:cBhvr>
                                    </p:animEffect>
                                    <p:anim calcmode="lin" valueType="num">
                                      <p:cBhvr>
                                        <p:cTn id="67" dur="500" fill="hold"/>
                                        <p:tgtEl>
                                          <p:spTgt spid="38927"/>
                                        </p:tgtEl>
                                        <p:attrNameLst>
                                          <p:attrName>ppt_x</p:attrName>
                                        </p:attrNameLst>
                                      </p:cBhvr>
                                      <p:tavLst>
                                        <p:tav tm="0">
                                          <p:val>
                                            <p:strVal val="#ppt_x"/>
                                          </p:val>
                                        </p:tav>
                                        <p:tav tm="100000">
                                          <p:val>
                                            <p:strVal val="#ppt_x"/>
                                          </p:val>
                                        </p:tav>
                                      </p:tavLst>
                                    </p:anim>
                                    <p:anim calcmode="lin" valueType="num">
                                      <p:cBhvr>
                                        <p:cTn id="68" dur="500" fill="hold"/>
                                        <p:tgtEl>
                                          <p:spTgt spid="38927"/>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200"/>
                                  </p:stCondLst>
                                  <p:childTnLst>
                                    <p:set>
                                      <p:cBhvr>
                                        <p:cTn id="70" dur="1" fill="hold">
                                          <p:stCondLst>
                                            <p:cond delay="0"/>
                                          </p:stCondLst>
                                        </p:cTn>
                                        <p:tgtEl>
                                          <p:spTgt spid="38928"/>
                                        </p:tgtEl>
                                        <p:attrNameLst>
                                          <p:attrName>style.visibility</p:attrName>
                                        </p:attrNameLst>
                                      </p:cBhvr>
                                      <p:to>
                                        <p:strVal val="visible"/>
                                      </p:to>
                                    </p:set>
                                    <p:animEffect transition="in" filter="fade">
                                      <p:cBhvr>
                                        <p:cTn id="71" dur="500"/>
                                        <p:tgtEl>
                                          <p:spTgt spid="38928"/>
                                        </p:tgtEl>
                                      </p:cBhvr>
                                    </p:animEffect>
                                    <p:anim calcmode="lin" valueType="num">
                                      <p:cBhvr>
                                        <p:cTn id="72" dur="500" fill="hold"/>
                                        <p:tgtEl>
                                          <p:spTgt spid="38928"/>
                                        </p:tgtEl>
                                        <p:attrNameLst>
                                          <p:attrName>ppt_x</p:attrName>
                                        </p:attrNameLst>
                                      </p:cBhvr>
                                      <p:tavLst>
                                        <p:tav tm="0">
                                          <p:val>
                                            <p:strVal val="#ppt_x"/>
                                          </p:val>
                                        </p:tav>
                                        <p:tav tm="100000">
                                          <p:val>
                                            <p:strVal val="#ppt_x"/>
                                          </p:val>
                                        </p:tav>
                                      </p:tavLst>
                                    </p:anim>
                                    <p:anim calcmode="lin" valueType="num">
                                      <p:cBhvr>
                                        <p:cTn id="73" dur="500" fill="hold"/>
                                        <p:tgtEl>
                                          <p:spTgt spid="389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200"/>
                                  </p:stCondLst>
                                  <p:childTnLst>
                                    <p:set>
                                      <p:cBhvr>
                                        <p:cTn id="75" dur="1" fill="hold">
                                          <p:stCondLst>
                                            <p:cond delay="0"/>
                                          </p:stCondLst>
                                        </p:cTn>
                                        <p:tgtEl>
                                          <p:spTgt spid="38919"/>
                                        </p:tgtEl>
                                        <p:attrNameLst>
                                          <p:attrName>style.visibility</p:attrName>
                                        </p:attrNameLst>
                                      </p:cBhvr>
                                      <p:to>
                                        <p:strVal val="visible"/>
                                      </p:to>
                                    </p:set>
                                    <p:animEffect transition="in" filter="fade">
                                      <p:cBhvr>
                                        <p:cTn id="76" dur="500"/>
                                        <p:tgtEl>
                                          <p:spTgt spid="38919"/>
                                        </p:tgtEl>
                                      </p:cBhvr>
                                    </p:animEffect>
                                    <p:anim calcmode="lin" valueType="num">
                                      <p:cBhvr>
                                        <p:cTn id="77" dur="500" fill="hold"/>
                                        <p:tgtEl>
                                          <p:spTgt spid="38919"/>
                                        </p:tgtEl>
                                        <p:attrNameLst>
                                          <p:attrName>ppt_x</p:attrName>
                                        </p:attrNameLst>
                                      </p:cBhvr>
                                      <p:tavLst>
                                        <p:tav tm="0">
                                          <p:val>
                                            <p:strVal val="#ppt_x"/>
                                          </p:val>
                                        </p:tav>
                                        <p:tav tm="100000">
                                          <p:val>
                                            <p:strVal val="#ppt_x"/>
                                          </p:val>
                                        </p:tav>
                                      </p:tavLst>
                                    </p:anim>
                                    <p:anim calcmode="lin" valueType="num">
                                      <p:cBhvr>
                                        <p:cTn id="78" dur="500" fill="hold"/>
                                        <p:tgtEl>
                                          <p:spTgt spid="38919"/>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400"/>
                                  </p:stCondLst>
                                  <p:childTnLst>
                                    <p:set>
                                      <p:cBhvr>
                                        <p:cTn id="80" dur="1" fill="hold">
                                          <p:stCondLst>
                                            <p:cond delay="0"/>
                                          </p:stCondLst>
                                        </p:cTn>
                                        <p:tgtEl>
                                          <p:spTgt spid="38932"/>
                                        </p:tgtEl>
                                        <p:attrNameLst>
                                          <p:attrName>style.visibility</p:attrName>
                                        </p:attrNameLst>
                                      </p:cBhvr>
                                      <p:to>
                                        <p:strVal val="visible"/>
                                      </p:to>
                                    </p:set>
                                    <p:animEffect transition="in" filter="fade">
                                      <p:cBhvr>
                                        <p:cTn id="81" dur="500"/>
                                        <p:tgtEl>
                                          <p:spTgt spid="38932"/>
                                        </p:tgtEl>
                                      </p:cBhvr>
                                    </p:animEffect>
                                    <p:anim calcmode="lin" valueType="num">
                                      <p:cBhvr>
                                        <p:cTn id="82" dur="500" fill="hold"/>
                                        <p:tgtEl>
                                          <p:spTgt spid="38932"/>
                                        </p:tgtEl>
                                        <p:attrNameLst>
                                          <p:attrName>ppt_x</p:attrName>
                                        </p:attrNameLst>
                                      </p:cBhvr>
                                      <p:tavLst>
                                        <p:tav tm="0">
                                          <p:val>
                                            <p:strVal val="#ppt_x"/>
                                          </p:val>
                                        </p:tav>
                                        <p:tav tm="100000">
                                          <p:val>
                                            <p:strVal val="#ppt_x"/>
                                          </p:val>
                                        </p:tav>
                                      </p:tavLst>
                                    </p:anim>
                                    <p:anim calcmode="lin" valueType="num">
                                      <p:cBhvr>
                                        <p:cTn id="83" dur="500" fill="hold"/>
                                        <p:tgtEl>
                                          <p:spTgt spid="38932"/>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400"/>
                                  </p:stCondLst>
                                  <p:childTnLst>
                                    <p:set>
                                      <p:cBhvr>
                                        <p:cTn id="85" dur="1" fill="hold">
                                          <p:stCondLst>
                                            <p:cond delay="0"/>
                                          </p:stCondLst>
                                        </p:cTn>
                                        <p:tgtEl>
                                          <p:spTgt spid="38931"/>
                                        </p:tgtEl>
                                        <p:attrNameLst>
                                          <p:attrName>style.visibility</p:attrName>
                                        </p:attrNameLst>
                                      </p:cBhvr>
                                      <p:to>
                                        <p:strVal val="visible"/>
                                      </p:to>
                                    </p:set>
                                    <p:animEffect transition="in" filter="fade">
                                      <p:cBhvr>
                                        <p:cTn id="86" dur="500"/>
                                        <p:tgtEl>
                                          <p:spTgt spid="38931"/>
                                        </p:tgtEl>
                                      </p:cBhvr>
                                    </p:animEffect>
                                    <p:anim calcmode="lin" valueType="num">
                                      <p:cBhvr>
                                        <p:cTn id="87" dur="500" fill="hold"/>
                                        <p:tgtEl>
                                          <p:spTgt spid="38931"/>
                                        </p:tgtEl>
                                        <p:attrNameLst>
                                          <p:attrName>ppt_x</p:attrName>
                                        </p:attrNameLst>
                                      </p:cBhvr>
                                      <p:tavLst>
                                        <p:tav tm="0">
                                          <p:val>
                                            <p:strVal val="#ppt_x"/>
                                          </p:val>
                                        </p:tav>
                                        <p:tav tm="100000">
                                          <p:val>
                                            <p:strVal val="#ppt_x"/>
                                          </p:val>
                                        </p:tav>
                                      </p:tavLst>
                                    </p:anim>
                                    <p:anim calcmode="lin" valueType="num">
                                      <p:cBhvr>
                                        <p:cTn id="88" dur="500" fill="hold"/>
                                        <p:tgtEl>
                                          <p:spTgt spid="38931"/>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3600"/>
                            </p:stCondLst>
                            <p:childTnLst>
                              <p:par>
                                <p:cTn id="90" presetID="22" presetClass="entr" presetSubtype="8" fill="hold" grpId="0" nodeType="afterEffect">
                                  <p:stCondLst>
                                    <p:cond delay="0"/>
                                  </p:stCondLst>
                                  <p:childTnLst>
                                    <p:set>
                                      <p:cBhvr>
                                        <p:cTn id="91" dur="1" fill="hold">
                                          <p:stCondLst>
                                            <p:cond delay="0"/>
                                          </p:stCondLst>
                                        </p:cTn>
                                        <p:tgtEl>
                                          <p:spTgt spid="38929"/>
                                        </p:tgtEl>
                                        <p:attrNameLst>
                                          <p:attrName>style.visibility</p:attrName>
                                        </p:attrNameLst>
                                      </p:cBhvr>
                                      <p:to>
                                        <p:strVal val="visible"/>
                                      </p:to>
                                    </p:set>
                                    <p:animEffect transition="in" filter="wipe(left)">
                                      <p:cBhvr>
                                        <p:cTn id="92" dur="500"/>
                                        <p:tgtEl>
                                          <p:spTgt spid="38929"/>
                                        </p:tgtEl>
                                      </p:cBhvr>
                                    </p:animEffect>
                                  </p:childTnLst>
                                </p:cTn>
                              </p:par>
                              <p:par>
                                <p:cTn id="93" presetID="22" presetClass="entr" presetSubtype="8" fill="hold" grpId="0" nodeType="withEffect">
                                  <p:stCondLst>
                                    <p:cond delay="200"/>
                                  </p:stCondLst>
                                  <p:childTnLst>
                                    <p:set>
                                      <p:cBhvr>
                                        <p:cTn id="94" dur="1" fill="hold">
                                          <p:stCondLst>
                                            <p:cond delay="0"/>
                                          </p:stCondLst>
                                        </p:cTn>
                                        <p:tgtEl>
                                          <p:spTgt spid="38930"/>
                                        </p:tgtEl>
                                        <p:attrNameLst>
                                          <p:attrName>style.visibility</p:attrName>
                                        </p:attrNameLst>
                                      </p:cBhvr>
                                      <p:to>
                                        <p:strVal val="visible"/>
                                      </p:to>
                                    </p:set>
                                    <p:animEffect transition="in" filter="wipe(left)">
                                      <p:cBhvr>
                                        <p:cTn id="95" dur="500"/>
                                        <p:tgtEl>
                                          <p:spTgt spid="38930"/>
                                        </p:tgtEl>
                                      </p:cBhvr>
                                    </p:animEffect>
                                  </p:childTnLst>
                                </p:cTn>
                              </p:par>
                              <p:par>
                                <p:cTn id="96" presetID="22" presetClass="entr" presetSubtype="8" fill="hold" grpId="0" nodeType="withEffect">
                                  <p:stCondLst>
                                    <p:cond delay="400"/>
                                  </p:stCondLst>
                                  <p:childTnLst>
                                    <p:set>
                                      <p:cBhvr>
                                        <p:cTn id="97" dur="1" fill="hold">
                                          <p:stCondLst>
                                            <p:cond delay="0"/>
                                          </p:stCondLst>
                                        </p:cTn>
                                        <p:tgtEl>
                                          <p:spTgt spid="38933"/>
                                        </p:tgtEl>
                                        <p:attrNameLst>
                                          <p:attrName>style.visibility</p:attrName>
                                        </p:attrNameLst>
                                      </p:cBhvr>
                                      <p:to>
                                        <p:strVal val="visible"/>
                                      </p:to>
                                    </p:set>
                                    <p:animEffect transition="in" filter="wipe(left)">
                                      <p:cBhvr>
                                        <p:cTn id="98" dur="500"/>
                                        <p:tgtEl>
                                          <p:spTgt spid="38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6" grpId="0" animBg="1" autoUpdateAnimBg="0"/>
      <p:bldP spid="38917" grpId="0" animBg="1" autoUpdateAnimBg="0"/>
      <p:bldP spid="38918" grpId="0" animBg="1" autoUpdateAnimBg="0"/>
      <p:bldP spid="38919" grpId="0" animBg="1" autoUpdateAnimBg="0"/>
      <p:bldP spid="38920" grpId="0" animBg="1" autoUpdateAnimBg="0"/>
      <p:bldP spid="38921" grpId="0" autoUpdateAnimBg="0"/>
      <p:bldP spid="38922" grpId="0" autoUpdateAnimBg="0"/>
      <p:bldP spid="38923" grpId="0" autoUpdateAnimBg="0"/>
      <p:bldP spid="38924" grpId="0" autoUpdateAnimBg="0"/>
      <p:bldP spid="38925" grpId="0" autoUpdateAnimBg="0"/>
      <p:bldP spid="38926" grpId="0" autoUpdateAnimBg="0"/>
      <p:bldP spid="38927" grpId="0" autoUpdateAnimBg="0"/>
      <p:bldP spid="38928" grpId="0" autoUpdateAnimBg="0"/>
      <p:bldP spid="38929" grpId="0" autoUpdateAnimBg="0"/>
      <p:bldP spid="38930" grpId="0" autoUpdateAnimBg="0"/>
      <p:bldP spid="38931" grpId="0" animBg="1" autoUpdateAnimBg="0"/>
      <p:bldP spid="38932" grpId="0" autoUpdateAnimBg="0"/>
      <p:bldP spid="3893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76">
            <a:extLst>
              <a:ext uri="{FF2B5EF4-FFF2-40B4-BE49-F238E27FC236}">
                <a16:creationId xmlns:a16="http://schemas.microsoft.com/office/drawing/2014/main" id="{A25BC650-3D1E-4A9B-99F5-A0FBB2B23865}"/>
              </a:ext>
            </a:extLst>
          </p:cNvPr>
          <p:cNvSpPr txBox="1">
            <a:spLocks noChangeArrowheads="1"/>
          </p:cNvSpPr>
          <p:nvPr/>
        </p:nvSpPr>
        <p:spPr bwMode="auto">
          <a:xfrm>
            <a:off x="477838" y="163513"/>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4D4D4D"/>
                </a:solidFill>
                <a:latin typeface="微软雅黑" panose="020B0503020204020204" pitchFamily="34" charset="-122"/>
                <a:ea typeface="微软雅黑" panose="020B0503020204020204" pitchFamily="34" charset="-122"/>
              </a:rPr>
              <a:t>Competitor Trend Forecast</a:t>
            </a:r>
          </a:p>
        </p:txBody>
      </p:sp>
      <p:sp>
        <p:nvSpPr>
          <p:cNvPr id="39939" name="Freeform 6">
            <a:extLst>
              <a:ext uri="{FF2B5EF4-FFF2-40B4-BE49-F238E27FC236}">
                <a16:creationId xmlns:a16="http://schemas.microsoft.com/office/drawing/2014/main" id="{AEA98428-97C9-440F-846D-EBA494A88C43}"/>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940" name="Rectangle 5">
            <a:extLst>
              <a:ext uri="{FF2B5EF4-FFF2-40B4-BE49-F238E27FC236}">
                <a16:creationId xmlns:a16="http://schemas.microsoft.com/office/drawing/2014/main" id="{05CE1E23-3B7A-40E8-9735-16BCE3440790}"/>
              </a:ext>
            </a:extLst>
          </p:cNvPr>
          <p:cNvSpPr>
            <a:spLocks noChangeArrowheads="1"/>
          </p:cNvSpPr>
          <p:nvPr/>
        </p:nvSpPr>
        <p:spPr bwMode="auto">
          <a:xfrm>
            <a:off x="361950" y="2173288"/>
            <a:ext cx="11493500" cy="2584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41" name="Rectangle 8">
            <a:extLst>
              <a:ext uri="{FF2B5EF4-FFF2-40B4-BE49-F238E27FC236}">
                <a16:creationId xmlns:a16="http://schemas.microsoft.com/office/drawing/2014/main" id="{6CE1216A-3E7C-42F5-957F-7F658151226F}"/>
              </a:ext>
            </a:extLst>
          </p:cNvPr>
          <p:cNvSpPr>
            <a:spLocks noChangeArrowheads="1"/>
          </p:cNvSpPr>
          <p:nvPr/>
        </p:nvSpPr>
        <p:spPr bwMode="auto">
          <a:xfrm>
            <a:off x="0" y="2173288"/>
            <a:ext cx="252413" cy="258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pic>
        <p:nvPicPr>
          <p:cNvPr id="39942" name="Picture 57">
            <a:extLst>
              <a:ext uri="{FF2B5EF4-FFF2-40B4-BE49-F238E27FC236}">
                <a16:creationId xmlns:a16="http://schemas.microsoft.com/office/drawing/2014/main" id="{D8B60199-61AD-4FF8-914C-07ACBCEECC67}"/>
              </a:ext>
            </a:extLst>
          </p:cNvPr>
          <p:cNvPicPr>
            <a:picLocks noChangeAspect="1" noChangeArrowheads="1"/>
          </p:cNvPicPr>
          <p:nvPr/>
        </p:nvPicPr>
        <p:blipFill>
          <a:blip r:embed="rId2">
            <a:lum bright="24000"/>
            <a:extLst>
              <a:ext uri="{28A0092B-C50C-407E-A947-70E740481C1C}">
                <a14:useLocalDpi xmlns:a14="http://schemas.microsoft.com/office/drawing/2010/main" val="0"/>
              </a:ext>
            </a:extLst>
          </a:blip>
          <a:srcRect t="50449" r="-420"/>
          <a:stretch>
            <a:fillRect/>
          </a:stretch>
        </p:blipFill>
        <p:spPr bwMode="auto">
          <a:xfrm>
            <a:off x="698500" y="6453188"/>
            <a:ext cx="4117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圆角矩形 6">
            <a:extLst>
              <a:ext uri="{FF2B5EF4-FFF2-40B4-BE49-F238E27FC236}">
                <a16:creationId xmlns:a16="http://schemas.microsoft.com/office/drawing/2014/main" id="{56798D70-48DD-405F-A52A-344BDE000254}"/>
              </a:ext>
            </a:extLst>
          </p:cNvPr>
          <p:cNvSpPr>
            <a:spLocks noChangeArrowheads="1"/>
          </p:cNvSpPr>
          <p:nvPr/>
        </p:nvSpPr>
        <p:spPr bwMode="auto">
          <a:xfrm>
            <a:off x="1127125" y="2420938"/>
            <a:ext cx="3095625" cy="4032250"/>
          </a:xfrm>
          <a:prstGeom prst="roundRect">
            <a:avLst>
              <a:gd name="adj" fmla="val 4324"/>
            </a:avLst>
          </a:prstGeom>
          <a:solidFill>
            <a:srgbClr val="F2F2F2"/>
          </a:solidFill>
          <a:ln w="9525" cmpd="sng">
            <a:solidFill>
              <a:schemeClr val="tx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44" name="TextBox 7">
            <a:extLst>
              <a:ext uri="{FF2B5EF4-FFF2-40B4-BE49-F238E27FC236}">
                <a16:creationId xmlns:a16="http://schemas.microsoft.com/office/drawing/2014/main" id="{B5FD498C-7776-4B98-8447-157F47C9C53A}"/>
              </a:ext>
            </a:extLst>
          </p:cNvPr>
          <p:cNvSpPr txBox="1">
            <a:spLocks noChangeArrowheads="1"/>
          </p:cNvSpPr>
          <p:nvPr/>
        </p:nvSpPr>
        <p:spPr bwMode="auto">
          <a:xfrm>
            <a:off x="1377950" y="3357563"/>
            <a:ext cx="2592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solidFill>
                  <a:srgbClr val="080808"/>
                </a:solidFill>
                <a:latin typeface="微软雅黑" panose="020B0503020204020204" pitchFamily="34" charset="-122"/>
                <a:ea typeface="微软雅黑" panose="020B0503020204020204" pitchFamily="34" charset="-122"/>
              </a:rPr>
              <a:t>Enter paragraph text here enter paragraph text here enter paragraph text here enter paragraph text here enter paragraph text enter paragraph text here</a:t>
            </a:r>
          </a:p>
        </p:txBody>
      </p:sp>
      <p:sp>
        <p:nvSpPr>
          <p:cNvPr id="39945" name="圆角矩形 8">
            <a:extLst>
              <a:ext uri="{FF2B5EF4-FFF2-40B4-BE49-F238E27FC236}">
                <a16:creationId xmlns:a16="http://schemas.microsoft.com/office/drawing/2014/main" id="{05FAC076-A456-4C64-97F2-42EF2139343B}"/>
              </a:ext>
            </a:extLst>
          </p:cNvPr>
          <p:cNvSpPr>
            <a:spLocks noChangeArrowheads="1"/>
          </p:cNvSpPr>
          <p:nvPr/>
        </p:nvSpPr>
        <p:spPr bwMode="auto">
          <a:xfrm>
            <a:off x="4538663" y="2420938"/>
            <a:ext cx="3097212" cy="4032250"/>
          </a:xfrm>
          <a:prstGeom prst="roundRect">
            <a:avLst>
              <a:gd name="adj" fmla="val 4324"/>
            </a:avLst>
          </a:prstGeom>
          <a:solidFill>
            <a:srgbClr val="F2F2F2"/>
          </a:solidFill>
          <a:ln w="9525" cmpd="sng">
            <a:solidFill>
              <a:schemeClr val="tx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46" name="TextBox 9">
            <a:extLst>
              <a:ext uri="{FF2B5EF4-FFF2-40B4-BE49-F238E27FC236}">
                <a16:creationId xmlns:a16="http://schemas.microsoft.com/office/drawing/2014/main" id="{A89E9096-2FB6-4272-85B8-A70C404ECCC9}"/>
              </a:ext>
            </a:extLst>
          </p:cNvPr>
          <p:cNvSpPr txBox="1">
            <a:spLocks noChangeArrowheads="1"/>
          </p:cNvSpPr>
          <p:nvPr/>
        </p:nvSpPr>
        <p:spPr bwMode="auto">
          <a:xfrm>
            <a:off x="4789488" y="3357563"/>
            <a:ext cx="2592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solidFill>
                  <a:srgbClr val="080808"/>
                </a:solidFill>
                <a:latin typeface="微软雅黑" panose="020B0503020204020204" pitchFamily="34" charset="-122"/>
                <a:ea typeface="微软雅黑" panose="020B0503020204020204" pitchFamily="34" charset="-122"/>
              </a:rPr>
              <a:t>Enter paragraph text here enter paragraph text here enter paragraph text here enter paragraph text here enter paragraph text enter paragraph text here</a:t>
            </a:r>
          </a:p>
        </p:txBody>
      </p:sp>
      <p:sp>
        <p:nvSpPr>
          <p:cNvPr id="39947" name="圆角矩形 10">
            <a:extLst>
              <a:ext uri="{FF2B5EF4-FFF2-40B4-BE49-F238E27FC236}">
                <a16:creationId xmlns:a16="http://schemas.microsoft.com/office/drawing/2014/main" id="{26EB6886-9310-49F6-94FB-3A1C02E2373C}"/>
              </a:ext>
            </a:extLst>
          </p:cNvPr>
          <p:cNvSpPr>
            <a:spLocks noChangeArrowheads="1"/>
          </p:cNvSpPr>
          <p:nvPr/>
        </p:nvSpPr>
        <p:spPr bwMode="auto">
          <a:xfrm>
            <a:off x="7950200" y="2420938"/>
            <a:ext cx="3097213" cy="4032250"/>
          </a:xfrm>
          <a:prstGeom prst="roundRect">
            <a:avLst>
              <a:gd name="adj" fmla="val 4324"/>
            </a:avLst>
          </a:prstGeom>
          <a:solidFill>
            <a:srgbClr val="F2F2F2"/>
          </a:solidFill>
          <a:ln w="9525" cmpd="sng">
            <a:solidFill>
              <a:schemeClr val="tx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48" name="TextBox 11">
            <a:extLst>
              <a:ext uri="{FF2B5EF4-FFF2-40B4-BE49-F238E27FC236}">
                <a16:creationId xmlns:a16="http://schemas.microsoft.com/office/drawing/2014/main" id="{89788205-266F-4ECE-8200-E9B7CAD15A60}"/>
              </a:ext>
            </a:extLst>
          </p:cNvPr>
          <p:cNvSpPr txBox="1">
            <a:spLocks noChangeArrowheads="1"/>
          </p:cNvSpPr>
          <p:nvPr/>
        </p:nvSpPr>
        <p:spPr bwMode="auto">
          <a:xfrm>
            <a:off x="8201025" y="3357563"/>
            <a:ext cx="2592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solidFill>
                  <a:srgbClr val="080808"/>
                </a:solidFill>
                <a:latin typeface="微软雅黑" panose="020B0503020204020204" pitchFamily="34" charset="-122"/>
                <a:ea typeface="微软雅黑" panose="020B0503020204020204" pitchFamily="34" charset="-122"/>
              </a:rPr>
              <a:t>Enter paragraph text here enter paragraph text here enter paragraph text here enter paragraph text here enter paragraph text enter paragraph text here</a:t>
            </a:r>
          </a:p>
        </p:txBody>
      </p:sp>
      <p:pic>
        <p:nvPicPr>
          <p:cNvPr id="39949" name="Picture 57">
            <a:extLst>
              <a:ext uri="{FF2B5EF4-FFF2-40B4-BE49-F238E27FC236}">
                <a16:creationId xmlns:a16="http://schemas.microsoft.com/office/drawing/2014/main" id="{79B08D05-2185-4D40-8BA3-EBC3974F0DBA}"/>
              </a:ext>
            </a:extLst>
          </p:cNvPr>
          <p:cNvPicPr>
            <a:picLocks noChangeAspect="1" noChangeArrowheads="1"/>
          </p:cNvPicPr>
          <p:nvPr/>
        </p:nvPicPr>
        <p:blipFill>
          <a:blip r:embed="rId2">
            <a:lum bright="24000"/>
            <a:extLst>
              <a:ext uri="{28A0092B-C50C-407E-A947-70E740481C1C}">
                <a14:useLocalDpi xmlns:a14="http://schemas.microsoft.com/office/drawing/2010/main" val="0"/>
              </a:ext>
            </a:extLst>
          </a:blip>
          <a:srcRect t="50449" r="-420"/>
          <a:stretch>
            <a:fillRect/>
          </a:stretch>
        </p:blipFill>
        <p:spPr bwMode="auto">
          <a:xfrm>
            <a:off x="3990975" y="6453188"/>
            <a:ext cx="41195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57">
            <a:extLst>
              <a:ext uri="{FF2B5EF4-FFF2-40B4-BE49-F238E27FC236}">
                <a16:creationId xmlns:a16="http://schemas.microsoft.com/office/drawing/2014/main" id="{AA0D9AB7-CED1-4A26-8734-CAA9EB081E1D}"/>
              </a:ext>
            </a:extLst>
          </p:cNvPr>
          <p:cNvPicPr>
            <a:picLocks noChangeAspect="1" noChangeArrowheads="1"/>
          </p:cNvPicPr>
          <p:nvPr/>
        </p:nvPicPr>
        <p:blipFill>
          <a:blip r:embed="rId2">
            <a:lum bright="24000"/>
            <a:extLst>
              <a:ext uri="{28A0092B-C50C-407E-A947-70E740481C1C}">
                <a14:useLocalDpi xmlns:a14="http://schemas.microsoft.com/office/drawing/2010/main" val="0"/>
              </a:ext>
            </a:extLst>
          </a:blip>
          <a:srcRect t="50449" r="-420"/>
          <a:stretch>
            <a:fillRect/>
          </a:stretch>
        </p:blipFill>
        <p:spPr bwMode="auto">
          <a:xfrm>
            <a:off x="7439025" y="6453188"/>
            <a:ext cx="41195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Rectangle 8">
            <a:extLst>
              <a:ext uri="{FF2B5EF4-FFF2-40B4-BE49-F238E27FC236}">
                <a16:creationId xmlns:a16="http://schemas.microsoft.com/office/drawing/2014/main" id="{3FECF1F5-F1CD-4204-A01B-7BDD636B12FD}"/>
              </a:ext>
            </a:extLst>
          </p:cNvPr>
          <p:cNvSpPr>
            <a:spLocks noChangeArrowheads="1"/>
          </p:cNvSpPr>
          <p:nvPr/>
        </p:nvSpPr>
        <p:spPr bwMode="auto">
          <a:xfrm>
            <a:off x="11944350" y="2173288"/>
            <a:ext cx="252413" cy="258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52" name="椭圆 15">
            <a:extLst>
              <a:ext uri="{FF2B5EF4-FFF2-40B4-BE49-F238E27FC236}">
                <a16:creationId xmlns:a16="http://schemas.microsoft.com/office/drawing/2014/main" id="{E259FAF5-7C1E-4B0B-A621-DF4130BC96C6}"/>
              </a:ext>
            </a:extLst>
          </p:cNvPr>
          <p:cNvSpPr>
            <a:spLocks noChangeArrowheads="1"/>
          </p:cNvSpPr>
          <p:nvPr/>
        </p:nvSpPr>
        <p:spPr bwMode="auto">
          <a:xfrm>
            <a:off x="1811338" y="1435100"/>
            <a:ext cx="1724025" cy="1724025"/>
          </a:xfrm>
          <a:prstGeom prst="ellipse">
            <a:avLst/>
          </a:prstGeom>
          <a:solidFill>
            <a:schemeClr val="tx2"/>
          </a:solidFill>
          <a:ln w="9525" cmpd="sng">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53" name="TextBox 16">
            <a:extLst>
              <a:ext uri="{FF2B5EF4-FFF2-40B4-BE49-F238E27FC236}">
                <a16:creationId xmlns:a16="http://schemas.microsoft.com/office/drawing/2014/main" id="{CA61FA96-FFE4-4F8D-975B-2578FF922199}"/>
              </a:ext>
            </a:extLst>
          </p:cNvPr>
          <p:cNvSpPr txBox="1">
            <a:spLocks noChangeArrowheads="1"/>
          </p:cNvSpPr>
          <p:nvPr/>
        </p:nvSpPr>
        <p:spPr bwMode="auto">
          <a:xfrm>
            <a:off x="1957025" y="2036590"/>
            <a:ext cx="1434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F8F8F8"/>
                </a:solidFill>
                <a:latin typeface="微软雅黑" panose="020B0503020204020204" pitchFamily="34" charset="-122"/>
                <a:ea typeface="微软雅黑" panose="020B0503020204020204" pitchFamily="34" charset="-122"/>
              </a:rPr>
              <a:t>Channel</a:t>
            </a:r>
            <a:endParaRPr lang="en-US" altLang="zh-CN" sz="2400" dirty="0">
              <a:solidFill>
                <a:srgbClr val="F8F8F8"/>
              </a:solidFill>
              <a:latin typeface="微软雅黑" panose="020B0503020204020204" pitchFamily="34" charset="-122"/>
              <a:ea typeface="微软雅黑" panose="020B0503020204020204" pitchFamily="34" charset="-122"/>
            </a:endParaRPr>
          </a:p>
          <a:p>
            <a:pPr eaLnBrk="1" hangingPunct="1"/>
            <a:r>
              <a:rPr lang="zh-CN" altLang="en-US" sz="2400" dirty="0">
                <a:solidFill>
                  <a:srgbClr val="F8F8F8"/>
                </a:solidFill>
                <a:latin typeface="微软雅黑" panose="020B0503020204020204" pitchFamily="34" charset="-122"/>
                <a:ea typeface="微软雅黑" panose="020B0503020204020204" pitchFamily="34" charset="-122"/>
              </a:rPr>
              <a:t> Warfare</a:t>
            </a:r>
          </a:p>
        </p:txBody>
      </p:sp>
      <p:grpSp>
        <p:nvGrpSpPr>
          <p:cNvPr id="39954" name="组合 17">
            <a:extLst>
              <a:ext uri="{FF2B5EF4-FFF2-40B4-BE49-F238E27FC236}">
                <a16:creationId xmlns:a16="http://schemas.microsoft.com/office/drawing/2014/main" id="{F1CB045E-A4C1-483C-B830-4572DAC92F0D}"/>
              </a:ext>
            </a:extLst>
          </p:cNvPr>
          <p:cNvGrpSpPr>
            <a:grpSpLocks/>
          </p:cNvGrpSpPr>
          <p:nvPr/>
        </p:nvGrpSpPr>
        <p:grpSpPr bwMode="auto">
          <a:xfrm>
            <a:off x="1808163" y="1520825"/>
            <a:ext cx="515937" cy="517525"/>
            <a:chOff x="0" y="0"/>
            <a:chExt cx="517088" cy="517088"/>
          </a:xfrm>
        </p:grpSpPr>
        <p:sp>
          <p:nvSpPr>
            <p:cNvPr id="39955" name="椭圆 18">
              <a:extLst>
                <a:ext uri="{FF2B5EF4-FFF2-40B4-BE49-F238E27FC236}">
                  <a16:creationId xmlns:a16="http://schemas.microsoft.com/office/drawing/2014/main" id="{C9DBBF32-9FB0-413B-B6FB-916C7898822A}"/>
                </a:ext>
              </a:extLst>
            </p:cNvPr>
            <p:cNvSpPr>
              <a:spLocks noChangeArrowheads="1"/>
            </p:cNvSpPr>
            <p:nvPr/>
          </p:nvSpPr>
          <p:spPr bwMode="auto">
            <a:xfrm>
              <a:off x="0" y="0"/>
              <a:ext cx="517088" cy="517088"/>
            </a:xfrm>
            <a:prstGeom prst="ellipse">
              <a:avLst/>
            </a:prstGeom>
            <a:solidFill>
              <a:schemeClr val="bg2"/>
            </a:solidFill>
            <a:ln w="9525" cmpd="sng">
              <a:solidFill>
                <a:srgbClr val="F8F8F8"/>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56" name="TextBox 19">
              <a:extLst>
                <a:ext uri="{FF2B5EF4-FFF2-40B4-BE49-F238E27FC236}">
                  <a16:creationId xmlns:a16="http://schemas.microsoft.com/office/drawing/2014/main" id="{8E15A608-3691-4C36-9A70-52574ACA7BA0}"/>
                </a:ext>
              </a:extLst>
            </p:cNvPr>
            <p:cNvSpPr txBox="1">
              <a:spLocks noChangeArrowheads="1"/>
            </p:cNvSpPr>
            <p:nvPr/>
          </p:nvSpPr>
          <p:spPr bwMode="auto">
            <a:xfrm>
              <a:off x="75641" y="27711"/>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FFFFF"/>
                  </a:solidFill>
                  <a:latin typeface="微软雅黑" panose="020B0503020204020204" pitchFamily="34" charset="-122"/>
                  <a:ea typeface="微软雅黑" panose="020B0503020204020204" pitchFamily="34" charset="-122"/>
                </a:rPr>
                <a:t>1</a:t>
              </a:r>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39957" name="椭圆 21">
            <a:extLst>
              <a:ext uri="{FF2B5EF4-FFF2-40B4-BE49-F238E27FC236}">
                <a16:creationId xmlns:a16="http://schemas.microsoft.com/office/drawing/2014/main" id="{58A6E68A-CDD7-4532-9B43-8FF1BB29DD27}"/>
              </a:ext>
            </a:extLst>
          </p:cNvPr>
          <p:cNvSpPr>
            <a:spLocks noChangeArrowheads="1"/>
          </p:cNvSpPr>
          <p:nvPr/>
        </p:nvSpPr>
        <p:spPr bwMode="auto">
          <a:xfrm>
            <a:off x="5238750" y="1341438"/>
            <a:ext cx="1724025" cy="1722437"/>
          </a:xfrm>
          <a:prstGeom prst="ellipse">
            <a:avLst/>
          </a:prstGeom>
          <a:solidFill>
            <a:schemeClr val="accent1"/>
          </a:solidFill>
          <a:ln w="9525" cmpd="sng">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58" name="TextBox 22">
            <a:extLst>
              <a:ext uri="{FF2B5EF4-FFF2-40B4-BE49-F238E27FC236}">
                <a16:creationId xmlns:a16="http://schemas.microsoft.com/office/drawing/2014/main" id="{92E0EB2B-D9ED-4207-B73A-799EB7080909}"/>
              </a:ext>
            </a:extLst>
          </p:cNvPr>
          <p:cNvSpPr txBox="1">
            <a:spLocks noChangeArrowheads="1"/>
          </p:cNvSpPr>
          <p:nvPr/>
        </p:nvSpPr>
        <p:spPr bwMode="auto">
          <a:xfrm>
            <a:off x="5457825" y="1986756"/>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F8F8F8"/>
                </a:solidFill>
                <a:latin typeface="微软雅黑" panose="020B0503020204020204" pitchFamily="34" charset="-122"/>
                <a:ea typeface="微软雅黑" panose="020B0503020204020204" pitchFamily="34" charset="-122"/>
              </a:rPr>
              <a:t>Product</a:t>
            </a:r>
          </a:p>
        </p:txBody>
      </p:sp>
      <p:grpSp>
        <p:nvGrpSpPr>
          <p:cNvPr id="39959" name="组合 23">
            <a:extLst>
              <a:ext uri="{FF2B5EF4-FFF2-40B4-BE49-F238E27FC236}">
                <a16:creationId xmlns:a16="http://schemas.microsoft.com/office/drawing/2014/main" id="{A547B488-BB93-40DA-8A29-CB0BC62FE9D9}"/>
              </a:ext>
            </a:extLst>
          </p:cNvPr>
          <p:cNvGrpSpPr>
            <a:grpSpLocks/>
          </p:cNvGrpSpPr>
          <p:nvPr/>
        </p:nvGrpSpPr>
        <p:grpSpPr bwMode="auto">
          <a:xfrm>
            <a:off x="5233988" y="1427163"/>
            <a:ext cx="517525" cy="517525"/>
            <a:chOff x="0" y="0"/>
            <a:chExt cx="517088" cy="517088"/>
          </a:xfrm>
        </p:grpSpPr>
        <p:sp>
          <p:nvSpPr>
            <p:cNvPr id="39960" name="椭圆 24">
              <a:extLst>
                <a:ext uri="{FF2B5EF4-FFF2-40B4-BE49-F238E27FC236}">
                  <a16:creationId xmlns:a16="http://schemas.microsoft.com/office/drawing/2014/main" id="{73FAE5DF-28B8-4527-99FE-F3D51E1B4181}"/>
                </a:ext>
              </a:extLst>
            </p:cNvPr>
            <p:cNvSpPr>
              <a:spLocks noChangeArrowheads="1"/>
            </p:cNvSpPr>
            <p:nvPr/>
          </p:nvSpPr>
          <p:spPr bwMode="auto">
            <a:xfrm>
              <a:off x="0" y="0"/>
              <a:ext cx="517088" cy="517088"/>
            </a:xfrm>
            <a:prstGeom prst="ellipse">
              <a:avLst/>
            </a:prstGeom>
            <a:solidFill>
              <a:schemeClr val="bg2"/>
            </a:solidFill>
            <a:ln w="9525" cmpd="sng">
              <a:solidFill>
                <a:srgbClr val="F8F8F8"/>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61" name="TextBox 25">
              <a:extLst>
                <a:ext uri="{FF2B5EF4-FFF2-40B4-BE49-F238E27FC236}">
                  <a16:creationId xmlns:a16="http://schemas.microsoft.com/office/drawing/2014/main" id="{B8331DCE-C4D2-4DA1-A055-36D1EC893ED9}"/>
                </a:ext>
              </a:extLst>
            </p:cNvPr>
            <p:cNvSpPr txBox="1">
              <a:spLocks noChangeArrowheads="1"/>
            </p:cNvSpPr>
            <p:nvPr/>
          </p:nvSpPr>
          <p:spPr bwMode="auto">
            <a:xfrm>
              <a:off x="75641" y="27711"/>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FFFFF"/>
                  </a:solidFill>
                  <a:latin typeface="微软雅黑" panose="020B0503020204020204" pitchFamily="34" charset="-122"/>
                  <a:ea typeface="微软雅黑" panose="020B0503020204020204" pitchFamily="34" charset="-122"/>
                </a:rPr>
                <a:t>2</a:t>
              </a:r>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39962" name="椭圆 26">
            <a:extLst>
              <a:ext uri="{FF2B5EF4-FFF2-40B4-BE49-F238E27FC236}">
                <a16:creationId xmlns:a16="http://schemas.microsoft.com/office/drawing/2014/main" id="{71FFC7EC-6E79-4C29-95BA-616514B178E6}"/>
              </a:ext>
            </a:extLst>
          </p:cNvPr>
          <p:cNvSpPr>
            <a:spLocks noChangeArrowheads="1"/>
          </p:cNvSpPr>
          <p:nvPr/>
        </p:nvSpPr>
        <p:spPr bwMode="auto">
          <a:xfrm>
            <a:off x="8623300" y="1268413"/>
            <a:ext cx="1724025" cy="1724025"/>
          </a:xfrm>
          <a:prstGeom prst="ellipse">
            <a:avLst/>
          </a:prstGeom>
          <a:solidFill>
            <a:schemeClr val="bg1"/>
          </a:solidFill>
          <a:ln w="9525" cmpd="sng">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63" name="TextBox 27">
            <a:extLst>
              <a:ext uri="{FF2B5EF4-FFF2-40B4-BE49-F238E27FC236}">
                <a16:creationId xmlns:a16="http://schemas.microsoft.com/office/drawing/2014/main" id="{95FB3360-1411-4E89-BD37-4A1EF7400D20}"/>
              </a:ext>
            </a:extLst>
          </p:cNvPr>
          <p:cNvSpPr txBox="1">
            <a:spLocks noChangeArrowheads="1"/>
          </p:cNvSpPr>
          <p:nvPr/>
        </p:nvSpPr>
        <p:spPr bwMode="auto">
          <a:xfrm>
            <a:off x="8946209" y="1979608"/>
            <a:ext cx="1244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Promotional</a:t>
            </a:r>
            <a:endParaRPr lang="en-US" altLang="zh-CN" sz="1400" dirty="0">
              <a:solidFill>
                <a:srgbClr val="F8F8F8"/>
              </a:solidFill>
              <a:latin typeface="微软雅黑" panose="020B0503020204020204" pitchFamily="34" charset="-122"/>
              <a:ea typeface="微软雅黑" panose="020B0503020204020204" pitchFamily="34" charset="-122"/>
            </a:endParaRPr>
          </a:p>
          <a:p>
            <a:pPr eaLnBrk="1" hangingPunct="1"/>
            <a:r>
              <a:rPr lang="zh-CN" altLang="en-US" sz="1400" dirty="0">
                <a:solidFill>
                  <a:srgbClr val="F8F8F8"/>
                </a:solidFill>
                <a:latin typeface="微软雅黑" panose="020B0503020204020204" pitchFamily="34" charset="-122"/>
                <a:ea typeface="微软雅黑" panose="020B0503020204020204" pitchFamily="34" charset="-122"/>
              </a:rPr>
              <a:t> warfare</a:t>
            </a:r>
          </a:p>
        </p:txBody>
      </p:sp>
      <p:grpSp>
        <p:nvGrpSpPr>
          <p:cNvPr id="39964" name="组合 28">
            <a:extLst>
              <a:ext uri="{FF2B5EF4-FFF2-40B4-BE49-F238E27FC236}">
                <a16:creationId xmlns:a16="http://schemas.microsoft.com/office/drawing/2014/main" id="{F3090650-DB85-4EE4-9881-7C62A44FBA4E}"/>
              </a:ext>
            </a:extLst>
          </p:cNvPr>
          <p:cNvGrpSpPr>
            <a:grpSpLocks/>
          </p:cNvGrpSpPr>
          <p:nvPr/>
        </p:nvGrpSpPr>
        <p:grpSpPr bwMode="auto">
          <a:xfrm>
            <a:off x="8618538" y="1355725"/>
            <a:ext cx="517525" cy="515938"/>
            <a:chOff x="0" y="0"/>
            <a:chExt cx="517088" cy="517088"/>
          </a:xfrm>
        </p:grpSpPr>
        <p:sp>
          <p:nvSpPr>
            <p:cNvPr id="39965" name="椭圆 29">
              <a:extLst>
                <a:ext uri="{FF2B5EF4-FFF2-40B4-BE49-F238E27FC236}">
                  <a16:creationId xmlns:a16="http://schemas.microsoft.com/office/drawing/2014/main" id="{06B9BEC5-BE59-48D3-A6D7-3809838EC7F6}"/>
                </a:ext>
              </a:extLst>
            </p:cNvPr>
            <p:cNvSpPr>
              <a:spLocks noChangeArrowheads="1"/>
            </p:cNvSpPr>
            <p:nvPr/>
          </p:nvSpPr>
          <p:spPr bwMode="auto">
            <a:xfrm>
              <a:off x="0" y="0"/>
              <a:ext cx="517088" cy="517088"/>
            </a:xfrm>
            <a:prstGeom prst="ellipse">
              <a:avLst/>
            </a:prstGeom>
            <a:solidFill>
              <a:schemeClr val="bg2"/>
            </a:solidFill>
            <a:ln w="9525" cmpd="sng">
              <a:solidFill>
                <a:srgbClr val="F8F8F8"/>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39966" name="TextBox 30">
              <a:extLst>
                <a:ext uri="{FF2B5EF4-FFF2-40B4-BE49-F238E27FC236}">
                  <a16:creationId xmlns:a16="http://schemas.microsoft.com/office/drawing/2014/main" id="{1AD4C312-2487-47A1-A246-64E8CA3A5903}"/>
                </a:ext>
              </a:extLst>
            </p:cNvPr>
            <p:cNvSpPr txBox="1">
              <a:spLocks noChangeArrowheads="1"/>
            </p:cNvSpPr>
            <p:nvPr/>
          </p:nvSpPr>
          <p:spPr bwMode="auto">
            <a:xfrm>
              <a:off x="75641" y="27711"/>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FFFFF"/>
                  </a:solidFill>
                  <a:latin typeface="微软雅黑" panose="020B0503020204020204" pitchFamily="34" charset="-122"/>
                  <a:ea typeface="微软雅黑" panose="020B0503020204020204" pitchFamily="34" charset="-122"/>
                </a:rPr>
                <a:t>3</a:t>
              </a:r>
              <a:endParaRPr lang="zh-CN" altLang="en-US" sz="240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0-#ppt_w/2"/>
                                          </p:val>
                                        </p:tav>
                                        <p:tav tm="100000">
                                          <p:val>
                                            <p:strVal val="#ppt_x"/>
                                          </p:val>
                                        </p:tav>
                                      </p:tavLst>
                                    </p:anim>
                                    <p:anim calcmode="lin" valueType="num">
                                      <p:cBhvr additive="base">
                                        <p:cTn id="8" dur="500" fill="hold"/>
                                        <p:tgtEl>
                                          <p:spTgt spid="399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9938"/>
                                        </p:tgtEl>
                                        <p:attrNameLst>
                                          <p:attrName>style.visibility</p:attrName>
                                        </p:attrNameLst>
                                      </p:cBhvr>
                                      <p:to>
                                        <p:strVal val="visible"/>
                                      </p:to>
                                    </p:set>
                                    <p:anim calcmode="lin" valueType="num">
                                      <p:cBhvr>
                                        <p:cTn id="12" dur="400" fill="hold"/>
                                        <p:tgtEl>
                                          <p:spTgt spid="3993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9938"/>
                                        </p:tgtEl>
                                        <p:attrNameLst>
                                          <p:attrName>ppt_y</p:attrName>
                                        </p:attrNameLst>
                                      </p:cBhvr>
                                      <p:tavLst>
                                        <p:tav tm="0">
                                          <p:val>
                                            <p:strVal val="#ppt_y"/>
                                          </p:val>
                                        </p:tav>
                                        <p:tav tm="100000">
                                          <p:val>
                                            <p:strVal val="#ppt_y"/>
                                          </p:val>
                                        </p:tav>
                                      </p:tavLst>
                                    </p:anim>
                                    <p:anim calcmode="lin" valueType="num">
                                      <p:cBhvr>
                                        <p:cTn id="14" dur="400" fill="hold"/>
                                        <p:tgtEl>
                                          <p:spTgt spid="3993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993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9938"/>
                                        </p:tgtEl>
                                      </p:cBhvr>
                                    </p:animEffect>
                                  </p:childTnLst>
                                </p:cTn>
                              </p:par>
                            </p:childTnLst>
                          </p:cTn>
                        </p:par>
                        <p:par>
                          <p:cTn id="17" fill="hold" nodeType="afterGroup">
                            <p:stCondLst>
                              <p:cond delay="1180"/>
                            </p:stCondLst>
                            <p:childTnLst>
                              <p:par>
                                <p:cTn id="18" presetID="22" presetClass="entr" presetSubtype="8" fill="hold" grpId="0" nodeType="afterEffect">
                                  <p:stCondLst>
                                    <p:cond delay="0"/>
                                  </p:stCondLst>
                                  <p:childTnLst>
                                    <p:set>
                                      <p:cBhvr>
                                        <p:cTn id="19" dur="1" fill="hold">
                                          <p:stCondLst>
                                            <p:cond delay="0"/>
                                          </p:stCondLst>
                                        </p:cTn>
                                        <p:tgtEl>
                                          <p:spTgt spid="39940"/>
                                        </p:tgtEl>
                                        <p:attrNameLst>
                                          <p:attrName>style.visibility</p:attrName>
                                        </p:attrNameLst>
                                      </p:cBhvr>
                                      <p:to>
                                        <p:strVal val="visible"/>
                                      </p:to>
                                    </p:set>
                                    <p:animEffect transition="in" filter="wipe(left)">
                                      <p:cBhvr>
                                        <p:cTn id="20" dur="500"/>
                                        <p:tgtEl>
                                          <p:spTgt spid="39940"/>
                                        </p:tgtEl>
                                      </p:cBhvr>
                                    </p:animEffect>
                                  </p:childTnLst>
                                </p:cTn>
                              </p:par>
                            </p:childTnLst>
                          </p:cTn>
                        </p:par>
                        <p:par>
                          <p:cTn id="21" fill="hold" nodeType="afterGroup">
                            <p:stCondLst>
                              <p:cond delay="1680"/>
                            </p:stCondLst>
                            <p:childTnLst>
                              <p:par>
                                <p:cTn id="22" presetID="22" presetClass="entr" presetSubtype="8" fill="hold" grpId="0" nodeType="afterEffect">
                                  <p:stCondLst>
                                    <p:cond delay="0"/>
                                  </p:stCondLst>
                                  <p:childTnLst>
                                    <p:set>
                                      <p:cBhvr>
                                        <p:cTn id="23" dur="1" fill="hold">
                                          <p:stCondLst>
                                            <p:cond delay="0"/>
                                          </p:stCondLst>
                                        </p:cTn>
                                        <p:tgtEl>
                                          <p:spTgt spid="39951"/>
                                        </p:tgtEl>
                                        <p:attrNameLst>
                                          <p:attrName>style.visibility</p:attrName>
                                        </p:attrNameLst>
                                      </p:cBhvr>
                                      <p:to>
                                        <p:strVal val="visible"/>
                                      </p:to>
                                    </p:set>
                                    <p:animEffect transition="in" filter="wipe(left)">
                                      <p:cBhvr>
                                        <p:cTn id="24" dur="500"/>
                                        <p:tgtEl>
                                          <p:spTgt spid="39951"/>
                                        </p:tgtEl>
                                      </p:cBhvr>
                                    </p:animEffect>
                                  </p:childTnLst>
                                </p:cTn>
                              </p:par>
                            </p:childTnLst>
                          </p:cTn>
                        </p:par>
                        <p:par>
                          <p:cTn id="25" fill="hold" nodeType="afterGroup">
                            <p:stCondLst>
                              <p:cond delay="2180"/>
                            </p:stCondLst>
                            <p:childTnLst>
                              <p:par>
                                <p:cTn id="26" presetID="2" presetClass="entr" presetSubtype="4" fill="hold" grpId="0" nodeType="afterEffect">
                                  <p:stCondLst>
                                    <p:cond delay="0"/>
                                  </p:stCondLst>
                                  <p:childTnLst>
                                    <p:set>
                                      <p:cBhvr>
                                        <p:cTn id="27" dur="1" fill="hold">
                                          <p:stCondLst>
                                            <p:cond delay="0"/>
                                          </p:stCondLst>
                                        </p:cTn>
                                        <p:tgtEl>
                                          <p:spTgt spid="39944"/>
                                        </p:tgtEl>
                                        <p:attrNameLst>
                                          <p:attrName>style.visibility</p:attrName>
                                        </p:attrNameLst>
                                      </p:cBhvr>
                                      <p:to>
                                        <p:strVal val="visible"/>
                                      </p:to>
                                    </p:set>
                                    <p:anim calcmode="lin" valueType="num">
                                      <p:cBhvr additive="base">
                                        <p:cTn id="28" dur="500" fill="hold"/>
                                        <p:tgtEl>
                                          <p:spTgt spid="39944"/>
                                        </p:tgtEl>
                                        <p:attrNameLst>
                                          <p:attrName>ppt_x</p:attrName>
                                        </p:attrNameLst>
                                      </p:cBhvr>
                                      <p:tavLst>
                                        <p:tav tm="0">
                                          <p:val>
                                            <p:strVal val="#ppt_x"/>
                                          </p:val>
                                        </p:tav>
                                        <p:tav tm="100000">
                                          <p:val>
                                            <p:strVal val="#ppt_x"/>
                                          </p:val>
                                        </p:tav>
                                      </p:tavLst>
                                    </p:anim>
                                    <p:anim calcmode="lin" valueType="num">
                                      <p:cBhvr additive="base">
                                        <p:cTn id="29" dur="500" fill="hold"/>
                                        <p:tgtEl>
                                          <p:spTgt spid="3994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9943"/>
                                        </p:tgtEl>
                                        <p:attrNameLst>
                                          <p:attrName>style.visibility</p:attrName>
                                        </p:attrNameLst>
                                      </p:cBhvr>
                                      <p:to>
                                        <p:strVal val="visible"/>
                                      </p:to>
                                    </p:set>
                                    <p:anim calcmode="lin" valueType="num">
                                      <p:cBhvr additive="base">
                                        <p:cTn id="32" dur="500" fill="hold"/>
                                        <p:tgtEl>
                                          <p:spTgt spid="39943"/>
                                        </p:tgtEl>
                                        <p:attrNameLst>
                                          <p:attrName>ppt_x</p:attrName>
                                        </p:attrNameLst>
                                      </p:cBhvr>
                                      <p:tavLst>
                                        <p:tav tm="0">
                                          <p:val>
                                            <p:strVal val="#ppt_x"/>
                                          </p:val>
                                        </p:tav>
                                        <p:tav tm="100000">
                                          <p:val>
                                            <p:strVal val="#ppt_x"/>
                                          </p:val>
                                        </p:tav>
                                      </p:tavLst>
                                    </p:anim>
                                    <p:anim calcmode="lin" valueType="num">
                                      <p:cBhvr additive="base">
                                        <p:cTn id="33" dur="500" fill="hold"/>
                                        <p:tgtEl>
                                          <p:spTgt spid="3994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9942"/>
                                        </p:tgtEl>
                                        <p:attrNameLst>
                                          <p:attrName>style.visibility</p:attrName>
                                        </p:attrNameLst>
                                      </p:cBhvr>
                                      <p:to>
                                        <p:strVal val="visible"/>
                                      </p:to>
                                    </p:set>
                                    <p:anim calcmode="lin" valueType="num">
                                      <p:cBhvr additive="base">
                                        <p:cTn id="36" dur="500" fill="hold"/>
                                        <p:tgtEl>
                                          <p:spTgt spid="39942"/>
                                        </p:tgtEl>
                                        <p:attrNameLst>
                                          <p:attrName>ppt_x</p:attrName>
                                        </p:attrNameLst>
                                      </p:cBhvr>
                                      <p:tavLst>
                                        <p:tav tm="0">
                                          <p:val>
                                            <p:strVal val="#ppt_x"/>
                                          </p:val>
                                        </p:tav>
                                        <p:tav tm="100000">
                                          <p:val>
                                            <p:strVal val="#ppt_x"/>
                                          </p:val>
                                        </p:tav>
                                      </p:tavLst>
                                    </p:anim>
                                    <p:anim calcmode="lin" valueType="num">
                                      <p:cBhvr additive="base">
                                        <p:cTn id="37" dur="500" fill="hold"/>
                                        <p:tgtEl>
                                          <p:spTgt spid="3994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9950"/>
                                        </p:tgtEl>
                                        <p:attrNameLst>
                                          <p:attrName>style.visibility</p:attrName>
                                        </p:attrNameLst>
                                      </p:cBhvr>
                                      <p:to>
                                        <p:strVal val="visible"/>
                                      </p:to>
                                    </p:set>
                                    <p:anim calcmode="lin" valueType="num">
                                      <p:cBhvr additive="base">
                                        <p:cTn id="40" dur="500" fill="hold"/>
                                        <p:tgtEl>
                                          <p:spTgt spid="39950"/>
                                        </p:tgtEl>
                                        <p:attrNameLst>
                                          <p:attrName>ppt_x</p:attrName>
                                        </p:attrNameLst>
                                      </p:cBhvr>
                                      <p:tavLst>
                                        <p:tav tm="0">
                                          <p:val>
                                            <p:strVal val="#ppt_x"/>
                                          </p:val>
                                        </p:tav>
                                        <p:tav tm="100000">
                                          <p:val>
                                            <p:strVal val="#ppt_x"/>
                                          </p:val>
                                        </p:tav>
                                      </p:tavLst>
                                    </p:anim>
                                    <p:anim calcmode="lin" valueType="num">
                                      <p:cBhvr additive="base">
                                        <p:cTn id="41" dur="500" fill="hold"/>
                                        <p:tgtEl>
                                          <p:spTgt spid="3995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9948"/>
                                        </p:tgtEl>
                                        <p:attrNameLst>
                                          <p:attrName>style.visibility</p:attrName>
                                        </p:attrNameLst>
                                      </p:cBhvr>
                                      <p:to>
                                        <p:strVal val="visible"/>
                                      </p:to>
                                    </p:set>
                                    <p:anim calcmode="lin" valueType="num">
                                      <p:cBhvr additive="base">
                                        <p:cTn id="44" dur="500" fill="hold"/>
                                        <p:tgtEl>
                                          <p:spTgt spid="39948"/>
                                        </p:tgtEl>
                                        <p:attrNameLst>
                                          <p:attrName>ppt_x</p:attrName>
                                        </p:attrNameLst>
                                      </p:cBhvr>
                                      <p:tavLst>
                                        <p:tav tm="0">
                                          <p:val>
                                            <p:strVal val="#ppt_x"/>
                                          </p:val>
                                        </p:tav>
                                        <p:tav tm="100000">
                                          <p:val>
                                            <p:strVal val="#ppt_x"/>
                                          </p:val>
                                        </p:tav>
                                      </p:tavLst>
                                    </p:anim>
                                    <p:anim calcmode="lin" valueType="num">
                                      <p:cBhvr additive="base">
                                        <p:cTn id="45" dur="500" fill="hold"/>
                                        <p:tgtEl>
                                          <p:spTgt spid="3994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947"/>
                                        </p:tgtEl>
                                        <p:attrNameLst>
                                          <p:attrName>style.visibility</p:attrName>
                                        </p:attrNameLst>
                                      </p:cBhvr>
                                      <p:to>
                                        <p:strVal val="visible"/>
                                      </p:to>
                                    </p:set>
                                    <p:anim calcmode="lin" valueType="num">
                                      <p:cBhvr additive="base">
                                        <p:cTn id="48" dur="500" fill="hold"/>
                                        <p:tgtEl>
                                          <p:spTgt spid="39947"/>
                                        </p:tgtEl>
                                        <p:attrNameLst>
                                          <p:attrName>ppt_x</p:attrName>
                                        </p:attrNameLst>
                                      </p:cBhvr>
                                      <p:tavLst>
                                        <p:tav tm="0">
                                          <p:val>
                                            <p:strVal val="#ppt_x"/>
                                          </p:val>
                                        </p:tav>
                                        <p:tav tm="100000">
                                          <p:val>
                                            <p:strVal val="#ppt_x"/>
                                          </p:val>
                                        </p:tav>
                                      </p:tavLst>
                                    </p:anim>
                                    <p:anim calcmode="lin" valueType="num">
                                      <p:cBhvr additive="base">
                                        <p:cTn id="49" dur="500" fill="hold"/>
                                        <p:tgtEl>
                                          <p:spTgt spid="39947"/>
                                        </p:tgtEl>
                                        <p:attrNameLst>
                                          <p:attrName>ppt_y</p:attrName>
                                        </p:attrNameLst>
                                      </p:cBhvr>
                                      <p:tavLst>
                                        <p:tav tm="0">
                                          <p:val>
                                            <p:strVal val="1+#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39945"/>
                                        </p:tgtEl>
                                        <p:attrNameLst>
                                          <p:attrName>style.visibility</p:attrName>
                                        </p:attrNameLst>
                                      </p:cBhvr>
                                      <p:to>
                                        <p:strVal val="visible"/>
                                      </p:to>
                                    </p:set>
                                    <p:anim calcmode="lin" valueType="num">
                                      <p:cBhvr additive="base">
                                        <p:cTn id="52" dur="500" fill="hold"/>
                                        <p:tgtEl>
                                          <p:spTgt spid="39945"/>
                                        </p:tgtEl>
                                        <p:attrNameLst>
                                          <p:attrName>ppt_x</p:attrName>
                                        </p:attrNameLst>
                                      </p:cBhvr>
                                      <p:tavLst>
                                        <p:tav tm="0">
                                          <p:val>
                                            <p:strVal val="#ppt_x"/>
                                          </p:val>
                                        </p:tav>
                                        <p:tav tm="100000">
                                          <p:val>
                                            <p:strVal val="#ppt_x"/>
                                          </p:val>
                                        </p:tav>
                                      </p:tavLst>
                                    </p:anim>
                                    <p:anim calcmode="lin" valueType="num">
                                      <p:cBhvr additive="base">
                                        <p:cTn id="53" dur="500" fill="hold"/>
                                        <p:tgtEl>
                                          <p:spTgt spid="39945"/>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39946"/>
                                        </p:tgtEl>
                                        <p:attrNameLst>
                                          <p:attrName>style.visibility</p:attrName>
                                        </p:attrNameLst>
                                      </p:cBhvr>
                                      <p:to>
                                        <p:strVal val="visible"/>
                                      </p:to>
                                    </p:set>
                                    <p:anim calcmode="lin" valueType="num">
                                      <p:cBhvr additive="base">
                                        <p:cTn id="56" dur="500" fill="hold"/>
                                        <p:tgtEl>
                                          <p:spTgt spid="39946"/>
                                        </p:tgtEl>
                                        <p:attrNameLst>
                                          <p:attrName>ppt_x</p:attrName>
                                        </p:attrNameLst>
                                      </p:cBhvr>
                                      <p:tavLst>
                                        <p:tav tm="0">
                                          <p:val>
                                            <p:strVal val="#ppt_x"/>
                                          </p:val>
                                        </p:tav>
                                        <p:tav tm="100000">
                                          <p:val>
                                            <p:strVal val="#ppt_x"/>
                                          </p:val>
                                        </p:tav>
                                      </p:tavLst>
                                    </p:anim>
                                    <p:anim calcmode="lin" valueType="num">
                                      <p:cBhvr additive="base">
                                        <p:cTn id="57" dur="500" fill="hold"/>
                                        <p:tgtEl>
                                          <p:spTgt spid="39946"/>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39949"/>
                                        </p:tgtEl>
                                        <p:attrNameLst>
                                          <p:attrName>style.visibility</p:attrName>
                                        </p:attrNameLst>
                                      </p:cBhvr>
                                      <p:to>
                                        <p:strVal val="visible"/>
                                      </p:to>
                                    </p:set>
                                    <p:anim calcmode="lin" valueType="num">
                                      <p:cBhvr additive="base">
                                        <p:cTn id="60" dur="500" fill="hold"/>
                                        <p:tgtEl>
                                          <p:spTgt spid="39949"/>
                                        </p:tgtEl>
                                        <p:attrNameLst>
                                          <p:attrName>ppt_x</p:attrName>
                                        </p:attrNameLst>
                                      </p:cBhvr>
                                      <p:tavLst>
                                        <p:tav tm="0">
                                          <p:val>
                                            <p:strVal val="#ppt_x"/>
                                          </p:val>
                                        </p:tav>
                                        <p:tav tm="100000">
                                          <p:val>
                                            <p:strVal val="#ppt_x"/>
                                          </p:val>
                                        </p:tav>
                                      </p:tavLst>
                                    </p:anim>
                                    <p:anim calcmode="lin" valueType="num">
                                      <p:cBhvr additive="base">
                                        <p:cTn id="61" dur="500" fill="hold"/>
                                        <p:tgtEl>
                                          <p:spTgt spid="39949"/>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2680"/>
                            </p:stCondLst>
                            <p:childTnLst>
                              <p:par>
                                <p:cTn id="63" presetID="10" presetClass="entr" presetSubtype="0" fill="hold" nodeType="afterEffect">
                                  <p:stCondLst>
                                    <p:cond delay="0"/>
                                  </p:stCondLst>
                                  <p:childTnLst>
                                    <p:set>
                                      <p:cBhvr>
                                        <p:cTn id="64" dur="1" fill="hold">
                                          <p:stCondLst>
                                            <p:cond delay="0"/>
                                          </p:stCondLst>
                                        </p:cTn>
                                        <p:tgtEl>
                                          <p:spTgt spid="39954"/>
                                        </p:tgtEl>
                                        <p:attrNameLst>
                                          <p:attrName>style.visibility</p:attrName>
                                        </p:attrNameLst>
                                      </p:cBhvr>
                                      <p:to>
                                        <p:strVal val="visible"/>
                                      </p:to>
                                    </p:set>
                                    <p:animEffect transition="in" filter="fade">
                                      <p:cBhvr>
                                        <p:cTn id="65" dur="600"/>
                                        <p:tgtEl>
                                          <p:spTgt spid="39954"/>
                                        </p:tgtEl>
                                      </p:cBhvr>
                                    </p:animEffect>
                                  </p:childTnLst>
                                </p:cTn>
                              </p:par>
                              <p:par>
                                <p:cTn id="66"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67" dur="1000" fill="hold"/>
                                        <p:tgtEl>
                                          <p:spTgt spid="39954"/>
                                        </p:tgtEl>
                                        <p:attrNameLst>
                                          <p:attrName>ppt_x,ppt_y</p:attrName>
                                        </p:attrNameLst>
                                      </p:cBhvr>
                                      <p:rCtr x="5000" y="8900"/>
                                    </p:animMotion>
                                  </p:childTnLst>
                                </p:cTn>
                              </p:par>
                              <p:par>
                                <p:cTn id="68" presetID="21" presetClass="entr" presetSubtype="1" fill="hold" grpId="0" nodeType="withEffect">
                                  <p:stCondLst>
                                    <p:cond delay="0"/>
                                  </p:stCondLst>
                                  <p:childTnLst>
                                    <p:set>
                                      <p:cBhvr>
                                        <p:cTn id="69" dur="1" fill="hold">
                                          <p:stCondLst>
                                            <p:cond delay="0"/>
                                          </p:stCondLst>
                                        </p:cTn>
                                        <p:tgtEl>
                                          <p:spTgt spid="39952"/>
                                        </p:tgtEl>
                                        <p:attrNameLst>
                                          <p:attrName>style.visibility</p:attrName>
                                        </p:attrNameLst>
                                      </p:cBhvr>
                                      <p:to>
                                        <p:strVal val="visible"/>
                                      </p:to>
                                    </p:set>
                                    <p:animEffect transition="in" filter="wheel(1)">
                                      <p:cBhvr>
                                        <p:cTn id="70" dur="1000"/>
                                        <p:tgtEl>
                                          <p:spTgt spid="39952"/>
                                        </p:tgtEl>
                                      </p:cBhvr>
                                    </p:animEffect>
                                  </p:childTnLst>
                                </p:cTn>
                              </p:par>
                            </p:childTnLst>
                          </p:cTn>
                        </p:par>
                        <p:par>
                          <p:cTn id="71" fill="hold" nodeType="afterGroup">
                            <p:stCondLst>
                              <p:cond delay="3680"/>
                            </p:stCondLst>
                            <p:childTnLst>
                              <p:par>
                                <p:cTn id="72" presetID="31" presetClass="entr" presetSubtype="0" fill="hold" grpId="0" nodeType="afterEffect">
                                  <p:stCondLst>
                                    <p:cond delay="0"/>
                                  </p:stCondLst>
                                  <p:childTnLst>
                                    <p:set>
                                      <p:cBhvr>
                                        <p:cTn id="73" dur="1" fill="hold">
                                          <p:stCondLst>
                                            <p:cond delay="0"/>
                                          </p:stCondLst>
                                        </p:cTn>
                                        <p:tgtEl>
                                          <p:spTgt spid="39953"/>
                                        </p:tgtEl>
                                        <p:attrNameLst>
                                          <p:attrName>style.visibility</p:attrName>
                                        </p:attrNameLst>
                                      </p:cBhvr>
                                      <p:to>
                                        <p:strVal val="visible"/>
                                      </p:to>
                                    </p:set>
                                    <p:anim calcmode="lin" valueType="num">
                                      <p:cBhvr>
                                        <p:cTn id="74" dur="500" fill="hold"/>
                                        <p:tgtEl>
                                          <p:spTgt spid="39953"/>
                                        </p:tgtEl>
                                        <p:attrNameLst>
                                          <p:attrName>ppt_w</p:attrName>
                                        </p:attrNameLst>
                                      </p:cBhvr>
                                      <p:tavLst>
                                        <p:tav tm="0">
                                          <p:val>
                                            <p:fltVal val="0"/>
                                          </p:val>
                                        </p:tav>
                                        <p:tav tm="100000">
                                          <p:val>
                                            <p:strVal val="#ppt_w"/>
                                          </p:val>
                                        </p:tav>
                                      </p:tavLst>
                                    </p:anim>
                                    <p:anim calcmode="lin" valueType="num">
                                      <p:cBhvr>
                                        <p:cTn id="75" dur="500" fill="hold"/>
                                        <p:tgtEl>
                                          <p:spTgt spid="39953"/>
                                        </p:tgtEl>
                                        <p:attrNameLst>
                                          <p:attrName>ppt_h</p:attrName>
                                        </p:attrNameLst>
                                      </p:cBhvr>
                                      <p:tavLst>
                                        <p:tav tm="0">
                                          <p:val>
                                            <p:fltVal val="0"/>
                                          </p:val>
                                        </p:tav>
                                        <p:tav tm="100000">
                                          <p:val>
                                            <p:strVal val="#ppt_h"/>
                                          </p:val>
                                        </p:tav>
                                      </p:tavLst>
                                    </p:anim>
                                    <p:anim calcmode="lin" valueType="num">
                                      <p:cBhvr>
                                        <p:cTn id="76" dur="500" fill="hold"/>
                                        <p:tgtEl>
                                          <p:spTgt spid="39953"/>
                                        </p:tgtEl>
                                        <p:attrNameLst>
                                          <p:attrName>style.rotation</p:attrName>
                                        </p:attrNameLst>
                                      </p:cBhvr>
                                      <p:tavLst>
                                        <p:tav tm="0">
                                          <p:val>
                                            <p:fltVal val="90"/>
                                          </p:val>
                                        </p:tav>
                                        <p:tav tm="100000">
                                          <p:val>
                                            <p:fltVal val="0"/>
                                          </p:val>
                                        </p:tav>
                                      </p:tavLst>
                                    </p:anim>
                                    <p:animEffect transition="in" filter="fade">
                                      <p:cBhvr>
                                        <p:cTn id="77" dur="500"/>
                                        <p:tgtEl>
                                          <p:spTgt spid="39953"/>
                                        </p:tgtEl>
                                      </p:cBhvr>
                                    </p:animEffect>
                                  </p:childTnLst>
                                </p:cTn>
                              </p:par>
                            </p:childTnLst>
                          </p:cTn>
                        </p:par>
                        <p:par>
                          <p:cTn id="78" fill="hold" nodeType="afterGroup">
                            <p:stCondLst>
                              <p:cond delay="4180"/>
                            </p:stCondLst>
                            <p:childTnLst>
                              <p:par>
                                <p:cTn id="79" presetID="10" presetClass="entr" presetSubtype="0" fill="hold" nodeType="afterEffect">
                                  <p:stCondLst>
                                    <p:cond delay="0"/>
                                  </p:stCondLst>
                                  <p:childTnLst>
                                    <p:set>
                                      <p:cBhvr>
                                        <p:cTn id="80" dur="1" fill="hold">
                                          <p:stCondLst>
                                            <p:cond delay="0"/>
                                          </p:stCondLst>
                                        </p:cTn>
                                        <p:tgtEl>
                                          <p:spTgt spid="39959"/>
                                        </p:tgtEl>
                                        <p:attrNameLst>
                                          <p:attrName>style.visibility</p:attrName>
                                        </p:attrNameLst>
                                      </p:cBhvr>
                                      <p:to>
                                        <p:strVal val="visible"/>
                                      </p:to>
                                    </p:set>
                                    <p:animEffect transition="in" filter="fade">
                                      <p:cBhvr>
                                        <p:cTn id="81" dur="600"/>
                                        <p:tgtEl>
                                          <p:spTgt spid="39959"/>
                                        </p:tgtEl>
                                      </p:cBhvr>
                                    </p:animEffect>
                                  </p:childTnLst>
                                </p:cTn>
                              </p:par>
                              <p:par>
                                <p:cTn id="82"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83" dur="1000" fill="hold"/>
                                        <p:tgtEl>
                                          <p:spTgt spid="39959"/>
                                        </p:tgtEl>
                                        <p:attrNameLst>
                                          <p:attrName>ppt_x,ppt_y</p:attrName>
                                        </p:attrNameLst>
                                      </p:cBhvr>
                                      <p:rCtr x="5000" y="8900"/>
                                    </p:animMotion>
                                  </p:childTnLst>
                                </p:cTn>
                              </p:par>
                              <p:par>
                                <p:cTn id="84" presetID="21" presetClass="entr" presetSubtype="1" fill="hold" grpId="0" nodeType="withEffect">
                                  <p:stCondLst>
                                    <p:cond delay="0"/>
                                  </p:stCondLst>
                                  <p:childTnLst>
                                    <p:set>
                                      <p:cBhvr>
                                        <p:cTn id="85" dur="1" fill="hold">
                                          <p:stCondLst>
                                            <p:cond delay="0"/>
                                          </p:stCondLst>
                                        </p:cTn>
                                        <p:tgtEl>
                                          <p:spTgt spid="39957"/>
                                        </p:tgtEl>
                                        <p:attrNameLst>
                                          <p:attrName>style.visibility</p:attrName>
                                        </p:attrNameLst>
                                      </p:cBhvr>
                                      <p:to>
                                        <p:strVal val="visible"/>
                                      </p:to>
                                    </p:set>
                                    <p:animEffect transition="in" filter="wheel(1)">
                                      <p:cBhvr>
                                        <p:cTn id="86" dur="1000"/>
                                        <p:tgtEl>
                                          <p:spTgt spid="39957"/>
                                        </p:tgtEl>
                                      </p:cBhvr>
                                    </p:animEffect>
                                  </p:childTnLst>
                                </p:cTn>
                              </p:par>
                            </p:childTnLst>
                          </p:cTn>
                        </p:par>
                        <p:par>
                          <p:cTn id="87" fill="hold" nodeType="afterGroup">
                            <p:stCondLst>
                              <p:cond delay="5180"/>
                            </p:stCondLst>
                            <p:childTnLst>
                              <p:par>
                                <p:cTn id="88" presetID="31" presetClass="entr" presetSubtype="0" fill="hold" grpId="0" nodeType="afterEffect">
                                  <p:stCondLst>
                                    <p:cond delay="0"/>
                                  </p:stCondLst>
                                  <p:childTnLst>
                                    <p:set>
                                      <p:cBhvr>
                                        <p:cTn id="89" dur="1" fill="hold">
                                          <p:stCondLst>
                                            <p:cond delay="0"/>
                                          </p:stCondLst>
                                        </p:cTn>
                                        <p:tgtEl>
                                          <p:spTgt spid="39958"/>
                                        </p:tgtEl>
                                        <p:attrNameLst>
                                          <p:attrName>style.visibility</p:attrName>
                                        </p:attrNameLst>
                                      </p:cBhvr>
                                      <p:to>
                                        <p:strVal val="visible"/>
                                      </p:to>
                                    </p:set>
                                    <p:anim calcmode="lin" valueType="num">
                                      <p:cBhvr>
                                        <p:cTn id="90" dur="500" fill="hold"/>
                                        <p:tgtEl>
                                          <p:spTgt spid="39958"/>
                                        </p:tgtEl>
                                        <p:attrNameLst>
                                          <p:attrName>ppt_w</p:attrName>
                                        </p:attrNameLst>
                                      </p:cBhvr>
                                      <p:tavLst>
                                        <p:tav tm="0">
                                          <p:val>
                                            <p:fltVal val="0"/>
                                          </p:val>
                                        </p:tav>
                                        <p:tav tm="100000">
                                          <p:val>
                                            <p:strVal val="#ppt_w"/>
                                          </p:val>
                                        </p:tav>
                                      </p:tavLst>
                                    </p:anim>
                                    <p:anim calcmode="lin" valueType="num">
                                      <p:cBhvr>
                                        <p:cTn id="91" dur="500" fill="hold"/>
                                        <p:tgtEl>
                                          <p:spTgt spid="39958"/>
                                        </p:tgtEl>
                                        <p:attrNameLst>
                                          <p:attrName>ppt_h</p:attrName>
                                        </p:attrNameLst>
                                      </p:cBhvr>
                                      <p:tavLst>
                                        <p:tav tm="0">
                                          <p:val>
                                            <p:fltVal val="0"/>
                                          </p:val>
                                        </p:tav>
                                        <p:tav tm="100000">
                                          <p:val>
                                            <p:strVal val="#ppt_h"/>
                                          </p:val>
                                        </p:tav>
                                      </p:tavLst>
                                    </p:anim>
                                    <p:anim calcmode="lin" valueType="num">
                                      <p:cBhvr>
                                        <p:cTn id="92" dur="500" fill="hold"/>
                                        <p:tgtEl>
                                          <p:spTgt spid="39958"/>
                                        </p:tgtEl>
                                        <p:attrNameLst>
                                          <p:attrName>style.rotation</p:attrName>
                                        </p:attrNameLst>
                                      </p:cBhvr>
                                      <p:tavLst>
                                        <p:tav tm="0">
                                          <p:val>
                                            <p:fltVal val="90"/>
                                          </p:val>
                                        </p:tav>
                                        <p:tav tm="100000">
                                          <p:val>
                                            <p:fltVal val="0"/>
                                          </p:val>
                                        </p:tav>
                                      </p:tavLst>
                                    </p:anim>
                                    <p:animEffect transition="in" filter="fade">
                                      <p:cBhvr>
                                        <p:cTn id="93" dur="500"/>
                                        <p:tgtEl>
                                          <p:spTgt spid="39958"/>
                                        </p:tgtEl>
                                      </p:cBhvr>
                                    </p:animEffect>
                                  </p:childTnLst>
                                </p:cTn>
                              </p:par>
                            </p:childTnLst>
                          </p:cTn>
                        </p:par>
                        <p:par>
                          <p:cTn id="94" fill="hold" nodeType="afterGroup">
                            <p:stCondLst>
                              <p:cond delay="5680"/>
                            </p:stCondLst>
                            <p:childTnLst>
                              <p:par>
                                <p:cTn id="95" presetID="10" presetClass="entr" presetSubtype="0" fill="hold" nodeType="afterEffect">
                                  <p:stCondLst>
                                    <p:cond delay="0"/>
                                  </p:stCondLst>
                                  <p:childTnLst>
                                    <p:set>
                                      <p:cBhvr>
                                        <p:cTn id="96" dur="1" fill="hold">
                                          <p:stCondLst>
                                            <p:cond delay="0"/>
                                          </p:stCondLst>
                                        </p:cTn>
                                        <p:tgtEl>
                                          <p:spTgt spid="39964"/>
                                        </p:tgtEl>
                                        <p:attrNameLst>
                                          <p:attrName>style.visibility</p:attrName>
                                        </p:attrNameLst>
                                      </p:cBhvr>
                                      <p:to>
                                        <p:strVal val="visible"/>
                                      </p:to>
                                    </p:set>
                                    <p:animEffect transition="in" filter="fade">
                                      <p:cBhvr>
                                        <p:cTn id="97" dur="600"/>
                                        <p:tgtEl>
                                          <p:spTgt spid="39964"/>
                                        </p:tgtEl>
                                      </p:cBhvr>
                                    </p:animEffect>
                                  </p:childTnLst>
                                </p:cTn>
                              </p:par>
                              <p:par>
                                <p:cTn id="98"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44" ptsTypes="fffff">
                                      <p:cBhvr>
                                        <p:cTn id="99" dur="1000" fill="hold"/>
                                        <p:tgtEl>
                                          <p:spTgt spid="39964"/>
                                        </p:tgtEl>
                                        <p:attrNameLst>
                                          <p:attrName>ppt_x,ppt_y</p:attrName>
                                        </p:attrNameLst>
                                      </p:cBhvr>
                                      <p:rCtr x="5000" y="8900"/>
                                    </p:animMotion>
                                  </p:childTnLst>
                                </p:cTn>
                              </p:par>
                              <p:par>
                                <p:cTn id="100" presetID="21" presetClass="entr" presetSubtype="1" fill="hold" grpId="0" nodeType="withEffect">
                                  <p:stCondLst>
                                    <p:cond delay="0"/>
                                  </p:stCondLst>
                                  <p:childTnLst>
                                    <p:set>
                                      <p:cBhvr>
                                        <p:cTn id="101" dur="1" fill="hold">
                                          <p:stCondLst>
                                            <p:cond delay="0"/>
                                          </p:stCondLst>
                                        </p:cTn>
                                        <p:tgtEl>
                                          <p:spTgt spid="39962"/>
                                        </p:tgtEl>
                                        <p:attrNameLst>
                                          <p:attrName>style.visibility</p:attrName>
                                        </p:attrNameLst>
                                      </p:cBhvr>
                                      <p:to>
                                        <p:strVal val="visible"/>
                                      </p:to>
                                    </p:set>
                                    <p:animEffect transition="in" filter="wheel(1)">
                                      <p:cBhvr>
                                        <p:cTn id="102" dur="1000"/>
                                        <p:tgtEl>
                                          <p:spTgt spid="39962"/>
                                        </p:tgtEl>
                                      </p:cBhvr>
                                    </p:animEffect>
                                  </p:childTnLst>
                                </p:cTn>
                              </p:par>
                            </p:childTnLst>
                          </p:cTn>
                        </p:par>
                        <p:par>
                          <p:cTn id="103" fill="hold" nodeType="afterGroup">
                            <p:stCondLst>
                              <p:cond delay="6680"/>
                            </p:stCondLst>
                            <p:childTnLst>
                              <p:par>
                                <p:cTn id="104" presetID="31" presetClass="entr" presetSubtype="0" fill="hold" grpId="0" nodeType="afterEffect">
                                  <p:stCondLst>
                                    <p:cond delay="0"/>
                                  </p:stCondLst>
                                  <p:childTnLst>
                                    <p:set>
                                      <p:cBhvr>
                                        <p:cTn id="105" dur="1" fill="hold">
                                          <p:stCondLst>
                                            <p:cond delay="0"/>
                                          </p:stCondLst>
                                        </p:cTn>
                                        <p:tgtEl>
                                          <p:spTgt spid="39963"/>
                                        </p:tgtEl>
                                        <p:attrNameLst>
                                          <p:attrName>style.visibility</p:attrName>
                                        </p:attrNameLst>
                                      </p:cBhvr>
                                      <p:to>
                                        <p:strVal val="visible"/>
                                      </p:to>
                                    </p:set>
                                    <p:anim calcmode="lin" valueType="num">
                                      <p:cBhvr>
                                        <p:cTn id="106" dur="500" fill="hold"/>
                                        <p:tgtEl>
                                          <p:spTgt spid="39963"/>
                                        </p:tgtEl>
                                        <p:attrNameLst>
                                          <p:attrName>ppt_w</p:attrName>
                                        </p:attrNameLst>
                                      </p:cBhvr>
                                      <p:tavLst>
                                        <p:tav tm="0">
                                          <p:val>
                                            <p:fltVal val="0"/>
                                          </p:val>
                                        </p:tav>
                                        <p:tav tm="100000">
                                          <p:val>
                                            <p:strVal val="#ppt_w"/>
                                          </p:val>
                                        </p:tav>
                                      </p:tavLst>
                                    </p:anim>
                                    <p:anim calcmode="lin" valueType="num">
                                      <p:cBhvr>
                                        <p:cTn id="107" dur="500" fill="hold"/>
                                        <p:tgtEl>
                                          <p:spTgt spid="39963"/>
                                        </p:tgtEl>
                                        <p:attrNameLst>
                                          <p:attrName>ppt_h</p:attrName>
                                        </p:attrNameLst>
                                      </p:cBhvr>
                                      <p:tavLst>
                                        <p:tav tm="0">
                                          <p:val>
                                            <p:fltVal val="0"/>
                                          </p:val>
                                        </p:tav>
                                        <p:tav tm="100000">
                                          <p:val>
                                            <p:strVal val="#ppt_h"/>
                                          </p:val>
                                        </p:tav>
                                      </p:tavLst>
                                    </p:anim>
                                    <p:anim calcmode="lin" valueType="num">
                                      <p:cBhvr>
                                        <p:cTn id="108" dur="500" fill="hold"/>
                                        <p:tgtEl>
                                          <p:spTgt spid="39963"/>
                                        </p:tgtEl>
                                        <p:attrNameLst>
                                          <p:attrName>style.rotation</p:attrName>
                                        </p:attrNameLst>
                                      </p:cBhvr>
                                      <p:tavLst>
                                        <p:tav tm="0">
                                          <p:val>
                                            <p:fltVal val="90"/>
                                          </p:val>
                                        </p:tav>
                                        <p:tav tm="100000">
                                          <p:val>
                                            <p:fltVal val="0"/>
                                          </p:val>
                                        </p:tav>
                                      </p:tavLst>
                                    </p:anim>
                                    <p:animEffect transition="in" filter="fade">
                                      <p:cBhvr>
                                        <p:cTn id="109" dur="500"/>
                                        <p:tgtEl>
                                          <p:spTgt spid="39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0" grpId="0" animBg="1" autoUpdateAnimBg="0"/>
      <p:bldP spid="39943" grpId="0" animBg="1" autoUpdateAnimBg="0"/>
      <p:bldP spid="39944" grpId="0" autoUpdateAnimBg="0"/>
      <p:bldP spid="39945" grpId="0" animBg="1" autoUpdateAnimBg="0"/>
      <p:bldP spid="39946" grpId="0" autoUpdateAnimBg="0"/>
      <p:bldP spid="39947" grpId="0" animBg="1" autoUpdateAnimBg="0"/>
      <p:bldP spid="39948" grpId="0" autoUpdateAnimBg="0"/>
      <p:bldP spid="39951" grpId="0" animBg="1" autoUpdateAnimBg="0"/>
      <p:bldP spid="39952" grpId="0" animBg="1" autoUpdateAnimBg="0"/>
      <p:bldP spid="39953" grpId="0" autoUpdateAnimBg="0"/>
      <p:bldP spid="39957" grpId="0" animBg="1" autoUpdateAnimBg="0"/>
      <p:bldP spid="39958" grpId="0" autoUpdateAnimBg="0"/>
      <p:bldP spid="39962" grpId="0" animBg="1" autoUpdateAnimBg="0"/>
      <p:bldP spid="3996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76">
            <a:extLst>
              <a:ext uri="{FF2B5EF4-FFF2-40B4-BE49-F238E27FC236}">
                <a16:creationId xmlns:a16="http://schemas.microsoft.com/office/drawing/2014/main" id="{CF1ADB26-0A3D-4C83-B5C9-8D12DAB3FCD0}"/>
              </a:ext>
            </a:extLst>
          </p:cNvPr>
          <p:cNvSpPr txBox="1">
            <a:spLocks noChangeArrowheads="1"/>
          </p:cNvSpPr>
          <p:nvPr/>
        </p:nvSpPr>
        <p:spPr bwMode="auto">
          <a:xfrm>
            <a:off x="477838" y="163513"/>
            <a:ext cx="2338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4D4D4D"/>
                </a:solidFill>
                <a:latin typeface="微软雅黑" panose="020B0503020204020204" pitchFamily="34" charset="-122"/>
                <a:ea typeface="微软雅黑" panose="020B0503020204020204" pitchFamily="34" charset="-122"/>
              </a:rPr>
              <a:t>Internal environment analysis</a:t>
            </a:r>
          </a:p>
        </p:txBody>
      </p:sp>
      <p:sp>
        <p:nvSpPr>
          <p:cNvPr id="40963" name="Freeform 6">
            <a:extLst>
              <a:ext uri="{FF2B5EF4-FFF2-40B4-BE49-F238E27FC236}">
                <a16:creationId xmlns:a16="http://schemas.microsoft.com/office/drawing/2014/main" id="{46C441CA-9D86-4556-A462-B1EA50A9FF5A}"/>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964" name="矩形 4">
            <a:extLst>
              <a:ext uri="{FF2B5EF4-FFF2-40B4-BE49-F238E27FC236}">
                <a16:creationId xmlns:a16="http://schemas.microsoft.com/office/drawing/2014/main" id="{61C5C512-24BE-4CC0-9D13-22F82A577A2E}"/>
              </a:ext>
            </a:extLst>
          </p:cNvPr>
          <p:cNvSpPr>
            <a:spLocks noChangeArrowheads="1"/>
          </p:cNvSpPr>
          <p:nvPr/>
        </p:nvSpPr>
        <p:spPr bwMode="auto">
          <a:xfrm>
            <a:off x="585788" y="908050"/>
            <a:ext cx="10687050" cy="3241675"/>
          </a:xfrm>
          <a:prstGeom prst="rect">
            <a:avLst/>
          </a:prstGeom>
          <a:blipFill dpi="0" rotWithShape="1">
            <a:blip r:embed="rId2"/>
            <a:srcRect/>
            <a:stretch>
              <a:fillRect/>
            </a:stretch>
          </a:blipFill>
          <a:ln w="9525" cmpd="sng">
            <a:solidFill>
              <a:srgbClr val="FFFFFF"/>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65" name="单圆角矩形 5">
            <a:extLst>
              <a:ext uri="{FF2B5EF4-FFF2-40B4-BE49-F238E27FC236}">
                <a16:creationId xmlns:a16="http://schemas.microsoft.com/office/drawing/2014/main" id="{D50A0120-8A24-4F29-9312-79C55D99CFB1}"/>
              </a:ext>
            </a:extLst>
          </p:cNvPr>
          <p:cNvSpPr>
            <a:spLocks/>
          </p:cNvSpPr>
          <p:nvPr/>
        </p:nvSpPr>
        <p:spPr bwMode="auto">
          <a:xfrm>
            <a:off x="585788" y="4195763"/>
            <a:ext cx="3486150" cy="2328862"/>
          </a:xfrm>
          <a:custGeom>
            <a:avLst/>
            <a:gdLst>
              <a:gd name="T0" fmla="*/ 0 w 3486972"/>
              <a:gd name="T1" fmla="*/ 0 h 2329590"/>
              <a:gd name="T2" fmla="*/ 3246768 w 3486972"/>
              <a:gd name="T3" fmla="*/ 0 h 2329590"/>
              <a:gd name="T4" fmla="*/ 3486972 w 3486972"/>
              <a:gd name="T5" fmla="*/ 240204 h 2329590"/>
              <a:gd name="T6" fmla="*/ 3486972 w 3486972"/>
              <a:gd name="T7" fmla="*/ 2329590 h 2329590"/>
              <a:gd name="T8" fmla="*/ 0 w 3486972"/>
              <a:gd name="T9" fmla="*/ 2329590 h 2329590"/>
              <a:gd name="T10" fmla="*/ 0 w 3486972"/>
              <a:gd name="T11" fmla="*/ 0 h 2329590"/>
            </a:gdLst>
            <a:ahLst/>
            <a:cxnLst>
              <a:cxn ang="0">
                <a:pos x="T0" y="T1"/>
              </a:cxn>
              <a:cxn ang="0">
                <a:pos x="T2" y="T3"/>
              </a:cxn>
              <a:cxn ang="0">
                <a:pos x="T4" y="T5"/>
              </a:cxn>
              <a:cxn ang="0">
                <a:pos x="T6" y="T7"/>
              </a:cxn>
              <a:cxn ang="0">
                <a:pos x="T8" y="T9"/>
              </a:cxn>
              <a:cxn ang="0">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solidFill>
          <a:ln w="9525" cap="flat" cmpd="sng">
            <a:solidFill>
              <a:srgbClr val="FFFFFF"/>
            </a:solidFill>
            <a:bevel/>
            <a:headEnd/>
            <a:tailEnd/>
          </a:ln>
        </p:spPr>
        <p:txBody>
          <a:bodyPr/>
          <a:lstStyle/>
          <a:p>
            <a:endParaRPr lang="zh-CN" altLang="en-US"/>
          </a:p>
        </p:txBody>
      </p:sp>
      <p:sp>
        <p:nvSpPr>
          <p:cNvPr id="40966" name="单圆角矩形 6">
            <a:extLst>
              <a:ext uri="{FF2B5EF4-FFF2-40B4-BE49-F238E27FC236}">
                <a16:creationId xmlns:a16="http://schemas.microsoft.com/office/drawing/2014/main" id="{993D9EF2-1DBD-4AE0-8327-840DE32F00EA}"/>
              </a:ext>
            </a:extLst>
          </p:cNvPr>
          <p:cNvSpPr>
            <a:spLocks/>
          </p:cNvSpPr>
          <p:nvPr/>
        </p:nvSpPr>
        <p:spPr bwMode="auto">
          <a:xfrm>
            <a:off x="4179888" y="4195763"/>
            <a:ext cx="3487737" cy="2328862"/>
          </a:xfrm>
          <a:custGeom>
            <a:avLst/>
            <a:gdLst>
              <a:gd name="T0" fmla="*/ 0 w 3486972"/>
              <a:gd name="T1" fmla="*/ 0 h 2329590"/>
              <a:gd name="T2" fmla="*/ 3246768 w 3486972"/>
              <a:gd name="T3" fmla="*/ 0 h 2329590"/>
              <a:gd name="T4" fmla="*/ 3486972 w 3486972"/>
              <a:gd name="T5" fmla="*/ 240204 h 2329590"/>
              <a:gd name="T6" fmla="*/ 3486972 w 3486972"/>
              <a:gd name="T7" fmla="*/ 2329590 h 2329590"/>
              <a:gd name="T8" fmla="*/ 0 w 3486972"/>
              <a:gd name="T9" fmla="*/ 2329590 h 2329590"/>
              <a:gd name="T10" fmla="*/ 0 w 3486972"/>
              <a:gd name="T11" fmla="*/ 0 h 2329590"/>
            </a:gdLst>
            <a:ahLst/>
            <a:cxnLst>
              <a:cxn ang="0">
                <a:pos x="T0" y="T1"/>
              </a:cxn>
              <a:cxn ang="0">
                <a:pos x="T2" y="T3"/>
              </a:cxn>
              <a:cxn ang="0">
                <a:pos x="T4" y="T5"/>
              </a:cxn>
              <a:cxn ang="0">
                <a:pos x="T6" y="T7"/>
              </a:cxn>
              <a:cxn ang="0">
                <a:pos x="T8" y="T9"/>
              </a:cxn>
              <a:cxn ang="0">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tx1"/>
          </a:solidFill>
          <a:ln w="9525" cap="flat" cmpd="sng">
            <a:solidFill>
              <a:srgbClr val="FFFFFF"/>
            </a:solidFill>
            <a:bevel/>
            <a:headEnd/>
            <a:tailEnd/>
          </a:ln>
        </p:spPr>
        <p:txBody>
          <a:bodyPr/>
          <a:lstStyle/>
          <a:p>
            <a:endParaRPr lang="zh-CN" altLang="en-US"/>
          </a:p>
        </p:txBody>
      </p:sp>
      <p:sp>
        <p:nvSpPr>
          <p:cNvPr id="40967" name="单圆角矩形 7">
            <a:extLst>
              <a:ext uri="{FF2B5EF4-FFF2-40B4-BE49-F238E27FC236}">
                <a16:creationId xmlns:a16="http://schemas.microsoft.com/office/drawing/2014/main" id="{57624EA7-FE2F-4A2F-BE88-F741F5F000C9}"/>
              </a:ext>
            </a:extLst>
          </p:cNvPr>
          <p:cNvSpPr>
            <a:spLocks/>
          </p:cNvSpPr>
          <p:nvPr/>
        </p:nvSpPr>
        <p:spPr bwMode="auto">
          <a:xfrm>
            <a:off x="7773988" y="4195763"/>
            <a:ext cx="3487737" cy="2328862"/>
          </a:xfrm>
          <a:custGeom>
            <a:avLst/>
            <a:gdLst>
              <a:gd name="T0" fmla="*/ 0 w 3486972"/>
              <a:gd name="T1" fmla="*/ 0 h 2329590"/>
              <a:gd name="T2" fmla="*/ 3246768 w 3486972"/>
              <a:gd name="T3" fmla="*/ 0 h 2329590"/>
              <a:gd name="T4" fmla="*/ 3486972 w 3486972"/>
              <a:gd name="T5" fmla="*/ 240204 h 2329590"/>
              <a:gd name="T6" fmla="*/ 3486972 w 3486972"/>
              <a:gd name="T7" fmla="*/ 2329590 h 2329590"/>
              <a:gd name="T8" fmla="*/ 0 w 3486972"/>
              <a:gd name="T9" fmla="*/ 2329590 h 2329590"/>
              <a:gd name="T10" fmla="*/ 0 w 3486972"/>
              <a:gd name="T11" fmla="*/ 0 h 2329590"/>
            </a:gdLst>
            <a:ahLst/>
            <a:cxnLst>
              <a:cxn ang="0">
                <a:pos x="T0" y="T1"/>
              </a:cxn>
              <a:cxn ang="0">
                <a:pos x="T2" y="T3"/>
              </a:cxn>
              <a:cxn ang="0">
                <a:pos x="T4" y="T5"/>
              </a:cxn>
              <a:cxn ang="0">
                <a:pos x="T6" y="T7"/>
              </a:cxn>
              <a:cxn ang="0">
                <a:pos x="T8" y="T9"/>
              </a:cxn>
              <a:cxn ang="0">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2"/>
          </a:solidFill>
          <a:ln w="9525" cap="flat" cmpd="sng">
            <a:solidFill>
              <a:srgbClr val="FFFFFF"/>
            </a:solidFill>
            <a:bevel/>
            <a:headEnd/>
            <a:tailEnd/>
          </a:ln>
        </p:spPr>
        <p:txBody>
          <a:bodyPr/>
          <a:lstStyle/>
          <a:p>
            <a:endParaRPr lang="zh-CN" altLang="en-US"/>
          </a:p>
        </p:txBody>
      </p:sp>
      <p:sp>
        <p:nvSpPr>
          <p:cNvPr id="40968" name="椭圆 8">
            <a:extLst>
              <a:ext uri="{FF2B5EF4-FFF2-40B4-BE49-F238E27FC236}">
                <a16:creationId xmlns:a16="http://schemas.microsoft.com/office/drawing/2014/main" id="{867FF763-F400-417A-966A-A20D6FD44DDF}"/>
              </a:ext>
            </a:extLst>
          </p:cNvPr>
          <p:cNvSpPr>
            <a:spLocks noChangeArrowheads="1"/>
          </p:cNvSpPr>
          <p:nvPr/>
        </p:nvSpPr>
        <p:spPr bwMode="auto">
          <a:xfrm>
            <a:off x="1960563" y="3829050"/>
            <a:ext cx="736600" cy="735013"/>
          </a:xfrm>
          <a:prstGeom prst="ellipse">
            <a:avLst/>
          </a:prstGeom>
          <a:solidFill>
            <a:schemeClr val="bg1"/>
          </a:solidFill>
          <a:ln w="38100" cmpd="sng">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69" name="椭圆 9">
            <a:extLst>
              <a:ext uri="{FF2B5EF4-FFF2-40B4-BE49-F238E27FC236}">
                <a16:creationId xmlns:a16="http://schemas.microsoft.com/office/drawing/2014/main" id="{BE3B17D0-AA47-445D-9F6C-63BB18C4FA08}"/>
              </a:ext>
            </a:extLst>
          </p:cNvPr>
          <p:cNvSpPr>
            <a:spLocks noChangeArrowheads="1"/>
          </p:cNvSpPr>
          <p:nvPr/>
        </p:nvSpPr>
        <p:spPr bwMode="auto">
          <a:xfrm>
            <a:off x="5556250" y="3829050"/>
            <a:ext cx="735013" cy="735013"/>
          </a:xfrm>
          <a:prstGeom prst="ellipse">
            <a:avLst/>
          </a:prstGeom>
          <a:solidFill>
            <a:schemeClr val="bg1"/>
          </a:solidFill>
          <a:ln w="38100" cmpd="sng">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0" name="椭圆 10">
            <a:extLst>
              <a:ext uri="{FF2B5EF4-FFF2-40B4-BE49-F238E27FC236}">
                <a16:creationId xmlns:a16="http://schemas.microsoft.com/office/drawing/2014/main" id="{490D7AA0-FADB-4728-BC9D-5C4FACC4D7D1}"/>
              </a:ext>
            </a:extLst>
          </p:cNvPr>
          <p:cNvSpPr>
            <a:spLocks noChangeArrowheads="1"/>
          </p:cNvSpPr>
          <p:nvPr/>
        </p:nvSpPr>
        <p:spPr bwMode="auto">
          <a:xfrm>
            <a:off x="8993188" y="3829050"/>
            <a:ext cx="735012" cy="735013"/>
          </a:xfrm>
          <a:prstGeom prst="ellipse">
            <a:avLst/>
          </a:prstGeom>
          <a:solidFill>
            <a:schemeClr val="bg1"/>
          </a:solidFill>
          <a:ln w="38100" cmpd="sng">
            <a:solidFill>
              <a:srgbClr val="FFFFFF"/>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1" name="TextBox 11">
            <a:extLst>
              <a:ext uri="{FF2B5EF4-FFF2-40B4-BE49-F238E27FC236}">
                <a16:creationId xmlns:a16="http://schemas.microsoft.com/office/drawing/2014/main" id="{4E4E143C-6244-4271-B7FF-9FF09457E18D}"/>
              </a:ext>
            </a:extLst>
          </p:cNvPr>
          <p:cNvSpPr txBox="1">
            <a:spLocks noChangeArrowheads="1"/>
          </p:cNvSpPr>
          <p:nvPr/>
        </p:nvSpPr>
        <p:spPr bwMode="auto">
          <a:xfrm>
            <a:off x="2100263" y="3933825"/>
            <a:ext cx="457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000" b="1">
                <a:solidFill>
                  <a:srgbClr val="F8F8F8"/>
                </a:solidFill>
                <a:latin typeface="微软雅黑" panose="020B0503020204020204" pitchFamily="34" charset="-122"/>
                <a:ea typeface="微软雅黑" panose="020B0503020204020204" pitchFamily="34" charset="-122"/>
              </a:rPr>
              <a:t>1</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40972" name="TextBox 12">
            <a:extLst>
              <a:ext uri="{FF2B5EF4-FFF2-40B4-BE49-F238E27FC236}">
                <a16:creationId xmlns:a16="http://schemas.microsoft.com/office/drawing/2014/main" id="{AB27EA60-6692-49CE-8BA9-2279F3542A9C}"/>
              </a:ext>
            </a:extLst>
          </p:cNvPr>
          <p:cNvSpPr txBox="1">
            <a:spLocks noChangeArrowheads="1"/>
          </p:cNvSpPr>
          <p:nvPr/>
        </p:nvSpPr>
        <p:spPr bwMode="auto">
          <a:xfrm>
            <a:off x="5710238" y="3933825"/>
            <a:ext cx="457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000" b="1">
                <a:solidFill>
                  <a:srgbClr val="F8F8F8"/>
                </a:solidFill>
                <a:latin typeface="微软雅黑" panose="020B0503020204020204" pitchFamily="34" charset="-122"/>
                <a:ea typeface="微软雅黑" panose="020B0503020204020204" pitchFamily="34" charset="-122"/>
              </a:rPr>
              <a:t>2</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40973" name="TextBox 13">
            <a:extLst>
              <a:ext uri="{FF2B5EF4-FFF2-40B4-BE49-F238E27FC236}">
                <a16:creationId xmlns:a16="http://schemas.microsoft.com/office/drawing/2014/main" id="{A2F01616-DA3D-448E-8A2D-B8EE94B5032F}"/>
              </a:ext>
            </a:extLst>
          </p:cNvPr>
          <p:cNvSpPr txBox="1">
            <a:spLocks noChangeArrowheads="1"/>
          </p:cNvSpPr>
          <p:nvPr/>
        </p:nvSpPr>
        <p:spPr bwMode="auto">
          <a:xfrm>
            <a:off x="9115425" y="3933825"/>
            <a:ext cx="457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000" b="1">
                <a:solidFill>
                  <a:srgbClr val="F8F8F8"/>
                </a:solidFill>
                <a:latin typeface="微软雅黑" panose="020B0503020204020204" pitchFamily="34" charset="-122"/>
                <a:ea typeface="微软雅黑" panose="020B0503020204020204" pitchFamily="34" charset="-122"/>
              </a:rPr>
              <a:t>3</a:t>
            </a:r>
            <a:endParaRPr lang="zh-CN" altLang="en-US" sz="3000" b="1">
              <a:solidFill>
                <a:srgbClr val="F8F8F8"/>
              </a:solidFill>
              <a:latin typeface="微软雅黑" panose="020B0503020204020204" pitchFamily="34" charset="-122"/>
              <a:ea typeface="微软雅黑" panose="020B0503020204020204" pitchFamily="34" charset="-122"/>
            </a:endParaRPr>
          </a:p>
        </p:txBody>
      </p:sp>
      <p:sp>
        <p:nvSpPr>
          <p:cNvPr id="40974" name="TextBox 14">
            <a:extLst>
              <a:ext uri="{FF2B5EF4-FFF2-40B4-BE49-F238E27FC236}">
                <a16:creationId xmlns:a16="http://schemas.microsoft.com/office/drawing/2014/main" id="{B19772AE-7D8E-4341-B219-E46F24315F29}"/>
              </a:ext>
            </a:extLst>
          </p:cNvPr>
          <p:cNvSpPr txBox="1">
            <a:spLocks noChangeArrowheads="1"/>
          </p:cNvSpPr>
          <p:nvPr/>
        </p:nvSpPr>
        <p:spPr bwMode="auto">
          <a:xfrm>
            <a:off x="787400" y="4724400"/>
            <a:ext cx="314166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The above picture can be replaced by itself, the animation effect is unchanged, the method is to right-click on the picture</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Setting object formatting</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Fill</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Fill effect</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Picture, select a prepared picture.</a:t>
            </a:r>
          </a:p>
        </p:txBody>
      </p:sp>
      <p:sp>
        <p:nvSpPr>
          <p:cNvPr id="40975" name="TextBox 15">
            <a:extLst>
              <a:ext uri="{FF2B5EF4-FFF2-40B4-BE49-F238E27FC236}">
                <a16:creationId xmlns:a16="http://schemas.microsoft.com/office/drawing/2014/main" id="{44A73DB1-CC93-47F0-AB29-678A7573B3E0}"/>
              </a:ext>
            </a:extLst>
          </p:cNvPr>
          <p:cNvSpPr txBox="1">
            <a:spLocks noChangeArrowheads="1"/>
          </p:cNvSpPr>
          <p:nvPr/>
        </p:nvSpPr>
        <p:spPr bwMode="auto">
          <a:xfrm>
            <a:off x="4349750" y="4724400"/>
            <a:ext cx="314166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The above picture can be replaced by itself, the animation effect is unchanged, the method is to right-click on the picture</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Setting object formatting</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Fill</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Fill effect</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Picture, select a prepared picture.</a:t>
            </a:r>
          </a:p>
        </p:txBody>
      </p:sp>
      <p:sp>
        <p:nvSpPr>
          <p:cNvPr id="40976" name="TextBox 16">
            <a:extLst>
              <a:ext uri="{FF2B5EF4-FFF2-40B4-BE49-F238E27FC236}">
                <a16:creationId xmlns:a16="http://schemas.microsoft.com/office/drawing/2014/main" id="{A3C9CF36-A804-484F-9DE1-B8F3A35CD162}"/>
              </a:ext>
            </a:extLst>
          </p:cNvPr>
          <p:cNvSpPr txBox="1">
            <a:spLocks noChangeArrowheads="1"/>
          </p:cNvSpPr>
          <p:nvPr/>
        </p:nvSpPr>
        <p:spPr bwMode="auto">
          <a:xfrm>
            <a:off x="7959725" y="4724400"/>
            <a:ext cx="314166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The above picture can be replaced by itself, the animation effect is unchanged, the method is to right-click on the picture</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Setting object formatting</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Fill</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Fill effect</a:t>
            </a:r>
            <a:r>
              <a:rPr lang="en-US" altLang="zh-CN" sz="1400">
                <a:solidFill>
                  <a:srgbClr val="FFFFFF"/>
                </a:solidFill>
                <a:latin typeface="微软雅黑" panose="020B0503020204020204" pitchFamily="34" charset="-122"/>
                <a:ea typeface="微软雅黑" panose="020B0503020204020204" pitchFamily="34" charset="-122"/>
              </a:rPr>
              <a:t>-&gt;</a:t>
            </a:r>
            <a:r>
              <a:rPr lang="zh-CN" altLang="en-US" sz="1400">
                <a:solidFill>
                  <a:srgbClr val="FFFFFF"/>
                </a:solidFill>
                <a:latin typeface="微软雅黑" panose="020B0503020204020204" pitchFamily="34" charset="-122"/>
                <a:ea typeface="微软雅黑" panose="020B0503020204020204" pitchFamily="34" charset="-122"/>
              </a:rPr>
              <a:t>Picture, select a prepared picture.</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0-#ppt_w/2"/>
                                          </p:val>
                                        </p:tav>
                                        <p:tav tm="100000">
                                          <p:val>
                                            <p:strVal val="#ppt_x"/>
                                          </p:val>
                                        </p:tav>
                                      </p:tavLst>
                                    </p:anim>
                                    <p:anim calcmode="lin" valueType="num">
                                      <p:cBhvr additive="base">
                                        <p:cTn id="8" dur="500" fill="hold"/>
                                        <p:tgtEl>
                                          <p:spTgt spid="4096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0962"/>
                                        </p:tgtEl>
                                        <p:attrNameLst>
                                          <p:attrName>style.visibility</p:attrName>
                                        </p:attrNameLst>
                                      </p:cBhvr>
                                      <p:to>
                                        <p:strVal val="visible"/>
                                      </p:to>
                                    </p:set>
                                    <p:anim calcmode="lin" valueType="num">
                                      <p:cBhvr>
                                        <p:cTn id="12" dur="4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0962"/>
                                        </p:tgtEl>
                                        <p:attrNameLst>
                                          <p:attrName>ppt_y</p:attrName>
                                        </p:attrNameLst>
                                      </p:cBhvr>
                                      <p:tavLst>
                                        <p:tav tm="0">
                                          <p:val>
                                            <p:strVal val="#ppt_y"/>
                                          </p:val>
                                        </p:tav>
                                        <p:tav tm="100000">
                                          <p:val>
                                            <p:strVal val="#ppt_y"/>
                                          </p:val>
                                        </p:tav>
                                      </p:tavLst>
                                    </p:anim>
                                    <p:anim calcmode="lin" valueType="num">
                                      <p:cBhvr>
                                        <p:cTn id="14" dur="4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0962"/>
                                        </p:tgtEl>
                                      </p:cBhvr>
                                    </p:animEffect>
                                  </p:childTnLst>
                                </p:cTn>
                              </p:par>
                            </p:childTnLst>
                          </p:cTn>
                        </p:par>
                        <p:par>
                          <p:cTn id="17" fill="hold" nodeType="afterGroup">
                            <p:stCondLst>
                              <p:cond delay="1100"/>
                            </p:stCondLst>
                            <p:childTnLst>
                              <p:par>
                                <p:cTn id="18" presetID="22" presetClass="entr" presetSubtype="4" fill="hold" grpId="0" nodeType="afterEffect">
                                  <p:stCondLst>
                                    <p:cond delay="0"/>
                                  </p:stCondLst>
                                  <p:childTnLst>
                                    <p:set>
                                      <p:cBhvr>
                                        <p:cTn id="19" dur="1" fill="hold">
                                          <p:stCondLst>
                                            <p:cond delay="0"/>
                                          </p:stCondLst>
                                        </p:cTn>
                                        <p:tgtEl>
                                          <p:spTgt spid="40964"/>
                                        </p:tgtEl>
                                        <p:attrNameLst>
                                          <p:attrName>style.visibility</p:attrName>
                                        </p:attrNameLst>
                                      </p:cBhvr>
                                      <p:to>
                                        <p:strVal val="visible"/>
                                      </p:to>
                                    </p:set>
                                    <p:animEffect transition="in" filter="wipe(down)">
                                      <p:cBhvr>
                                        <p:cTn id="20" dur="1000"/>
                                        <p:tgtEl>
                                          <p:spTgt spid="40964"/>
                                        </p:tgtEl>
                                      </p:cBhvr>
                                    </p:animEffect>
                                  </p:childTnLst>
                                </p:cTn>
                              </p:par>
                            </p:childTnLst>
                          </p:cTn>
                        </p:par>
                        <p:par>
                          <p:cTn id="21" fill="hold" nodeType="afterGroup">
                            <p:stCondLst>
                              <p:cond delay="2100"/>
                            </p:stCondLst>
                            <p:childTnLst>
                              <p:par>
                                <p:cTn id="22" presetID="52" presetClass="entr" presetSubtype="0" fill="hold" grpId="0" nodeType="afterEffect">
                                  <p:stCondLst>
                                    <p:cond delay="0"/>
                                  </p:stCondLst>
                                  <p:childTnLst>
                                    <p:set>
                                      <p:cBhvr>
                                        <p:cTn id="23" dur="1" fill="hold">
                                          <p:stCondLst>
                                            <p:cond delay="0"/>
                                          </p:stCondLst>
                                        </p:cTn>
                                        <p:tgtEl>
                                          <p:spTgt spid="40971"/>
                                        </p:tgtEl>
                                        <p:attrNameLst>
                                          <p:attrName>style.visibility</p:attrName>
                                        </p:attrNameLst>
                                      </p:cBhvr>
                                      <p:to>
                                        <p:strVal val="visible"/>
                                      </p:to>
                                    </p:set>
                                    <p:animScale>
                                      <p:cBhvr>
                                        <p:cTn id="24" dur="1000" decel="50000" fill="hold">
                                          <p:stCondLst>
                                            <p:cond delay="0"/>
                                          </p:stCondLst>
                                        </p:cTn>
                                        <p:tgtEl>
                                          <p:spTgt spid="409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40971"/>
                                        </p:tgtEl>
                                        <p:attrNameLst>
                                          <p:attrName>ppt_x,ppt_y</p:attrName>
                                        </p:attrNameLst>
                                      </p:cBhvr>
                                      <p:rCtr x="0" y="0"/>
                                    </p:animMotion>
                                    <p:animEffect transition="in" filter="fade">
                                      <p:cBhvr>
                                        <p:cTn id="26" dur="1000"/>
                                        <p:tgtEl>
                                          <p:spTgt spid="40971"/>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40968"/>
                                        </p:tgtEl>
                                        <p:attrNameLst>
                                          <p:attrName>style.visibility</p:attrName>
                                        </p:attrNameLst>
                                      </p:cBhvr>
                                      <p:to>
                                        <p:strVal val="visible"/>
                                      </p:to>
                                    </p:set>
                                    <p:animScale>
                                      <p:cBhvr>
                                        <p:cTn id="29" dur="1000" decel="50000" fill="hold">
                                          <p:stCondLst>
                                            <p:cond delay="0"/>
                                          </p:stCondLst>
                                        </p:cTn>
                                        <p:tgtEl>
                                          <p:spTgt spid="409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40968"/>
                                        </p:tgtEl>
                                        <p:attrNameLst>
                                          <p:attrName>ppt_x,ppt_y</p:attrName>
                                        </p:attrNameLst>
                                      </p:cBhvr>
                                      <p:rCtr x="0" y="0"/>
                                    </p:animMotion>
                                    <p:animEffect transition="in" filter="fade">
                                      <p:cBhvr>
                                        <p:cTn id="31" dur="1000"/>
                                        <p:tgtEl>
                                          <p:spTgt spid="40968"/>
                                        </p:tgtEl>
                                      </p:cBhvr>
                                    </p:animEffect>
                                  </p:childTnLst>
                                </p:cTn>
                              </p:par>
                            </p:childTnLst>
                          </p:cTn>
                        </p:par>
                        <p:par>
                          <p:cTn id="32" fill="hold" nodeType="afterGroup">
                            <p:stCondLst>
                              <p:cond delay="3100"/>
                            </p:stCondLst>
                            <p:childTnLst>
                              <p:par>
                                <p:cTn id="33" presetID="22" presetClass="entr" presetSubtype="1" fill="hold" nodeType="afterEffect">
                                  <p:stCondLst>
                                    <p:cond delay="0"/>
                                  </p:stCondLst>
                                  <p:childTnLst>
                                    <p:set>
                                      <p:cBhvr>
                                        <p:cTn id="34" dur="1" fill="hold">
                                          <p:stCondLst>
                                            <p:cond delay="0"/>
                                          </p:stCondLst>
                                        </p:cTn>
                                        <p:tgtEl>
                                          <p:spTgt spid="40965"/>
                                        </p:tgtEl>
                                        <p:attrNameLst>
                                          <p:attrName>style.visibility</p:attrName>
                                        </p:attrNameLst>
                                      </p:cBhvr>
                                      <p:to>
                                        <p:strVal val="visible"/>
                                      </p:to>
                                    </p:set>
                                    <p:animEffect transition="in" filter="wipe(up)">
                                      <p:cBhvr>
                                        <p:cTn id="35" dur="500"/>
                                        <p:tgtEl>
                                          <p:spTgt spid="40965"/>
                                        </p:tgtEl>
                                      </p:cBhvr>
                                    </p:animEffect>
                                  </p:childTnLst>
                                </p:cTn>
                              </p:par>
                            </p:childTnLst>
                          </p:cTn>
                        </p:par>
                        <p:par>
                          <p:cTn id="36" fill="hold" nodeType="afterGroup">
                            <p:stCondLst>
                              <p:cond delay="3600"/>
                            </p:stCondLst>
                            <p:childTnLst>
                              <p:par>
                                <p:cTn id="37" presetID="31" presetClass="entr" presetSubtype="0" fill="hold" grpId="0" nodeType="afterEffect">
                                  <p:stCondLst>
                                    <p:cond delay="0"/>
                                  </p:stCondLst>
                                  <p:childTnLst>
                                    <p:set>
                                      <p:cBhvr>
                                        <p:cTn id="38" dur="1" fill="hold">
                                          <p:stCondLst>
                                            <p:cond delay="0"/>
                                          </p:stCondLst>
                                        </p:cTn>
                                        <p:tgtEl>
                                          <p:spTgt spid="40974"/>
                                        </p:tgtEl>
                                        <p:attrNameLst>
                                          <p:attrName>style.visibility</p:attrName>
                                        </p:attrNameLst>
                                      </p:cBhvr>
                                      <p:to>
                                        <p:strVal val="visible"/>
                                      </p:to>
                                    </p:set>
                                    <p:anim calcmode="lin" valueType="num">
                                      <p:cBhvr>
                                        <p:cTn id="39" dur="500" fill="hold"/>
                                        <p:tgtEl>
                                          <p:spTgt spid="40974"/>
                                        </p:tgtEl>
                                        <p:attrNameLst>
                                          <p:attrName>ppt_w</p:attrName>
                                        </p:attrNameLst>
                                      </p:cBhvr>
                                      <p:tavLst>
                                        <p:tav tm="0">
                                          <p:val>
                                            <p:fltVal val="0"/>
                                          </p:val>
                                        </p:tav>
                                        <p:tav tm="100000">
                                          <p:val>
                                            <p:strVal val="#ppt_w"/>
                                          </p:val>
                                        </p:tav>
                                      </p:tavLst>
                                    </p:anim>
                                    <p:anim calcmode="lin" valueType="num">
                                      <p:cBhvr>
                                        <p:cTn id="40" dur="500" fill="hold"/>
                                        <p:tgtEl>
                                          <p:spTgt spid="40974"/>
                                        </p:tgtEl>
                                        <p:attrNameLst>
                                          <p:attrName>ppt_h</p:attrName>
                                        </p:attrNameLst>
                                      </p:cBhvr>
                                      <p:tavLst>
                                        <p:tav tm="0">
                                          <p:val>
                                            <p:fltVal val="0"/>
                                          </p:val>
                                        </p:tav>
                                        <p:tav tm="100000">
                                          <p:val>
                                            <p:strVal val="#ppt_h"/>
                                          </p:val>
                                        </p:tav>
                                      </p:tavLst>
                                    </p:anim>
                                    <p:anim calcmode="lin" valueType="num">
                                      <p:cBhvr>
                                        <p:cTn id="41" dur="500" fill="hold"/>
                                        <p:tgtEl>
                                          <p:spTgt spid="40974"/>
                                        </p:tgtEl>
                                        <p:attrNameLst>
                                          <p:attrName>style.rotation</p:attrName>
                                        </p:attrNameLst>
                                      </p:cBhvr>
                                      <p:tavLst>
                                        <p:tav tm="0">
                                          <p:val>
                                            <p:fltVal val="90"/>
                                          </p:val>
                                        </p:tav>
                                        <p:tav tm="100000">
                                          <p:val>
                                            <p:fltVal val="0"/>
                                          </p:val>
                                        </p:tav>
                                      </p:tavLst>
                                    </p:anim>
                                    <p:animEffect transition="in" filter="fade">
                                      <p:cBhvr>
                                        <p:cTn id="42" dur="500"/>
                                        <p:tgtEl>
                                          <p:spTgt spid="40974"/>
                                        </p:tgtEl>
                                      </p:cBhvr>
                                    </p:animEffect>
                                  </p:childTnLst>
                                </p:cTn>
                              </p:par>
                            </p:childTnLst>
                          </p:cTn>
                        </p:par>
                        <p:par>
                          <p:cTn id="43" fill="hold" nodeType="afterGroup">
                            <p:stCondLst>
                              <p:cond delay="4100"/>
                            </p:stCondLst>
                            <p:childTnLst>
                              <p:par>
                                <p:cTn id="44" presetID="52" presetClass="entr" presetSubtype="0" fill="hold" grpId="0" nodeType="afterEffect">
                                  <p:stCondLst>
                                    <p:cond delay="0"/>
                                  </p:stCondLst>
                                  <p:childTnLst>
                                    <p:set>
                                      <p:cBhvr>
                                        <p:cTn id="45" dur="1" fill="hold">
                                          <p:stCondLst>
                                            <p:cond delay="0"/>
                                          </p:stCondLst>
                                        </p:cTn>
                                        <p:tgtEl>
                                          <p:spTgt spid="40969"/>
                                        </p:tgtEl>
                                        <p:attrNameLst>
                                          <p:attrName>style.visibility</p:attrName>
                                        </p:attrNameLst>
                                      </p:cBhvr>
                                      <p:to>
                                        <p:strVal val="visible"/>
                                      </p:to>
                                    </p:set>
                                    <p:animScale>
                                      <p:cBhvr>
                                        <p:cTn id="46" dur="1000" decel="50000" fill="hold">
                                          <p:stCondLst>
                                            <p:cond delay="0"/>
                                          </p:stCondLst>
                                        </p:cTn>
                                        <p:tgtEl>
                                          <p:spTgt spid="409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40969"/>
                                        </p:tgtEl>
                                        <p:attrNameLst>
                                          <p:attrName>ppt_x,ppt_y</p:attrName>
                                        </p:attrNameLst>
                                      </p:cBhvr>
                                      <p:rCtr x="0" y="0"/>
                                    </p:animMotion>
                                    <p:animEffect transition="in" filter="fade">
                                      <p:cBhvr>
                                        <p:cTn id="48" dur="1000"/>
                                        <p:tgtEl>
                                          <p:spTgt spid="40969"/>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40972"/>
                                        </p:tgtEl>
                                        <p:attrNameLst>
                                          <p:attrName>style.visibility</p:attrName>
                                        </p:attrNameLst>
                                      </p:cBhvr>
                                      <p:to>
                                        <p:strVal val="visible"/>
                                      </p:to>
                                    </p:set>
                                    <p:animScale>
                                      <p:cBhvr>
                                        <p:cTn id="51" dur="1000" decel="50000" fill="hold">
                                          <p:stCondLst>
                                            <p:cond delay="0"/>
                                          </p:stCondLst>
                                        </p:cTn>
                                        <p:tgtEl>
                                          <p:spTgt spid="409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40972"/>
                                        </p:tgtEl>
                                        <p:attrNameLst>
                                          <p:attrName>ppt_x,ppt_y</p:attrName>
                                        </p:attrNameLst>
                                      </p:cBhvr>
                                      <p:rCtr x="0" y="0"/>
                                    </p:animMotion>
                                    <p:animEffect transition="in" filter="fade">
                                      <p:cBhvr>
                                        <p:cTn id="53" dur="1000"/>
                                        <p:tgtEl>
                                          <p:spTgt spid="40972"/>
                                        </p:tgtEl>
                                      </p:cBhvr>
                                    </p:animEffect>
                                  </p:childTnLst>
                                </p:cTn>
                              </p:par>
                            </p:childTnLst>
                          </p:cTn>
                        </p:par>
                        <p:par>
                          <p:cTn id="54" fill="hold" nodeType="afterGroup">
                            <p:stCondLst>
                              <p:cond delay="5100"/>
                            </p:stCondLst>
                            <p:childTnLst>
                              <p:par>
                                <p:cTn id="55" presetID="22" presetClass="entr" presetSubtype="1" fill="hold" nodeType="afterEffect">
                                  <p:stCondLst>
                                    <p:cond delay="0"/>
                                  </p:stCondLst>
                                  <p:childTnLst>
                                    <p:set>
                                      <p:cBhvr>
                                        <p:cTn id="56" dur="1" fill="hold">
                                          <p:stCondLst>
                                            <p:cond delay="0"/>
                                          </p:stCondLst>
                                        </p:cTn>
                                        <p:tgtEl>
                                          <p:spTgt spid="40966"/>
                                        </p:tgtEl>
                                        <p:attrNameLst>
                                          <p:attrName>style.visibility</p:attrName>
                                        </p:attrNameLst>
                                      </p:cBhvr>
                                      <p:to>
                                        <p:strVal val="visible"/>
                                      </p:to>
                                    </p:set>
                                    <p:animEffect transition="in" filter="wipe(up)">
                                      <p:cBhvr>
                                        <p:cTn id="57" dur="500"/>
                                        <p:tgtEl>
                                          <p:spTgt spid="40966"/>
                                        </p:tgtEl>
                                      </p:cBhvr>
                                    </p:animEffect>
                                  </p:childTnLst>
                                </p:cTn>
                              </p:par>
                            </p:childTnLst>
                          </p:cTn>
                        </p:par>
                        <p:par>
                          <p:cTn id="58" fill="hold" nodeType="afterGroup">
                            <p:stCondLst>
                              <p:cond delay="5600"/>
                            </p:stCondLst>
                            <p:childTnLst>
                              <p:par>
                                <p:cTn id="59" presetID="31" presetClass="entr" presetSubtype="0" fill="hold" grpId="0" nodeType="afterEffect">
                                  <p:stCondLst>
                                    <p:cond delay="0"/>
                                  </p:stCondLst>
                                  <p:childTnLst>
                                    <p:set>
                                      <p:cBhvr>
                                        <p:cTn id="60" dur="1" fill="hold">
                                          <p:stCondLst>
                                            <p:cond delay="0"/>
                                          </p:stCondLst>
                                        </p:cTn>
                                        <p:tgtEl>
                                          <p:spTgt spid="40975"/>
                                        </p:tgtEl>
                                        <p:attrNameLst>
                                          <p:attrName>style.visibility</p:attrName>
                                        </p:attrNameLst>
                                      </p:cBhvr>
                                      <p:to>
                                        <p:strVal val="visible"/>
                                      </p:to>
                                    </p:set>
                                    <p:anim calcmode="lin" valueType="num">
                                      <p:cBhvr>
                                        <p:cTn id="61" dur="500" fill="hold"/>
                                        <p:tgtEl>
                                          <p:spTgt spid="40975"/>
                                        </p:tgtEl>
                                        <p:attrNameLst>
                                          <p:attrName>ppt_w</p:attrName>
                                        </p:attrNameLst>
                                      </p:cBhvr>
                                      <p:tavLst>
                                        <p:tav tm="0">
                                          <p:val>
                                            <p:fltVal val="0"/>
                                          </p:val>
                                        </p:tav>
                                        <p:tav tm="100000">
                                          <p:val>
                                            <p:strVal val="#ppt_w"/>
                                          </p:val>
                                        </p:tav>
                                      </p:tavLst>
                                    </p:anim>
                                    <p:anim calcmode="lin" valueType="num">
                                      <p:cBhvr>
                                        <p:cTn id="62" dur="500" fill="hold"/>
                                        <p:tgtEl>
                                          <p:spTgt spid="40975"/>
                                        </p:tgtEl>
                                        <p:attrNameLst>
                                          <p:attrName>ppt_h</p:attrName>
                                        </p:attrNameLst>
                                      </p:cBhvr>
                                      <p:tavLst>
                                        <p:tav tm="0">
                                          <p:val>
                                            <p:fltVal val="0"/>
                                          </p:val>
                                        </p:tav>
                                        <p:tav tm="100000">
                                          <p:val>
                                            <p:strVal val="#ppt_h"/>
                                          </p:val>
                                        </p:tav>
                                      </p:tavLst>
                                    </p:anim>
                                    <p:anim calcmode="lin" valueType="num">
                                      <p:cBhvr>
                                        <p:cTn id="63" dur="500" fill="hold"/>
                                        <p:tgtEl>
                                          <p:spTgt spid="40975"/>
                                        </p:tgtEl>
                                        <p:attrNameLst>
                                          <p:attrName>style.rotation</p:attrName>
                                        </p:attrNameLst>
                                      </p:cBhvr>
                                      <p:tavLst>
                                        <p:tav tm="0">
                                          <p:val>
                                            <p:fltVal val="90"/>
                                          </p:val>
                                        </p:tav>
                                        <p:tav tm="100000">
                                          <p:val>
                                            <p:fltVal val="0"/>
                                          </p:val>
                                        </p:tav>
                                      </p:tavLst>
                                    </p:anim>
                                    <p:animEffect transition="in" filter="fade">
                                      <p:cBhvr>
                                        <p:cTn id="64" dur="500"/>
                                        <p:tgtEl>
                                          <p:spTgt spid="40975"/>
                                        </p:tgtEl>
                                      </p:cBhvr>
                                    </p:animEffect>
                                  </p:childTnLst>
                                </p:cTn>
                              </p:par>
                            </p:childTnLst>
                          </p:cTn>
                        </p:par>
                        <p:par>
                          <p:cTn id="65" fill="hold" nodeType="afterGroup">
                            <p:stCondLst>
                              <p:cond delay="6100"/>
                            </p:stCondLst>
                            <p:childTnLst>
                              <p:par>
                                <p:cTn id="66" presetID="52" presetClass="entr" presetSubtype="0" fill="hold" grpId="0" nodeType="afterEffect">
                                  <p:stCondLst>
                                    <p:cond delay="0"/>
                                  </p:stCondLst>
                                  <p:childTnLst>
                                    <p:set>
                                      <p:cBhvr>
                                        <p:cTn id="67" dur="1" fill="hold">
                                          <p:stCondLst>
                                            <p:cond delay="0"/>
                                          </p:stCondLst>
                                        </p:cTn>
                                        <p:tgtEl>
                                          <p:spTgt spid="40970"/>
                                        </p:tgtEl>
                                        <p:attrNameLst>
                                          <p:attrName>style.visibility</p:attrName>
                                        </p:attrNameLst>
                                      </p:cBhvr>
                                      <p:to>
                                        <p:strVal val="visible"/>
                                      </p:to>
                                    </p:set>
                                    <p:animScale>
                                      <p:cBhvr>
                                        <p:cTn id="68" dur="1000" decel="50000" fill="hold">
                                          <p:stCondLst>
                                            <p:cond delay="0"/>
                                          </p:stCondLst>
                                        </p:cTn>
                                        <p:tgtEl>
                                          <p:spTgt spid="409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9" dur="1000" decel="50000" fill="hold">
                                          <p:stCondLst>
                                            <p:cond delay="0"/>
                                          </p:stCondLst>
                                        </p:cTn>
                                        <p:tgtEl>
                                          <p:spTgt spid="40970"/>
                                        </p:tgtEl>
                                        <p:attrNameLst>
                                          <p:attrName>ppt_x,ppt_y</p:attrName>
                                        </p:attrNameLst>
                                      </p:cBhvr>
                                      <p:rCtr x="0" y="0"/>
                                    </p:animMotion>
                                    <p:animEffect transition="in" filter="fade">
                                      <p:cBhvr>
                                        <p:cTn id="70" dur="1000"/>
                                        <p:tgtEl>
                                          <p:spTgt spid="40970"/>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40973"/>
                                        </p:tgtEl>
                                        <p:attrNameLst>
                                          <p:attrName>style.visibility</p:attrName>
                                        </p:attrNameLst>
                                      </p:cBhvr>
                                      <p:to>
                                        <p:strVal val="visible"/>
                                      </p:to>
                                    </p:set>
                                    <p:animScale>
                                      <p:cBhvr>
                                        <p:cTn id="73" dur="1000" decel="50000" fill="hold">
                                          <p:stCondLst>
                                            <p:cond delay="0"/>
                                          </p:stCondLst>
                                        </p:cTn>
                                        <p:tgtEl>
                                          <p:spTgt spid="409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1000" decel="50000" fill="hold">
                                          <p:stCondLst>
                                            <p:cond delay="0"/>
                                          </p:stCondLst>
                                        </p:cTn>
                                        <p:tgtEl>
                                          <p:spTgt spid="40973"/>
                                        </p:tgtEl>
                                        <p:attrNameLst>
                                          <p:attrName>ppt_x,ppt_y</p:attrName>
                                        </p:attrNameLst>
                                      </p:cBhvr>
                                      <p:rCtr x="0" y="0"/>
                                    </p:animMotion>
                                    <p:animEffect transition="in" filter="fade">
                                      <p:cBhvr>
                                        <p:cTn id="75" dur="1000"/>
                                        <p:tgtEl>
                                          <p:spTgt spid="40973"/>
                                        </p:tgtEl>
                                      </p:cBhvr>
                                    </p:animEffect>
                                  </p:childTnLst>
                                </p:cTn>
                              </p:par>
                            </p:childTnLst>
                          </p:cTn>
                        </p:par>
                        <p:par>
                          <p:cTn id="76" fill="hold" nodeType="afterGroup">
                            <p:stCondLst>
                              <p:cond delay="7100"/>
                            </p:stCondLst>
                            <p:childTnLst>
                              <p:par>
                                <p:cTn id="77" presetID="22" presetClass="entr" presetSubtype="1" fill="hold" nodeType="afterEffect">
                                  <p:stCondLst>
                                    <p:cond delay="0"/>
                                  </p:stCondLst>
                                  <p:childTnLst>
                                    <p:set>
                                      <p:cBhvr>
                                        <p:cTn id="78" dur="1" fill="hold">
                                          <p:stCondLst>
                                            <p:cond delay="0"/>
                                          </p:stCondLst>
                                        </p:cTn>
                                        <p:tgtEl>
                                          <p:spTgt spid="40967"/>
                                        </p:tgtEl>
                                        <p:attrNameLst>
                                          <p:attrName>style.visibility</p:attrName>
                                        </p:attrNameLst>
                                      </p:cBhvr>
                                      <p:to>
                                        <p:strVal val="visible"/>
                                      </p:to>
                                    </p:set>
                                    <p:animEffect transition="in" filter="wipe(up)">
                                      <p:cBhvr>
                                        <p:cTn id="79" dur="500"/>
                                        <p:tgtEl>
                                          <p:spTgt spid="40967"/>
                                        </p:tgtEl>
                                      </p:cBhvr>
                                    </p:animEffect>
                                  </p:childTnLst>
                                </p:cTn>
                              </p:par>
                            </p:childTnLst>
                          </p:cTn>
                        </p:par>
                        <p:par>
                          <p:cTn id="80" fill="hold" nodeType="afterGroup">
                            <p:stCondLst>
                              <p:cond delay="7600"/>
                            </p:stCondLst>
                            <p:childTnLst>
                              <p:par>
                                <p:cTn id="81" presetID="31" presetClass="entr" presetSubtype="0" fill="hold" grpId="0" nodeType="afterEffect">
                                  <p:stCondLst>
                                    <p:cond delay="0"/>
                                  </p:stCondLst>
                                  <p:childTnLst>
                                    <p:set>
                                      <p:cBhvr>
                                        <p:cTn id="82" dur="1" fill="hold">
                                          <p:stCondLst>
                                            <p:cond delay="0"/>
                                          </p:stCondLst>
                                        </p:cTn>
                                        <p:tgtEl>
                                          <p:spTgt spid="40976"/>
                                        </p:tgtEl>
                                        <p:attrNameLst>
                                          <p:attrName>style.visibility</p:attrName>
                                        </p:attrNameLst>
                                      </p:cBhvr>
                                      <p:to>
                                        <p:strVal val="visible"/>
                                      </p:to>
                                    </p:set>
                                    <p:anim calcmode="lin" valueType="num">
                                      <p:cBhvr>
                                        <p:cTn id="83" dur="500" fill="hold"/>
                                        <p:tgtEl>
                                          <p:spTgt spid="40976"/>
                                        </p:tgtEl>
                                        <p:attrNameLst>
                                          <p:attrName>ppt_w</p:attrName>
                                        </p:attrNameLst>
                                      </p:cBhvr>
                                      <p:tavLst>
                                        <p:tav tm="0">
                                          <p:val>
                                            <p:fltVal val="0"/>
                                          </p:val>
                                        </p:tav>
                                        <p:tav tm="100000">
                                          <p:val>
                                            <p:strVal val="#ppt_w"/>
                                          </p:val>
                                        </p:tav>
                                      </p:tavLst>
                                    </p:anim>
                                    <p:anim calcmode="lin" valueType="num">
                                      <p:cBhvr>
                                        <p:cTn id="84" dur="500" fill="hold"/>
                                        <p:tgtEl>
                                          <p:spTgt spid="40976"/>
                                        </p:tgtEl>
                                        <p:attrNameLst>
                                          <p:attrName>ppt_h</p:attrName>
                                        </p:attrNameLst>
                                      </p:cBhvr>
                                      <p:tavLst>
                                        <p:tav tm="0">
                                          <p:val>
                                            <p:fltVal val="0"/>
                                          </p:val>
                                        </p:tav>
                                        <p:tav tm="100000">
                                          <p:val>
                                            <p:strVal val="#ppt_h"/>
                                          </p:val>
                                        </p:tav>
                                      </p:tavLst>
                                    </p:anim>
                                    <p:anim calcmode="lin" valueType="num">
                                      <p:cBhvr>
                                        <p:cTn id="85" dur="500" fill="hold"/>
                                        <p:tgtEl>
                                          <p:spTgt spid="40976"/>
                                        </p:tgtEl>
                                        <p:attrNameLst>
                                          <p:attrName>style.rotation</p:attrName>
                                        </p:attrNameLst>
                                      </p:cBhvr>
                                      <p:tavLst>
                                        <p:tav tm="0">
                                          <p:val>
                                            <p:fltVal val="90"/>
                                          </p:val>
                                        </p:tav>
                                        <p:tav tm="100000">
                                          <p:val>
                                            <p:fltVal val="0"/>
                                          </p:val>
                                        </p:tav>
                                      </p:tavLst>
                                    </p:anim>
                                    <p:animEffect transition="in" filter="fade">
                                      <p:cBhvr>
                                        <p:cTn id="86" dur="500"/>
                                        <p:tgtEl>
                                          <p:spTgt spid="40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4" grpId="0" animBg="1" autoUpdateAnimBg="0"/>
      <p:bldP spid="40968" grpId="0" animBg="1" autoUpdateAnimBg="0"/>
      <p:bldP spid="40969" grpId="0" animBg="1" autoUpdateAnimBg="0"/>
      <p:bldP spid="40970" grpId="0" animBg="1" autoUpdateAnimBg="0"/>
      <p:bldP spid="40971" grpId="0" autoUpdateAnimBg="0"/>
      <p:bldP spid="40972" grpId="0" autoUpdateAnimBg="0"/>
      <p:bldP spid="40973" grpId="0" autoUpdateAnimBg="0"/>
      <p:bldP spid="40974" grpId="0" autoUpdateAnimBg="0"/>
      <p:bldP spid="40975" grpId="0" autoUpdateAnimBg="0"/>
      <p:bldP spid="4097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76">
            <a:extLst>
              <a:ext uri="{FF2B5EF4-FFF2-40B4-BE49-F238E27FC236}">
                <a16:creationId xmlns:a16="http://schemas.microsoft.com/office/drawing/2014/main" id="{76BF9374-0AC7-4093-8E8B-3456B5620DC4}"/>
              </a:ext>
            </a:extLst>
          </p:cNvPr>
          <p:cNvSpPr txBox="1">
            <a:spLocks noChangeArrowheads="1"/>
          </p:cNvSpPr>
          <p:nvPr/>
        </p:nvSpPr>
        <p:spPr bwMode="auto">
          <a:xfrm>
            <a:off x="477838" y="163513"/>
            <a:ext cx="195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4D4D4D"/>
                </a:solidFill>
                <a:latin typeface="微软雅黑" panose="020B0503020204020204" pitchFamily="34" charset="-122"/>
                <a:ea typeface="微软雅黑" panose="020B0503020204020204" pitchFamily="34" charset="-122"/>
              </a:rPr>
              <a:t>Swot</a:t>
            </a:r>
            <a:r>
              <a:rPr lang="zh-CN" altLang="en-US" sz="2800">
                <a:solidFill>
                  <a:srgbClr val="4D4D4D"/>
                </a:solidFill>
                <a:latin typeface="微软雅黑" panose="020B0503020204020204" pitchFamily="34" charset="-122"/>
                <a:ea typeface="微软雅黑" panose="020B0503020204020204" pitchFamily="34" charset="-122"/>
              </a:rPr>
              <a:t>Analysis</a:t>
            </a:r>
          </a:p>
        </p:txBody>
      </p:sp>
      <p:sp>
        <p:nvSpPr>
          <p:cNvPr id="41987" name="Freeform 6">
            <a:extLst>
              <a:ext uri="{FF2B5EF4-FFF2-40B4-BE49-F238E27FC236}">
                <a16:creationId xmlns:a16="http://schemas.microsoft.com/office/drawing/2014/main" id="{2ED9FD21-8D42-44F2-B09D-8A82D5DA761D}"/>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988" name="圆角矩形 3">
            <a:extLst>
              <a:ext uri="{FF2B5EF4-FFF2-40B4-BE49-F238E27FC236}">
                <a16:creationId xmlns:a16="http://schemas.microsoft.com/office/drawing/2014/main" id="{C118E6A2-5447-4F50-B1A3-D52B0DC3FAC5}"/>
              </a:ext>
            </a:extLst>
          </p:cNvPr>
          <p:cNvSpPr>
            <a:spLocks noChangeArrowheads="1"/>
          </p:cNvSpPr>
          <p:nvPr/>
        </p:nvSpPr>
        <p:spPr bwMode="auto">
          <a:xfrm>
            <a:off x="1352550" y="1222375"/>
            <a:ext cx="3313113" cy="1655763"/>
          </a:xfrm>
          <a:prstGeom prst="roundRect">
            <a:avLst>
              <a:gd name="adj" fmla="val 0"/>
            </a:avLst>
          </a:prstGeom>
          <a:solidFill>
            <a:srgbClr val="F8F8F8"/>
          </a:solidFill>
          <a:ln w="9525" cmpd="sng">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41989" name="组合 4">
            <a:extLst>
              <a:ext uri="{FF2B5EF4-FFF2-40B4-BE49-F238E27FC236}">
                <a16:creationId xmlns:a16="http://schemas.microsoft.com/office/drawing/2014/main" id="{59BF53E7-C296-43FE-B18D-C0614615D1A6}"/>
              </a:ext>
            </a:extLst>
          </p:cNvPr>
          <p:cNvGrpSpPr>
            <a:grpSpLocks/>
          </p:cNvGrpSpPr>
          <p:nvPr/>
        </p:nvGrpSpPr>
        <p:grpSpPr bwMode="auto">
          <a:xfrm rot="5400000">
            <a:off x="6991351" y="2659062"/>
            <a:ext cx="1420812" cy="2252663"/>
            <a:chOff x="0" y="0"/>
            <a:chExt cx="1421099" cy="2422698"/>
          </a:xfrm>
        </p:grpSpPr>
        <p:sp>
          <p:nvSpPr>
            <p:cNvPr id="41990" name="圆角矩形 5">
              <a:extLst>
                <a:ext uri="{FF2B5EF4-FFF2-40B4-BE49-F238E27FC236}">
                  <a16:creationId xmlns:a16="http://schemas.microsoft.com/office/drawing/2014/main" id="{6FB07563-1999-4155-B60C-CDD2D486D4B8}"/>
                </a:ext>
              </a:extLst>
            </p:cNvPr>
            <p:cNvSpPr>
              <a:spLocks noChangeArrowheads="1"/>
            </p:cNvSpPr>
            <p:nvPr/>
          </p:nvSpPr>
          <p:spPr bwMode="auto">
            <a:xfrm>
              <a:off x="0" y="0"/>
              <a:ext cx="1421099" cy="2422698"/>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41991" name="圆角矩形 6">
              <a:extLst>
                <a:ext uri="{FF2B5EF4-FFF2-40B4-BE49-F238E27FC236}">
                  <a16:creationId xmlns:a16="http://schemas.microsoft.com/office/drawing/2014/main" id="{EB1F2BB9-7075-4D01-8DFF-E120F68EF4C0}"/>
                </a:ext>
              </a:extLst>
            </p:cNvPr>
            <p:cNvSpPr>
              <a:spLocks noChangeArrowheads="1"/>
            </p:cNvSpPr>
            <p:nvPr/>
          </p:nvSpPr>
          <p:spPr bwMode="auto">
            <a:xfrm>
              <a:off x="154263" y="170358"/>
              <a:ext cx="1112573" cy="2081982"/>
            </a:xfrm>
            <a:prstGeom prst="roundRect">
              <a:avLst>
                <a:gd name="adj" fmla="val 13241"/>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grpSp>
        <p:nvGrpSpPr>
          <p:cNvPr id="41992" name="组合 7">
            <a:extLst>
              <a:ext uri="{FF2B5EF4-FFF2-40B4-BE49-F238E27FC236}">
                <a16:creationId xmlns:a16="http://schemas.microsoft.com/office/drawing/2014/main" id="{38E0BF08-BF6B-4A72-BB62-57DF1772A33E}"/>
              </a:ext>
            </a:extLst>
          </p:cNvPr>
          <p:cNvGrpSpPr>
            <a:grpSpLocks/>
          </p:cNvGrpSpPr>
          <p:nvPr/>
        </p:nvGrpSpPr>
        <p:grpSpPr bwMode="auto">
          <a:xfrm rot="5400000">
            <a:off x="3816351" y="2659062"/>
            <a:ext cx="1420812" cy="2252663"/>
            <a:chOff x="0" y="0"/>
            <a:chExt cx="1421099" cy="2422698"/>
          </a:xfrm>
        </p:grpSpPr>
        <p:sp>
          <p:nvSpPr>
            <p:cNvPr id="41993" name="圆角矩形 8">
              <a:extLst>
                <a:ext uri="{FF2B5EF4-FFF2-40B4-BE49-F238E27FC236}">
                  <a16:creationId xmlns:a16="http://schemas.microsoft.com/office/drawing/2014/main" id="{AFC25767-27EC-4A1B-911C-E82CEED11E31}"/>
                </a:ext>
              </a:extLst>
            </p:cNvPr>
            <p:cNvSpPr>
              <a:spLocks noChangeArrowheads="1"/>
            </p:cNvSpPr>
            <p:nvPr/>
          </p:nvSpPr>
          <p:spPr bwMode="auto">
            <a:xfrm>
              <a:off x="0" y="0"/>
              <a:ext cx="1421099" cy="2422698"/>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41994" name="圆角矩形 9">
              <a:extLst>
                <a:ext uri="{FF2B5EF4-FFF2-40B4-BE49-F238E27FC236}">
                  <a16:creationId xmlns:a16="http://schemas.microsoft.com/office/drawing/2014/main" id="{8E05B27F-3C7B-4A48-A282-B486BCD6097F}"/>
                </a:ext>
              </a:extLst>
            </p:cNvPr>
            <p:cNvSpPr>
              <a:spLocks noChangeArrowheads="1"/>
            </p:cNvSpPr>
            <p:nvPr/>
          </p:nvSpPr>
          <p:spPr bwMode="auto">
            <a:xfrm>
              <a:off x="154263" y="170358"/>
              <a:ext cx="1112573" cy="2081982"/>
            </a:xfrm>
            <a:prstGeom prst="roundRect">
              <a:avLst>
                <a:gd name="adj" fmla="val 13241"/>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grpSp>
        <p:nvGrpSpPr>
          <p:cNvPr id="41995" name="组合 10">
            <a:extLst>
              <a:ext uri="{FF2B5EF4-FFF2-40B4-BE49-F238E27FC236}">
                <a16:creationId xmlns:a16="http://schemas.microsoft.com/office/drawing/2014/main" id="{5C5E67BA-E3EB-4B19-BC7F-AD8EAF87B91D}"/>
              </a:ext>
            </a:extLst>
          </p:cNvPr>
          <p:cNvGrpSpPr>
            <a:grpSpLocks/>
          </p:cNvGrpSpPr>
          <p:nvPr/>
        </p:nvGrpSpPr>
        <p:grpSpPr bwMode="auto">
          <a:xfrm>
            <a:off x="5397500" y="1484313"/>
            <a:ext cx="1420813" cy="1944687"/>
            <a:chOff x="0" y="0"/>
            <a:chExt cx="1421099" cy="2422698"/>
          </a:xfrm>
        </p:grpSpPr>
        <p:sp>
          <p:nvSpPr>
            <p:cNvPr id="41996" name="圆角矩形 11">
              <a:extLst>
                <a:ext uri="{FF2B5EF4-FFF2-40B4-BE49-F238E27FC236}">
                  <a16:creationId xmlns:a16="http://schemas.microsoft.com/office/drawing/2014/main" id="{4F7BF04F-B58A-4540-90FE-477D033BFF0E}"/>
                </a:ext>
              </a:extLst>
            </p:cNvPr>
            <p:cNvSpPr>
              <a:spLocks noChangeArrowheads="1"/>
            </p:cNvSpPr>
            <p:nvPr/>
          </p:nvSpPr>
          <p:spPr bwMode="auto">
            <a:xfrm>
              <a:off x="0" y="0"/>
              <a:ext cx="1421099" cy="2422698"/>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41997" name="圆角矩形 12">
              <a:extLst>
                <a:ext uri="{FF2B5EF4-FFF2-40B4-BE49-F238E27FC236}">
                  <a16:creationId xmlns:a16="http://schemas.microsoft.com/office/drawing/2014/main" id="{88C00414-6AE1-416D-8E59-513BFAAFAA45}"/>
                </a:ext>
              </a:extLst>
            </p:cNvPr>
            <p:cNvSpPr>
              <a:spLocks noChangeArrowheads="1"/>
            </p:cNvSpPr>
            <p:nvPr/>
          </p:nvSpPr>
          <p:spPr bwMode="auto">
            <a:xfrm>
              <a:off x="154263" y="170358"/>
              <a:ext cx="1112573" cy="2081982"/>
            </a:xfrm>
            <a:prstGeom prst="roundRect">
              <a:avLst>
                <a:gd name="adj" fmla="val 13241"/>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grpSp>
        <p:nvGrpSpPr>
          <p:cNvPr id="41998" name="组合 13">
            <a:extLst>
              <a:ext uri="{FF2B5EF4-FFF2-40B4-BE49-F238E27FC236}">
                <a16:creationId xmlns:a16="http://schemas.microsoft.com/office/drawing/2014/main" id="{C37E8E2F-A7CF-4EF9-936E-C50791AD7E36}"/>
              </a:ext>
            </a:extLst>
          </p:cNvPr>
          <p:cNvGrpSpPr>
            <a:grpSpLocks/>
          </p:cNvGrpSpPr>
          <p:nvPr/>
        </p:nvGrpSpPr>
        <p:grpSpPr bwMode="auto">
          <a:xfrm>
            <a:off x="5397500" y="4149725"/>
            <a:ext cx="1420813" cy="1943100"/>
            <a:chOff x="0" y="0"/>
            <a:chExt cx="1421099" cy="2422698"/>
          </a:xfrm>
        </p:grpSpPr>
        <p:sp>
          <p:nvSpPr>
            <p:cNvPr id="41999" name="圆角矩形 14">
              <a:extLst>
                <a:ext uri="{FF2B5EF4-FFF2-40B4-BE49-F238E27FC236}">
                  <a16:creationId xmlns:a16="http://schemas.microsoft.com/office/drawing/2014/main" id="{15B2AE6F-9F15-4190-B0AF-13233FD83538}"/>
                </a:ext>
              </a:extLst>
            </p:cNvPr>
            <p:cNvSpPr>
              <a:spLocks noChangeArrowheads="1"/>
            </p:cNvSpPr>
            <p:nvPr/>
          </p:nvSpPr>
          <p:spPr bwMode="auto">
            <a:xfrm>
              <a:off x="0" y="0"/>
              <a:ext cx="1421099" cy="2422698"/>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42000" name="圆角矩形 15">
              <a:extLst>
                <a:ext uri="{FF2B5EF4-FFF2-40B4-BE49-F238E27FC236}">
                  <a16:creationId xmlns:a16="http://schemas.microsoft.com/office/drawing/2014/main" id="{F61B7173-2B71-4E1E-B638-6E0457CD68E4}"/>
                </a:ext>
              </a:extLst>
            </p:cNvPr>
            <p:cNvSpPr>
              <a:spLocks noChangeArrowheads="1"/>
            </p:cNvSpPr>
            <p:nvPr/>
          </p:nvSpPr>
          <p:spPr bwMode="auto">
            <a:xfrm>
              <a:off x="154263" y="170358"/>
              <a:ext cx="1112573" cy="2081982"/>
            </a:xfrm>
            <a:prstGeom prst="roundRect">
              <a:avLst>
                <a:gd name="adj" fmla="val 13241"/>
              </a:avLst>
            </a:pr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sp>
        <p:nvSpPr>
          <p:cNvPr id="42001" name="矩形 16">
            <a:extLst>
              <a:ext uri="{FF2B5EF4-FFF2-40B4-BE49-F238E27FC236}">
                <a16:creationId xmlns:a16="http://schemas.microsoft.com/office/drawing/2014/main" id="{10B7BD4B-C177-49D5-8787-65EDEA0F522A}"/>
              </a:ext>
            </a:extLst>
          </p:cNvPr>
          <p:cNvSpPr>
            <a:spLocks noChangeArrowheads="1"/>
          </p:cNvSpPr>
          <p:nvPr/>
        </p:nvSpPr>
        <p:spPr bwMode="auto">
          <a:xfrm rot="2700000">
            <a:off x="5278437" y="3016251"/>
            <a:ext cx="1535113" cy="1535112"/>
          </a:xfrm>
          <a:prstGeom prst="rect">
            <a:avLst/>
          </a:prstGeom>
          <a:solidFill>
            <a:schemeClr val="accent1"/>
          </a:solidFill>
          <a:ln w="9525" cmpd="sng">
            <a:solidFill>
              <a:srgbClr val="F8F8F8"/>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42002" name="TextBox 17">
            <a:extLst>
              <a:ext uri="{FF2B5EF4-FFF2-40B4-BE49-F238E27FC236}">
                <a16:creationId xmlns:a16="http://schemas.microsoft.com/office/drawing/2014/main" id="{3661A0A9-A592-4EB8-929E-EB875BF6316C}"/>
              </a:ext>
            </a:extLst>
          </p:cNvPr>
          <p:cNvSpPr txBox="1">
            <a:spLocks noChangeArrowheads="1"/>
          </p:cNvSpPr>
          <p:nvPr/>
        </p:nvSpPr>
        <p:spPr bwMode="auto">
          <a:xfrm>
            <a:off x="5697538" y="18446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C4261D"/>
                </a:solidFill>
                <a:latin typeface="微软雅黑" panose="020B0503020204020204" pitchFamily="34" charset="-122"/>
                <a:ea typeface="微软雅黑" panose="020B0503020204020204" pitchFamily="34" charset="-122"/>
              </a:rPr>
              <a:t>Threat</a:t>
            </a:r>
          </a:p>
        </p:txBody>
      </p:sp>
      <p:sp>
        <p:nvSpPr>
          <p:cNvPr id="42003" name="TextBox 18">
            <a:extLst>
              <a:ext uri="{FF2B5EF4-FFF2-40B4-BE49-F238E27FC236}">
                <a16:creationId xmlns:a16="http://schemas.microsoft.com/office/drawing/2014/main" id="{EFD516EE-29EF-467D-8757-E3A02A3A2190}"/>
              </a:ext>
            </a:extLst>
          </p:cNvPr>
          <p:cNvSpPr txBox="1">
            <a:spLocks noChangeArrowheads="1"/>
          </p:cNvSpPr>
          <p:nvPr/>
        </p:nvSpPr>
        <p:spPr bwMode="auto">
          <a:xfrm>
            <a:off x="5697538" y="540861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C4261D"/>
                </a:solidFill>
                <a:latin typeface="微软雅黑" panose="020B0503020204020204" pitchFamily="34" charset="-122"/>
                <a:ea typeface="微软雅黑" panose="020B0503020204020204" pitchFamily="34" charset="-122"/>
              </a:rPr>
              <a:t>Opportunity</a:t>
            </a:r>
          </a:p>
        </p:txBody>
      </p:sp>
      <p:sp>
        <p:nvSpPr>
          <p:cNvPr id="42004" name="TextBox 19">
            <a:extLst>
              <a:ext uri="{FF2B5EF4-FFF2-40B4-BE49-F238E27FC236}">
                <a16:creationId xmlns:a16="http://schemas.microsoft.com/office/drawing/2014/main" id="{4E7FB611-9F5F-45D2-9032-62CC0CDDCA2B}"/>
              </a:ext>
            </a:extLst>
          </p:cNvPr>
          <p:cNvSpPr txBox="1">
            <a:spLocks noChangeArrowheads="1"/>
          </p:cNvSpPr>
          <p:nvPr/>
        </p:nvSpPr>
        <p:spPr bwMode="auto">
          <a:xfrm>
            <a:off x="3716338" y="356711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C4261D"/>
                </a:solidFill>
                <a:latin typeface="微软雅黑" panose="020B0503020204020204" pitchFamily="34" charset="-122"/>
                <a:ea typeface="微软雅黑" panose="020B0503020204020204" pitchFamily="34" charset="-122"/>
              </a:rPr>
              <a:t>Advantage</a:t>
            </a:r>
          </a:p>
        </p:txBody>
      </p:sp>
      <p:sp>
        <p:nvSpPr>
          <p:cNvPr id="42005" name="TextBox 21">
            <a:extLst>
              <a:ext uri="{FF2B5EF4-FFF2-40B4-BE49-F238E27FC236}">
                <a16:creationId xmlns:a16="http://schemas.microsoft.com/office/drawing/2014/main" id="{2F0722FA-8D36-4B97-A4CB-810876981B0E}"/>
              </a:ext>
            </a:extLst>
          </p:cNvPr>
          <p:cNvSpPr txBox="1">
            <a:spLocks noChangeArrowheads="1"/>
          </p:cNvSpPr>
          <p:nvPr/>
        </p:nvSpPr>
        <p:spPr bwMode="auto">
          <a:xfrm>
            <a:off x="7589838" y="356711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C4261D"/>
                </a:solidFill>
                <a:latin typeface="微软雅黑" panose="020B0503020204020204" pitchFamily="34" charset="-122"/>
                <a:ea typeface="微软雅黑" panose="020B0503020204020204" pitchFamily="34" charset="-122"/>
              </a:rPr>
              <a:t>Disadvantage</a:t>
            </a:r>
          </a:p>
        </p:txBody>
      </p:sp>
      <p:sp>
        <p:nvSpPr>
          <p:cNvPr id="42006" name="TextBox 22">
            <a:extLst>
              <a:ext uri="{FF2B5EF4-FFF2-40B4-BE49-F238E27FC236}">
                <a16:creationId xmlns:a16="http://schemas.microsoft.com/office/drawing/2014/main" id="{51DD8318-5F2A-451E-B16F-04AD50D563D2}"/>
              </a:ext>
            </a:extLst>
          </p:cNvPr>
          <p:cNvSpPr txBox="1">
            <a:spLocks noChangeArrowheads="1"/>
          </p:cNvSpPr>
          <p:nvPr/>
        </p:nvSpPr>
        <p:spPr bwMode="auto">
          <a:xfrm>
            <a:off x="5387975" y="3522663"/>
            <a:ext cx="1316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a:solidFill>
                  <a:srgbClr val="F8F8F8"/>
                </a:solidFill>
                <a:latin typeface="微软雅黑" panose="020B0503020204020204" pitchFamily="34" charset="-122"/>
                <a:ea typeface="微软雅黑" panose="020B0503020204020204" pitchFamily="34" charset="-122"/>
              </a:rPr>
              <a:t>Swot</a:t>
            </a:r>
            <a:endParaRPr lang="zh-CN" altLang="en-US" sz="3000">
              <a:solidFill>
                <a:srgbClr val="F8F8F8"/>
              </a:solidFill>
              <a:latin typeface="微软雅黑" panose="020B0503020204020204" pitchFamily="34" charset="-122"/>
              <a:ea typeface="微软雅黑" panose="020B0503020204020204" pitchFamily="34" charset="-122"/>
            </a:endParaRPr>
          </a:p>
        </p:txBody>
      </p:sp>
      <p:sp>
        <p:nvSpPr>
          <p:cNvPr id="42007" name="TextBox 23">
            <a:extLst>
              <a:ext uri="{FF2B5EF4-FFF2-40B4-BE49-F238E27FC236}">
                <a16:creationId xmlns:a16="http://schemas.microsoft.com/office/drawing/2014/main" id="{1BD244EC-28F8-467A-9A3D-BD9EDCE284FF}"/>
              </a:ext>
            </a:extLst>
          </p:cNvPr>
          <p:cNvSpPr txBox="1">
            <a:spLocks noChangeArrowheads="1"/>
          </p:cNvSpPr>
          <p:nvPr/>
        </p:nvSpPr>
        <p:spPr bwMode="auto">
          <a:xfrm>
            <a:off x="1576388" y="1377950"/>
            <a:ext cx="2974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Enter paragraph text here enter paragraph text here</a:t>
            </a:r>
            <a:endParaRPr lang="zh-CN" altLang="en-US" dirty="0">
              <a:solidFill>
                <a:srgbClr val="C4261D"/>
              </a:solidFill>
              <a:latin typeface="微软雅黑" panose="020B0503020204020204" pitchFamily="34" charset="-122"/>
              <a:ea typeface="微软雅黑" panose="020B0503020204020204" pitchFamily="34" charset="-122"/>
            </a:endParaRPr>
          </a:p>
        </p:txBody>
      </p:sp>
      <p:sp>
        <p:nvSpPr>
          <p:cNvPr id="42008" name="圆角矩形 24">
            <a:extLst>
              <a:ext uri="{FF2B5EF4-FFF2-40B4-BE49-F238E27FC236}">
                <a16:creationId xmlns:a16="http://schemas.microsoft.com/office/drawing/2014/main" id="{3B317D48-F1DF-4173-AFBB-7185B3460B79}"/>
              </a:ext>
            </a:extLst>
          </p:cNvPr>
          <p:cNvSpPr>
            <a:spLocks noChangeArrowheads="1"/>
          </p:cNvSpPr>
          <p:nvPr/>
        </p:nvSpPr>
        <p:spPr bwMode="auto">
          <a:xfrm>
            <a:off x="7575550" y="1222375"/>
            <a:ext cx="3313113" cy="1655763"/>
          </a:xfrm>
          <a:prstGeom prst="roundRect">
            <a:avLst>
              <a:gd name="adj" fmla="val 0"/>
            </a:avLst>
          </a:prstGeom>
          <a:solidFill>
            <a:srgbClr val="F8F8F8"/>
          </a:solidFill>
          <a:ln w="9525" cmpd="sng">
            <a:solidFill>
              <a:schemeClr val="bg2"/>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42009" name="TextBox 25">
            <a:extLst>
              <a:ext uri="{FF2B5EF4-FFF2-40B4-BE49-F238E27FC236}">
                <a16:creationId xmlns:a16="http://schemas.microsoft.com/office/drawing/2014/main" id="{7279DEB1-D93F-4CCF-B0AE-498AD15AFAB6}"/>
              </a:ext>
            </a:extLst>
          </p:cNvPr>
          <p:cNvSpPr txBox="1">
            <a:spLocks noChangeArrowheads="1"/>
          </p:cNvSpPr>
          <p:nvPr/>
        </p:nvSpPr>
        <p:spPr bwMode="auto">
          <a:xfrm>
            <a:off x="7799388" y="1377950"/>
            <a:ext cx="2974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Enter paragraph text here enter paragraph text here</a:t>
            </a:r>
            <a:endParaRPr lang="zh-CN" altLang="en-US" dirty="0">
              <a:solidFill>
                <a:srgbClr val="C4261D"/>
              </a:solidFill>
              <a:latin typeface="微软雅黑" panose="020B0503020204020204" pitchFamily="34" charset="-122"/>
              <a:ea typeface="微软雅黑" panose="020B0503020204020204" pitchFamily="34" charset="-122"/>
            </a:endParaRPr>
          </a:p>
        </p:txBody>
      </p:sp>
      <p:sp>
        <p:nvSpPr>
          <p:cNvPr id="42010" name="圆角矩形 26">
            <a:extLst>
              <a:ext uri="{FF2B5EF4-FFF2-40B4-BE49-F238E27FC236}">
                <a16:creationId xmlns:a16="http://schemas.microsoft.com/office/drawing/2014/main" id="{5996B8DF-4C8A-4A06-8960-AF60602235BC}"/>
              </a:ext>
            </a:extLst>
          </p:cNvPr>
          <p:cNvSpPr>
            <a:spLocks noChangeArrowheads="1"/>
          </p:cNvSpPr>
          <p:nvPr/>
        </p:nvSpPr>
        <p:spPr bwMode="auto">
          <a:xfrm>
            <a:off x="1352550" y="4659313"/>
            <a:ext cx="3313113" cy="1655762"/>
          </a:xfrm>
          <a:prstGeom prst="roundRect">
            <a:avLst>
              <a:gd name="adj" fmla="val 0"/>
            </a:avLst>
          </a:prstGeom>
          <a:solidFill>
            <a:srgbClr val="F8F8F8"/>
          </a:solidFill>
          <a:ln w="9525" cmpd="sng">
            <a:solidFill>
              <a:schemeClr val="tx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42011" name="TextBox 27">
            <a:extLst>
              <a:ext uri="{FF2B5EF4-FFF2-40B4-BE49-F238E27FC236}">
                <a16:creationId xmlns:a16="http://schemas.microsoft.com/office/drawing/2014/main" id="{82236409-5D7D-42B9-B5F6-183F6566D5EC}"/>
              </a:ext>
            </a:extLst>
          </p:cNvPr>
          <p:cNvSpPr txBox="1">
            <a:spLocks noChangeArrowheads="1"/>
          </p:cNvSpPr>
          <p:nvPr/>
        </p:nvSpPr>
        <p:spPr bwMode="auto">
          <a:xfrm>
            <a:off x="1576388" y="4814888"/>
            <a:ext cx="2974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Enter paragraph text here enter paragraph text here</a:t>
            </a:r>
            <a:endParaRPr lang="zh-CN" altLang="en-US" dirty="0">
              <a:solidFill>
                <a:srgbClr val="C4261D"/>
              </a:solidFill>
              <a:latin typeface="微软雅黑" panose="020B0503020204020204" pitchFamily="34" charset="-122"/>
              <a:ea typeface="微软雅黑" panose="020B0503020204020204" pitchFamily="34" charset="-122"/>
            </a:endParaRPr>
          </a:p>
        </p:txBody>
      </p:sp>
      <p:sp>
        <p:nvSpPr>
          <p:cNvPr id="42012" name="圆角矩形 28">
            <a:extLst>
              <a:ext uri="{FF2B5EF4-FFF2-40B4-BE49-F238E27FC236}">
                <a16:creationId xmlns:a16="http://schemas.microsoft.com/office/drawing/2014/main" id="{50CBE010-6F02-455F-AEDC-B53254AC14A7}"/>
              </a:ext>
            </a:extLst>
          </p:cNvPr>
          <p:cNvSpPr>
            <a:spLocks noChangeArrowheads="1"/>
          </p:cNvSpPr>
          <p:nvPr/>
        </p:nvSpPr>
        <p:spPr bwMode="auto">
          <a:xfrm>
            <a:off x="7575550" y="4659313"/>
            <a:ext cx="3313113" cy="1655762"/>
          </a:xfrm>
          <a:prstGeom prst="roundRect">
            <a:avLst>
              <a:gd name="adj" fmla="val 0"/>
            </a:avLst>
          </a:prstGeom>
          <a:solidFill>
            <a:srgbClr val="F8F8F8"/>
          </a:solidFill>
          <a:ln w="9525" cmpd="sng">
            <a:solidFill>
              <a:schemeClr val="tx2"/>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42013" name="TextBox 29">
            <a:extLst>
              <a:ext uri="{FF2B5EF4-FFF2-40B4-BE49-F238E27FC236}">
                <a16:creationId xmlns:a16="http://schemas.microsoft.com/office/drawing/2014/main" id="{6D2B7450-3DF6-45D8-8637-005A3F83B47E}"/>
              </a:ext>
            </a:extLst>
          </p:cNvPr>
          <p:cNvSpPr txBox="1">
            <a:spLocks noChangeArrowheads="1"/>
          </p:cNvSpPr>
          <p:nvPr/>
        </p:nvSpPr>
        <p:spPr bwMode="auto">
          <a:xfrm>
            <a:off x="7799388" y="4814888"/>
            <a:ext cx="2974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Enter paragraph text here enter paragraph text here</a:t>
            </a:r>
            <a:endParaRPr lang="zh-CN" altLang="en-US" dirty="0">
              <a:solidFill>
                <a:srgbClr val="C4261D"/>
              </a:solidFill>
              <a:latin typeface="微软雅黑" panose="020B0503020204020204" pitchFamily="34" charset="-122"/>
              <a:ea typeface="微软雅黑" panose="020B0503020204020204" pitchFamily="34" charset="-122"/>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0-#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1986"/>
                                        </p:tgtEl>
                                        <p:attrNameLst>
                                          <p:attrName>style.visibility</p:attrName>
                                        </p:attrNameLst>
                                      </p:cBhvr>
                                      <p:to>
                                        <p:strVal val="visible"/>
                                      </p:to>
                                    </p:set>
                                    <p:anim calcmode="lin" valueType="num">
                                      <p:cBhvr>
                                        <p:cTn id="12" dur="400" fill="hold"/>
                                        <p:tgtEl>
                                          <p:spTgt spid="41986"/>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1986"/>
                                        </p:tgtEl>
                                        <p:attrNameLst>
                                          <p:attrName>ppt_y</p:attrName>
                                        </p:attrNameLst>
                                      </p:cBhvr>
                                      <p:tavLst>
                                        <p:tav tm="0">
                                          <p:val>
                                            <p:strVal val="#ppt_y"/>
                                          </p:val>
                                        </p:tav>
                                        <p:tav tm="100000">
                                          <p:val>
                                            <p:strVal val="#ppt_y"/>
                                          </p:val>
                                        </p:tav>
                                      </p:tavLst>
                                    </p:anim>
                                    <p:anim calcmode="lin" valueType="num">
                                      <p:cBhvr>
                                        <p:cTn id="14" dur="400" fill="hold"/>
                                        <p:tgtEl>
                                          <p:spTgt spid="41986"/>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198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1986"/>
                                        </p:tgtEl>
                                      </p:cBhvr>
                                    </p:animEffect>
                                  </p:childTnLst>
                                </p:cTn>
                              </p:par>
                            </p:childTnLst>
                          </p:cTn>
                        </p:par>
                        <p:par>
                          <p:cTn id="17" fill="hold" nodeType="afterGroup">
                            <p:stCondLst>
                              <p:cond delay="1100"/>
                            </p:stCondLst>
                            <p:childTnLst>
                              <p:par>
                                <p:cTn id="18" presetID="49" presetClass="entr" presetSubtype="0" decel="100000" fill="hold" grpId="0" nodeType="afterEffect">
                                  <p:stCondLst>
                                    <p:cond delay="0"/>
                                  </p:stCondLst>
                                  <p:childTnLst>
                                    <p:set>
                                      <p:cBhvr>
                                        <p:cTn id="19" dur="1" fill="hold">
                                          <p:stCondLst>
                                            <p:cond delay="0"/>
                                          </p:stCondLst>
                                        </p:cTn>
                                        <p:tgtEl>
                                          <p:spTgt spid="42006"/>
                                        </p:tgtEl>
                                        <p:attrNameLst>
                                          <p:attrName>style.visibility</p:attrName>
                                        </p:attrNameLst>
                                      </p:cBhvr>
                                      <p:to>
                                        <p:strVal val="visible"/>
                                      </p:to>
                                    </p:set>
                                    <p:anim calcmode="lin" valueType="num">
                                      <p:cBhvr>
                                        <p:cTn id="20" dur="500" fill="hold"/>
                                        <p:tgtEl>
                                          <p:spTgt spid="42006"/>
                                        </p:tgtEl>
                                        <p:attrNameLst>
                                          <p:attrName>ppt_w</p:attrName>
                                        </p:attrNameLst>
                                      </p:cBhvr>
                                      <p:tavLst>
                                        <p:tav tm="0">
                                          <p:val>
                                            <p:fltVal val="0"/>
                                          </p:val>
                                        </p:tav>
                                        <p:tav tm="100000">
                                          <p:val>
                                            <p:strVal val="#ppt_w"/>
                                          </p:val>
                                        </p:tav>
                                      </p:tavLst>
                                    </p:anim>
                                    <p:anim calcmode="lin" valueType="num">
                                      <p:cBhvr>
                                        <p:cTn id="21" dur="500" fill="hold"/>
                                        <p:tgtEl>
                                          <p:spTgt spid="42006"/>
                                        </p:tgtEl>
                                        <p:attrNameLst>
                                          <p:attrName>ppt_h</p:attrName>
                                        </p:attrNameLst>
                                      </p:cBhvr>
                                      <p:tavLst>
                                        <p:tav tm="0">
                                          <p:val>
                                            <p:fltVal val="0"/>
                                          </p:val>
                                        </p:tav>
                                        <p:tav tm="100000">
                                          <p:val>
                                            <p:strVal val="#ppt_h"/>
                                          </p:val>
                                        </p:tav>
                                      </p:tavLst>
                                    </p:anim>
                                    <p:anim calcmode="lin" valueType="num">
                                      <p:cBhvr>
                                        <p:cTn id="22" dur="500" fill="hold"/>
                                        <p:tgtEl>
                                          <p:spTgt spid="42006"/>
                                        </p:tgtEl>
                                        <p:attrNameLst>
                                          <p:attrName>style.rotation</p:attrName>
                                        </p:attrNameLst>
                                      </p:cBhvr>
                                      <p:tavLst>
                                        <p:tav tm="0">
                                          <p:val>
                                            <p:fltVal val="360"/>
                                          </p:val>
                                        </p:tav>
                                        <p:tav tm="100000">
                                          <p:val>
                                            <p:fltVal val="0"/>
                                          </p:val>
                                        </p:tav>
                                      </p:tavLst>
                                    </p:anim>
                                    <p:animEffect transition="in" filter="fade">
                                      <p:cBhvr>
                                        <p:cTn id="23" dur="500"/>
                                        <p:tgtEl>
                                          <p:spTgt spid="42006"/>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42001"/>
                                        </p:tgtEl>
                                        <p:attrNameLst>
                                          <p:attrName>style.visibility</p:attrName>
                                        </p:attrNameLst>
                                      </p:cBhvr>
                                      <p:to>
                                        <p:strVal val="visible"/>
                                      </p:to>
                                    </p:set>
                                    <p:anim calcmode="lin" valueType="num">
                                      <p:cBhvr>
                                        <p:cTn id="26" dur="500" fill="hold"/>
                                        <p:tgtEl>
                                          <p:spTgt spid="42001"/>
                                        </p:tgtEl>
                                        <p:attrNameLst>
                                          <p:attrName>ppt_w</p:attrName>
                                        </p:attrNameLst>
                                      </p:cBhvr>
                                      <p:tavLst>
                                        <p:tav tm="0">
                                          <p:val>
                                            <p:fltVal val="0"/>
                                          </p:val>
                                        </p:tav>
                                        <p:tav tm="100000">
                                          <p:val>
                                            <p:strVal val="#ppt_w"/>
                                          </p:val>
                                        </p:tav>
                                      </p:tavLst>
                                    </p:anim>
                                    <p:anim calcmode="lin" valueType="num">
                                      <p:cBhvr>
                                        <p:cTn id="27" dur="500" fill="hold"/>
                                        <p:tgtEl>
                                          <p:spTgt spid="42001"/>
                                        </p:tgtEl>
                                        <p:attrNameLst>
                                          <p:attrName>ppt_h</p:attrName>
                                        </p:attrNameLst>
                                      </p:cBhvr>
                                      <p:tavLst>
                                        <p:tav tm="0">
                                          <p:val>
                                            <p:fltVal val="0"/>
                                          </p:val>
                                        </p:tav>
                                        <p:tav tm="100000">
                                          <p:val>
                                            <p:strVal val="#ppt_h"/>
                                          </p:val>
                                        </p:tav>
                                      </p:tavLst>
                                    </p:anim>
                                    <p:anim calcmode="lin" valueType="num">
                                      <p:cBhvr>
                                        <p:cTn id="28" dur="500" fill="hold"/>
                                        <p:tgtEl>
                                          <p:spTgt spid="42001"/>
                                        </p:tgtEl>
                                        <p:attrNameLst>
                                          <p:attrName>style.rotation</p:attrName>
                                        </p:attrNameLst>
                                      </p:cBhvr>
                                      <p:tavLst>
                                        <p:tav tm="0">
                                          <p:val>
                                            <p:fltVal val="360"/>
                                          </p:val>
                                        </p:tav>
                                        <p:tav tm="100000">
                                          <p:val>
                                            <p:fltVal val="0"/>
                                          </p:val>
                                        </p:tav>
                                      </p:tavLst>
                                    </p:anim>
                                    <p:animEffect transition="in" filter="fade">
                                      <p:cBhvr>
                                        <p:cTn id="29" dur="500"/>
                                        <p:tgtEl>
                                          <p:spTgt spid="42001"/>
                                        </p:tgtEl>
                                      </p:cBhvr>
                                    </p:animEffect>
                                  </p:childTnLst>
                                </p:cTn>
                              </p:par>
                            </p:childTnLst>
                          </p:cTn>
                        </p:par>
                        <p:par>
                          <p:cTn id="30" fill="hold" nodeType="afterGroup">
                            <p:stCondLst>
                              <p:cond delay="1600"/>
                            </p:stCondLst>
                            <p:childTnLst>
                              <p:par>
                                <p:cTn id="31" presetID="12" presetClass="entr" presetSubtype="4" fill="hold" nodeType="afterEffect">
                                  <p:stCondLst>
                                    <p:cond delay="0"/>
                                  </p:stCondLst>
                                  <p:childTnLst>
                                    <p:set>
                                      <p:cBhvr>
                                        <p:cTn id="32" dur="1" fill="hold">
                                          <p:stCondLst>
                                            <p:cond delay="0"/>
                                          </p:stCondLst>
                                        </p:cTn>
                                        <p:tgtEl>
                                          <p:spTgt spid="41995"/>
                                        </p:tgtEl>
                                        <p:attrNameLst>
                                          <p:attrName>style.visibility</p:attrName>
                                        </p:attrNameLst>
                                      </p:cBhvr>
                                      <p:to>
                                        <p:strVal val="visible"/>
                                      </p:to>
                                    </p:set>
                                    <p:anim calcmode="lin" valueType="num">
                                      <p:cBhvr additive="base">
                                        <p:cTn id="33" dur="500"/>
                                        <p:tgtEl>
                                          <p:spTgt spid="41995"/>
                                        </p:tgtEl>
                                        <p:attrNameLst>
                                          <p:attrName>ppt_y</p:attrName>
                                        </p:attrNameLst>
                                      </p:cBhvr>
                                      <p:tavLst>
                                        <p:tav tm="0">
                                          <p:val>
                                            <p:strVal val="#ppt_y+#ppt_h*1.125000"/>
                                          </p:val>
                                        </p:tav>
                                        <p:tav tm="100000">
                                          <p:val>
                                            <p:strVal val="#ppt_y"/>
                                          </p:val>
                                        </p:tav>
                                      </p:tavLst>
                                    </p:anim>
                                    <p:animEffect transition="in" filter="wipe(up)">
                                      <p:cBhvr>
                                        <p:cTn id="34" dur="500"/>
                                        <p:tgtEl>
                                          <p:spTgt spid="41995"/>
                                        </p:tgtEl>
                                      </p:cBhvr>
                                    </p:animEffect>
                                  </p:childTnLst>
                                </p:cTn>
                              </p:par>
                              <p:par>
                                <p:cTn id="35" presetID="12" presetClass="entr" presetSubtype="1" fill="hold" nodeType="withEffect">
                                  <p:stCondLst>
                                    <p:cond delay="0"/>
                                  </p:stCondLst>
                                  <p:childTnLst>
                                    <p:set>
                                      <p:cBhvr>
                                        <p:cTn id="36" dur="1" fill="hold">
                                          <p:stCondLst>
                                            <p:cond delay="0"/>
                                          </p:stCondLst>
                                        </p:cTn>
                                        <p:tgtEl>
                                          <p:spTgt spid="41998"/>
                                        </p:tgtEl>
                                        <p:attrNameLst>
                                          <p:attrName>style.visibility</p:attrName>
                                        </p:attrNameLst>
                                      </p:cBhvr>
                                      <p:to>
                                        <p:strVal val="visible"/>
                                      </p:to>
                                    </p:set>
                                    <p:anim calcmode="lin" valueType="num">
                                      <p:cBhvr additive="base">
                                        <p:cTn id="37" dur="500"/>
                                        <p:tgtEl>
                                          <p:spTgt spid="41998"/>
                                        </p:tgtEl>
                                        <p:attrNameLst>
                                          <p:attrName>ppt_y</p:attrName>
                                        </p:attrNameLst>
                                      </p:cBhvr>
                                      <p:tavLst>
                                        <p:tav tm="0">
                                          <p:val>
                                            <p:strVal val="#ppt_y-#ppt_h*1.125000"/>
                                          </p:val>
                                        </p:tav>
                                        <p:tav tm="100000">
                                          <p:val>
                                            <p:strVal val="#ppt_y"/>
                                          </p:val>
                                        </p:tav>
                                      </p:tavLst>
                                    </p:anim>
                                    <p:animEffect transition="in" filter="wipe(down)">
                                      <p:cBhvr>
                                        <p:cTn id="38" dur="500"/>
                                        <p:tgtEl>
                                          <p:spTgt spid="41998"/>
                                        </p:tgtEl>
                                      </p:cBhvr>
                                    </p:animEffect>
                                  </p:childTnLst>
                                </p:cTn>
                              </p:par>
                            </p:childTnLst>
                          </p:cTn>
                        </p:par>
                        <p:par>
                          <p:cTn id="39" fill="hold" nodeType="afterGroup">
                            <p:stCondLst>
                              <p:cond delay="2100"/>
                            </p:stCondLst>
                            <p:childTnLst>
                              <p:par>
                                <p:cTn id="40" presetID="31" presetClass="entr" presetSubtype="0" fill="hold" grpId="0" nodeType="afterEffect">
                                  <p:stCondLst>
                                    <p:cond delay="0"/>
                                  </p:stCondLst>
                                  <p:childTnLst>
                                    <p:set>
                                      <p:cBhvr>
                                        <p:cTn id="41" dur="1" fill="hold">
                                          <p:stCondLst>
                                            <p:cond delay="0"/>
                                          </p:stCondLst>
                                        </p:cTn>
                                        <p:tgtEl>
                                          <p:spTgt spid="42002"/>
                                        </p:tgtEl>
                                        <p:attrNameLst>
                                          <p:attrName>style.visibility</p:attrName>
                                        </p:attrNameLst>
                                      </p:cBhvr>
                                      <p:to>
                                        <p:strVal val="visible"/>
                                      </p:to>
                                    </p:set>
                                    <p:anim calcmode="lin" valueType="num">
                                      <p:cBhvr>
                                        <p:cTn id="42" dur="500" fill="hold"/>
                                        <p:tgtEl>
                                          <p:spTgt spid="42002"/>
                                        </p:tgtEl>
                                        <p:attrNameLst>
                                          <p:attrName>ppt_w</p:attrName>
                                        </p:attrNameLst>
                                      </p:cBhvr>
                                      <p:tavLst>
                                        <p:tav tm="0">
                                          <p:val>
                                            <p:fltVal val="0"/>
                                          </p:val>
                                        </p:tav>
                                        <p:tav tm="100000">
                                          <p:val>
                                            <p:strVal val="#ppt_w"/>
                                          </p:val>
                                        </p:tav>
                                      </p:tavLst>
                                    </p:anim>
                                    <p:anim calcmode="lin" valueType="num">
                                      <p:cBhvr>
                                        <p:cTn id="43" dur="500" fill="hold"/>
                                        <p:tgtEl>
                                          <p:spTgt spid="42002"/>
                                        </p:tgtEl>
                                        <p:attrNameLst>
                                          <p:attrName>ppt_h</p:attrName>
                                        </p:attrNameLst>
                                      </p:cBhvr>
                                      <p:tavLst>
                                        <p:tav tm="0">
                                          <p:val>
                                            <p:fltVal val="0"/>
                                          </p:val>
                                        </p:tav>
                                        <p:tav tm="100000">
                                          <p:val>
                                            <p:strVal val="#ppt_h"/>
                                          </p:val>
                                        </p:tav>
                                      </p:tavLst>
                                    </p:anim>
                                    <p:anim calcmode="lin" valueType="num">
                                      <p:cBhvr>
                                        <p:cTn id="44" dur="500" fill="hold"/>
                                        <p:tgtEl>
                                          <p:spTgt spid="42002"/>
                                        </p:tgtEl>
                                        <p:attrNameLst>
                                          <p:attrName>style.rotation</p:attrName>
                                        </p:attrNameLst>
                                      </p:cBhvr>
                                      <p:tavLst>
                                        <p:tav tm="0">
                                          <p:val>
                                            <p:fltVal val="90"/>
                                          </p:val>
                                        </p:tav>
                                        <p:tav tm="100000">
                                          <p:val>
                                            <p:fltVal val="0"/>
                                          </p:val>
                                        </p:tav>
                                      </p:tavLst>
                                    </p:anim>
                                    <p:animEffect transition="in" filter="fade">
                                      <p:cBhvr>
                                        <p:cTn id="45" dur="500"/>
                                        <p:tgtEl>
                                          <p:spTgt spid="4200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42003"/>
                                        </p:tgtEl>
                                        <p:attrNameLst>
                                          <p:attrName>style.visibility</p:attrName>
                                        </p:attrNameLst>
                                      </p:cBhvr>
                                      <p:to>
                                        <p:strVal val="visible"/>
                                      </p:to>
                                    </p:set>
                                    <p:anim calcmode="lin" valueType="num">
                                      <p:cBhvr>
                                        <p:cTn id="48" dur="500" fill="hold"/>
                                        <p:tgtEl>
                                          <p:spTgt spid="42003"/>
                                        </p:tgtEl>
                                        <p:attrNameLst>
                                          <p:attrName>ppt_w</p:attrName>
                                        </p:attrNameLst>
                                      </p:cBhvr>
                                      <p:tavLst>
                                        <p:tav tm="0">
                                          <p:val>
                                            <p:fltVal val="0"/>
                                          </p:val>
                                        </p:tav>
                                        <p:tav tm="100000">
                                          <p:val>
                                            <p:strVal val="#ppt_w"/>
                                          </p:val>
                                        </p:tav>
                                      </p:tavLst>
                                    </p:anim>
                                    <p:anim calcmode="lin" valueType="num">
                                      <p:cBhvr>
                                        <p:cTn id="49" dur="500" fill="hold"/>
                                        <p:tgtEl>
                                          <p:spTgt spid="42003"/>
                                        </p:tgtEl>
                                        <p:attrNameLst>
                                          <p:attrName>ppt_h</p:attrName>
                                        </p:attrNameLst>
                                      </p:cBhvr>
                                      <p:tavLst>
                                        <p:tav tm="0">
                                          <p:val>
                                            <p:fltVal val="0"/>
                                          </p:val>
                                        </p:tav>
                                        <p:tav tm="100000">
                                          <p:val>
                                            <p:strVal val="#ppt_h"/>
                                          </p:val>
                                        </p:tav>
                                      </p:tavLst>
                                    </p:anim>
                                    <p:anim calcmode="lin" valueType="num">
                                      <p:cBhvr>
                                        <p:cTn id="50" dur="500" fill="hold"/>
                                        <p:tgtEl>
                                          <p:spTgt spid="42003"/>
                                        </p:tgtEl>
                                        <p:attrNameLst>
                                          <p:attrName>style.rotation</p:attrName>
                                        </p:attrNameLst>
                                      </p:cBhvr>
                                      <p:tavLst>
                                        <p:tav tm="0">
                                          <p:val>
                                            <p:fltVal val="90"/>
                                          </p:val>
                                        </p:tav>
                                        <p:tav tm="100000">
                                          <p:val>
                                            <p:fltVal val="0"/>
                                          </p:val>
                                        </p:tav>
                                      </p:tavLst>
                                    </p:anim>
                                    <p:animEffect transition="in" filter="fade">
                                      <p:cBhvr>
                                        <p:cTn id="51" dur="500"/>
                                        <p:tgtEl>
                                          <p:spTgt spid="42003"/>
                                        </p:tgtEl>
                                      </p:cBhvr>
                                    </p:animEffect>
                                  </p:childTnLst>
                                </p:cTn>
                              </p:par>
                            </p:childTnLst>
                          </p:cTn>
                        </p:par>
                        <p:par>
                          <p:cTn id="52" fill="hold" nodeType="afterGroup">
                            <p:stCondLst>
                              <p:cond delay="2600"/>
                            </p:stCondLst>
                            <p:childTnLst>
                              <p:par>
                                <p:cTn id="53" presetID="22" presetClass="entr" presetSubtype="8" fill="hold" grpId="0" nodeType="afterEffect">
                                  <p:stCondLst>
                                    <p:cond delay="0"/>
                                  </p:stCondLst>
                                  <p:childTnLst>
                                    <p:set>
                                      <p:cBhvr>
                                        <p:cTn id="54" dur="1" fill="hold">
                                          <p:stCondLst>
                                            <p:cond delay="0"/>
                                          </p:stCondLst>
                                        </p:cTn>
                                        <p:tgtEl>
                                          <p:spTgt spid="42008"/>
                                        </p:tgtEl>
                                        <p:attrNameLst>
                                          <p:attrName>style.visibility</p:attrName>
                                        </p:attrNameLst>
                                      </p:cBhvr>
                                      <p:to>
                                        <p:strVal val="visible"/>
                                      </p:to>
                                    </p:set>
                                    <p:animEffect transition="in" filter="wipe(left)">
                                      <p:cBhvr>
                                        <p:cTn id="55" dur="500"/>
                                        <p:tgtEl>
                                          <p:spTgt spid="4200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009"/>
                                        </p:tgtEl>
                                        <p:attrNameLst>
                                          <p:attrName>style.visibility</p:attrName>
                                        </p:attrNameLst>
                                      </p:cBhvr>
                                      <p:to>
                                        <p:strVal val="visible"/>
                                      </p:to>
                                    </p:set>
                                    <p:animEffect transition="in" filter="wipe(left)">
                                      <p:cBhvr>
                                        <p:cTn id="58" dur="500"/>
                                        <p:tgtEl>
                                          <p:spTgt spid="4200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2011"/>
                                        </p:tgtEl>
                                        <p:attrNameLst>
                                          <p:attrName>style.visibility</p:attrName>
                                        </p:attrNameLst>
                                      </p:cBhvr>
                                      <p:to>
                                        <p:strVal val="visible"/>
                                      </p:to>
                                    </p:set>
                                    <p:animEffect transition="in" filter="wipe(right)">
                                      <p:cBhvr>
                                        <p:cTn id="61" dur="500"/>
                                        <p:tgtEl>
                                          <p:spTgt spid="4201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010"/>
                                        </p:tgtEl>
                                        <p:attrNameLst>
                                          <p:attrName>style.visibility</p:attrName>
                                        </p:attrNameLst>
                                      </p:cBhvr>
                                      <p:to>
                                        <p:strVal val="visible"/>
                                      </p:to>
                                    </p:set>
                                    <p:animEffect transition="in" filter="wipe(right)">
                                      <p:cBhvr>
                                        <p:cTn id="64" dur="500"/>
                                        <p:tgtEl>
                                          <p:spTgt spid="42010"/>
                                        </p:tgtEl>
                                      </p:cBhvr>
                                    </p:animEffect>
                                  </p:childTnLst>
                                </p:cTn>
                              </p:par>
                            </p:childTnLst>
                          </p:cTn>
                        </p:par>
                        <p:par>
                          <p:cTn id="65" fill="hold" nodeType="afterGroup">
                            <p:stCondLst>
                              <p:cond delay="3100"/>
                            </p:stCondLst>
                            <p:childTnLst>
                              <p:par>
                                <p:cTn id="66" presetID="12" presetClass="entr" presetSubtype="2" fill="hold" nodeType="afterEffect">
                                  <p:stCondLst>
                                    <p:cond delay="0"/>
                                  </p:stCondLst>
                                  <p:childTnLst>
                                    <p:set>
                                      <p:cBhvr>
                                        <p:cTn id="67" dur="1" fill="hold">
                                          <p:stCondLst>
                                            <p:cond delay="0"/>
                                          </p:stCondLst>
                                        </p:cTn>
                                        <p:tgtEl>
                                          <p:spTgt spid="41992"/>
                                        </p:tgtEl>
                                        <p:attrNameLst>
                                          <p:attrName>style.visibility</p:attrName>
                                        </p:attrNameLst>
                                      </p:cBhvr>
                                      <p:to>
                                        <p:strVal val="visible"/>
                                      </p:to>
                                    </p:set>
                                    <p:anim calcmode="lin" valueType="num">
                                      <p:cBhvr additive="base">
                                        <p:cTn id="68" dur="500"/>
                                        <p:tgtEl>
                                          <p:spTgt spid="41992"/>
                                        </p:tgtEl>
                                        <p:attrNameLst>
                                          <p:attrName>ppt_x</p:attrName>
                                        </p:attrNameLst>
                                      </p:cBhvr>
                                      <p:tavLst>
                                        <p:tav tm="0">
                                          <p:val>
                                            <p:strVal val="#ppt_x+#ppt_w*1.125000"/>
                                          </p:val>
                                        </p:tav>
                                        <p:tav tm="100000">
                                          <p:val>
                                            <p:strVal val="#ppt_x"/>
                                          </p:val>
                                        </p:tav>
                                      </p:tavLst>
                                    </p:anim>
                                    <p:animEffect transition="in" filter="wipe(left)">
                                      <p:cBhvr>
                                        <p:cTn id="69" dur="500"/>
                                        <p:tgtEl>
                                          <p:spTgt spid="41992"/>
                                        </p:tgtEl>
                                      </p:cBhvr>
                                    </p:animEffect>
                                  </p:childTnLst>
                                </p:cTn>
                              </p:par>
                              <p:par>
                                <p:cTn id="70" presetID="12" presetClass="entr" presetSubtype="8" fill="hold" nodeType="withEffect">
                                  <p:stCondLst>
                                    <p:cond delay="0"/>
                                  </p:stCondLst>
                                  <p:childTnLst>
                                    <p:set>
                                      <p:cBhvr>
                                        <p:cTn id="71" dur="1" fill="hold">
                                          <p:stCondLst>
                                            <p:cond delay="0"/>
                                          </p:stCondLst>
                                        </p:cTn>
                                        <p:tgtEl>
                                          <p:spTgt spid="41989"/>
                                        </p:tgtEl>
                                        <p:attrNameLst>
                                          <p:attrName>style.visibility</p:attrName>
                                        </p:attrNameLst>
                                      </p:cBhvr>
                                      <p:to>
                                        <p:strVal val="visible"/>
                                      </p:to>
                                    </p:set>
                                    <p:anim calcmode="lin" valueType="num">
                                      <p:cBhvr additive="base">
                                        <p:cTn id="72" dur="500"/>
                                        <p:tgtEl>
                                          <p:spTgt spid="41989"/>
                                        </p:tgtEl>
                                        <p:attrNameLst>
                                          <p:attrName>ppt_x</p:attrName>
                                        </p:attrNameLst>
                                      </p:cBhvr>
                                      <p:tavLst>
                                        <p:tav tm="0">
                                          <p:val>
                                            <p:strVal val="#ppt_x-#ppt_w*1.125000"/>
                                          </p:val>
                                        </p:tav>
                                        <p:tav tm="100000">
                                          <p:val>
                                            <p:strVal val="#ppt_x"/>
                                          </p:val>
                                        </p:tav>
                                      </p:tavLst>
                                    </p:anim>
                                    <p:animEffect transition="in" filter="wipe(right)">
                                      <p:cBhvr>
                                        <p:cTn id="73" dur="500"/>
                                        <p:tgtEl>
                                          <p:spTgt spid="41989"/>
                                        </p:tgtEl>
                                      </p:cBhvr>
                                    </p:animEffect>
                                  </p:childTnLst>
                                </p:cTn>
                              </p:par>
                            </p:childTnLst>
                          </p:cTn>
                        </p:par>
                        <p:par>
                          <p:cTn id="74" fill="hold" nodeType="afterGroup">
                            <p:stCondLst>
                              <p:cond delay="3600"/>
                            </p:stCondLst>
                            <p:childTnLst>
                              <p:par>
                                <p:cTn id="75" presetID="31" presetClass="entr" presetSubtype="0" fill="hold" grpId="0" nodeType="afterEffect">
                                  <p:stCondLst>
                                    <p:cond delay="0"/>
                                  </p:stCondLst>
                                  <p:childTnLst>
                                    <p:set>
                                      <p:cBhvr>
                                        <p:cTn id="76" dur="1" fill="hold">
                                          <p:stCondLst>
                                            <p:cond delay="0"/>
                                          </p:stCondLst>
                                        </p:cTn>
                                        <p:tgtEl>
                                          <p:spTgt spid="42004"/>
                                        </p:tgtEl>
                                        <p:attrNameLst>
                                          <p:attrName>style.visibility</p:attrName>
                                        </p:attrNameLst>
                                      </p:cBhvr>
                                      <p:to>
                                        <p:strVal val="visible"/>
                                      </p:to>
                                    </p:set>
                                    <p:anim calcmode="lin" valueType="num">
                                      <p:cBhvr>
                                        <p:cTn id="77" dur="500" fill="hold"/>
                                        <p:tgtEl>
                                          <p:spTgt spid="42004"/>
                                        </p:tgtEl>
                                        <p:attrNameLst>
                                          <p:attrName>ppt_w</p:attrName>
                                        </p:attrNameLst>
                                      </p:cBhvr>
                                      <p:tavLst>
                                        <p:tav tm="0">
                                          <p:val>
                                            <p:fltVal val="0"/>
                                          </p:val>
                                        </p:tav>
                                        <p:tav tm="100000">
                                          <p:val>
                                            <p:strVal val="#ppt_w"/>
                                          </p:val>
                                        </p:tav>
                                      </p:tavLst>
                                    </p:anim>
                                    <p:anim calcmode="lin" valueType="num">
                                      <p:cBhvr>
                                        <p:cTn id="78" dur="500" fill="hold"/>
                                        <p:tgtEl>
                                          <p:spTgt spid="42004"/>
                                        </p:tgtEl>
                                        <p:attrNameLst>
                                          <p:attrName>ppt_h</p:attrName>
                                        </p:attrNameLst>
                                      </p:cBhvr>
                                      <p:tavLst>
                                        <p:tav tm="0">
                                          <p:val>
                                            <p:fltVal val="0"/>
                                          </p:val>
                                        </p:tav>
                                        <p:tav tm="100000">
                                          <p:val>
                                            <p:strVal val="#ppt_h"/>
                                          </p:val>
                                        </p:tav>
                                      </p:tavLst>
                                    </p:anim>
                                    <p:anim calcmode="lin" valueType="num">
                                      <p:cBhvr>
                                        <p:cTn id="79" dur="500" fill="hold"/>
                                        <p:tgtEl>
                                          <p:spTgt spid="42004"/>
                                        </p:tgtEl>
                                        <p:attrNameLst>
                                          <p:attrName>style.rotation</p:attrName>
                                        </p:attrNameLst>
                                      </p:cBhvr>
                                      <p:tavLst>
                                        <p:tav tm="0">
                                          <p:val>
                                            <p:fltVal val="90"/>
                                          </p:val>
                                        </p:tav>
                                        <p:tav tm="100000">
                                          <p:val>
                                            <p:fltVal val="0"/>
                                          </p:val>
                                        </p:tav>
                                      </p:tavLst>
                                    </p:anim>
                                    <p:animEffect transition="in" filter="fade">
                                      <p:cBhvr>
                                        <p:cTn id="80" dur="500"/>
                                        <p:tgtEl>
                                          <p:spTgt spid="42004"/>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42005"/>
                                        </p:tgtEl>
                                        <p:attrNameLst>
                                          <p:attrName>style.visibility</p:attrName>
                                        </p:attrNameLst>
                                      </p:cBhvr>
                                      <p:to>
                                        <p:strVal val="visible"/>
                                      </p:to>
                                    </p:set>
                                    <p:anim calcmode="lin" valueType="num">
                                      <p:cBhvr>
                                        <p:cTn id="83" dur="500" fill="hold"/>
                                        <p:tgtEl>
                                          <p:spTgt spid="42005"/>
                                        </p:tgtEl>
                                        <p:attrNameLst>
                                          <p:attrName>ppt_w</p:attrName>
                                        </p:attrNameLst>
                                      </p:cBhvr>
                                      <p:tavLst>
                                        <p:tav tm="0">
                                          <p:val>
                                            <p:fltVal val="0"/>
                                          </p:val>
                                        </p:tav>
                                        <p:tav tm="100000">
                                          <p:val>
                                            <p:strVal val="#ppt_w"/>
                                          </p:val>
                                        </p:tav>
                                      </p:tavLst>
                                    </p:anim>
                                    <p:anim calcmode="lin" valueType="num">
                                      <p:cBhvr>
                                        <p:cTn id="84" dur="500" fill="hold"/>
                                        <p:tgtEl>
                                          <p:spTgt spid="42005"/>
                                        </p:tgtEl>
                                        <p:attrNameLst>
                                          <p:attrName>ppt_h</p:attrName>
                                        </p:attrNameLst>
                                      </p:cBhvr>
                                      <p:tavLst>
                                        <p:tav tm="0">
                                          <p:val>
                                            <p:fltVal val="0"/>
                                          </p:val>
                                        </p:tav>
                                        <p:tav tm="100000">
                                          <p:val>
                                            <p:strVal val="#ppt_h"/>
                                          </p:val>
                                        </p:tav>
                                      </p:tavLst>
                                    </p:anim>
                                    <p:anim calcmode="lin" valueType="num">
                                      <p:cBhvr>
                                        <p:cTn id="85" dur="500" fill="hold"/>
                                        <p:tgtEl>
                                          <p:spTgt spid="42005"/>
                                        </p:tgtEl>
                                        <p:attrNameLst>
                                          <p:attrName>style.rotation</p:attrName>
                                        </p:attrNameLst>
                                      </p:cBhvr>
                                      <p:tavLst>
                                        <p:tav tm="0">
                                          <p:val>
                                            <p:fltVal val="90"/>
                                          </p:val>
                                        </p:tav>
                                        <p:tav tm="100000">
                                          <p:val>
                                            <p:fltVal val="0"/>
                                          </p:val>
                                        </p:tav>
                                      </p:tavLst>
                                    </p:anim>
                                    <p:animEffect transition="in" filter="fade">
                                      <p:cBhvr>
                                        <p:cTn id="86" dur="500"/>
                                        <p:tgtEl>
                                          <p:spTgt spid="42005"/>
                                        </p:tgtEl>
                                      </p:cBhvr>
                                    </p:animEffect>
                                  </p:childTnLst>
                                </p:cTn>
                              </p:par>
                            </p:childTnLst>
                          </p:cTn>
                        </p:par>
                        <p:par>
                          <p:cTn id="87" fill="hold" nodeType="afterGroup">
                            <p:stCondLst>
                              <p:cond delay="4100"/>
                            </p:stCondLst>
                            <p:childTnLst>
                              <p:par>
                                <p:cTn id="88" presetID="22" presetClass="entr" presetSubtype="4" fill="hold" grpId="0" nodeType="afterEffect">
                                  <p:stCondLst>
                                    <p:cond delay="0"/>
                                  </p:stCondLst>
                                  <p:childTnLst>
                                    <p:set>
                                      <p:cBhvr>
                                        <p:cTn id="89" dur="1" fill="hold">
                                          <p:stCondLst>
                                            <p:cond delay="0"/>
                                          </p:stCondLst>
                                        </p:cTn>
                                        <p:tgtEl>
                                          <p:spTgt spid="42007"/>
                                        </p:tgtEl>
                                        <p:attrNameLst>
                                          <p:attrName>style.visibility</p:attrName>
                                        </p:attrNameLst>
                                      </p:cBhvr>
                                      <p:to>
                                        <p:strVal val="visible"/>
                                      </p:to>
                                    </p:set>
                                    <p:animEffect transition="in" filter="wipe(down)">
                                      <p:cBhvr>
                                        <p:cTn id="90" dur="500"/>
                                        <p:tgtEl>
                                          <p:spTgt spid="4200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988"/>
                                        </p:tgtEl>
                                        <p:attrNameLst>
                                          <p:attrName>style.visibility</p:attrName>
                                        </p:attrNameLst>
                                      </p:cBhvr>
                                      <p:to>
                                        <p:strVal val="visible"/>
                                      </p:to>
                                    </p:set>
                                    <p:animEffect transition="in" filter="wipe(down)">
                                      <p:cBhvr>
                                        <p:cTn id="93" dur="500"/>
                                        <p:tgtEl>
                                          <p:spTgt spid="41988"/>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42013"/>
                                        </p:tgtEl>
                                        <p:attrNameLst>
                                          <p:attrName>style.visibility</p:attrName>
                                        </p:attrNameLst>
                                      </p:cBhvr>
                                      <p:to>
                                        <p:strVal val="visible"/>
                                      </p:to>
                                    </p:set>
                                    <p:animEffect transition="in" filter="wipe(up)">
                                      <p:cBhvr>
                                        <p:cTn id="96" dur="500"/>
                                        <p:tgtEl>
                                          <p:spTgt spid="42013"/>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42012"/>
                                        </p:tgtEl>
                                        <p:attrNameLst>
                                          <p:attrName>style.visibility</p:attrName>
                                        </p:attrNameLst>
                                      </p:cBhvr>
                                      <p:to>
                                        <p:strVal val="visible"/>
                                      </p:to>
                                    </p:set>
                                    <p:animEffect transition="in" filter="wipe(up)">
                                      <p:cBhvr>
                                        <p:cTn id="99" dur="500"/>
                                        <p:tgtEl>
                                          <p:spTgt spid="42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8" grpId="0" animBg="1" autoUpdateAnimBg="0"/>
      <p:bldP spid="42001" grpId="0" animBg="1" autoUpdateAnimBg="0"/>
      <p:bldP spid="42002" grpId="0" autoUpdateAnimBg="0"/>
      <p:bldP spid="42003" grpId="0" autoUpdateAnimBg="0"/>
      <p:bldP spid="42004" grpId="0" autoUpdateAnimBg="0"/>
      <p:bldP spid="42005" grpId="0" autoUpdateAnimBg="0"/>
      <p:bldP spid="42006" grpId="0" autoUpdateAnimBg="0"/>
      <p:bldP spid="42007" grpId="0" autoUpdateAnimBg="0"/>
      <p:bldP spid="42008" grpId="0" animBg="1" autoUpdateAnimBg="0"/>
      <p:bldP spid="42009" grpId="0" autoUpdateAnimBg="0"/>
      <p:bldP spid="42010" grpId="0" animBg="1" autoUpdateAnimBg="0"/>
      <p:bldP spid="42011" grpId="0" autoUpdateAnimBg="0"/>
      <p:bldP spid="42012" grpId="0" animBg="1" autoUpdateAnimBg="0"/>
      <p:bldP spid="4201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Freeform 5">
            <a:extLst>
              <a:ext uri="{FF2B5EF4-FFF2-40B4-BE49-F238E27FC236}">
                <a16:creationId xmlns:a16="http://schemas.microsoft.com/office/drawing/2014/main" id="{95ADD811-048E-48EC-8272-D57FDA73BD5E}"/>
              </a:ext>
            </a:extLst>
          </p:cNvPr>
          <p:cNvSpPr>
            <a:spLocks/>
          </p:cNvSpPr>
          <p:nvPr/>
        </p:nvSpPr>
        <p:spPr bwMode="auto">
          <a:xfrm>
            <a:off x="3309938" y="1395413"/>
            <a:ext cx="888682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1" name="Freeform 6">
            <a:extLst>
              <a:ext uri="{FF2B5EF4-FFF2-40B4-BE49-F238E27FC236}">
                <a16:creationId xmlns:a16="http://schemas.microsoft.com/office/drawing/2014/main" id="{17DE3B74-FF69-46F7-9A4D-7B2D859AA0F0}"/>
              </a:ext>
            </a:extLst>
          </p:cNvPr>
          <p:cNvSpPr>
            <a:spLocks/>
          </p:cNvSpPr>
          <p:nvPr/>
        </p:nvSpPr>
        <p:spPr bwMode="auto">
          <a:xfrm>
            <a:off x="0" y="4075113"/>
            <a:ext cx="5695950"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2" name="Freeform 7">
            <a:extLst>
              <a:ext uri="{FF2B5EF4-FFF2-40B4-BE49-F238E27FC236}">
                <a16:creationId xmlns:a16="http://schemas.microsoft.com/office/drawing/2014/main" id="{CDADD8FC-757D-4D4B-AEA6-845FC79BED0A}"/>
              </a:ext>
            </a:extLst>
          </p:cNvPr>
          <p:cNvSpPr>
            <a:spLocks/>
          </p:cNvSpPr>
          <p:nvPr/>
        </p:nvSpPr>
        <p:spPr bwMode="auto">
          <a:xfrm>
            <a:off x="0" y="2052638"/>
            <a:ext cx="10733088"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3" name="Freeform 8">
            <a:extLst>
              <a:ext uri="{FF2B5EF4-FFF2-40B4-BE49-F238E27FC236}">
                <a16:creationId xmlns:a16="http://schemas.microsoft.com/office/drawing/2014/main" id="{60ED39AD-45EA-4500-9F5E-484BB95E65FB}"/>
              </a:ext>
            </a:extLst>
          </p:cNvPr>
          <p:cNvSpPr>
            <a:spLocks/>
          </p:cNvSpPr>
          <p:nvPr/>
        </p:nvSpPr>
        <p:spPr bwMode="auto">
          <a:xfrm>
            <a:off x="11231563" y="1908175"/>
            <a:ext cx="557212"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4" name="Freeform 9">
            <a:extLst>
              <a:ext uri="{FF2B5EF4-FFF2-40B4-BE49-F238E27FC236}">
                <a16:creationId xmlns:a16="http://schemas.microsoft.com/office/drawing/2014/main" id="{5E3876A5-1B02-491F-B7C4-6C0CF7D2C819}"/>
              </a:ext>
            </a:extLst>
          </p:cNvPr>
          <p:cNvSpPr>
            <a:spLocks/>
          </p:cNvSpPr>
          <p:nvPr/>
        </p:nvSpPr>
        <p:spPr bwMode="auto">
          <a:xfrm>
            <a:off x="10591800" y="6049963"/>
            <a:ext cx="1604963" cy="808037"/>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5" name="Freeform 10">
            <a:extLst>
              <a:ext uri="{FF2B5EF4-FFF2-40B4-BE49-F238E27FC236}">
                <a16:creationId xmlns:a16="http://schemas.microsoft.com/office/drawing/2014/main" id="{683C42AF-B273-4393-BEFD-7D84E22528AA}"/>
              </a:ext>
            </a:extLst>
          </p:cNvPr>
          <p:cNvSpPr>
            <a:spLocks/>
          </p:cNvSpPr>
          <p:nvPr/>
        </p:nvSpPr>
        <p:spPr bwMode="auto">
          <a:xfrm>
            <a:off x="10301288" y="6208713"/>
            <a:ext cx="1895475" cy="649287"/>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6" name="TextBox 11">
            <a:extLst>
              <a:ext uri="{FF2B5EF4-FFF2-40B4-BE49-F238E27FC236}">
                <a16:creationId xmlns:a16="http://schemas.microsoft.com/office/drawing/2014/main" id="{04848FAB-345F-4ADD-864F-ECB7F97F0368}"/>
              </a:ext>
            </a:extLst>
          </p:cNvPr>
          <p:cNvSpPr txBox="1">
            <a:spLocks noChangeArrowheads="1"/>
          </p:cNvSpPr>
          <p:nvPr/>
        </p:nvSpPr>
        <p:spPr bwMode="auto">
          <a:xfrm>
            <a:off x="2709863" y="2568575"/>
            <a:ext cx="2749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rgbClr val="FFFFFF"/>
                </a:solidFill>
                <a:latin typeface="微软雅黑" panose="020B0503020204020204" pitchFamily="34" charset="-122"/>
                <a:ea typeface="微软雅黑" panose="020B0503020204020204" pitchFamily="34" charset="-122"/>
              </a:rPr>
              <a:t>Chapter Big Title</a:t>
            </a:r>
          </a:p>
        </p:txBody>
      </p:sp>
      <p:sp>
        <p:nvSpPr>
          <p:cNvPr id="43017" name="TextBox 12">
            <a:extLst>
              <a:ext uri="{FF2B5EF4-FFF2-40B4-BE49-F238E27FC236}">
                <a16:creationId xmlns:a16="http://schemas.microsoft.com/office/drawing/2014/main" id="{5C5A556A-F1F3-4C4A-A684-D720B781AB00}"/>
              </a:ext>
            </a:extLst>
          </p:cNvPr>
          <p:cNvSpPr txBox="1">
            <a:spLocks noChangeArrowheads="1"/>
          </p:cNvSpPr>
          <p:nvPr/>
        </p:nvSpPr>
        <p:spPr bwMode="auto">
          <a:xfrm>
            <a:off x="1346200" y="2463800"/>
            <a:ext cx="1276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FFFFFF"/>
                </a:solidFill>
                <a:latin typeface="微软雅黑" panose="020B0503020204020204" pitchFamily="34" charset="-122"/>
                <a:ea typeface="微软雅黑" panose="020B0503020204020204" pitchFamily="34" charset="-122"/>
              </a:rPr>
              <a:t>5</a:t>
            </a:r>
            <a:endParaRPr lang="zh-CN" altLang="en-US" sz="13800" b="1">
              <a:solidFill>
                <a:srgbClr val="FFFFFF"/>
              </a:solidFill>
              <a:latin typeface="微软雅黑" panose="020B0503020204020204" pitchFamily="34" charset="-122"/>
              <a:ea typeface="微软雅黑" panose="020B0503020204020204" pitchFamily="34" charset="-122"/>
            </a:endParaRPr>
          </a:p>
        </p:txBody>
      </p:sp>
      <p:sp>
        <p:nvSpPr>
          <p:cNvPr id="43018" name="TextBox 1">
            <a:extLst>
              <a:ext uri="{FF2B5EF4-FFF2-40B4-BE49-F238E27FC236}">
                <a16:creationId xmlns:a16="http://schemas.microsoft.com/office/drawing/2014/main" id="{57161189-BF3A-408E-A7EF-A1709DE428AB}"/>
              </a:ext>
            </a:extLst>
          </p:cNvPr>
          <p:cNvSpPr txBox="1">
            <a:spLocks noChangeArrowheads="1"/>
          </p:cNvSpPr>
          <p:nvPr/>
        </p:nvSpPr>
        <p:spPr bwMode="auto">
          <a:xfrm>
            <a:off x="2778125" y="3435350"/>
            <a:ext cx="6264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Here you can use a concise text to describe the central idea of this chapter, or as a chapter guide. You can also list the section headings in this chapter.</a:t>
            </a:r>
          </a:p>
        </p:txBody>
      </p:sp>
      <p:sp>
        <p:nvSpPr>
          <p:cNvPr id="43019" name="TextBox 2">
            <a:extLst>
              <a:ext uri="{FF2B5EF4-FFF2-40B4-BE49-F238E27FC236}">
                <a16:creationId xmlns:a16="http://schemas.microsoft.com/office/drawing/2014/main" id="{7B821C15-6DA2-49F1-B42A-AA48E75CA35D}"/>
              </a:ext>
            </a:extLst>
          </p:cNvPr>
          <p:cNvSpPr txBox="1">
            <a:spLocks noChangeArrowheads="1"/>
          </p:cNvSpPr>
          <p:nvPr/>
        </p:nvSpPr>
        <p:spPr bwMode="auto">
          <a:xfrm>
            <a:off x="490538" y="3813175"/>
            <a:ext cx="84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left)">
                                      <p:cBhvr>
                                        <p:cTn id="7" dur="1000"/>
                                        <p:tgtEl>
                                          <p:spTgt spid="43011"/>
                                        </p:tgtEl>
                                      </p:cBhvr>
                                    </p:animEffect>
                                  </p:childTnLst>
                                </p:cTn>
                              </p:par>
                              <p:par>
                                <p:cTn id="8" presetID="22" presetClass="entr" presetSubtype="2"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wipe(right)">
                                      <p:cBhvr>
                                        <p:cTn id="10" dur="1000"/>
                                        <p:tgtEl>
                                          <p:spTgt spid="43010"/>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43012"/>
                                        </p:tgtEl>
                                        <p:attrNameLst>
                                          <p:attrName>style.visibility</p:attrName>
                                        </p:attrNameLst>
                                      </p:cBhvr>
                                      <p:to>
                                        <p:strVal val="visible"/>
                                      </p:to>
                                    </p:set>
                                    <p:anim calcmode="lin" valueType="num">
                                      <p:cBhvr additive="base">
                                        <p:cTn id="14" dur="500" fill="hold"/>
                                        <p:tgtEl>
                                          <p:spTgt spid="43012"/>
                                        </p:tgtEl>
                                        <p:attrNameLst>
                                          <p:attrName>ppt_x</p:attrName>
                                        </p:attrNameLst>
                                      </p:cBhvr>
                                      <p:tavLst>
                                        <p:tav tm="0">
                                          <p:val>
                                            <p:strVal val="0-#ppt_w/2"/>
                                          </p:val>
                                        </p:tav>
                                        <p:tav tm="100000">
                                          <p:val>
                                            <p:strVal val="#ppt_x"/>
                                          </p:val>
                                        </p:tav>
                                      </p:tavLst>
                                    </p:anim>
                                    <p:anim calcmode="lin" valueType="num">
                                      <p:cBhvr additive="base">
                                        <p:cTn id="15" dur="500" fill="hold"/>
                                        <p:tgtEl>
                                          <p:spTgt spid="4301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p:cTn id="19" dur="300" fill="hold"/>
                                        <p:tgtEl>
                                          <p:spTgt spid="43013"/>
                                        </p:tgtEl>
                                        <p:attrNameLst>
                                          <p:attrName>ppt_w</p:attrName>
                                        </p:attrNameLst>
                                      </p:cBhvr>
                                      <p:tavLst>
                                        <p:tav tm="0">
                                          <p:val>
                                            <p:fltVal val="0"/>
                                          </p:val>
                                        </p:tav>
                                        <p:tav tm="100000">
                                          <p:val>
                                            <p:strVal val="#ppt_w"/>
                                          </p:val>
                                        </p:tav>
                                      </p:tavLst>
                                    </p:anim>
                                    <p:anim calcmode="lin" valueType="num">
                                      <p:cBhvr>
                                        <p:cTn id="20" dur="300" fill="hold"/>
                                        <p:tgtEl>
                                          <p:spTgt spid="43013"/>
                                        </p:tgtEl>
                                        <p:attrNameLst>
                                          <p:attrName>ppt_h</p:attrName>
                                        </p:attrNameLst>
                                      </p:cBhvr>
                                      <p:tavLst>
                                        <p:tav tm="0">
                                          <p:val>
                                            <p:fltVal val="0"/>
                                          </p:val>
                                        </p:tav>
                                        <p:tav tm="100000">
                                          <p:val>
                                            <p:strVal val="#ppt_h"/>
                                          </p:val>
                                        </p:tav>
                                      </p:tavLst>
                                    </p:anim>
                                    <p:anim calcmode="lin" valueType="num">
                                      <p:cBhvr>
                                        <p:cTn id="21" dur="300" fill="hold"/>
                                        <p:tgtEl>
                                          <p:spTgt spid="43013"/>
                                        </p:tgtEl>
                                        <p:attrNameLst>
                                          <p:attrName>style.rotation</p:attrName>
                                        </p:attrNameLst>
                                      </p:cBhvr>
                                      <p:tavLst>
                                        <p:tav tm="0">
                                          <p:val>
                                            <p:fltVal val="90"/>
                                          </p:val>
                                        </p:tav>
                                        <p:tav tm="100000">
                                          <p:val>
                                            <p:fltVal val="0"/>
                                          </p:val>
                                        </p:tav>
                                      </p:tavLst>
                                    </p:anim>
                                    <p:animEffect transition="in" filter="fade">
                                      <p:cBhvr>
                                        <p:cTn id="22" dur="300"/>
                                        <p:tgtEl>
                                          <p:spTgt spid="43013"/>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43014"/>
                                        </p:tgtEl>
                                        <p:attrNameLst>
                                          <p:attrName>style.visibility</p:attrName>
                                        </p:attrNameLst>
                                      </p:cBhvr>
                                      <p:to>
                                        <p:strVal val="visible"/>
                                      </p:to>
                                    </p:set>
                                    <p:animEffect transition="in" filter="fade">
                                      <p:cBhvr>
                                        <p:cTn id="26" dur="400"/>
                                        <p:tgtEl>
                                          <p:spTgt spid="43014"/>
                                        </p:tgtEl>
                                      </p:cBhvr>
                                    </p:animEffect>
                                    <p:anim calcmode="lin" valueType="num">
                                      <p:cBhvr>
                                        <p:cTn id="27" dur="400" fill="hold"/>
                                        <p:tgtEl>
                                          <p:spTgt spid="43014"/>
                                        </p:tgtEl>
                                        <p:attrNameLst>
                                          <p:attrName>ppt_x</p:attrName>
                                        </p:attrNameLst>
                                      </p:cBhvr>
                                      <p:tavLst>
                                        <p:tav tm="0">
                                          <p:val>
                                            <p:strVal val="#ppt_x"/>
                                          </p:val>
                                        </p:tav>
                                        <p:tav tm="100000">
                                          <p:val>
                                            <p:strVal val="#ppt_x"/>
                                          </p:val>
                                        </p:tav>
                                      </p:tavLst>
                                    </p:anim>
                                    <p:anim calcmode="lin" valueType="num">
                                      <p:cBhvr>
                                        <p:cTn id="28" dur="400" fill="hold"/>
                                        <p:tgtEl>
                                          <p:spTgt spid="430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43015"/>
                                        </p:tgtEl>
                                        <p:attrNameLst>
                                          <p:attrName>style.visibility</p:attrName>
                                        </p:attrNameLst>
                                      </p:cBhvr>
                                      <p:to>
                                        <p:strVal val="visible"/>
                                      </p:to>
                                    </p:set>
                                    <p:animEffect transition="in" filter="fade">
                                      <p:cBhvr>
                                        <p:cTn id="31" dur="400"/>
                                        <p:tgtEl>
                                          <p:spTgt spid="43015"/>
                                        </p:tgtEl>
                                      </p:cBhvr>
                                    </p:animEffect>
                                    <p:anim calcmode="lin" valueType="num">
                                      <p:cBhvr>
                                        <p:cTn id="32" dur="400" fill="hold"/>
                                        <p:tgtEl>
                                          <p:spTgt spid="43015"/>
                                        </p:tgtEl>
                                        <p:attrNameLst>
                                          <p:attrName>ppt_x</p:attrName>
                                        </p:attrNameLst>
                                      </p:cBhvr>
                                      <p:tavLst>
                                        <p:tav tm="0">
                                          <p:val>
                                            <p:strVal val="#ppt_x"/>
                                          </p:val>
                                        </p:tav>
                                        <p:tav tm="100000">
                                          <p:val>
                                            <p:strVal val="#ppt_x"/>
                                          </p:val>
                                        </p:tav>
                                      </p:tavLst>
                                    </p:anim>
                                    <p:anim calcmode="lin" valueType="num">
                                      <p:cBhvr>
                                        <p:cTn id="33" dur="400" fill="hold"/>
                                        <p:tgtEl>
                                          <p:spTgt spid="4301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43019"/>
                                        </p:tgtEl>
                                        <p:attrNameLst>
                                          <p:attrName>style.visibility</p:attrName>
                                        </p:attrNameLst>
                                      </p:cBhvr>
                                      <p:to>
                                        <p:strVal val="visible"/>
                                      </p:to>
                                    </p:set>
                                    <p:animEffect transition="in" filter="fade">
                                      <p:cBhvr>
                                        <p:cTn id="37" dur="500"/>
                                        <p:tgtEl>
                                          <p:spTgt spid="43019"/>
                                        </p:tgtEl>
                                      </p:cBhvr>
                                    </p:animEffect>
                                    <p:anim calcmode="lin" valueType="num">
                                      <p:cBhvr>
                                        <p:cTn id="38" dur="500" fill="hold"/>
                                        <p:tgtEl>
                                          <p:spTgt spid="43019"/>
                                        </p:tgtEl>
                                        <p:attrNameLst>
                                          <p:attrName>ppt_x</p:attrName>
                                        </p:attrNameLst>
                                      </p:cBhvr>
                                      <p:tavLst>
                                        <p:tav tm="0">
                                          <p:val>
                                            <p:strVal val="#ppt_x"/>
                                          </p:val>
                                        </p:tav>
                                        <p:tav tm="100000">
                                          <p:val>
                                            <p:strVal val="#ppt_x"/>
                                          </p:val>
                                        </p:tav>
                                      </p:tavLst>
                                    </p:anim>
                                    <p:anim calcmode="lin" valueType="num">
                                      <p:cBhvr>
                                        <p:cTn id="39" dur="500" fill="hold"/>
                                        <p:tgtEl>
                                          <p:spTgt spid="43019"/>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43017"/>
                                        </p:tgtEl>
                                        <p:attrNameLst>
                                          <p:attrName>style.visibility</p:attrName>
                                        </p:attrNameLst>
                                      </p:cBhvr>
                                      <p:to>
                                        <p:strVal val="visible"/>
                                      </p:to>
                                    </p:set>
                                    <p:anim calcmode="lin" valueType="num">
                                      <p:cBhvr>
                                        <p:cTn id="43" dur="500" fill="hold"/>
                                        <p:tgtEl>
                                          <p:spTgt spid="43017"/>
                                        </p:tgtEl>
                                        <p:attrNameLst>
                                          <p:attrName>ppt_w</p:attrName>
                                        </p:attrNameLst>
                                      </p:cBhvr>
                                      <p:tavLst>
                                        <p:tav tm="0">
                                          <p:val>
                                            <p:fltVal val="0"/>
                                          </p:val>
                                        </p:tav>
                                        <p:tav tm="100000">
                                          <p:val>
                                            <p:strVal val="#ppt_w"/>
                                          </p:val>
                                        </p:tav>
                                      </p:tavLst>
                                    </p:anim>
                                    <p:anim calcmode="lin" valueType="num">
                                      <p:cBhvr>
                                        <p:cTn id="44" dur="500" fill="hold"/>
                                        <p:tgtEl>
                                          <p:spTgt spid="43017"/>
                                        </p:tgtEl>
                                        <p:attrNameLst>
                                          <p:attrName>ppt_h</p:attrName>
                                        </p:attrNameLst>
                                      </p:cBhvr>
                                      <p:tavLst>
                                        <p:tav tm="0">
                                          <p:val>
                                            <p:fltVal val="0"/>
                                          </p:val>
                                        </p:tav>
                                        <p:tav tm="100000">
                                          <p:val>
                                            <p:strVal val="#ppt_h"/>
                                          </p:val>
                                        </p:tav>
                                      </p:tavLst>
                                    </p:anim>
                                    <p:anim calcmode="lin" valueType="num">
                                      <p:cBhvr>
                                        <p:cTn id="45" dur="500" fill="hold"/>
                                        <p:tgtEl>
                                          <p:spTgt spid="43017"/>
                                        </p:tgtEl>
                                        <p:attrNameLst>
                                          <p:attrName>style.rotation</p:attrName>
                                        </p:attrNameLst>
                                      </p:cBhvr>
                                      <p:tavLst>
                                        <p:tav tm="0">
                                          <p:val>
                                            <p:fltVal val="90"/>
                                          </p:val>
                                        </p:tav>
                                        <p:tav tm="100000">
                                          <p:val>
                                            <p:fltVal val="0"/>
                                          </p:val>
                                        </p:tav>
                                      </p:tavLst>
                                    </p:anim>
                                    <p:animEffect transition="in" filter="fade">
                                      <p:cBhvr>
                                        <p:cTn id="46" dur="500"/>
                                        <p:tgtEl>
                                          <p:spTgt spid="43017"/>
                                        </p:tgtEl>
                                      </p:cBhvr>
                                    </p:animEffect>
                                  </p:childTnLst>
                                </p:cTn>
                              </p:par>
                            </p:childTnLst>
                          </p:cTn>
                        </p:par>
                        <p:par>
                          <p:cTn id="47" fill="hold" nodeType="afterGroup">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43016"/>
                                        </p:tgtEl>
                                        <p:attrNameLst>
                                          <p:attrName>style.visibility</p:attrName>
                                        </p:attrNameLst>
                                      </p:cBhvr>
                                      <p:to>
                                        <p:strVal val="visible"/>
                                      </p:to>
                                    </p:set>
                                    <p:animEffect transition="in" filter="wipe(left)">
                                      <p:cBhvr>
                                        <p:cTn id="50" dur="500"/>
                                        <p:tgtEl>
                                          <p:spTgt spid="43016"/>
                                        </p:tgtEl>
                                      </p:cBhvr>
                                    </p:animEffect>
                                  </p:childTnLst>
                                </p:cTn>
                              </p:par>
                            </p:childTnLst>
                          </p:cTn>
                        </p:par>
                        <p:par>
                          <p:cTn id="51" fill="hold" nodeType="afterGroup">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43018"/>
                                        </p:tgtEl>
                                        <p:attrNameLst>
                                          <p:attrName>style.visibility</p:attrName>
                                        </p:attrNameLst>
                                      </p:cBhvr>
                                      <p:to>
                                        <p:strVal val="visible"/>
                                      </p:to>
                                    </p:set>
                                    <p:animEffect transition="in" filter="wipe(up)">
                                      <p:cBhvr>
                                        <p:cTn id="54"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autoUpdateAnimBg="0"/>
      <p:bldP spid="43017" grpId="0" autoUpdateAnimBg="0"/>
      <p:bldP spid="43018" grpId="0" autoUpdateAnimBg="0"/>
      <p:bldP spid="4301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Freeform 5">
            <a:extLst>
              <a:ext uri="{FF2B5EF4-FFF2-40B4-BE49-F238E27FC236}">
                <a16:creationId xmlns:a16="http://schemas.microsoft.com/office/drawing/2014/main" id="{9B3E4225-C820-4F65-A47A-9AE0F35179C4}"/>
              </a:ext>
            </a:extLst>
          </p:cNvPr>
          <p:cNvSpPr>
            <a:spLocks/>
          </p:cNvSpPr>
          <p:nvPr/>
        </p:nvSpPr>
        <p:spPr bwMode="auto">
          <a:xfrm>
            <a:off x="3309938" y="1395413"/>
            <a:ext cx="8886825" cy="1881187"/>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3" name="Freeform 6">
            <a:extLst>
              <a:ext uri="{FF2B5EF4-FFF2-40B4-BE49-F238E27FC236}">
                <a16:creationId xmlns:a16="http://schemas.microsoft.com/office/drawing/2014/main" id="{1440269A-0E3B-4F6C-88C5-9E83B5C1505C}"/>
              </a:ext>
            </a:extLst>
          </p:cNvPr>
          <p:cNvSpPr>
            <a:spLocks/>
          </p:cNvSpPr>
          <p:nvPr/>
        </p:nvSpPr>
        <p:spPr bwMode="auto">
          <a:xfrm>
            <a:off x="0" y="4075113"/>
            <a:ext cx="5695950" cy="1712912"/>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4" name="Freeform 7">
            <a:extLst>
              <a:ext uri="{FF2B5EF4-FFF2-40B4-BE49-F238E27FC236}">
                <a16:creationId xmlns:a16="http://schemas.microsoft.com/office/drawing/2014/main" id="{8C9FF363-94FE-4CA4-8802-70D440EF52E5}"/>
              </a:ext>
            </a:extLst>
          </p:cNvPr>
          <p:cNvSpPr>
            <a:spLocks/>
          </p:cNvSpPr>
          <p:nvPr/>
        </p:nvSpPr>
        <p:spPr bwMode="auto">
          <a:xfrm>
            <a:off x="0" y="2052638"/>
            <a:ext cx="10733088" cy="2981325"/>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5" name="Freeform 8">
            <a:extLst>
              <a:ext uri="{FF2B5EF4-FFF2-40B4-BE49-F238E27FC236}">
                <a16:creationId xmlns:a16="http://schemas.microsoft.com/office/drawing/2014/main" id="{656BBF04-3D7F-49B1-BFE1-724FEAFEE23B}"/>
              </a:ext>
            </a:extLst>
          </p:cNvPr>
          <p:cNvSpPr>
            <a:spLocks/>
          </p:cNvSpPr>
          <p:nvPr/>
        </p:nvSpPr>
        <p:spPr bwMode="auto">
          <a:xfrm>
            <a:off x="11231563" y="1908175"/>
            <a:ext cx="557212" cy="900113"/>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6" name="Freeform 9">
            <a:extLst>
              <a:ext uri="{FF2B5EF4-FFF2-40B4-BE49-F238E27FC236}">
                <a16:creationId xmlns:a16="http://schemas.microsoft.com/office/drawing/2014/main" id="{81947429-7A69-46A8-B54F-2D640BC62909}"/>
              </a:ext>
            </a:extLst>
          </p:cNvPr>
          <p:cNvSpPr>
            <a:spLocks/>
          </p:cNvSpPr>
          <p:nvPr/>
        </p:nvSpPr>
        <p:spPr bwMode="auto">
          <a:xfrm>
            <a:off x="10591800" y="6049963"/>
            <a:ext cx="1604963" cy="808037"/>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7" name="Freeform 10">
            <a:extLst>
              <a:ext uri="{FF2B5EF4-FFF2-40B4-BE49-F238E27FC236}">
                <a16:creationId xmlns:a16="http://schemas.microsoft.com/office/drawing/2014/main" id="{D4206741-4CEA-47ED-BE71-99C8664FA0C7}"/>
              </a:ext>
            </a:extLst>
          </p:cNvPr>
          <p:cNvSpPr>
            <a:spLocks/>
          </p:cNvSpPr>
          <p:nvPr/>
        </p:nvSpPr>
        <p:spPr bwMode="auto">
          <a:xfrm>
            <a:off x="10301288" y="6208713"/>
            <a:ext cx="1895475" cy="649287"/>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8" name="TextBox 11">
            <a:extLst>
              <a:ext uri="{FF2B5EF4-FFF2-40B4-BE49-F238E27FC236}">
                <a16:creationId xmlns:a16="http://schemas.microsoft.com/office/drawing/2014/main" id="{19028720-98A3-4674-A9A2-365D2A2A5162}"/>
              </a:ext>
            </a:extLst>
          </p:cNvPr>
          <p:cNvSpPr txBox="1">
            <a:spLocks noChangeArrowheads="1"/>
          </p:cNvSpPr>
          <p:nvPr/>
        </p:nvSpPr>
        <p:spPr bwMode="auto">
          <a:xfrm>
            <a:off x="2709863" y="2568575"/>
            <a:ext cx="2749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rgbClr val="FFFFFF"/>
                </a:solidFill>
                <a:latin typeface="微软雅黑" panose="020B0503020204020204" pitchFamily="34" charset="-122"/>
                <a:ea typeface="微软雅黑" panose="020B0503020204020204" pitchFamily="34" charset="-122"/>
              </a:rPr>
              <a:t>Chapter Big Title</a:t>
            </a:r>
          </a:p>
        </p:txBody>
      </p:sp>
      <p:sp>
        <p:nvSpPr>
          <p:cNvPr id="15369" name="TextBox 12">
            <a:extLst>
              <a:ext uri="{FF2B5EF4-FFF2-40B4-BE49-F238E27FC236}">
                <a16:creationId xmlns:a16="http://schemas.microsoft.com/office/drawing/2014/main" id="{46981A83-4086-4F37-82D8-D55C38E848A8}"/>
              </a:ext>
            </a:extLst>
          </p:cNvPr>
          <p:cNvSpPr txBox="1">
            <a:spLocks noChangeArrowheads="1"/>
          </p:cNvSpPr>
          <p:nvPr/>
        </p:nvSpPr>
        <p:spPr bwMode="auto">
          <a:xfrm>
            <a:off x="1346200" y="2463800"/>
            <a:ext cx="1276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FFFFFF"/>
                </a:solidFill>
                <a:latin typeface="微软雅黑" panose="020B0503020204020204" pitchFamily="34" charset="-122"/>
                <a:ea typeface="微软雅黑" panose="020B0503020204020204" pitchFamily="34" charset="-122"/>
              </a:rPr>
              <a:t>1</a:t>
            </a:r>
            <a:endParaRPr lang="zh-CN" altLang="en-US" sz="13800" b="1">
              <a:solidFill>
                <a:srgbClr val="FFFFFF"/>
              </a:solidFill>
              <a:latin typeface="微软雅黑" panose="020B0503020204020204" pitchFamily="34" charset="-122"/>
              <a:ea typeface="微软雅黑" panose="020B0503020204020204" pitchFamily="34" charset="-122"/>
            </a:endParaRPr>
          </a:p>
        </p:txBody>
      </p:sp>
      <p:sp>
        <p:nvSpPr>
          <p:cNvPr id="15370" name="TextBox 1">
            <a:extLst>
              <a:ext uri="{FF2B5EF4-FFF2-40B4-BE49-F238E27FC236}">
                <a16:creationId xmlns:a16="http://schemas.microsoft.com/office/drawing/2014/main" id="{FBD2C69B-4B5E-43EE-A5D8-CA1EDEF946B9}"/>
              </a:ext>
            </a:extLst>
          </p:cNvPr>
          <p:cNvSpPr txBox="1">
            <a:spLocks noChangeArrowheads="1"/>
          </p:cNvSpPr>
          <p:nvPr/>
        </p:nvSpPr>
        <p:spPr bwMode="auto">
          <a:xfrm>
            <a:off x="2778125" y="3435350"/>
            <a:ext cx="6264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rPr>
              <a:t>Here you can use a concise text to describe the central idea of this chapter, or as a chapter guide. You can also list the section headings in this chapter.</a:t>
            </a:r>
          </a:p>
        </p:txBody>
      </p:sp>
      <p:sp>
        <p:nvSpPr>
          <p:cNvPr id="15371" name="TextBox 2">
            <a:extLst>
              <a:ext uri="{FF2B5EF4-FFF2-40B4-BE49-F238E27FC236}">
                <a16:creationId xmlns:a16="http://schemas.microsoft.com/office/drawing/2014/main" id="{B8429F7D-F1F2-400F-A0AC-C600747CAF94}"/>
              </a:ext>
            </a:extLst>
          </p:cNvPr>
          <p:cNvSpPr txBox="1">
            <a:spLocks noChangeArrowheads="1"/>
          </p:cNvSpPr>
          <p:nvPr/>
        </p:nvSpPr>
        <p:spPr bwMode="auto">
          <a:xfrm>
            <a:off x="490538" y="3813175"/>
            <a:ext cx="84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FFFF"/>
                </a:solidFill>
              </a:rPr>
              <a:t>Part</a:t>
            </a:r>
            <a:endParaRPr lang="zh-CN" altLang="en-US" sz="2800">
              <a:solidFill>
                <a:srgbClr val="FFFFFF"/>
              </a:solidFill>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
                                          </p:val>
                                        </p:tav>
                                        <p:tav tm="100000">
                                          <p:val>
                                            <p:strVal val="#ppt_w"/>
                                          </p:val>
                                        </p:tav>
                                      </p:tavLst>
                                    </p:anim>
                                    <p:anim calcmode="lin" valueType="num">
                                      <p:cBhvr>
                                        <p:cTn id="20" dur="300" fill="hold"/>
                                        <p:tgtEl>
                                          <p:spTgt spid="15365"/>
                                        </p:tgtEl>
                                        <p:attrNameLst>
                                          <p:attrName>ppt_h</p:attrName>
                                        </p:attrNameLst>
                                      </p:cBhvr>
                                      <p:tavLst>
                                        <p:tav tm="0">
                                          <p:val>
                                            <p:fltVal val="0"/>
                                          </p:val>
                                        </p:tav>
                                        <p:tav tm="100000">
                                          <p:val>
                                            <p:strVal val="#ppt_h"/>
                                          </p:val>
                                        </p:tav>
                                      </p:tavLst>
                                    </p:anim>
                                    <p:anim calcmode="lin" valueType="num">
                                      <p:cBhvr>
                                        <p:cTn id="21" dur="300" fill="hold"/>
                                        <p:tgtEl>
                                          <p:spTgt spid="15365"/>
                                        </p:tgtEl>
                                        <p:attrNameLst>
                                          <p:attrName>style.rotation</p:attrName>
                                        </p:attrNameLst>
                                      </p:cBhvr>
                                      <p:tavLst>
                                        <p:tav tm="0">
                                          <p:val>
                                            <p:fltVal val="90"/>
                                          </p:val>
                                        </p:tav>
                                        <p:tav tm="100000">
                                          <p:val>
                                            <p:fltVal val="0"/>
                                          </p:val>
                                        </p:tav>
                                      </p:tavLst>
                                    </p:anim>
                                    <p:animEffect transition="in" filter="fade">
                                      <p:cBhvr>
                                        <p:cTn id="22" dur="300"/>
                                        <p:tgtEl>
                                          <p:spTgt spid="15365"/>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15366"/>
                                        </p:tgtEl>
                                        <p:attrNameLst>
                                          <p:attrName>style.visibility</p:attrName>
                                        </p:attrNameLst>
                                      </p:cBhvr>
                                      <p:to>
                                        <p:strVal val="visible"/>
                                      </p:to>
                                    </p:set>
                                    <p:animEffect transition="in" filter="fade">
                                      <p:cBhvr>
                                        <p:cTn id="26" dur="400"/>
                                        <p:tgtEl>
                                          <p:spTgt spid="15366"/>
                                        </p:tgtEl>
                                      </p:cBhvr>
                                    </p:animEffect>
                                    <p:anim calcmode="lin" valueType="num">
                                      <p:cBhvr>
                                        <p:cTn id="27" dur="400" fill="hold"/>
                                        <p:tgtEl>
                                          <p:spTgt spid="15366"/>
                                        </p:tgtEl>
                                        <p:attrNameLst>
                                          <p:attrName>ppt_x</p:attrName>
                                        </p:attrNameLst>
                                      </p:cBhvr>
                                      <p:tavLst>
                                        <p:tav tm="0">
                                          <p:val>
                                            <p:strVal val="#ppt_x"/>
                                          </p:val>
                                        </p:tav>
                                        <p:tav tm="100000">
                                          <p:val>
                                            <p:strVal val="#ppt_x"/>
                                          </p:val>
                                        </p:tav>
                                      </p:tavLst>
                                    </p:anim>
                                    <p:anim calcmode="lin" valueType="num">
                                      <p:cBhvr>
                                        <p:cTn id="28" dur="400" fill="hold"/>
                                        <p:tgtEl>
                                          <p:spTgt spid="1536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15367"/>
                                        </p:tgtEl>
                                        <p:attrNameLst>
                                          <p:attrName>style.visibility</p:attrName>
                                        </p:attrNameLst>
                                      </p:cBhvr>
                                      <p:to>
                                        <p:strVal val="visible"/>
                                      </p:to>
                                    </p:set>
                                    <p:animEffect transition="in" filter="fade">
                                      <p:cBhvr>
                                        <p:cTn id="31" dur="400"/>
                                        <p:tgtEl>
                                          <p:spTgt spid="15367"/>
                                        </p:tgtEl>
                                      </p:cBhvr>
                                    </p:animEffect>
                                    <p:anim calcmode="lin" valueType="num">
                                      <p:cBhvr>
                                        <p:cTn id="32" dur="400" fill="hold"/>
                                        <p:tgtEl>
                                          <p:spTgt spid="15367"/>
                                        </p:tgtEl>
                                        <p:attrNameLst>
                                          <p:attrName>ppt_x</p:attrName>
                                        </p:attrNameLst>
                                      </p:cBhvr>
                                      <p:tavLst>
                                        <p:tav tm="0">
                                          <p:val>
                                            <p:strVal val="#ppt_x"/>
                                          </p:val>
                                        </p:tav>
                                        <p:tav tm="100000">
                                          <p:val>
                                            <p:strVal val="#ppt_x"/>
                                          </p:val>
                                        </p:tav>
                                      </p:tavLst>
                                    </p:anim>
                                    <p:anim calcmode="lin" valueType="num">
                                      <p:cBhvr>
                                        <p:cTn id="33" dur="400" fill="hold"/>
                                        <p:tgtEl>
                                          <p:spTgt spid="15367"/>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42" presetClass="entr" presetSubtype="0" fill="hold" grpId="0" nodeType="afterEffect">
                                  <p:stCondLst>
                                    <p:cond delay="0"/>
                                  </p:stCondLst>
                                  <p:childTnLst>
                                    <p:set>
                                      <p:cBhvr>
                                        <p:cTn id="36" dur="1" fill="hold">
                                          <p:stCondLst>
                                            <p:cond delay="0"/>
                                          </p:stCondLst>
                                        </p:cTn>
                                        <p:tgtEl>
                                          <p:spTgt spid="15371"/>
                                        </p:tgtEl>
                                        <p:attrNameLst>
                                          <p:attrName>style.visibility</p:attrName>
                                        </p:attrNameLst>
                                      </p:cBhvr>
                                      <p:to>
                                        <p:strVal val="visible"/>
                                      </p:to>
                                    </p:set>
                                    <p:animEffect transition="in" filter="fade">
                                      <p:cBhvr>
                                        <p:cTn id="37" dur="500"/>
                                        <p:tgtEl>
                                          <p:spTgt spid="15371"/>
                                        </p:tgtEl>
                                      </p:cBhvr>
                                    </p:animEffect>
                                    <p:anim calcmode="lin" valueType="num">
                                      <p:cBhvr>
                                        <p:cTn id="38" dur="500" fill="hold"/>
                                        <p:tgtEl>
                                          <p:spTgt spid="15371"/>
                                        </p:tgtEl>
                                        <p:attrNameLst>
                                          <p:attrName>ppt_x</p:attrName>
                                        </p:attrNameLst>
                                      </p:cBhvr>
                                      <p:tavLst>
                                        <p:tav tm="0">
                                          <p:val>
                                            <p:strVal val="#ppt_x"/>
                                          </p:val>
                                        </p:tav>
                                        <p:tav tm="100000">
                                          <p:val>
                                            <p:strVal val="#ppt_x"/>
                                          </p:val>
                                        </p:tav>
                                      </p:tavLst>
                                    </p:anim>
                                    <p:anim calcmode="lin" valueType="num">
                                      <p:cBhvr>
                                        <p:cTn id="39" dur="500" fill="hold"/>
                                        <p:tgtEl>
                                          <p:spTgt spid="1537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900"/>
                            </p:stCondLst>
                            <p:childTnLst>
                              <p:par>
                                <p:cTn id="41" presetID="31" presetClass="entr" presetSubtype="0" fill="hold" grpId="0" nodeType="afterEffect">
                                  <p:stCondLst>
                                    <p:cond delay="0"/>
                                  </p:stCondLst>
                                  <p:childTnLst>
                                    <p:set>
                                      <p:cBhvr>
                                        <p:cTn id="42" dur="1" fill="hold">
                                          <p:stCondLst>
                                            <p:cond delay="0"/>
                                          </p:stCondLst>
                                        </p:cTn>
                                        <p:tgtEl>
                                          <p:spTgt spid="15369"/>
                                        </p:tgtEl>
                                        <p:attrNameLst>
                                          <p:attrName>style.visibility</p:attrName>
                                        </p:attrNameLst>
                                      </p:cBhvr>
                                      <p:to>
                                        <p:strVal val="visible"/>
                                      </p:to>
                                    </p:set>
                                    <p:anim calcmode="lin" valueType="num">
                                      <p:cBhvr>
                                        <p:cTn id="43" dur="500" fill="hold"/>
                                        <p:tgtEl>
                                          <p:spTgt spid="15369"/>
                                        </p:tgtEl>
                                        <p:attrNameLst>
                                          <p:attrName>ppt_w</p:attrName>
                                        </p:attrNameLst>
                                      </p:cBhvr>
                                      <p:tavLst>
                                        <p:tav tm="0">
                                          <p:val>
                                            <p:fltVal val="0"/>
                                          </p:val>
                                        </p:tav>
                                        <p:tav tm="100000">
                                          <p:val>
                                            <p:strVal val="#ppt_w"/>
                                          </p:val>
                                        </p:tav>
                                      </p:tavLst>
                                    </p:anim>
                                    <p:anim calcmode="lin" valueType="num">
                                      <p:cBhvr>
                                        <p:cTn id="44" dur="500" fill="hold"/>
                                        <p:tgtEl>
                                          <p:spTgt spid="15369"/>
                                        </p:tgtEl>
                                        <p:attrNameLst>
                                          <p:attrName>ppt_h</p:attrName>
                                        </p:attrNameLst>
                                      </p:cBhvr>
                                      <p:tavLst>
                                        <p:tav tm="0">
                                          <p:val>
                                            <p:fltVal val="0"/>
                                          </p:val>
                                        </p:tav>
                                        <p:tav tm="100000">
                                          <p:val>
                                            <p:strVal val="#ppt_h"/>
                                          </p:val>
                                        </p:tav>
                                      </p:tavLst>
                                    </p:anim>
                                    <p:anim calcmode="lin" valueType="num">
                                      <p:cBhvr>
                                        <p:cTn id="45" dur="500" fill="hold"/>
                                        <p:tgtEl>
                                          <p:spTgt spid="15369"/>
                                        </p:tgtEl>
                                        <p:attrNameLst>
                                          <p:attrName>style.rotation</p:attrName>
                                        </p:attrNameLst>
                                      </p:cBhvr>
                                      <p:tavLst>
                                        <p:tav tm="0">
                                          <p:val>
                                            <p:fltVal val="90"/>
                                          </p:val>
                                        </p:tav>
                                        <p:tav tm="100000">
                                          <p:val>
                                            <p:fltVal val="0"/>
                                          </p:val>
                                        </p:tav>
                                      </p:tavLst>
                                    </p:anim>
                                    <p:animEffect transition="in" filter="fade">
                                      <p:cBhvr>
                                        <p:cTn id="46" dur="500"/>
                                        <p:tgtEl>
                                          <p:spTgt spid="15369"/>
                                        </p:tgtEl>
                                      </p:cBhvr>
                                    </p:animEffect>
                                  </p:childTnLst>
                                </p:cTn>
                              </p:par>
                            </p:childTnLst>
                          </p:cTn>
                        </p:par>
                        <p:par>
                          <p:cTn id="47" fill="hold" nodeType="afterGroup">
                            <p:stCondLst>
                              <p:cond delay="3400"/>
                            </p:stCondLst>
                            <p:childTnLst>
                              <p:par>
                                <p:cTn id="48" presetID="22" presetClass="entr" presetSubtype="8" fill="hold" grpId="0" nodeType="afterEffect">
                                  <p:stCondLst>
                                    <p:cond delay="0"/>
                                  </p:stCondLst>
                                  <p:childTnLst>
                                    <p:set>
                                      <p:cBhvr>
                                        <p:cTn id="49" dur="1" fill="hold">
                                          <p:stCondLst>
                                            <p:cond delay="0"/>
                                          </p:stCondLst>
                                        </p:cTn>
                                        <p:tgtEl>
                                          <p:spTgt spid="15368"/>
                                        </p:tgtEl>
                                        <p:attrNameLst>
                                          <p:attrName>style.visibility</p:attrName>
                                        </p:attrNameLst>
                                      </p:cBhvr>
                                      <p:to>
                                        <p:strVal val="visible"/>
                                      </p:to>
                                    </p:set>
                                    <p:animEffect transition="in" filter="wipe(left)">
                                      <p:cBhvr>
                                        <p:cTn id="50" dur="500"/>
                                        <p:tgtEl>
                                          <p:spTgt spid="15368"/>
                                        </p:tgtEl>
                                      </p:cBhvr>
                                    </p:animEffect>
                                  </p:childTnLst>
                                </p:cTn>
                              </p:par>
                            </p:childTnLst>
                          </p:cTn>
                        </p:par>
                        <p:par>
                          <p:cTn id="51" fill="hold" nodeType="afterGroup">
                            <p:stCondLst>
                              <p:cond delay="3900"/>
                            </p:stCondLst>
                            <p:childTnLst>
                              <p:par>
                                <p:cTn id="52" presetID="22" presetClass="entr" presetSubtype="1" fill="hold" grpId="0" nodeType="afterEffect">
                                  <p:stCondLst>
                                    <p:cond delay="0"/>
                                  </p:stCondLst>
                                  <p:childTnLst>
                                    <p:set>
                                      <p:cBhvr>
                                        <p:cTn id="53" dur="1" fill="hold">
                                          <p:stCondLst>
                                            <p:cond delay="0"/>
                                          </p:stCondLst>
                                        </p:cTn>
                                        <p:tgtEl>
                                          <p:spTgt spid="15370"/>
                                        </p:tgtEl>
                                        <p:attrNameLst>
                                          <p:attrName>style.visibility</p:attrName>
                                        </p:attrNameLst>
                                      </p:cBhvr>
                                      <p:to>
                                        <p:strVal val="visible"/>
                                      </p:to>
                                    </p:set>
                                    <p:animEffect transition="in" filter="wipe(up)">
                                      <p:cBhvr>
                                        <p:cTn id="54"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utoUpdateAnimBg="0"/>
      <p:bldP spid="15369" grpId="0" autoUpdateAnimBg="0"/>
      <p:bldP spid="15370" grpId="0" autoUpdateAnimBg="0"/>
      <p:bldP spid="1537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76">
            <a:extLst>
              <a:ext uri="{FF2B5EF4-FFF2-40B4-BE49-F238E27FC236}">
                <a16:creationId xmlns:a16="http://schemas.microsoft.com/office/drawing/2014/main" id="{DCF85A30-A078-4289-8B28-078021DF9963}"/>
              </a:ext>
            </a:extLst>
          </p:cNvPr>
          <p:cNvSpPr txBox="1">
            <a:spLocks noChangeArrowheads="1"/>
          </p:cNvSpPr>
          <p:nvPr/>
        </p:nvSpPr>
        <p:spPr bwMode="auto">
          <a:xfrm>
            <a:off x="477838" y="16351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2"/>
                </a:solidFill>
                <a:latin typeface="微软雅黑" panose="020B0503020204020204" pitchFamily="34" charset="-122"/>
                <a:ea typeface="微软雅黑" panose="020B0503020204020204" pitchFamily="34" charset="-122"/>
              </a:rPr>
              <a:t>General Thoughts</a:t>
            </a:r>
          </a:p>
        </p:txBody>
      </p:sp>
      <p:sp>
        <p:nvSpPr>
          <p:cNvPr id="44035" name="Freeform 6">
            <a:extLst>
              <a:ext uri="{FF2B5EF4-FFF2-40B4-BE49-F238E27FC236}">
                <a16:creationId xmlns:a16="http://schemas.microsoft.com/office/drawing/2014/main" id="{41C6E194-BDA5-4D98-ACA9-50894E97E594}"/>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36" name="Oval 6">
            <a:extLst>
              <a:ext uri="{FF2B5EF4-FFF2-40B4-BE49-F238E27FC236}">
                <a16:creationId xmlns:a16="http://schemas.microsoft.com/office/drawing/2014/main" id="{26B87D77-3676-4160-9607-E70113A10F88}"/>
              </a:ext>
            </a:extLst>
          </p:cNvPr>
          <p:cNvSpPr>
            <a:spLocks noChangeArrowheads="1"/>
          </p:cNvSpPr>
          <p:nvPr/>
        </p:nvSpPr>
        <p:spPr bwMode="auto">
          <a:xfrm>
            <a:off x="7380288" y="2809875"/>
            <a:ext cx="1806575" cy="1804988"/>
          </a:xfrm>
          <a:prstGeom prst="ellipse">
            <a:avLst/>
          </a:pr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037" name="Freeform 7">
            <a:extLst>
              <a:ext uri="{FF2B5EF4-FFF2-40B4-BE49-F238E27FC236}">
                <a16:creationId xmlns:a16="http://schemas.microsoft.com/office/drawing/2014/main" id="{D644E4C4-E41D-4285-ADC4-A9231FF90545}"/>
              </a:ext>
            </a:extLst>
          </p:cNvPr>
          <p:cNvSpPr>
            <a:spLocks/>
          </p:cNvSpPr>
          <p:nvPr/>
        </p:nvSpPr>
        <p:spPr bwMode="auto">
          <a:xfrm>
            <a:off x="3406775" y="1635125"/>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038" name="Oval 8">
            <a:extLst>
              <a:ext uri="{FF2B5EF4-FFF2-40B4-BE49-F238E27FC236}">
                <a16:creationId xmlns:a16="http://schemas.microsoft.com/office/drawing/2014/main" id="{97A2EBFE-1081-4D1D-AC59-D7ABD09A76E1}"/>
              </a:ext>
            </a:extLst>
          </p:cNvPr>
          <p:cNvSpPr>
            <a:spLocks noChangeArrowheads="1"/>
          </p:cNvSpPr>
          <p:nvPr/>
        </p:nvSpPr>
        <p:spPr bwMode="auto">
          <a:xfrm>
            <a:off x="3806825" y="1196975"/>
            <a:ext cx="1219200" cy="12207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039" name="Oval 9">
            <a:extLst>
              <a:ext uri="{FF2B5EF4-FFF2-40B4-BE49-F238E27FC236}">
                <a16:creationId xmlns:a16="http://schemas.microsoft.com/office/drawing/2014/main" id="{A4909A1D-5CF9-4668-8F57-B82FD26B9FD3}"/>
              </a:ext>
            </a:extLst>
          </p:cNvPr>
          <p:cNvSpPr>
            <a:spLocks noChangeArrowheads="1"/>
          </p:cNvSpPr>
          <p:nvPr/>
        </p:nvSpPr>
        <p:spPr bwMode="auto">
          <a:xfrm>
            <a:off x="2930525" y="3055938"/>
            <a:ext cx="1220788" cy="1219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040" name="Oval 10">
            <a:extLst>
              <a:ext uri="{FF2B5EF4-FFF2-40B4-BE49-F238E27FC236}">
                <a16:creationId xmlns:a16="http://schemas.microsoft.com/office/drawing/2014/main" id="{05005E65-7922-4748-9D19-4975BBE4F667}"/>
              </a:ext>
            </a:extLst>
          </p:cNvPr>
          <p:cNvSpPr>
            <a:spLocks noChangeArrowheads="1"/>
          </p:cNvSpPr>
          <p:nvPr/>
        </p:nvSpPr>
        <p:spPr bwMode="auto">
          <a:xfrm>
            <a:off x="3930650" y="4857750"/>
            <a:ext cx="1220788" cy="121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041" name="Line 11">
            <a:extLst>
              <a:ext uri="{FF2B5EF4-FFF2-40B4-BE49-F238E27FC236}">
                <a16:creationId xmlns:a16="http://schemas.microsoft.com/office/drawing/2014/main" id="{2B73BC33-1AAC-455C-9862-891886A9F332}"/>
              </a:ext>
            </a:extLst>
          </p:cNvPr>
          <p:cNvSpPr>
            <a:spLocks noChangeShapeType="1"/>
          </p:cNvSpPr>
          <p:nvPr/>
        </p:nvSpPr>
        <p:spPr bwMode="auto">
          <a:xfrm>
            <a:off x="5275263" y="1990725"/>
            <a:ext cx="2095500" cy="1206500"/>
          </a:xfrm>
          <a:prstGeom prst="line">
            <a:avLst/>
          </a:prstGeom>
          <a:noFill/>
          <a:ln w="12700" cmpd="sng">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44042" name="Line 12">
            <a:extLst>
              <a:ext uri="{FF2B5EF4-FFF2-40B4-BE49-F238E27FC236}">
                <a16:creationId xmlns:a16="http://schemas.microsoft.com/office/drawing/2014/main" id="{827C1456-4EA4-458A-BB1F-D7EFFD41B1F2}"/>
              </a:ext>
            </a:extLst>
          </p:cNvPr>
          <p:cNvSpPr>
            <a:spLocks noChangeShapeType="1"/>
          </p:cNvSpPr>
          <p:nvPr/>
        </p:nvSpPr>
        <p:spPr bwMode="auto">
          <a:xfrm flipV="1">
            <a:off x="5275263" y="4076700"/>
            <a:ext cx="2095500" cy="1206500"/>
          </a:xfrm>
          <a:prstGeom prst="line">
            <a:avLst/>
          </a:prstGeom>
          <a:noFill/>
          <a:ln w="12700" cmpd="sng">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44043" name="Line 13">
            <a:extLst>
              <a:ext uri="{FF2B5EF4-FFF2-40B4-BE49-F238E27FC236}">
                <a16:creationId xmlns:a16="http://schemas.microsoft.com/office/drawing/2014/main" id="{9B74EEC3-B0F8-4602-B1D9-8E0D6CBB7DDF}"/>
              </a:ext>
            </a:extLst>
          </p:cNvPr>
          <p:cNvSpPr>
            <a:spLocks noChangeShapeType="1"/>
          </p:cNvSpPr>
          <p:nvPr/>
        </p:nvSpPr>
        <p:spPr bwMode="auto">
          <a:xfrm>
            <a:off x="4429125" y="3648075"/>
            <a:ext cx="2784475" cy="0"/>
          </a:xfrm>
          <a:prstGeom prst="line">
            <a:avLst/>
          </a:prstGeom>
          <a:noFill/>
          <a:ln w="12700" cmpd="sng">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44044" name="Oval 14">
            <a:extLst>
              <a:ext uri="{FF2B5EF4-FFF2-40B4-BE49-F238E27FC236}">
                <a16:creationId xmlns:a16="http://schemas.microsoft.com/office/drawing/2014/main" id="{18BB7FE6-63C2-4F9B-AA19-BFDFF5B6D6BA}"/>
              </a:ext>
            </a:extLst>
          </p:cNvPr>
          <p:cNvSpPr>
            <a:spLocks noChangeArrowheads="1"/>
          </p:cNvSpPr>
          <p:nvPr/>
        </p:nvSpPr>
        <p:spPr bwMode="auto">
          <a:xfrm>
            <a:off x="7470775" y="2898775"/>
            <a:ext cx="1625600" cy="162560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045" name="TextBox 12">
            <a:extLst>
              <a:ext uri="{FF2B5EF4-FFF2-40B4-BE49-F238E27FC236}">
                <a16:creationId xmlns:a16="http://schemas.microsoft.com/office/drawing/2014/main" id="{E6D759B2-A5E9-4B55-A205-AFD6887E5885}"/>
              </a:ext>
            </a:extLst>
          </p:cNvPr>
          <p:cNvSpPr txBox="1">
            <a:spLocks noChangeArrowheads="1"/>
          </p:cNvSpPr>
          <p:nvPr/>
        </p:nvSpPr>
        <p:spPr bwMode="auto">
          <a:xfrm>
            <a:off x="4029075" y="1454150"/>
            <a:ext cx="7747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Add to</a:t>
            </a:r>
            <a:endParaRPr lang="en-US" altLang="zh-CN" sz="200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Title</a:t>
            </a:r>
            <a:endParaRPr lang="en-US" altLang="zh-CN" sz="2000">
              <a:solidFill>
                <a:srgbClr val="FFFFFF"/>
              </a:solidFill>
              <a:latin typeface="微软雅黑" panose="020B0503020204020204" pitchFamily="34" charset="-122"/>
              <a:ea typeface="微软雅黑" panose="020B0503020204020204" pitchFamily="34" charset="-122"/>
            </a:endParaRPr>
          </a:p>
        </p:txBody>
      </p:sp>
      <p:sp>
        <p:nvSpPr>
          <p:cNvPr id="44046" name="TextBox 13">
            <a:extLst>
              <a:ext uri="{FF2B5EF4-FFF2-40B4-BE49-F238E27FC236}">
                <a16:creationId xmlns:a16="http://schemas.microsoft.com/office/drawing/2014/main" id="{629CDB0D-F5B6-431E-9DA8-CFD8B3F9CC63}"/>
              </a:ext>
            </a:extLst>
          </p:cNvPr>
          <p:cNvSpPr txBox="1">
            <a:spLocks noChangeArrowheads="1"/>
          </p:cNvSpPr>
          <p:nvPr/>
        </p:nvSpPr>
        <p:spPr bwMode="auto">
          <a:xfrm>
            <a:off x="3127375" y="3322638"/>
            <a:ext cx="776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Add to</a:t>
            </a:r>
            <a:endParaRPr lang="en-US" altLang="zh-CN" sz="200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Title</a:t>
            </a:r>
            <a:endParaRPr lang="en-US" altLang="zh-CN" sz="2000">
              <a:solidFill>
                <a:srgbClr val="FFFFFF"/>
              </a:solidFill>
              <a:latin typeface="微软雅黑" panose="020B0503020204020204" pitchFamily="34" charset="-122"/>
              <a:ea typeface="微软雅黑" panose="020B0503020204020204" pitchFamily="34" charset="-122"/>
            </a:endParaRPr>
          </a:p>
        </p:txBody>
      </p:sp>
      <p:sp>
        <p:nvSpPr>
          <p:cNvPr id="44047" name="TextBox 14">
            <a:extLst>
              <a:ext uri="{FF2B5EF4-FFF2-40B4-BE49-F238E27FC236}">
                <a16:creationId xmlns:a16="http://schemas.microsoft.com/office/drawing/2014/main" id="{059BA63F-C727-412B-86BE-FAAFA2E23A00}"/>
              </a:ext>
            </a:extLst>
          </p:cNvPr>
          <p:cNvSpPr txBox="1">
            <a:spLocks noChangeArrowheads="1"/>
          </p:cNvSpPr>
          <p:nvPr/>
        </p:nvSpPr>
        <p:spPr bwMode="auto">
          <a:xfrm>
            <a:off x="4165600" y="5124450"/>
            <a:ext cx="77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Add to</a:t>
            </a:r>
            <a:endParaRPr lang="en-US" altLang="zh-CN" sz="200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Title</a:t>
            </a:r>
            <a:endParaRPr lang="en-US" altLang="zh-CN" sz="2000">
              <a:solidFill>
                <a:srgbClr val="FFFFFF"/>
              </a:solidFill>
              <a:latin typeface="微软雅黑" panose="020B0503020204020204" pitchFamily="34" charset="-122"/>
              <a:ea typeface="微软雅黑" panose="020B0503020204020204" pitchFamily="34" charset="-122"/>
            </a:endParaRPr>
          </a:p>
        </p:txBody>
      </p:sp>
      <p:sp>
        <p:nvSpPr>
          <p:cNvPr id="44048" name="TextBox 15">
            <a:extLst>
              <a:ext uri="{FF2B5EF4-FFF2-40B4-BE49-F238E27FC236}">
                <a16:creationId xmlns:a16="http://schemas.microsoft.com/office/drawing/2014/main" id="{E4EA6AE9-72AD-4ED8-8247-098D21D4E21B}"/>
              </a:ext>
            </a:extLst>
          </p:cNvPr>
          <p:cNvSpPr txBox="1">
            <a:spLocks noChangeArrowheads="1"/>
          </p:cNvSpPr>
          <p:nvPr/>
        </p:nvSpPr>
        <p:spPr bwMode="auto">
          <a:xfrm>
            <a:off x="7877175" y="3363913"/>
            <a:ext cx="776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Add to</a:t>
            </a:r>
            <a:endParaRPr lang="en-US" altLang="zh-CN" sz="200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Title</a:t>
            </a:r>
            <a:endParaRPr lang="en-US" altLang="zh-CN" sz="2000">
              <a:solidFill>
                <a:srgbClr val="FFFFFF"/>
              </a:solidFill>
              <a:latin typeface="微软雅黑" panose="020B0503020204020204" pitchFamily="34" charset="-122"/>
              <a:ea typeface="微软雅黑" panose="020B0503020204020204" pitchFamily="34" charset="-122"/>
            </a:endParaRPr>
          </a:p>
        </p:txBody>
      </p:sp>
      <p:sp>
        <p:nvSpPr>
          <p:cNvPr id="44049" name="TextBox 16">
            <a:extLst>
              <a:ext uri="{FF2B5EF4-FFF2-40B4-BE49-F238E27FC236}">
                <a16:creationId xmlns:a16="http://schemas.microsoft.com/office/drawing/2014/main" id="{BEC9D135-DE27-4749-8176-3B480332152B}"/>
              </a:ext>
            </a:extLst>
          </p:cNvPr>
          <p:cNvSpPr txBox="1">
            <a:spLocks noChangeArrowheads="1"/>
          </p:cNvSpPr>
          <p:nvPr/>
        </p:nvSpPr>
        <p:spPr bwMode="auto">
          <a:xfrm>
            <a:off x="985838" y="1311275"/>
            <a:ext cx="2789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44050" name="TextBox 17">
            <a:extLst>
              <a:ext uri="{FF2B5EF4-FFF2-40B4-BE49-F238E27FC236}">
                <a16:creationId xmlns:a16="http://schemas.microsoft.com/office/drawing/2014/main" id="{68303FF3-93E4-4417-95CD-2CA8BC901ADE}"/>
              </a:ext>
            </a:extLst>
          </p:cNvPr>
          <p:cNvSpPr txBox="1">
            <a:spLocks noChangeArrowheads="1"/>
          </p:cNvSpPr>
          <p:nvPr/>
        </p:nvSpPr>
        <p:spPr bwMode="auto">
          <a:xfrm>
            <a:off x="158750" y="3413125"/>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44051" name="TextBox 18">
            <a:extLst>
              <a:ext uri="{FF2B5EF4-FFF2-40B4-BE49-F238E27FC236}">
                <a16:creationId xmlns:a16="http://schemas.microsoft.com/office/drawing/2014/main" id="{480F1819-F8CF-4D3A-944F-DD72ABAF7991}"/>
              </a:ext>
            </a:extLst>
          </p:cNvPr>
          <p:cNvSpPr txBox="1">
            <a:spLocks noChangeArrowheads="1"/>
          </p:cNvSpPr>
          <p:nvPr/>
        </p:nvSpPr>
        <p:spPr bwMode="auto">
          <a:xfrm>
            <a:off x="1168400" y="5283200"/>
            <a:ext cx="2716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chemeClr val="accent2"/>
                </a:solidFill>
                <a:latin typeface="微软雅黑" panose="020B0503020204020204" pitchFamily="34" charset="-122"/>
                <a:ea typeface="微软雅黑" panose="020B0503020204020204" pitchFamily="34" charset="-122"/>
              </a:rPr>
              <a:t>Here you can add the main content</a:t>
            </a:r>
          </a:p>
        </p:txBody>
      </p:sp>
      <p:sp>
        <p:nvSpPr>
          <p:cNvPr id="44052" name="TextBox 19">
            <a:extLst>
              <a:ext uri="{FF2B5EF4-FFF2-40B4-BE49-F238E27FC236}">
                <a16:creationId xmlns:a16="http://schemas.microsoft.com/office/drawing/2014/main" id="{E9621389-9B9C-475E-B1B2-BDF699D43042}"/>
              </a:ext>
            </a:extLst>
          </p:cNvPr>
          <p:cNvSpPr txBox="1">
            <a:spLocks noChangeArrowheads="1"/>
          </p:cNvSpPr>
          <p:nvPr/>
        </p:nvSpPr>
        <p:spPr bwMode="auto">
          <a:xfrm>
            <a:off x="9290050" y="3249613"/>
            <a:ext cx="2714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Here you can add the main content</a:t>
            </a:r>
            <a:endParaRPr lang="en-US" altLang="zh-CN">
              <a:solidFill>
                <a:schemeClr val="accent2"/>
              </a:solidFill>
              <a:latin typeface="微软雅黑" panose="020B0503020204020204" pitchFamily="34" charset="-122"/>
              <a:ea typeface="微软雅黑" panose="020B0503020204020204" pitchFamily="34" charset="-122"/>
            </a:endParaRPr>
          </a:p>
          <a:p>
            <a:pPr eaLnBrk="1" hangingPunct="1"/>
            <a:r>
              <a:rPr lang="zh-CN" altLang="en-US">
                <a:solidFill>
                  <a:schemeClr val="accent2"/>
                </a:solidFill>
                <a:latin typeface="微软雅黑" panose="020B0503020204020204" pitchFamily="34" charset="-122"/>
                <a:ea typeface="微软雅黑" panose="020B0503020204020204" pitchFamily="34" charset="-122"/>
              </a:rPr>
              <a:t>Here you can add the main content</a:t>
            </a:r>
          </a:p>
          <a:p>
            <a:pPr eaLnBrk="1" hangingPunct="1"/>
            <a:r>
              <a:rPr lang="zh-CN" altLang="en-US">
                <a:solidFill>
                  <a:schemeClr val="accent2"/>
                </a:solidFill>
                <a:latin typeface="微软雅黑" panose="020B0503020204020204" pitchFamily="34" charset="-122"/>
                <a:ea typeface="微软雅黑" panose="020B0503020204020204" pitchFamily="34" charset="-122"/>
              </a:rPr>
              <a:t>Here you can add the main content</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0-#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4034"/>
                                        </p:tgtEl>
                                        <p:attrNameLst>
                                          <p:attrName>style.visibility</p:attrName>
                                        </p:attrNameLst>
                                      </p:cBhvr>
                                      <p:to>
                                        <p:strVal val="visible"/>
                                      </p:to>
                                    </p:set>
                                    <p:anim calcmode="lin" valueType="num">
                                      <p:cBhvr>
                                        <p:cTn id="12" dur="400" fill="hold"/>
                                        <p:tgtEl>
                                          <p:spTgt spid="4403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4034"/>
                                        </p:tgtEl>
                                        <p:attrNameLst>
                                          <p:attrName>ppt_y</p:attrName>
                                        </p:attrNameLst>
                                      </p:cBhvr>
                                      <p:tavLst>
                                        <p:tav tm="0">
                                          <p:val>
                                            <p:strVal val="#ppt_y"/>
                                          </p:val>
                                        </p:tav>
                                        <p:tav tm="100000">
                                          <p:val>
                                            <p:strVal val="#ppt_y"/>
                                          </p:val>
                                        </p:tav>
                                      </p:tavLst>
                                    </p:anim>
                                    <p:anim calcmode="lin" valueType="num">
                                      <p:cBhvr>
                                        <p:cTn id="14" dur="400" fill="hold"/>
                                        <p:tgtEl>
                                          <p:spTgt spid="4403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40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4034"/>
                                        </p:tgtEl>
                                      </p:cBhvr>
                                    </p:animEffect>
                                  </p:childTnLst>
                                </p:cTn>
                              </p:par>
                            </p:childTnLst>
                          </p:cTn>
                        </p:par>
                        <p:par>
                          <p:cTn id="17" fill="hold" nodeType="afterGroup">
                            <p:stCondLst>
                              <p:cond delay="1020"/>
                            </p:stCondLst>
                            <p:childTnLst>
                              <p:par>
                                <p:cTn id="18" presetID="22" presetClass="entr" presetSubtype="1" fill="hold" nodeType="afterEffect">
                                  <p:stCondLst>
                                    <p:cond delay="0"/>
                                  </p:stCondLst>
                                  <p:childTnLst>
                                    <p:set>
                                      <p:cBhvr>
                                        <p:cTn id="19" dur="1" fill="hold">
                                          <p:stCondLst>
                                            <p:cond delay="0"/>
                                          </p:stCondLst>
                                        </p:cTn>
                                        <p:tgtEl>
                                          <p:spTgt spid="44037"/>
                                        </p:tgtEl>
                                        <p:attrNameLst>
                                          <p:attrName>style.visibility</p:attrName>
                                        </p:attrNameLst>
                                      </p:cBhvr>
                                      <p:to>
                                        <p:strVal val="visible"/>
                                      </p:to>
                                    </p:set>
                                    <p:animEffect transition="in" filter="wipe(up)">
                                      <p:cBhvr>
                                        <p:cTn id="20" dur="500"/>
                                        <p:tgtEl>
                                          <p:spTgt spid="44037"/>
                                        </p:tgtEl>
                                      </p:cBhvr>
                                    </p:animEffect>
                                  </p:childTnLst>
                                </p:cTn>
                              </p:par>
                            </p:childTnLst>
                          </p:cTn>
                        </p:par>
                        <p:par>
                          <p:cTn id="21" fill="hold" nodeType="afterGroup">
                            <p:stCondLst>
                              <p:cond delay="1520"/>
                            </p:stCondLst>
                            <p:childTnLst>
                              <p:par>
                                <p:cTn id="22" presetID="2" presetClass="entr" presetSubtype="2" fill="hold" grpId="0" nodeType="afterEffect">
                                  <p:stCondLst>
                                    <p:cond delay="0"/>
                                  </p:stCondLst>
                                  <p:childTnLst>
                                    <p:set>
                                      <p:cBhvr>
                                        <p:cTn id="23" dur="1" fill="hold">
                                          <p:stCondLst>
                                            <p:cond delay="0"/>
                                          </p:stCondLst>
                                        </p:cTn>
                                        <p:tgtEl>
                                          <p:spTgt spid="44038"/>
                                        </p:tgtEl>
                                        <p:attrNameLst>
                                          <p:attrName>style.visibility</p:attrName>
                                        </p:attrNameLst>
                                      </p:cBhvr>
                                      <p:to>
                                        <p:strVal val="visible"/>
                                      </p:to>
                                    </p:set>
                                    <p:anim calcmode="lin" valueType="num">
                                      <p:cBhvr additive="base">
                                        <p:cTn id="24" dur="500" fill="hold"/>
                                        <p:tgtEl>
                                          <p:spTgt spid="44038"/>
                                        </p:tgtEl>
                                        <p:attrNameLst>
                                          <p:attrName>ppt_x</p:attrName>
                                        </p:attrNameLst>
                                      </p:cBhvr>
                                      <p:tavLst>
                                        <p:tav tm="0">
                                          <p:val>
                                            <p:strVal val="1+#ppt_w/2"/>
                                          </p:val>
                                        </p:tav>
                                        <p:tav tm="100000">
                                          <p:val>
                                            <p:strVal val="#ppt_x"/>
                                          </p:val>
                                        </p:tav>
                                      </p:tavLst>
                                    </p:anim>
                                    <p:anim calcmode="lin" valueType="num">
                                      <p:cBhvr additive="base">
                                        <p:cTn id="25" dur="500" fill="hold"/>
                                        <p:tgtEl>
                                          <p:spTgt spid="4403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4045"/>
                                        </p:tgtEl>
                                        <p:attrNameLst>
                                          <p:attrName>style.visibility</p:attrName>
                                        </p:attrNameLst>
                                      </p:cBhvr>
                                      <p:to>
                                        <p:strVal val="visible"/>
                                      </p:to>
                                    </p:set>
                                    <p:anim calcmode="lin" valueType="num">
                                      <p:cBhvr additive="base">
                                        <p:cTn id="28" dur="500" fill="hold"/>
                                        <p:tgtEl>
                                          <p:spTgt spid="44045"/>
                                        </p:tgtEl>
                                        <p:attrNameLst>
                                          <p:attrName>ppt_x</p:attrName>
                                        </p:attrNameLst>
                                      </p:cBhvr>
                                      <p:tavLst>
                                        <p:tav tm="0">
                                          <p:val>
                                            <p:strVal val="1+#ppt_w/2"/>
                                          </p:val>
                                        </p:tav>
                                        <p:tav tm="100000">
                                          <p:val>
                                            <p:strVal val="#ppt_x"/>
                                          </p:val>
                                        </p:tav>
                                      </p:tavLst>
                                    </p:anim>
                                    <p:anim calcmode="lin" valueType="num">
                                      <p:cBhvr additive="base">
                                        <p:cTn id="29" dur="500" fill="hold"/>
                                        <p:tgtEl>
                                          <p:spTgt spid="4404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046"/>
                                        </p:tgtEl>
                                        <p:attrNameLst>
                                          <p:attrName>style.visibility</p:attrName>
                                        </p:attrNameLst>
                                      </p:cBhvr>
                                      <p:to>
                                        <p:strVal val="visible"/>
                                      </p:to>
                                    </p:set>
                                    <p:anim calcmode="lin" valueType="num">
                                      <p:cBhvr additive="base">
                                        <p:cTn id="32" dur="500" fill="hold"/>
                                        <p:tgtEl>
                                          <p:spTgt spid="44046"/>
                                        </p:tgtEl>
                                        <p:attrNameLst>
                                          <p:attrName>ppt_x</p:attrName>
                                        </p:attrNameLst>
                                      </p:cBhvr>
                                      <p:tavLst>
                                        <p:tav tm="0">
                                          <p:val>
                                            <p:strVal val="1+#ppt_w/2"/>
                                          </p:val>
                                        </p:tav>
                                        <p:tav tm="100000">
                                          <p:val>
                                            <p:strVal val="#ppt_x"/>
                                          </p:val>
                                        </p:tav>
                                      </p:tavLst>
                                    </p:anim>
                                    <p:anim calcmode="lin" valueType="num">
                                      <p:cBhvr additive="base">
                                        <p:cTn id="33" dur="500" fill="hold"/>
                                        <p:tgtEl>
                                          <p:spTgt spid="4404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4039"/>
                                        </p:tgtEl>
                                        <p:attrNameLst>
                                          <p:attrName>style.visibility</p:attrName>
                                        </p:attrNameLst>
                                      </p:cBhvr>
                                      <p:to>
                                        <p:strVal val="visible"/>
                                      </p:to>
                                    </p:set>
                                    <p:anim calcmode="lin" valueType="num">
                                      <p:cBhvr additive="base">
                                        <p:cTn id="36" dur="500" fill="hold"/>
                                        <p:tgtEl>
                                          <p:spTgt spid="44039"/>
                                        </p:tgtEl>
                                        <p:attrNameLst>
                                          <p:attrName>ppt_x</p:attrName>
                                        </p:attrNameLst>
                                      </p:cBhvr>
                                      <p:tavLst>
                                        <p:tav tm="0">
                                          <p:val>
                                            <p:strVal val="1+#ppt_w/2"/>
                                          </p:val>
                                        </p:tav>
                                        <p:tav tm="100000">
                                          <p:val>
                                            <p:strVal val="#ppt_x"/>
                                          </p:val>
                                        </p:tav>
                                      </p:tavLst>
                                    </p:anim>
                                    <p:anim calcmode="lin" valueType="num">
                                      <p:cBhvr additive="base">
                                        <p:cTn id="37" dur="500" fill="hold"/>
                                        <p:tgtEl>
                                          <p:spTgt spid="4403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44047"/>
                                        </p:tgtEl>
                                        <p:attrNameLst>
                                          <p:attrName>style.visibility</p:attrName>
                                        </p:attrNameLst>
                                      </p:cBhvr>
                                      <p:to>
                                        <p:strVal val="visible"/>
                                      </p:to>
                                    </p:set>
                                    <p:anim calcmode="lin" valueType="num">
                                      <p:cBhvr additive="base">
                                        <p:cTn id="40" dur="500" fill="hold"/>
                                        <p:tgtEl>
                                          <p:spTgt spid="44047"/>
                                        </p:tgtEl>
                                        <p:attrNameLst>
                                          <p:attrName>ppt_x</p:attrName>
                                        </p:attrNameLst>
                                      </p:cBhvr>
                                      <p:tavLst>
                                        <p:tav tm="0">
                                          <p:val>
                                            <p:strVal val="1+#ppt_w/2"/>
                                          </p:val>
                                        </p:tav>
                                        <p:tav tm="100000">
                                          <p:val>
                                            <p:strVal val="#ppt_x"/>
                                          </p:val>
                                        </p:tav>
                                      </p:tavLst>
                                    </p:anim>
                                    <p:anim calcmode="lin" valueType="num">
                                      <p:cBhvr additive="base">
                                        <p:cTn id="41" dur="500" fill="hold"/>
                                        <p:tgtEl>
                                          <p:spTgt spid="4404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44040"/>
                                        </p:tgtEl>
                                        <p:attrNameLst>
                                          <p:attrName>style.visibility</p:attrName>
                                        </p:attrNameLst>
                                      </p:cBhvr>
                                      <p:to>
                                        <p:strVal val="visible"/>
                                      </p:to>
                                    </p:set>
                                    <p:anim calcmode="lin" valueType="num">
                                      <p:cBhvr additive="base">
                                        <p:cTn id="44" dur="500" fill="hold"/>
                                        <p:tgtEl>
                                          <p:spTgt spid="44040"/>
                                        </p:tgtEl>
                                        <p:attrNameLst>
                                          <p:attrName>ppt_x</p:attrName>
                                        </p:attrNameLst>
                                      </p:cBhvr>
                                      <p:tavLst>
                                        <p:tav tm="0">
                                          <p:val>
                                            <p:strVal val="1+#ppt_w/2"/>
                                          </p:val>
                                        </p:tav>
                                        <p:tav tm="100000">
                                          <p:val>
                                            <p:strVal val="#ppt_x"/>
                                          </p:val>
                                        </p:tav>
                                      </p:tavLst>
                                    </p:anim>
                                    <p:anim calcmode="lin" valueType="num">
                                      <p:cBhvr additive="base">
                                        <p:cTn id="45" dur="500" fill="hold"/>
                                        <p:tgtEl>
                                          <p:spTgt spid="44040"/>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2020"/>
                            </p:stCondLst>
                            <p:childTnLst>
                              <p:par>
                                <p:cTn id="47" presetID="22" presetClass="entr" presetSubtype="2" fill="hold" grpId="0" nodeType="afterEffect">
                                  <p:stCondLst>
                                    <p:cond delay="0"/>
                                  </p:stCondLst>
                                  <p:childTnLst>
                                    <p:set>
                                      <p:cBhvr>
                                        <p:cTn id="48" dur="1" fill="hold">
                                          <p:stCondLst>
                                            <p:cond delay="0"/>
                                          </p:stCondLst>
                                        </p:cTn>
                                        <p:tgtEl>
                                          <p:spTgt spid="44049"/>
                                        </p:tgtEl>
                                        <p:attrNameLst>
                                          <p:attrName>style.visibility</p:attrName>
                                        </p:attrNameLst>
                                      </p:cBhvr>
                                      <p:to>
                                        <p:strVal val="visible"/>
                                      </p:to>
                                    </p:set>
                                    <p:animEffect transition="in" filter="wipe(right)">
                                      <p:cBhvr>
                                        <p:cTn id="49" dur="500"/>
                                        <p:tgtEl>
                                          <p:spTgt spid="44049"/>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4050"/>
                                        </p:tgtEl>
                                        <p:attrNameLst>
                                          <p:attrName>style.visibility</p:attrName>
                                        </p:attrNameLst>
                                      </p:cBhvr>
                                      <p:to>
                                        <p:strVal val="visible"/>
                                      </p:to>
                                    </p:set>
                                    <p:animEffect transition="in" filter="wipe(right)">
                                      <p:cBhvr>
                                        <p:cTn id="52" dur="500"/>
                                        <p:tgtEl>
                                          <p:spTgt spid="4405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4051"/>
                                        </p:tgtEl>
                                        <p:attrNameLst>
                                          <p:attrName>style.visibility</p:attrName>
                                        </p:attrNameLst>
                                      </p:cBhvr>
                                      <p:to>
                                        <p:strVal val="visible"/>
                                      </p:to>
                                    </p:set>
                                    <p:animEffect transition="in" filter="wipe(right)">
                                      <p:cBhvr>
                                        <p:cTn id="55" dur="500"/>
                                        <p:tgtEl>
                                          <p:spTgt spid="44051"/>
                                        </p:tgtEl>
                                      </p:cBhvr>
                                    </p:animEffect>
                                  </p:childTnLst>
                                </p:cTn>
                              </p:par>
                            </p:childTnLst>
                          </p:cTn>
                        </p:par>
                        <p:par>
                          <p:cTn id="56" fill="hold" nodeType="afterGroup">
                            <p:stCondLst>
                              <p:cond delay="2520"/>
                            </p:stCondLst>
                            <p:childTnLst>
                              <p:par>
                                <p:cTn id="57" presetID="22" presetClass="entr" presetSubtype="8" fill="hold" nodeType="afterEffect">
                                  <p:stCondLst>
                                    <p:cond delay="0"/>
                                  </p:stCondLst>
                                  <p:childTnLst>
                                    <p:set>
                                      <p:cBhvr>
                                        <p:cTn id="58" dur="1" fill="hold">
                                          <p:stCondLst>
                                            <p:cond delay="0"/>
                                          </p:stCondLst>
                                        </p:cTn>
                                        <p:tgtEl>
                                          <p:spTgt spid="44041"/>
                                        </p:tgtEl>
                                        <p:attrNameLst>
                                          <p:attrName>style.visibility</p:attrName>
                                        </p:attrNameLst>
                                      </p:cBhvr>
                                      <p:to>
                                        <p:strVal val="visible"/>
                                      </p:to>
                                    </p:set>
                                    <p:animEffect transition="in" filter="wipe(left)">
                                      <p:cBhvr>
                                        <p:cTn id="59" dur="500"/>
                                        <p:tgtEl>
                                          <p:spTgt spid="44041"/>
                                        </p:tgtEl>
                                      </p:cBhvr>
                                    </p:animEffect>
                                  </p:childTnLst>
                                </p:cTn>
                              </p:par>
                              <p:par>
                                <p:cTn id="60" presetID="22" presetClass="entr" presetSubtype="8" fill="hold" nodeType="withEffect">
                                  <p:stCondLst>
                                    <p:cond delay="0"/>
                                  </p:stCondLst>
                                  <p:childTnLst>
                                    <p:set>
                                      <p:cBhvr>
                                        <p:cTn id="61" dur="1" fill="hold">
                                          <p:stCondLst>
                                            <p:cond delay="0"/>
                                          </p:stCondLst>
                                        </p:cTn>
                                        <p:tgtEl>
                                          <p:spTgt spid="44043"/>
                                        </p:tgtEl>
                                        <p:attrNameLst>
                                          <p:attrName>style.visibility</p:attrName>
                                        </p:attrNameLst>
                                      </p:cBhvr>
                                      <p:to>
                                        <p:strVal val="visible"/>
                                      </p:to>
                                    </p:set>
                                    <p:animEffect transition="in" filter="wipe(left)">
                                      <p:cBhvr>
                                        <p:cTn id="62" dur="500"/>
                                        <p:tgtEl>
                                          <p:spTgt spid="44043"/>
                                        </p:tgtEl>
                                      </p:cBhvr>
                                    </p:animEffect>
                                  </p:childTnLst>
                                </p:cTn>
                              </p:par>
                              <p:par>
                                <p:cTn id="63" presetID="22" presetClass="entr" presetSubtype="8" fill="hold" nodeType="withEffect">
                                  <p:stCondLst>
                                    <p:cond delay="0"/>
                                  </p:stCondLst>
                                  <p:childTnLst>
                                    <p:set>
                                      <p:cBhvr>
                                        <p:cTn id="64" dur="1" fill="hold">
                                          <p:stCondLst>
                                            <p:cond delay="0"/>
                                          </p:stCondLst>
                                        </p:cTn>
                                        <p:tgtEl>
                                          <p:spTgt spid="44042"/>
                                        </p:tgtEl>
                                        <p:attrNameLst>
                                          <p:attrName>style.visibility</p:attrName>
                                        </p:attrNameLst>
                                      </p:cBhvr>
                                      <p:to>
                                        <p:strVal val="visible"/>
                                      </p:to>
                                    </p:set>
                                    <p:animEffect transition="in" filter="wipe(left)">
                                      <p:cBhvr>
                                        <p:cTn id="65" dur="500"/>
                                        <p:tgtEl>
                                          <p:spTgt spid="44042"/>
                                        </p:tgtEl>
                                      </p:cBhvr>
                                    </p:animEffect>
                                  </p:childTnLst>
                                </p:cTn>
                              </p:par>
                            </p:childTnLst>
                          </p:cTn>
                        </p:par>
                        <p:par>
                          <p:cTn id="66" fill="hold" nodeType="afterGroup">
                            <p:stCondLst>
                              <p:cond delay="3020"/>
                            </p:stCondLst>
                            <p:childTnLst>
                              <p:par>
                                <p:cTn id="67" presetID="21" presetClass="entr" presetSubtype="1" fill="hold" grpId="0" nodeType="afterEffect">
                                  <p:stCondLst>
                                    <p:cond delay="0"/>
                                  </p:stCondLst>
                                  <p:childTnLst>
                                    <p:set>
                                      <p:cBhvr>
                                        <p:cTn id="68" dur="1" fill="hold">
                                          <p:stCondLst>
                                            <p:cond delay="0"/>
                                          </p:stCondLst>
                                        </p:cTn>
                                        <p:tgtEl>
                                          <p:spTgt spid="44044"/>
                                        </p:tgtEl>
                                        <p:attrNameLst>
                                          <p:attrName>style.visibility</p:attrName>
                                        </p:attrNameLst>
                                      </p:cBhvr>
                                      <p:to>
                                        <p:strVal val="visible"/>
                                      </p:to>
                                    </p:set>
                                    <p:animEffect transition="in" filter="wheel(1)">
                                      <p:cBhvr>
                                        <p:cTn id="69" dur="2000"/>
                                        <p:tgtEl>
                                          <p:spTgt spid="44044"/>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44036"/>
                                        </p:tgtEl>
                                        <p:attrNameLst>
                                          <p:attrName>style.visibility</p:attrName>
                                        </p:attrNameLst>
                                      </p:cBhvr>
                                      <p:to>
                                        <p:strVal val="visible"/>
                                      </p:to>
                                    </p:set>
                                    <p:animEffect transition="in" filter="wheel(1)">
                                      <p:cBhvr>
                                        <p:cTn id="72" dur="2000"/>
                                        <p:tgtEl>
                                          <p:spTgt spid="44036"/>
                                        </p:tgtEl>
                                      </p:cBhvr>
                                    </p:animEffect>
                                  </p:childTnLst>
                                </p:cTn>
                              </p:par>
                            </p:childTnLst>
                          </p:cTn>
                        </p:par>
                        <p:par>
                          <p:cTn id="73" fill="hold" nodeType="afterGroup">
                            <p:stCondLst>
                              <p:cond delay="5020"/>
                            </p:stCondLst>
                            <p:childTnLst>
                              <p:par>
                                <p:cTn id="74" presetID="31" presetClass="entr" presetSubtype="0" fill="hold" grpId="0" nodeType="afterEffect">
                                  <p:stCondLst>
                                    <p:cond delay="0"/>
                                  </p:stCondLst>
                                  <p:childTnLst>
                                    <p:set>
                                      <p:cBhvr>
                                        <p:cTn id="75" dur="1" fill="hold">
                                          <p:stCondLst>
                                            <p:cond delay="0"/>
                                          </p:stCondLst>
                                        </p:cTn>
                                        <p:tgtEl>
                                          <p:spTgt spid="44048"/>
                                        </p:tgtEl>
                                        <p:attrNameLst>
                                          <p:attrName>style.visibility</p:attrName>
                                        </p:attrNameLst>
                                      </p:cBhvr>
                                      <p:to>
                                        <p:strVal val="visible"/>
                                      </p:to>
                                    </p:set>
                                    <p:anim calcmode="lin" valueType="num">
                                      <p:cBhvr>
                                        <p:cTn id="76" dur="500" fill="hold"/>
                                        <p:tgtEl>
                                          <p:spTgt spid="44048"/>
                                        </p:tgtEl>
                                        <p:attrNameLst>
                                          <p:attrName>ppt_w</p:attrName>
                                        </p:attrNameLst>
                                      </p:cBhvr>
                                      <p:tavLst>
                                        <p:tav tm="0">
                                          <p:val>
                                            <p:fltVal val="0"/>
                                          </p:val>
                                        </p:tav>
                                        <p:tav tm="100000">
                                          <p:val>
                                            <p:strVal val="#ppt_w"/>
                                          </p:val>
                                        </p:tav>
                                      </p:tavLst>
                                    </p:anim>
                                    <p:anim calcmode="lin" valueType="num">
                                      <p:cBhvr>
                                        <p:cTn id="77" dur="500" fill="hold"/>
                                        <p:tgtEl>
                                          <p:spTgt spid="44048"/>
                                        </p:tgtEl>
                                        <p:attrNameLst>
                                          <p:attrName>ppt_h</p:attrName>
                                        </p:attrNameLst>
                                      </p:cBhvr>
                                      <p:tavLst>
                                        <p:tav tm="0">
                                          <p:val>
                                            <p:fltVal val="0"/>
                                          </p:val>
                                        </p:tav>
                                        <p:tav tm="100000">
                                          <p:val>
                                            <p:strVal val="#ppt_h"/>
                                          </p:val>
                                        </p:tav>
                                      </p:tavLst>
                                    </p:anim>
                                    <p:anim calcmode="lin" valueType="num">
                                      <p:cBhvr>
                                        <p:cTn id="78" dur="500" fill="hold"/>
                                        <p:tgtEl>
                                          <p:spTgt spid="44048"/>
                                        </p:tgtEl>
                                        <p:attrNameLst>
                                          <p:attrName>style.rotation</p:attrName>
                                        </p:attrNameLst>
                                      </p:cBhvr>
                                      <p:tavLst>
                                        <p:tav tm="0">
                                          <p:val>
                                            <p:fltVal val="90"/>
                                          </p:val>
                                        </p:tav>
                                        <p:tav tm="100000">
                                          <p:val>
                                            <p:fltVal val="0"/>
                                          </p:val>
                                        </p:tav>
                                      </p:tavLst>
                                    </p:anim>
                                    <p:animEffect transition="in" filter="fade">
                                      <p:cBhvr>
                                        <p:cTn id="79" dur="500"/>
                                        <p:tgtEl>
                                          <p:spTgt spid="44048"/>
                                        </p:tgtEl>
                                      </p:cBhvr>
                                    </p:animEffect>
                                  </p:childTnLst>
                                </p:cTn>
                              </p:par>
                            </p:childTnLst>
                          </p:cTn>
                        </p:par>
                        <p:par>
                          <p:cTn id="80" fill="hold" nodeType="afterGroup">
                            <p:stCondLst>
                              <p:cond delay="5520"/>
                            </p:stCondLst>
                            <p:childTnLst>
                              <p:par>
                                <p:cTn id="81" presetID="22" presetClass="entr" presetSubtype="8" fill="hold" grpId="0" nodeType="afterEffect">
                                  <p:stCondLst>
                                    <p:cond delay="0"/>
                                  </p:stCondLst>
                                  <p:childTnLst>
                                    <p:set>
                                      <p:cBhvr>
                                        <p:cTn id="82" dur="1" fill="hold">
                                          <p:stCondLst>
                                            <p:cond delay="0"/>
                                          </p:stCondLst>
                                        </p:cTn>
                                        <p:tgtEl>
                                          <p:spTgt spid="44052"/>
                                        </p:tgtEl>
                                        <p:attrNameLst>
                                          <p:attrName>style.visibility</p:attrName>
                                        </p:attrNameLst>
                                      </p:cBhvr>
                                      <p:to>
                                        <p:strVal val="visible"/>
                                      </p:to>
                                    </p:set>
                                    <p:animEffect transition="in" filter="wipe(left)">
                                      <p:cBhvr>
                                        <p:cTn id="83" dur="500"/>
                                        <p:tgtEl>
                                          <p:spTgt spid="44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6" grpId="0" animBg="1" autoUpdateAnimBg="0"/>
      <p:bldP spid="44038" grpId="0" animBg="1" autoUpdateAnimBg="0"/>
      <p:bldP spid="44039" grpId="0" animBg="1" autoUpdateAnimBg="0"/>
      <p:bldP spid="44040" grpId="0" animBg="1" autoUpdateAnimBg="0"/>
      <p:bldP spid="44044" grpId="0" animBg="1" autoUpdateAnimBg="0"/>
      <p:bldP spid="44045" grpId="0" autoUpdateAnimBg="0"/>
      <p:bldP spid="44046" grpId="0" autoUpdateAnimBg="0"/>
      <p:bldP spid="44047" grpId="0" autoUpdateAnimBg="0"/>
      <p:bldP spid="44048" grpId="0" autoUpdateAnimBg="0"/>
      <p:bldP spid="44049" grpId="0" autoUpdateAnimBg="0"/>
      <p:bldP spid="44050" grpId="0" autoUpdateAnimBg="0"/>
      <p:bldP spid="44051" grpId="0" autoUpdateAnimBg="0"/>
      <p:bldP spid="4405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76">
            <a:extLst>
              <a:ext uri="{FF2B5EF4-FFF2-40B4-BE49-F238E27FC236}">
                <a16:creationId xmlns:a16="http://schemas.microsoft.com/office/drawing/2014/main" id="{D578D613-E103-4515-A06E-A294E8C90BF6}"/>
              </a:ext>
            </a:extLst>
          </p:cNvPr>
          <p:cNvSpPr txBox="1">
            <a:spLocks noChangeArrowheads="1"/>
          </p:cNvSpPr>
          <p:nvPr/>
        </p:nvSpPr>
        <p:spPr bwMode="auto">
          <a:xfrm>
            <a:off x="477838" y="16351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Specific objectives</a:t>
            </a:r>
          </a:p>
        </p:txBody>
      </p:sp>
      <p:sp>
        <p:nvSpPr>
          <p:cNvPr id="45059" name="Freeform 6">
            <a:extLst>
              <a:ext uri="{FF2B5EF4-FFF2-40B4-BE49-F238E27FC236}">
                <a16:creationId xmlns:a16="http://schemas.microsoft.com/office/drawing/2014/main" id="{3184608F-D381-4128-A6A5-26A59BF13A7E}"/>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060" name="Freeform 42">
            <a:extLst>
              <a:ext uri="{FF2B5EF4-FFF2-40B4-BE49-F238E27FC236}">
                <a16:creationId xmlns:a16="http://schemas.microsoft.com/office/drawing/2014/main" id="{ACE6E919-C8A7-45D1-84EF-7C9010968124}"/>
              </a:ext>
            </a:extLst>
          </p:cNvPr>
          <p:cNvSpPr>
            <a:spLocks/>
          </p:cNvSpPr>
          <p:nvPr/>
        </p:nvSpPr>
        <p:spPr bwMode="auto">
          <a:xfrm>
            <a:off x="2103438" y="1609725"/>
            <a:ext cx="3246437" cy="73977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141414"/>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061" name="Freeform 42">
            <a:extLst>
              <a:ext uri="{FF2B5EF4-FFF2-40B4-BE49-F238E27FC236}">
                <a16:creationId xmlns:a16="http://schemas.microsoft.com/office/drawing/2014/main" id="{0A9E56F1-CD4B-42AA-B974-0F3E90C8510E}"/>
              </a:ext>
            </a:extLst>
          </p:cNvPr>
          <p:cNvSpPr>
            <a:spLocks/>
          </p:cNvSpPr>
          <p:nvPr/>
        </p:nvSpPr>
        <p:spPr bwMode="auto">
          <a:xfrm flipH="1">
            <a:off x="6454775" y="1609725"/>
            <a:ext cx="3246438" cy="73977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141414"/>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062" name="Freeform 42">
            <a:extLst>
              <a:ext uri="{FF2B5EF4-FFF2-40B4-BE49-F238E27FC236}">
                <a16:creationId xmlns:a16="http://schemas.microsoft.com/office/drawing/2014/main" id="{E9BA0C34-32BD-4218-ABA5-FEC38495735F}"/>
              </a:ext>
            </a:extLst>
          </p:cNvPr>
          <p:cNvSpPr>
            <a:spLocks/>
          </p:cNvSpPr>
          <p:nvPr/>
        </p:nvSpPr>
        <p:spPr bwMode="auto">
          <a:xfrm flipV="1">
            <a:off x="2103438" y="4941888"/>
            <a:ext cx="3246437" cy="738187"/>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141414"/>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063" name="Freeform 42">
            <a:extLst>
              <a:ext uri="{FF2B5EF4-FFF2-40B4-BE49-F238E27FC236}">
                <a16:creationId xmlns:a16="http://schemas.microsoft.com/office/drawing/2014/main" id="{3960F290-B8DF-43E6-B6E5-7F0AE42CA8DB}"/>
              </a:ext>
            </a:extLst>
          </p:cNvPr>
          <p:cNvSpPr>
            <a:spLocks/>
          </p:cNvSpPr>
          <p:nvPr/>
        </p:nvSpPr>
        <p:spPr bwMode="auto">
          <a:xfrm flipH="1" flipV="1">
            <a:off x="6454775" y="4941888"/>
            <a:ext cx="3246438" cy="738187"/>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141414"/>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064" name="矩形 7">
            <a:extLst>
              <a:ext uri="{FF2B5EF4-FFF2-40B4-BE49-F238E27FC236}">
                <a16:creationId xmlns:a16="http://schemas.microsoft.com/office/drawing/2014/main" id="{9A50E74A-2E1A-4748-A389-E5F9D1F05F30}"/>
              </a:ext>
            </a:extLst>
          </p:cNvPr>
          <p:cNvSpPr>
            <a:spLocks noChangeArrowheads="1"/>
          </p:cNvSpPr>
          <p:nvPr/>
        </p:nvSpPr>
        <p:spPr bwMode="auto">
          <a:xfrm>
            <a:off x="0" y="3141663"/>
            <a:ext cx="12196763" cy="1150937"/>
          </a:xfrm>
          <a:prstGeom prst="rect">
            <a:avLst/>
          </a:prstGeom>
          <a:solidFill>
            <a:schemeClr val="tx1"/>
          </a:solidFill>
          <a:ln w="9525" cmpd="sng">
            <a:solidFill>
              <a:schemeClr val="tx1"/>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065" name="TextBox 8">
            <a:extLst>
              <a:ext uri="{FF2B5EF4-FFF2-40B4-BE49-F238E27FC236}">
                <a16:creationId xmlns:a16="http://schemas.microsoft.com/office/drawing/2014/main" id="{6C6E2805-AB69-4586-8EEF-91526A518923}"/>
              </a:ext>
            </a:extLst>
          </p:cNvPr>
          <p:cNvSpPr txBox="1">
            <a:spLocks noChangeArrowheads="1"/>
          </p:cNvSpPr>
          <p:nvPr/>
        </p:nvSpPr>
        <p:spPr bwMode="auto">
          <a:xfrm>
            <a:off x="2412051" y="3409860"/>
            <a:ext cx="7448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FFFFFF"/>
                </a:solidFill>
                <a:latin typeface="微软雅黑" panose="020B0503020204020204" pitchFamily="34" charset="-122"/>
                <a:ea typeface="微软雅黑" panose="020B0503020204020204" pitchFamily="34" charset="-122"/>
              </a:rPr>
              <a:t>Specific objectives and implementation of the brief process</a:t>
            </a:r>
          </a:p>
        </p:txBody>
      </p:sp>
      <p:grpSp>
        <p:nvGrpSpPr>
          <p:cNvPr id="45066" name="组合 9">
            <a:extLst>
              <a:ext uri="{FF2B5EF4-FFF2-40B4-BE49-F238E27FC236}">
                <a16:creationId xmlns:a16="http://schemas.microsoft.com/office/drawing/2014/main" id="{C9D39D59-6C59-4864-B4A3-1EFE0957B3E2}"/>
              </a:ext>
            </a:extLst>
          </p:cNvPr>
          <p:cNvGrpSpPr>
            <a:grpSpLocks/>
          </p:cNvGrpSpPr>
          <p:nvPr/>
        </p:nvGrpSpPr>
        <p:grpSpPr bwMode="auto">
          <a:xfrm>
            <a:off x="1543050" y="2278063"/>
            <a:ext cx="1154113" cy="1155700"/>
            <a:chOff x="0" y="0"/>
            <a:chExt cx="1154113" cy="1155699"/>
          </a:xfrm>
        </p:grpSpPr>
        <p:sp>
          <p:nvSpPr>
            <p:cNvPr id="45067" name="Oval 30">
              <a:extLst>
                <a:ext uri="{FF2B5EF4-FFF2-40B4-BE49-F238E27FC236}">
                  <a16:creationId xmlns:a16="http://schemas.microsoft.com/office/drawing/2014/main" id="{E45B3453-7E9A-43F0-917A-7130A8DE2500}"/>
                </a:ext>
              </a:extLst>
            </p:cNvPr>
            <p:cNvSpPr>
              <a:spLocks noChangeArrowheads="1"/>
            </p:cNvSpPr>
            <p:nvPr/>
          </p:nvSpPr>
          <p:spPr bwMode="auto">
            <a:xfrm>
              <a:off x="0" y="0"/>
              <a:ext cx="1154113" cy="115569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068" name="Freeform 34">
              <a:extLst>
                <a:ext uri="{FF2B5EF4-FFF2-40B4-BE49-F238E27FC236}">
                  <a16:creationId xmlns:a16="http://schemas.microsoft.com/office/drawing/2014/main" id="{0321FD4A-166A-4105-A407-D80ABB725674}"/>
                </a:ext>
              </a:extLst>
            </p:cNvPr>
            <p:cNvSpPr>
              <a:spLocks noEditPoints="1"/>
            </p:cNvSpPr>
            <p:nvPr/>
          </p:nvSpPr>
          <p:spPr bwMode="auto">
            <a:xfrm>
              <a:off x="266700" y="128587"/>
              <a:ext cx="638175" cy="868362"/>
            </a:xfrm>
            <a:custGeom>
              <a:avLst/>
              <a:gdLst>
                <a:gd name="T0" fmla="*/ 143 w 709"/>
                <a:gd name="T1" fmla="*/ 358 h 965"/>
                <a:gd name="T2" fmla="*/ 218 w 709"/>
                <a:gd name="T3" fmla="*/ 534 h 965"/>
                <a:gd name="T4" fmla="*/ 279 w 709"/>
                <a:gd name="T5" fmla="*/ 675 h 965"/>
                <a:gd name="T6" fmla="*/ 416 w 709"/>
                <a:gd name="T7" fmla="*/ 679 h 965"/>
                <a:gd name="T8" fmla="*/ 446 w 709"/>
                <a:gd name="T9" fmla="*/ 623 h 965"/>
                <a:gd name="T10" fmla="*/ 522 w 709"/>
                <a:gd name="T11" fmla="*/ 481 h 965"/>
                <a:gd name="T12" fmla="*/ 355 w 709"/>
                <a:gd name="T13" fmla="*/ 147 h 965"/>
                <a:gd name="T14" fmla="*/ 294 w 709"/>
                <a:gd name="T15" fmla="*/ 723 h 965"/>
                <a:gd name="T16" fmla="*/ 224 w 709"/>
                <a:gd name="T17" fmla="*/ 643 h 965"/>
                <a:gd name="T18" fmla="*/ 151 w 709"/>
                <a:gd name="T19" fmla="*/ 506 h 965"/>
                <a:gd name="T20" fmla="*/ 355 w 709"/>
                <a:gd name="T21" fmla="*/ 102 h 965"/>
                <a:gd name="T22" fmla="*/ 559 w 709"/>
                <a:gd name="T23" fmla="*/ 506 h 965"/>
                <a:gd name="T24" fmla="*/ 485 w 709"/>
                <a:gd name="T25" fmla="*/ 643 h 965"/>
                <a:gd name="T26" fmla="*/ 416 w 709"/>
                <a:gd name="T27" fmla="*/ 723 h 965"/>
                <a:gd name="T28" fmla="*/ 254 w 709"/>
                <a:gd name="T29" fmla="*/ 865 h 965"/>
                <a:gd name="T30" fmla="*/ 426 w 709"/>
                <a:gd name="T31" fmla="*/ 897 h 965"/>
                <a:gd name="T32" fmla="*/ 426 w 709"/>
                <a:gd name="T33" fmla="*/ 832 h 965"/>
                <a:gd name="T34" fmla="*/ 274 w 709"/>
                <a:gd name="T35" fmla="*/ 885 h 965"/>
                <a:gd name="T36" fmla="*/ 439 w 709"/>
                <a:gd name="T37" fmla="*/ 885 h 965"/>
                <a:gd name="T38" fmla="*/ 459 w 709"/>
                <a:gd name="T39" fmla="*/ 865 h 965"/>
                <a:gd name="T40" fmla="*/ 254 w 709"/>
                <a:gd name="T41" fmla="*/ 762 h 965"/>
                <a:gd name="T42" fmla="*/ 459 w 709"/>
                <a:gd name="T43" fmla="*/ 865 h 965"/>
                <a:gd name="T44" fmla="*/ 457 w 709"/>
                <a:gd name="T45" fmla="*/ 403 h 965"/>
                <a:gd name="T46" fmla="*/ 388 w 709"/>
                <a:gd name="T47" fmla="*/ 472 h 965"/>
                <a:gd name="T48" fmla="*/ 321 w 709"/>
                <a:gd name="T49" fmla="*/ 472 h 965"/>
                <a:gd name="T50" fmla="*/ 252 w 709"/>
                <a:gd name="T51" fmla="*/ 403 h 965"/>
                <a:gd name="T52" fmla="*/ 252 w 709"/>
                <a:gd name="T53" fmla="*/ 336 h 965"/>
                <a:gd name="T54" fmla="*/ 321 w 709"/>
                <a:gd name="T55" fmla="*/ 266 h 965"/>
                <a:gd name="T56" fmla="*/ 388 w 709"/>
                <a:gd name="T57" fmla="*/ 266 h 965"/>
                <a:gd name="T58" fmla="*/ 457 w 709"/>
                <a:gd name="T59" fmla="*/ 336 h 965"/>
                <a:gd name="T60" fmla="*/ 681 w 709"/>
                <a:gd name="T61" fmla="*/ 326 h 965"/>
                <a:gd name="T62" fmla="*/ 645 w 709"/>
                <a:gd name="T63" fmla="*/ 358 h 965"/>
                <a:gd name="T64" fmla="*/ 681 w 709"/>
                <a:gd name="T65" fmla="*/ 379 h 965"/>
                <a:gd name="T66" fmla="*/ 681 w 709"/>
                <a:gd name="T67" fmla="*/ 326 h 965"/>
                <a:gd name="T68" fmla="*/ 603 w 709"/>
                <a:gd name="T69" fmla="*/ 142 h 965"/>
                <a:gd name="T70" fmla="*/ 566 w 709"/>
                <a:gd name="T71" fmla="*/ 105 h 965"/>
                <a:gd name="T72" fmla="*/ 576 w 709"/>
                <a:gd name="T73" fmla="*/ 170 h 965"/>
                <a:gd name="T74" fmla="*/ 380 w 709"/>
                <a:gd name="T75" fmla="*/ 68 h 965"/>
                <a:gd name="T76" fmla="*/ 354 w 709"/>
                <a:gd name="T77" fmla="*/ 0 h 965"/>
                <a:gd name="T78" fmla="*/ 327 w 709"/>
                <a:gd name="T79" fmla="*/ 68 h 965"/>
                <a:gd name="T80" fmla="*/ 130 w 709"/>
                <a:gd name="T81" fmla="*/ 173 h 965"/>
                <a:gd name="T82" fmla="*/ 142 w 709"/>
                <a:gd name="T83" fmla="*/ 109 h 965"/>
                <a:gd name="T84" fmla="*/ 104 w 709"/>
                <a:gd name="T85" fmla="*/ 147 h 965"/>
                <a:gd name="T86" fmla="*/ 64 w 709"/>
                <a:gd name="T87" fmla="*/ 358 h 965"/>
                <a:gd name="T88" fmla="*/ 28 w 709"/>
                <a:gd name="T89" fmla="*/ 326 h 965"/>
                <a:gd name="T90" fmla="*/ 28 w 709"/>
                <a:gd name="T91" fmla="*/ 379 h 965"/>
                <a:gd name="T92" fmla="*/ 64 w 709"/>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69" name="组合 12">
            <a:extLst>
              <a:ext uri="{FF2B5EF4-FFF2-40B4-BE49-F238E27FC236}">
                <a16:creationId xmlns:a16="http://schemas.microsoft.com/office/drawing/2014/main" id="{C90D26E4-51FC-411C-8C09-18B56F3AD3C6}"/>
              </a:ext>
            </a:extLst>
          </p:cNvPr>
          <p:cNvGrpSpPr>
            <a:grpSpLocks/>
          </p:cNvGrpSpPr>
          <p:nvPr/>
        </p:nvGrpSpPr>
        <p:grpSpPr bwMode="auto">
          <a:xfrm>
            <a:off x="1568450" y="3852863"/>
            <a:ext cx="1154113" cy="1155700"/>
            <a:chOff x="0" y="0"/>
            <a:chExt cx="1154113" cy="1155699"/>
          </a:xfrm>
        </p:grpSpPr>
        <p:sp>
          <p:nvSpPr>
            <p:cNvPr id="45070" name="Oval 31">
              <a:extLst>
                <a:ext uri="{FF2B5EF4-FFF2-40B4-BE49-F238E27FC236}">
                  <a16:creationId xmlns:a16="http://schemas.microsoft.com/office/drawing/2014/main" id="{22005DF8-C6BF-499C-B638-D8D869F37BEE}"/>
                </a:ext>
              </a:extLst>
            </p:cNvPr>
            <p:cNvSpPr>
              <a:spLocks noChangeArrowheads="1"/>
            </p:cNvSpPr>
            <p:nvPr/>
          </p:nvSpPr>
          <p:spPr bwMode="auto">
            <a:xfrm>
              <a:off x="0" y="0"/>
              <a:ext cx="1154113" cy="115569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071" name="Freeform 35">
              <a:extLst>
                <a:ext uri="{FF2B5EF4-FFF2-40B4-BE49-F238E27FC236}">
                  <a16:creationId xmlns:a16="http://schemas.microsoft.com/office/drawing/2014/main" id="{1B508030-8457-41E5-9FF1-6C92746BB3AF}"/>
                </a:ext>
              </a:extLst>
            </p:cNvPr>
            <p:cNvSpPr>
              <a:spLocks noEditPoints="1"/>
            </p:cNvSpPr>
            <p:nvPr/>
          </p:nvSpPr>
          <p:spPr bwMode="auto">
            <a:xfrm>
              <a:off x="269875" y="169862"/>
              <a:ext cx="563563" cy="766762"/>
            </a:xfrm>
            <a:custGeom>
              <a:avLst/>
              <a:gdLst>
                <a:gd name="T0" fmla="*/ 82 w 625"/>
                <a:gd name="T1" fmla="*/ 138 h 852"/>
                <a:gd name="T2" fmla="*/ 69 w 625"/>
                <a:gd name="T3" fmla="*/ 852 h 852"/>
                <a:gd name="T4" fmla="*/ 625 w 625"/>
                <a:gd name="T5" fmla="*/ 209 h 852"/>
                <a:gd name="T6" fmla="*/ 577 w 625"/>
                <a:gd name="T7" fmla="*/ 224 h 852"/>
                <a:gd name="T8" fmla="*/ 71 w 625"/>
                <a:gd name="T9" fmla="*/ 803 h 852"/>
                <a:gd name="T10" fmla="*/ 270 w 625"/>
                <a:gd name="T11" fmla="*/ 91 h 852"/>
                <a:gd name="T12" fmla="*/ 355 w 625"/>
                <a:gd name="T13" fmla="*/ 91 h 852"/>
                <a:gd name="T14" fmla="*/ 311 w 625"/>
                <a:gd name="T15" fmla="*/ 136 h 852"/>
                <a:gd name="T16" fmla="*/ 218 w 625"/>
                <a:gd name="T17" fmla="*/ 93 h 852"/>
                <a:gd name="T18" fmla="*/ 115 w 625"/>
                <a:gd name="T19" fmla="*/ 216 h 852"/>
                <a:gd name="T20" fmla="*/ 510 w 625"/>
                <a:gd name="T21" fmla="*/ 216 h 852"/>
                <a:gd name="T22" fmla="*/ 407 w 625"/>
                <a:gd name="T23" fmla="*/ 93 h 852"/>
                <a:gd name="T24" fmla="*/ 218 w 625"/>
                <a:gd name="T25" fmla="*/ 93 h 852"/>
                <a:gd name="T26" fmla="*/ 221 w 625"/>
                <a:gd name="T27" fmla="*/ 647 h 852"/>
                <a:gd name="T28" fmla="*/ 151 w 625"/>
                <a:gd name="T29" fmla="*/ 667 h 852"/>
                <a:gd name="T30" fmla="*/ 136 w 625"/>
                <a:gd name="T31" fmla="*/ 682 h 852"/>
                <a:gd name="T32" fmla="*/ 221 w 625"/>
                <a:gd name="T33" fmla="*/ 688 h 852"/>
                <a:gd name="T34" fmla="*/ 132 w 625"/>
                <a:gd name="T35" fmla="*/ 732 h 852"/>
                <a:gd name="T36" fmla="*/ 242 w 625"/>
                <a:gd name="T37" fmla="*/ 678 h 852"/>
                <a:gd name="T38" fmla="*/ 242 w 625"/>
                <a:gd name="T39" fmla="*/ 643 h 852"/>
                <a:gd name="T40" fmla="*/ 110 w 625"/>
                <a:gd name="T41" fmla="*/ 650 h 852"/>
                <a:gd name="T42" fmla="*/ 214 w 625"/>
                <a:gd name="T43" fmla="*/ 760 h 852"/>
                <a:gd name="T44" fmla="*/ 214 w 625"/>
                <a:gd name="T45" fmla="*/ 335 h 852"/>
                <a:gd name="T46" fmla="*/ 151 w 625"/>
                <a:gd name="T47" fmla="*/ 354 h 852"/>
                <a:gd name="T48" fmla="*/ 173 w 625"/>
                <a:gd name="T49" fmla="*/ 410 h 852"/>
                <a:gd name="T50" fmla="*/ 132 w 625"/>
                <a:gd name="T51" fmla="*/ 425 h 852"/>
                <a:gd name="T52" fmla="*/ 214 w 625"/>
                <a:gd name="T53" fmla="*/ 313 h 852"/>
                <a:gd name="T54" fmla="*/ 110 w 625"/>
                <a:gd name="T55" fmla="*/ 423 h 852"/>
                <a:gd name="T56" fmla="*/ 241 w 625"/>
                <a:gd name="T57" fmla="*/ 359 h 852"/>
                <a:gd name="T58" fmla="*/ 240 w 625"/>
                <a:gd name="T59" fmla="*/ 330 h 852"/>
                <a:gd name="T60" fmla="*/ 221 w 625"/>
                <a:gd name="T61" fmla="*/ 503 h 852"/>
                <a:gd name="T62" fmla="*/ 136 w 625"/>
                <a:gd name="T63" fmla="*/ 524 h 852"/>
                <a:gd name="T64" fmla="*/ 221 w 625"/>
                <a:gd name="T65" fmla="*/ 581 h 852"/>
                <a:gd name="T66" fmla="*/ 242 w 625"/>
                <a:gd name="T67" fmla="*/ 487 h 852"/>
                <a:gd name="T68" fmla="*/ 110 w 625"/>
                <a:gd name="T69" fmla="*/ 492 h 852"/>
                <a:gd name="T70" fmla="*/ 221 w 625"/>
                <a:gd name="T71" fmla="*/ 602 h 852"/>
                <a:gd name="T72" fmla="*/ 289 w 625"/>
                <a:gd name="T73" fmla="*/ 465 h 852"/>
                <a:gd name="T74" fmla="*/ 327 w 625"/>
                <a:gd name="T75" fmla="*/ 723 h 852"/>
                <a:gd name="T76" fmla="*/ 502 w 625"/>
                <a:gd name="T77" fmla="*/ 669 h 852"/>
                <a:gd name="T78" fmla="*/ 320 w 625"/>
                <a:gd name="T79" fmla="*/ 716 h 852"/>
                <a:gd name="T80" fmla="*/ 502 w 625"/>
                <a:gd name="T81" fmla="*/ 507 h 852"/>
                <a:gd name="T82" fmla="*/ 320 w 625"/>
                <a:gd name="T83" fmla="*/ 410 h 852"/>
                <a:gd name="T84" fmla="*/ 320 w 625"/>
                <a:gd name="T85" fmla="*/ 3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2" name="组合 15">
            <a:extLst>
              <a:ext uri="{FF2B5EF4-FFF2-40B4-BE49-F238E27FC236}">
                <a16:creationId xmlns:a16="http://schemas.microsoft.com/office/drawing/2014/main" id="{CB36E439-755B-431B-B3D5-D8D3C23B098E}"/>
              </a:ext>
            </a:extLst>
          </p:cNvPr>
          <p:cNvGrpSpPr>
            <a:grpSpLocks/>
          </p:cNvGrpSpPr>
          <p:nvPr/>
        </p:nvGrpSpPr>
        <p:grpSpPr bwMode="auto">
          <a:xfrm>
            <a:off x="9077325" y="2309813"/>
            <a:ext cx="1155700" cy="1155700"/>
            <a:chOff x="0" y="0"/>
            <a:chExt cx="1155700" cy="1155699"/>
          </a:xfrm>
        </p:grpSpPr>
        <p:sp>
          <p:nvSpPr>
            <p:cNvPr id="45073" name="Oval 33">
              <a:extLst>
                <a:ext uri="{FF2B5EF4-FFF2-40B4-BE49-F238E27FC236}">
                  <a16:creationId xmlns:a16="http://schemas.microsoft.com/office/drawing/2014/main" id="{00A900CC-352A-4273-8FAE-2432D1EFF258}"/>
                </a:ext>
              </a:extLst>
            </p:cNvPr>
            <p:cNvSpPr>
              <a:spLocks noChangeArrowheads="1"/>
            </p:cNvSpPr>
            <p:nvPr/>
          </p:nvSpPr>
          <p:spPr bwMode="auto">
            <a:xfrm>
              <a:off x="0" y="0"/>
              <a:ext cx="1155700" cy="1155699"/>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074" name="Freeform 36">
              <a:extLst>
                <a:ext uri="{FF2B5EF4-FFF2-40B4-BE49-F238E27FC236}">
                  <a16:creationId xmlns:a16="http://schemas.microsoft.com/office/drawing/2014/main" id="{0F2255F5-FA3E-4256-8C0A-5BE88925D00D}"/>
                </a:ext>
              </a:extLst>
            </p:cNvPr>
            <p:cNvSpPr>
              <a:spLocks noEditPoints="1"/>
            </p:cNvSpPr>
            <p:nvPr/>
          </p:nvSpPr>
          <p:spPr bwMode="auto">
            <a:xfrm>
              <a:off x="261937" y="217487"/>
              <a:ext cx="712788" cy="701675"/>
            </a:xfrm>
            <a:custGeom>
              <a:avLst/>
              <a:gdLst>
                <a:gd name="T0" fmla="*/ 209 w 792"/>
                <a:gd name="T1" fmla="*/ 341 h 779"/>
                <a:gd name="T2" fmla="*/ 277 w 792"/>
                <a:gd name="T3" fmla="*/ 223 h 779"/>
                <a:gd name="T4" fmla="*/ 390 w 792"/>
                <a:gd name="T5" fmla="*/ 323 h 779"/>
                <a:gd name="T6" fmla="*/ 294 w 792"/>
                <a:gd name="T7" fmla="*/ 203 h 779"/>
                <a:gd name="T8" fmla="*/ 390 w 792"/>
                <a:gd name="T9" fmla="*/ 323 h 779"/>
                <a:gd name="T10" fmla="*/ 390 w 792"/>
                <a:gd name="T11" fmla="*/ 323 h 779"/>
                <a:gd name="T12" fmla="*/ 467 w 792"/>
                <a:gd name="T13" fmla="*/ 194 h 779"/>
                <a:gd name="T14" fmla="*/ 492 w 792"/>
                <a:gd name="T15" fmla="*/ 181 h 779"/>
                <a:gd name="T16" fmla="*/ 495 w 792"/>
                <a:gd name="T17" fmla="*/ 203 h 779"/>
                <a:gd name="T18" fmla="*/ 488 w 792"/>
                <a:gd name="T19" fmla="*/ 239 h 779"/>
                <a:gd name="T20" fmla="*/ 465 w 792"/>
                <a:gd name="T21" fmla="*/ 230 h 779"/>
                <a:gd name="T22" fmla="*/ 437 w 792"/>
                <a:gd name="T23" fmla="*/ 206 h 779"/>
                <a:gd name="T24" fmla="*/ 456 w 792"/>
                <a:gd name="T25" fmla="*/ 192 h 779"/>
                <a:gd name="T26" fmla="*/ 492 w 792"/>
                <a:gd name="T27" fmla="*/ 181 h 779"/>
                <a:gd name="T28" fmla="*/ 375 w 792"/>
                <a:gd name="T29" fmla="*/ 343 h 779"/>
                <a:gd name="T30" fmla="*/ 362 w 792"/>
                <a:gd name="T31" fmla="*/ 489 h 779"/>
                <a:gd name="T32" fmla="*/ 413 w 792"/>
                <a:gd name="T33" fmla="*/ 356 h 779"/>
                <a:gd name="T34" fmla="*/ 312 w 792"/>
                <a:gd name="T35" fmla="*/ 298 h 779"/>
                <a:gd name="T36" fmla="*/ 274 w 792"/>
                <a:gd name="T37" fmla="*/ 311 h 779"/>
                <a:gd name="T38" fmla="*/ 325 w 792"/>
                <a:gd name="T39" fmla="*/ 489 h 779"/>
                <a:gd name="T40" fmla="*/ 312 w 792"/>
                <a:gd name="T41" fmla="*/ 298 h 779"/>
                <a:gd name="T42" fmla="*/ 463 w 792"/>
                <a:gd name="T43" fmla="*/ 267 h 779"/>
                <a:gd name="T44" fmla="*/ 450 w 792"/>
                <a:gd name="T45" fmla="*/ 489 h 779"/>
                <a:gd name="T46" fmla="*/ 501 w 792"/>
                <a:gd name="T47" fmla="*/ 281 h 779"/>
                <a:gd name="T48" fmla="*/ 224 w 792"/>
                <a:gd name="T49" fmla="*/ 390 h 779"/>
                <a:gd name="T50" fmla="*/ 186 w 792"/>
                <a:gd name="T51" fmla="*/ 403 h 779"/>
                <a:gd name="T52" fmla="*/ 237 w 792"/>
                <a:gd name="T53" fmla="*/ 489 h 779"/>
                <a:gd name="T54" fmla="*/ 224 w 792"/>
                <a:gd name="T55" fmla="*/ 390 h 779"/>
                <a:gd name="T56" fmla="*/ 136 w 792"/>
                <a:gd name="T57" fmla="*/ 489 h 779"/>
                <a:gd name="T58" fmla="*/ 123 w 792"/>
                <a:gd name="T59" fmla="*/ 189 h 779"/>
                <a:gd name="T60" fmla="*/ 149 w 792"/>
                <a:gd name="T61" fmla="*/ 189 h 779"/>
                <a:gd name="T62" fmla="*/ 531 w 792"/>
                <a:gd name="T63" fmla="*/ 463 h 779"/>
                <a:gd name="T64" fmla="*/ 531 w 792"/>
                <a:gd name="T65" fmla="*/ 489 h 779"/>
                <a:gd name="T66" fmla="*/ 123 w 792"/>
                <a:gd name="T67" fmla="*/ 476 h 779"/>
                <a:gd name="T68" fmla="*/ 531 w 792"/>
                <a:gd name="T69" fmla="*/ 463 h 779"/>
                <a:gd name="T70" fmla="*/ 680 w 792"/>
                <a:gd name="T71" fmla="*/ 779 h 779"/>
                <a:gd name="T72" fmla="*/ 485 w 792"/>
                <a:gd name="T73" fmla="*/ 629 h 779"/>
                <a:gd name="T74" fmla="*/ 0 w 792"/>
                <a:gd name="T75" fmla="*/ 332 h 779"/>
                <a:gd name="T76" fmla="*/ 666 w 792"/>
                <a:gd name="T77" fmla="*/ 332 h 779"/>
                <a:gd name="T78" fmla="*/ 753 w 792"/>
                <a:gd name="T79" fmla="*/ 605 h 779"/>
                <a:gd name="T80" fmla="*/ 334 w 792"/>
                <a:gd name="T81" fmla="*/ 623 h 779"/>
                <a:gd name="T82" fmla="*/ 624 w 792"/>
                <a:gd name="T83" fmla="*/ 332 h 779"/>
                <a:gd name="T84" fmla="*/ 43 w 792"/>
                <a:gd name="T85" fmla="*/ 33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5075" name="组合 18">
            <a:extLst>
              <a:ext uri="{FF2B5EF4-FFF2-40B4-BE49-F238E27FC236}">
                <a16:creationId xmlns:a16="http://schemas.microsoft.com/office/drawing/2014/main" id="{18780A93-8332-40A2-916F-92D8FA53D246}"/>
              </a:ext>
            </a:extLst>
          </p:cNvPr>
          <p:cNvGrpSpPr>
            <a:grpSpLocks/>
          </p:cNvGrpSpPr>
          <p:nvPr/>
        </p:nvGrpSpPr>
        <p:grpSpPr bwMode="auto">
          <a:xfrm>
            <a:off x="9124950" y="3883025"/>
            <a:ext cx="1154113" cy="1155700"/>
            <a:chOff x="0" y="0"/>
            <a:chExt cx="1154113" cy="1155699"/>
          </a:xfrm>
        </p:grpSpPr>
        <p:sp>
          <p:nvSpPr>
            <p:cNvPr id="45076" name="Oval 32">
              <a:extLst>
                <a:ext uri="{FF2B5EF4-FFF2-40B4-BE49-F238E27FC236}">
                  <a16:creationId xmlns:a16="http://schemas.microsoft.com/office/drawing/2014/main" id="{D91004F5-FA09-49C9-81FD-BED3EF691195}"/>
                </a:ext>
              </a:extLst>
            </p:cNvPr>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077" name="Freeform 37">
              <a:extLst>
                <a:ext uri="{FF2B5EF4-FFF2-40B4-BE49-F238E27FC236}">
                  <a16:creationId xmlns:a16="http://schemas.microsoft.com/office/drawing/2014/main" id="{B1DC39F4-310C-4F68-BFDF-4A04F7B0EE34}"/>
                </a:ext>
              </a:extLst>
            </p:cNvPr>
            <p:cNvSpPr>
              <a:spLocks noEditPoints="1"/>
            </p:cNvSpPr>
            <p:nvPr/>
          </p:nvSpPr>
          <p:spPr bwMode="auto">
            <a:xfrm>
              <a:off x="268287" y="254000"/>
              <a:ext cx="658813" cy="652462"/>
            </a:xfrm>
            <a:custGeom>
              <a:avLst/>
              <a:gdLst>
                <a:gd name="T0" fmla="*/ 661 w 732"/>
                <a:gd name="T1" fmla="*/ 624 h 724"/>
                <a:gd name="T2" fmla="*/ 585 w 732"/>
                <a:gd name="T3" fmla="*/ 624 h 724"/>
                <a:gd name="T4" fmla="*/ 479 w 732"/>
                <a:gd name="T5" fmla="*/ 421 h 724"/>
                <a:gd name="T6" fmla="*/ 468 w 732"/>
                <a:gd name="T7" fmla="*/ 461 h 724"/>
                <a:gd name="T8" fmla="*/ 410 w 732"/>
                <a:gd name="T9" fmla="*/ 505 h 724"/>
                <a:gd name="T10" fmla="*/ 600 w 732"/>
                <a:gd name="T11" fmla="*/ 715 h 724"/>
                <a:gd name="T12" fmla="*/ 722 w 732"/>
                <a:gd name="T13" fmla="*/ 633 h 724"/>
                <a:gd name="T14" fmla="*/ 632 w 732"/>
                <a:gd name="T15" fmla="*/ 540 h 724"/>
                <a:gd name="T16" fmla="*/ 499 w 732"/>
                <a:gd name="T17" fmla="*/ 431 h 724"/>
                <a:gd name="T18" fmla="*/ 264 w 732"/>
                <a:gd name="T19" fmla="*/ 257 h 724"/>
                <a:gd name="T20" fmla="*/ 304 w 732"/>
                <a:gd name="T21" fmla="*/ 246 h 724"/>
                <a:gd name="T22" fmla="*/ 315 w 732"/>
                <a:gd name="T23" fmla="*/ 207 h 724"/>
                <a:gd name="T24" fmla="*/ 325 w 732"/>
                <a:gd name="T25" fmla="*/ 170 h 724"/>
                <a:gd name="T26" fmla="*/ 141 w 732"/>
                <a:gd name="T27" fmla="*/ 16 h 724"/>
                <a:gd name="T28" fmla="*/ 116 w 732"/>
                <a:gd name="T29" fmla="*/ 205 h 724"/>
                <a:gd name="T30" fmla="*/ 1 w 732"/>
                <a:gd name="T31" fmla="*/ 157 h 724"/>
                <a:gd name="T32" fmla="*/ 218 w 732"/>
                <a:gd name="T33" fmla="*/ 312 h 724"/>
                <a:gd name="T34" fmla="*/ 246 w 732"/>
                <a:gd name="T35" fmla="*/ 276 h 724"/>
                <a:gd name="T36" fmla="*/ 705 w 732"/>
                <a:gd name="T37" fmla="*/ 71 h 724"/>
                <a:gd name="T38" fmla="*/ 607 w 732"/>
                <a:gd name="T39" fmla="*/ 0 h 724"/>
                <a:gd name="T40" fmla="*/ 344 w 732"/>
                <a:gd name="T41" fmla="*/ 235 h 724"/>
                <a:gd name="T42" fmla="*/ 306 w 732"/>
                <a:gd name="T43" fmla="*/ 289 h 724"/>
                <a:gd name="T44" fmla="*/ 274 w 732"/>
                <a:gd name="T45" fmla="*/ 305 h 724"/>
                <a:gd name="T46" fmla="*/ 278 w 732"/>
                <a:gd name="T47" fmla="*/ 405 h 724"/>
                <a:gd name="T48" fmla="*/ 65 w 732"/>
                <a:gd name="T49" fmla="*/ 589 h 724"/>
                <a:gd name="T50" fmla="*/ 42 w 732"/>
                <a:gd name="T51" fmla="*/ 724 h 724"/>
                <a:gd name="T52" fmla="*/ 152 w 732"/>
                <a:gd name="T53" fmla="*/ 614 h 724"/>
                <a:gd name="T54" fmla="*/ 324 w 732"/>
                <a:gd name="T55" fmla="*/ 451 h 724"/>
                <a:gd name="T56" fmla="*/ 421 w 732"/>
                <a:gd name="T57" fmla="*/ 451 h 724"/>
                <a:gd name="T58" fmla="*/ 449 w 732"/>
                <a:gd name="T59" fmla="*/ 391 h 724"/>
                <a:gd name="T60" fmla="*/ 490 w 732"/>
                <a:gd name="T61" fmla="*/ 382 h 724"/>
                <a:gd name="T62" fmla="*/ 705 w 732"/>
                <a:gd name="T63"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5078" name="TextBox 22">
            <a:extLst>
              <a:ext uri="{FF2B5EF4-FFF2-40B4-BE49-F238E27FC236}">
                <a16:creationId xmlns:a16="http://schemas.microsoft.com/office/drawing/2014/main" id="{F82F760C-1498-444C-B203-1758A7FF0B31}"/>
              </a:ext>
            </a:extLst>
          </p:cNvPr>
          <p:cNvSpPr txBox="1">
            <a:spLocks noChangeArrowheads="1"/>
          </p:cNvSpPr>
          <p:nvPr/>
        </p:nvSpPr>
        <p:spPr bwMode="auto">
          <a:xfrm>
            <a:off x="2792413" y="1157288"/>
            <a:ext cx="175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Add a title</a:t>
            </a:r>
            <a:endParaRPr lang="en-US" altLang="zh-CN" sz="2000" b="1">
              <a:latin typeface="微软雅黑" panose="020B0503020204020204" pitchFamily="34" charset="-122"/>
              <a:ea typeface="微软雅黑" panose="020B0503020204020204" pitchFamily="34" charset="-122"/>
            </a:endParaRPr>
          </a:p>
        </p:txBody>
      </p:sp>
      <p:sp>
        <p:nvSpPr>
          <p:cNvPr id="45079" name="TextBox 23">
            <a:extLst>
              <a:ext uri="{FF2B5EF4-FFF2-40B4-BE49-F238E27FC236}">
                <a16:creationId xmlns:a16="http://schemas.microsoft.com/office/drawing/2014/main" id="{51EAF704-BD44-4772-A47C-A7E219C91A6C}"/>
              </a:ext>
            </a:extLst>
          </p:cNvPr>
          <p:cNvSpPr txBox="1">
            <a:spLocks noChangeArrowheads="1"/>
          </p:cNvSpPr>
          <p:nvPr/>
        </p:nvSpPr>
        <p:spPr bwMode="auto">
          <a:xfrm>
            <a:off x="2716213" y="1673225"/>
            <a:ext cx="2592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Here you can add the main content here you can add the main content</a:t>
            </a:r>
          </a:p>
        </p:txBody>
      </p:sp>
      <p:sp>
        <p:nvSpPr>
          <p:cNvPr id="45080" name="TextBox 24">
            <a:extLst>
              <a:ext uri="{FF2B5EF4-FFF2-40B4-BE49-F238E27FC236}">
                <a16:creationId xmlns:a16="http://schemas.microsoft.com/office/drawing/2014/main" id="{A0B47B6B-CC53-4F1A-816B-92FCFD9F5F81}"/>
              </a:ext>
            </a:extLst>
          </p:cNvPr>
          <p:cNvSpPr txBox="1">
            <a:spLocks noChangeArrowheads="1"/>
          </p:cNvSpPr>
          <p:nvPr/>
        </p:nvSpPr>
        <p:spPr bwMode="auto">
          <a:xfrm>
            <a:off x="7197725" y="1157288"/>
            <a:ext cx="176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latin typeface="微软雅黑" panose="020B0503020204020204" pitchFamily="34" charset="-122"/>
                <a:ea typeface="微软雅黑" panose="020B0503020204020204" pitchFamily="34" charset="-122"/>
              </a:rPr>
              <a:t>Add a title</a:t>
            </a:r>
            <a:endParaRPr lang="en-US" altLang="zh-CN" sz="2000" b="1">
              <a:latin typeface="微软雅黑" panose="020B0503020204020204" pitchFamily="34" charset="-122"/>
              <a:ea typeface="微软雅黑" panose="020B0503020204020204" pitchFamily="34" charset="-122"/>
            </a:endParaRPr>
          </a:p>
        </p:txBody>
      </p:sp>
      <p:sp>
        <p:nvSpPr>
          <p:cNvPr id="45081" name="TextBox 25">
            <a:extLst>
              <a:ext uri="{FF2B5EF4-FFF2-40B4-BE49-F238E27FC236}">
                <a16:creationId xmlns:a16="http://schemas.microsoft.com/office/drawing/2014/main" id="{F09DABCC-DC09-41F7-8AD7-E44B5A732CF3}"/>
              </a:ext>
            </a:extLst>
          </p:cNvPr>
          <p:cNvSpPr txBox="1">
            <a:spLocks noChangeArrowheads="1"/>
          </p:cNvSpPr>
          <p:nvPr/>
        </p:nvSpPr>
        <p:spPr bwMode="auto">
          <a:xfrm>
            <a:off x="6461125" y="1673225"/>
            <a:ext cx="2592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solidFill>
                  <a:schemeClr val="accent2"/>
                </a:solidFill>
                <a:latin typeface="微软雅黑" panose="020B0503020204020204" pitchFamily="34" charset="-122"/>
                <a:ea typeface="微软雅黑" panose="020B0503020204020204" pitchFamily="34" charset="-122"/>
              </a:rPr>
              <a:t>Here you can add the main content here you can add the main content</a:t>
            </a:r>
          </a:p>
        </p:txBody>
      </p:sp>
      <p:sp>
        <p:nvSpPr>
          <p:cNvPr id="45082" name="TextBox 26">
            <a:extLst>
              <a:ext uri="{FF2B5EF4-FFF2-40B4-BE49-F238E27FC236}">
                <a16:creationId xmlns:a16="http://schemas.microsoft.com/office/drawing/2014/main" id="{8E402A7E-1FC0-48AD-B316-2C6F2F262C29}"/>
              </a:ext>
            </a:extLst>
          </p:cNvPr>
          <p:cNvSpPr txBox="1">
            <a:spLocks noChangeArrowheads="1"/>
          </p:cNvSpPr>
          <p:nvPr/>
        </p:nvSpPr>
        <p:spPr bwMode="auto">
          <a:xfrm>
            <a:off x="2792413" y="5732463"/>
            <a:ext cx="1758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rPr>
              <a:t>Add a title</a:t>
            </a:r>
            <a:endParaRPr lang="en-US" altLang="zh-CN" sz="2000" b="1">
              <a:latin typeface="微软雅黑" panose="020B0503020204020204" pitchFamily="34" charset="-122"/>
              <a:ea typeface="微软雅黑" panose="020B0503020204020204" pitchFamily="34" charset="-122"/>
            </a:endParaRPr>
          </a:p>
        </p:txBody>
      </p:sp>
      <p:sp>
        <p:nvSpPr>
          <p:cNvPr id="45083" name="TextBox 27">
            <a:extLst>
              <a:ext uri="{FF2B5EF4-FFF2-40B4-BE49-F238E27FC236}">
                <a16:creationId xmlns:a16="http://schemas.microsoft.com/office/drawing/2014/main" id="{5C2A0683-2859-41D1-879E-D2AFB4A96EDF}"/>
              </a:ext>
            </a:extLst>
          </p:cNvPr>
          <p:cNvSpPr txBox="1">
            <a:spLocks noChangeArrowheads="1"/>
          </p:cNvSpPr>
          <p:nvPr/>
        </p:nvSpPr>
        <p:spPr bwMode="auto">
          <a:xfrm>
            <a:off x="2716213" y="4460875"/>
            <a:ext cx="2592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accent2"/>
                </a:solidFill>
                <a:latin typeface="微软雅黑" panose="020B0503020204020204" pitchFamily="34" charset="-122"/>
                <a:ea typeface="微软雅黑" panose="020B0503020204020204" pitchFamily="34" charset="-122"/>
              </a:rPr>
              <a:t>Here you can add the main content here you can add the main content</a:t>
            </a:r>
          </a:p>
        </p:txBody>
      </p:sp>
      <p:sp>
        <p:nvSpPr>
          <p:cNvPr id="45084" name="TextBox 28">
            <a:extLst>
              <a:ext uri="{FF2B5EF4-FFF2-40B4-BE49-F238E27FC236}">
                <a16:creationId xmlns:a16="http://schemas.microsoft.com/office/drawing/2014/main" id="{560726E8-8A60-43E0-8C77-4164D83076DF}"/>
              </a:ext>
            </a:extLst>
          </p:cNvPr>
          <p:cNvSpPr txBox="1">
            <a:spLocks noChangeArrowheads="1"/>
          </p:cNvSpPr>
          <p:nvPr/>
        </p:nvSpPr>
        <p:spPr bwMode="auto">
          <a:xfrm>
            <a:off x="7197725" y="5732463"/>
            <a:ext cx="17605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latin typeface="微软雅黑" panose="020B0503020204020204" pitchFamily="34" charset="-122"/>
                <a:ea typeface="微软雅黑" panose="020B0503020204020204" pitchFamily="34" charset="-122"/>
              </a:rPr>
              <a:t>Add a title</a:t>
            </a:r>
            <a:endParaRPr lang="en-US" altLang="zh-CN" sz="2000" b="1">
              <a:latin typeface="微软雅黑" panose="020B0503020204020204" pitchFamily="34" charset="-122"/>
              <a:ea typeface="微软雅黑" panose="020B0503020204020204" pitchFamily="34" charset="-122"/>
            </a:endParaRPr>
          </a:p>
        </p:txBody>
      </p:sp>
      <p:sp>
        <p:nvSpPr>
          <p:cNvPr id="45085" name="TextBox 29">
            <a:extLst>
              <a:ext uri="{FF2B5EF4-FFF2-40B4-BE49-F238E27FC236}">
                <a16:creationId xmlns:a16="http://schemas.microsoft.com/office/drawing/2014/main" id="{713A61F4-538F-4E4C-AD30-08842416569D}"/>
              </a:ext>
            </a:extLst>
          </p:cNvPr>
          <p:cNvSpPr txBox="1">
            <a:spLocks noChangeArrowheads="1"/>
          </p:cNvSpPr>
          <p:nvPr/>
        </p:nvSpPr>
        <p:spPr bwMode="auto">
          <a:xfrm>
            <a:off x="6461125" y="4460875"/>
            <a:ext cx="2592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solidFill>
                  <a:schemeClr val="accent2"/>
                </a:solidFill>
                <a:latin typeface="微软雅黑" panose="020B0503020204020204" pitchFamily="34" charset="-122"/>
                <a:ea typeface="微软雅黑" panose="020B0503020204020204" pitchFamily="34" charset="-122"/>
              </a:rPr>
              <a:t>Here you can add the main content here you can add the main content</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0-#ppt_w/2"/>
                                          </p:val>
                                        </p:tav>
                                        <p:tav tm="100000">
                                          <p:val>
                                            <p:strVal val="#ppt_x"/>
                                          </p:val>
                                        </p:tav>
                                      </p:tavLst>
                                    </p:anim>
                                    <p:anim calcmode="lin" valueType="num">
                                      <p:cBhvr additive="base">
                                        <p:cTn id="8" dur="500" fill="hold"/>
                                        <p:tgtEl>
                                          <p:spTgt spid="450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5058"/>
                                        </p:tgtEl>
                                        <p:attrNameLst>
                                          <p:attrName>style.visibility</p:attrName>
                                        </p:attrNameLst>
                                      </p:cBhvr>
                                      <p:to>
                                        <p:strVal val="visible"/>
                                      </p:to>
                                    </p:set>
                                    <p:anim calcmode="lin" valueType="num">
                                      <p:cBhvr>
                                        <p:cTn id="12" dur="400" fill="hold"/>
                                        <p:tgtEl>
                                          <p:spTgt spid="4505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5058"/>
                                        </p:tgtEl>
                                        <p:attrNameLst>
                                          <p:attrName>ppt_y</p:attrName>
                                        </p:attrNameLst>
                                      </p:cBhvr>
                                      <p:tavLst>
                                        <p:tav tm="0">
                                          <p:val>
                                            <p:strVal val="#ppt_y"/>
                                          </p:val>
                                        </p:tav>
                                        <p:tav tm="100000">
                                          <p:val>
                                            <p:strVal val="#ppt_y"/>
                                          </p:val>
                                        </p:tav>
                                      </p:tavLst>
                                    </p:anim>
                                    <p:anim calcmode="lin" valueType="num">
                                      <p:cBhvr>
                                        <p:cTn id="14" dur="400" fill="hold"/>
                                        <p:tgtEl>
                                          <p:spTgt spid="4505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50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5058"/>
                                        </p:tgtEl>
                                      </p:cBhvr>
                                    </p:animEffect>
                                  </p:childTnLst>
                                </p:cTn>
                              </p:par>
                            </p:childTnLst>
                          </p:cTn>
                        </p:par>
                        <p:par>
                          <p:cTn id="17" fill="hold" nodeType="afterGroup">
                            <p:stCondLst>
                              <p:cond delay="1020"/>
                            </p:stCondLst>
                            <p:childTnLst>
                              <p:par>
                                <p:cTn id="18" presetID="22" presetClass="entr" presetSubtype="8" fill="hold" grpId="0" nodeType="afterEffect">
                                  <p:stCondLst>
                                    <p:cond delay="0"/>
                                  </p:stCondLst>
                                  <p:childTnLst>
                                    <p:set>
                                      <p:cBhvr>
                                        <p:cTn id="19" dur="1" fill="hold">
                                          <p:stCondLst>
                                            <p:cond delay="0"/>
                                          </p:stCondLst>
                                        </p:cTn>
                                        <p:tgtEl>
                                          <p:spTgt spid="45064"/>
                                        </p:tgtEl>
                                        <p:attrNameLst>
                                          <p:attrName>style.visibility</p:attrName>
                                        </p:attrNameLst>
                                      </p:cBhvr>
                                      <p:to>
                                        <p:strVal val="visible"/>
                                      </p:to>
                                    </p:set>
                                    <p:animEffect transition="in" filter="wipe(left)">
                                      <p:cBhvr>
                                        <p:cTn id="20" dur="500"/>
                                        <p:tgtEl>
                                          <p:spTgt spid="45064"/>
                                        </p:tgtEl>
                                      </p:cBhvr>
                                    </p:animEffect>
                                  </p:childTnLst>
                                </p:cTn>
                              </p:par>
                            </p:childTnLst>
                          </p:cTn>
                        </p:par>
                        <p:par>
                          <p:cTn id="21" fill="hold" nodeType="afterGroup">
                            <p:stCondLst>
                              <p:cond delay="1520"/>
                            </p:stCondLst>
                            <p:childTnLst>
                              <p:par>
                                <p:cTn id="22" presetID="31" presetClass="entr" presetSubtype="0" fill="hold" grpId="0" nodeType="afterEffect">
                                  <p:stCondLst>
                                    <p:cond delay="0"/>
                                  </p:stCondLst>
                                  <p:childTnLst>
                                    <p:set>
                                      <p:cBhvr>
                                        <p:cTn id="23" dur="1" fill="hold">
                                          <p:stCondLst>
                                            <p:cond delay="0"/>
                                          </p:stCondLst>
                                        </p:cTn>
                                        <p:tgtEl>
                                          <p:spTgt spid="45065"/>
                                        </p:tgtEl>
                                        <p:attrNameLst>
                                          <p:attrName>style.visibility</p:attrName>
                                        </p:attrNameLst>
                                      </p:cBhvr>
                                      <p:to>
                                        <p:strVal val="visible"/>
                                      </p:to>
                                    </p:set>
                                    <p:anim calcmode="lin" valueType="num">
                                      <p:cBhvr>
                                        <p:cTn id="24" dur="1000" fill="hold"/>
                                        <p:tgtEl>
                                          <p:spTgt spid="45065"/>
                                        </p:tgtEl>
                                        <p:attrNameLst>
                                          <p:attrName>ppt_w</p:attrName>
                                        </p:attrNameLst>
                                      </p:cBhvr>
                                      <p:tavLst>
                                        <p:tav tm="0">
                                          <p:val>
                                            <p:fltVal val="0"/>
                                          </p:val>
                                        </p:tav>
                                        <p:tav tm="100000">
                                          <p:val>
                                            <p:strVal val="#ppt_w"/>
                                          </p:val>
                                        </p:tav>
                                      </p:tavLst>
                                    </p:anim>
                                    <p:anim calcmode="lin" valueType="num">
                                      <p:cBhvr>
                                        <p:cTn id="25" dur="1000" fill="hold"/>
                                        <p:tgtEl>
                                          <p:spTgt spid="45065"/>
                                        </p:tgtEl>
                                        <p:attrNameLst>
                                          <p:attrName>ppt_h</p:attrName>
                                        </p:attrNameLst>
                                      </p:cBhvr>
                                      <p:tavLst>
                                        <p:tav tm="0">
                                          <p:val>
                                            <p:fltVal val="0"/>
                                          </p:val>
                                        </p:tav>
                                        <p:tav tm="100000">
                                          <p:val>
                                            <p:strVal val="#ppt_h"/>
                                          </p:val>
                                        </p:tav>
                                      </p:tavLst>
                                    </p:anim>
                                    <p:anim calcmode="lin" valueType="num">
                                      <p:cBhvr>
                                        <p:cTn id="26" dur="1000" fill="hold"/>
                                        <p:tgtEl>
                                          <p:spTgt spid="45065"/>
                                        </p:tgtEl>
                                        <p:attrNameLst>
                                          <p:attrName>style.rotation</p:attrName>
                                        </p:attrNameLst>
                                      </p:cBhvr>
                                      <p:tavLst>
                                        <p:tav tm="0">
                                          <p:val>
                                            <p:fltVal val="90"/>
                                          </p:val>
                                        </p:tav>
                                        <p:tav tm="100000">
                                          <p:val>
                                            <p:fltVal val="0"/>
                                          </p:val>
                                        </p:tav>
                                      </p:tavLst>
                                    </p:anim>
                                    <p:animEffect transition="in" filter="fade">
                                      <p:cBhvr>
                                        <p:cTn id="27" dur="1000"/>
                                        <p:tgtEl>
                                          <p:spTgt spid="45065"/>
                                        </p:tgtEl>
                                      </p:cBhvr>
                                    </p:animEffect>
                                  </p:childTnLst>
                                </p:cTn>
                              </p:par>
                            </p:childTnLst>
                          </p:cTn>
                        </p:par>
                        <p:par>
                          <p:cTn id="28" fill="hold" nodeType="afterGroup">
                            <p:stCondLst>
                              <p:cond delay="2520"/>
                            </p:stCondLst>
                            <p:childTnLst>
                              <p:par>
                                <p:cTn id="29" presetID="1" presetClass="entr" presetSubtype="0" fill="hold" nodeType="afterEffect">
                                  <p:stCondLst>
                                    <p:cond delay="0"/>
                                  </p:stCondLst>
                                  <p:childTnLst>
                                    <p:set>
                                      <p:cBhvr>
                                        <p:cTn id="30" dur="1" fill="hold">
                                          <p:stCondLst>
                                            <p:cond delay="0"/>
                                          </p:stCondLst>
                                        </p:cTn>
                                        <p:tgtEl>
                                          <p:spTgt spid="450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0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0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072"/>
                                        </p:tgtEl>
                                        <p:attrNameLst>
                                          <p:attrName>style.visibility</p:attrName>
                                        </p:attrNameLst>
                                      </p:cBhvr>
                                      <p:to>
                                        <p:strVal val="visible"/>
                                      </p:to>
                                    </p:set>
                                  </p:childTnLst>
                                </p:cTn>
                              </p:par>
                              <p:par>
                                <p:cTn id="37" presetID="56" presetClass="path" presetSubtype="0" accel="50000" decel="50000" fill="hold" nodeType="withEffect">
                                  <p:stCondLst>
                                    <p:cond delay="0"/>
                                  </p:stCondLst>
                                  <p:childTnLst>
                                    <p:animMotion origin="layout" path="M 1.46481E-6 -2.96296E-6 L -0.313 -0.10856 " pathEditMode="relative" rAng="0" ptsTypes="AA">
                                      <p:cBhvr>
                                        <p:cTn id="38" dur="1000" spd="-99900" fill="hold"/>
                                        <p:tgtEl>
                                          <p:spTgt spid="45075"/>
                                        </p:tgtEl>
                                        <p:attrNameLst>
                                          <p:attrName>ppt_x,ppt_y</p:attrName>
                                        </p:attrNameLst>
                                      </p:cBhvr>
                                      <p:rCtr x="-15500" y="-5300"/>
                                    </p:animMotion>
                                  </p:childTnLst>
                                </p:cTn>
                              </p:par>
                              <p:par>
                                <p:cTn id="39" presetID="56" presetClass="path" presetSubtype="0" accel="50000" decel="50000" fill="hold" nodeType="withEffect">
                                  <p:stCondLst>
                                    <p:cond delay="0"/>
                                  </p:stCondLst>
                                  <p:childTnLst>
                                    <p:animMotion origin="layout" path="M 1.67816E-7 4.81481E-6 L 0.30831 0.12546 " pathEditMode="relative" rAng="0" ptsTypes="AA">
                                      <p:cBhvr>
                                        <p:cTn id="40" dur="1000" spd="-99900" fill="hold"/>
                                        <p:tgtEl>
                                          <p:spTgt spid="45066"/>
                                        </p:tgtEl>
                                        <p:attrNameLst>
                                          <p:attrName>ppt_x,ppt_y</p:attrName>
                                        </p:attrNameLst>
                                      </p:cBhvr>
                                      <p:rCtr x="15400" y="6300"/>
                                    </p:animMotion>
                                  </p:childTnLst>
                                </p:cTn>
                              </p:par>
                              <p:par>
                                <p:cTn id="41" presetID="56" presetClass="path" presetSubtype="0" accel="50000" decel="50000" fill="hold" nodeType="withEffect">
                                  <p:stCondLst>
                                    <p:cond delay="0"/>
                                  </p:stCondLst>
                                  <p:childTnLst>
                                    <p:animMotion origin="layout" path="M -1.26838E-6 -4.81481E-6 L 0.30623 -0.10416 " pathEditMode="relative" rAng="0" ptsTypes="AA">
                                      <p:cBhvr>
                                        <p:cTn id="42" dur="1000" spd="-99900" fill="hold"/>
                                        <p:tgtEl>
                                          <p:spTgt spid="45069"/>
                                        </p:tgtEl>
                                        <p:attrNameLst>
                                          <p:attrName>ppt_x,ppt_y</p:attrName>
                                        </p:attrNameLst>
                                      </p:cBhvr>
                                      <p:rCtr x="15300" y="-5100"/>
                                    </p:animMotion>
                                  </p:childTnLst>
                                </p:cTn>
                              </p:par>
                              <p:par>
                                <p:cTn id="43" presetID="56" presetClass="path" presetSubtype="0" accel="50000" decel="50000" fill="hold" nodeType="withEffect">
                                  <p:stCondLst>
                                    <p:cond delay="0"/>
                                  </p:stCondLst>
                                  <p:childTnLst>
                                    <p:animMotion origin="layout" path="M 4.06791E-6 -4.81481E-6 L -0.30923 0.12084 " pathEditMode="relative" rAng="0" ptsTypes="AA">
                                      <p:cBhvr>
                                        <p:cTn id="44" dur="1000" spd="-99900" fill="hold"/>
                                        <p:tgtEl>
                                          <p:spTgt spid="45072"/>
                                        </p:tgtEl>
                                        <p:attrNameLst>
                                          <p:attrName>ppt_x,ppt_y</p:attrName>
                                        </p:attrNameLst>
                                      </p:cBhvr>
                                      <p:rCtr x="-15400" y="6000"/>
                                    </p:animMotion>
                                  </p:childTnLst>
                                </p:cTn>
                              </p:par>
                            </p:childTnLst>
                          </p:cTn>
                        </p:par>
                        <p:par>
                          <p:cTn id="45" fill="hold" nodeType="afterGroup">
                            <p:stCondLst>
                              <p:cond delay="3520"/>
                            </p:stCondLst>
                            <p:childTnLst>
                              <p:par>
                                <p:cTn id="46" presetID="22" presetClass="entr" presetSubtype="8" fill="hold" nodeType="afterEffect">
                                  <p:stCondLst>
                                    <p:cond delay="0"/>
                                  </p:stCondLst>
                                  <p:childTnLst>
                                    <p:set>
                                      <p:cBhvr>
                                        <p:cTn id="47" dur="1" fill="hold">
                                          <p:stCondLst>
                                            <p:cond delay="0"/>
                                          </p:stCondLst>
                                        </p:cTn>
                                        <p:tgtEl>
                                          <p:spTgt spid="45060"/>
                                        </p:tgtEl>
                                        <p:attrNameLst>
                                          <p:attrName>style.visibility</p:attrName>
                                        </p:attrNameLst>
                                      </p:cBhvr>
                                      <p:to>
                                        <p:strVal val="visible"/>
                                      </p:to>
                                    </p:set>
                                    <p:animEffect transition="in" filter="wipe(left)">
                                      <p:cBhvr>
                                        <p:cTn id="48" dur="500"/>
                                        <p:tgtEl>
                                          <p:spTgt spid="45060"/>
                                        </p:tgtEl>
                                      </p:cBhvr>
                                    </p:animEffect>
                                  </p:childTnLst>
                                </p:cTn>
                              </p:par>
                              <p:par>
                                <p:cTn id="49" presetID="22" presetClass="entr" presetSubtype="2" fill="hold" nodeType="withEffect">
                                  <p:stCondLst>
                                    <p:cond delay="0"/>
                                  </p:stCondLst>
                                  <p:childTnLst>
                                    <p:set>
                                      <p:cBhvr>
                                        <p:cTn id="50" dur="1" fill="hold">
                                          <p:stCondLst>
                                            <p:cond delay="0"/>
                                          </p:stCondLst>
                                        </p:cTn>
                                        <p:tgtEl>
                                          <p:spTgt spid="45061"/>
                                        </p:tgtEl>
                                        <p:attrNameLst>
                                          <p:attrName>style.visibility</p:attrName>
                                        </p:attrNameLst>
                                      </p:cBhvr>
                                      <p:to>
                                        <p:strVal val="visible"/>
                                      </p:to>
                                    </p:set>
                                    <p:animEffect transition="in" filter="wipe(right)">
                                      <p:cBhvr>
                                        <p:cTn id="51" dur="500"/>
                                        <p:tgtEl>
                                          <p:spTgt spid="45061"/>
                                        </p:tgtEl>
                                      </p:cBhvr>
                                    </p:animEffect>
                                  </p:childTnLst>
                                </p:cTn>
                              </p:par>
                              <p:par>
                                <p:cTn id="52" presetID="22" presetClass="entr" presetSubtype="2" fill="hold" nodeType="withEffect">
                                  <p:stCondLst>
                                    <p:cond delay="0"/>
                                  </p:stCondLst>
                                  <p:childTnLst>
                                    <p:set>
                                      <p:cBhvr>
                                        <p:cTn id="53" dur="1" fill="hold">
                                          <p:stCondLst>
                                            <p:cond delay="0"/>
                                          </p:stCondLst>
                                        </p:cTn>
                                        <p:tgtEl>
                                          <p:spTgt spid="45063"/>
                                        </p:tgtEl>
                                        <p:attrNameLst>
                                          <p:attrName>style.visibility</p:attrName>
                                        </p:attrNameLst>
                                      </p:cBhvr>
                                      <p:to>
                                        <p:strVal val="visible"/>
                                      </p:to>
                                    </p:set>
                                    <p:animEffect transition="in" filter="wipe(right)">
                                      <p:cBhvr>
                                        <p:cTn id="54" dur="500"/>
                                        <p:tgtEl>
                                          <p:spTgt spid="45063"/>
                                        </p:tgtEl>
                                      </p:cBhvr>
                                    </p:animEffect>
                                  </p:childTnLst>
                                </p:cTn>
                              </p:par>
                              <p:par>
                                <p:cTn id="55" presetID="22" presetClass="entr" presetSubtype="8" fill="hold" nodeType="withEffect">
                                  <p:stCondLst>
                                    <p:cond delay="0"/>
                                  </p:stCondLst>
                                  <p:childTnLst>
                                    <p:set>
                                      <p:cBhvr>
                                        <p:cTn id="56" dur="1" fill="hold">
                                          <p:stCondLst>
                                            <p:cond delay="0"/>
                                          </p:stCondLst>
                                        </p:cTn>
                                        <p:tgtEl>
                                          <p:spTgt spid="45062"/>
                                        </p:tgtEl>
                                        <p:attrNameLst>
                                          <p:attrName>style.visibility</p:attrName>
                                        </p:attrNameLst>
                                      </p:cBhvr>
                                      <p:to>
                                        <p:strVal val="visible"/>
                                      </p:to>
                                    </p:set>
                                    <p:animEffect transition="in" filter="wipe(left)">
                                      <p:cBhvr>
                                        <p:cTn id="57" dur="500"/>
                                        <p:tgtEl>
                                          <p:spTgt spid="45062"/>
                                        </p:tgtEl>
                                      </p:cBhvr>
                                    </p:animEffect>
                                  </p:childTnLst>
                                </p:cTn>
                              </p:par>
                            </p:childTnLst>
                          </p:cTn>
                        </p:par>
                        <p:par>
                          <p:cTn id="58" fill="hold" nodeType="afterGroup">
                            <p:stCondLst>
                              <p:cond delay="4020"/>
                            </p:stCondLst>
                            <p:childTnLst>
                              <p:par>
                                <p:cTn id="59" presetID="47" presetClass="entr" presetSubtype="0" fill="hold" grpId="0" nodeType="afterEffect">
                                  <p:stCondLst>
                                    <p:cond delay="0"/>
                                  </p:stCondLst>
                                  <p:childTnLst>
                                    <p:set>
                                      <p:cBhvr>
                                        <p:cTn id="60" dur="1" fill="hold">
                                          <p:stCondLst>
                                            <p:cond delay="0"/>
                                          </p:stCondLst>
                                        </p:cTn>
                                        <p:tgtEl>
                                          <p:spTgt spid="45078"/>
                                        </p:tgtEl>
                                        <p:attrNameLst>
                                          <p:attrName>style.visibility</p:attrName>
                                        </p:attrNameLst>
                                      </p:cBhvr>
                                      <p:to>
                                        <p:strVal val="visible"/>
                                      </p:to>
                                    </p:set>
                                    <p:animEffect transition="in" filter="fade">
                                      <p:cBhvr>
                                        <p:cTn id="61" dur="1000"/>
                                        <p:tgtEl>
                                          <p:spTgt spid="45078"/>
                                        </p:tgtEl>
                                      </p:cBhvr>
                                    </p:animEffect>
                                    <p:anim calcmode="lin" valueType="num">
                                      <p:cBhvr>
                                        <p:cTn id="62" dur="1000" fill="hold"/>
                                        <p:tgtEl>
                                          <p:spTgt spid="45078"/>
                                        </p:tgtEl>
                                        <p:attrNameLst>
                                          <p:attrName>ppt_x</p:attrName>
                                        </p:attrNameLst>
                                      </p:cBhvr>
                                      <p:tavLst>
                                        <p:tav tm="0">
                                          <p:val>
                                            <p:strVal val="#ppt_x"/>
                                          </p:val>
                                        </p:tav>
                                        <p:tav tm="100000">
                                          <p:val>
                                            <p:strVal val="#ppt_x"/>
                                          </p:val>
                                        </p:tav>
                                      </p:tavLst>
                                    </p:anim>
                                    <p:anim calcmode="lin" valueType="num">
                                      <p:cBhvr>
                                        <p:cTn id="63" dur="1000" fill="hold"/>
                                        <p:tgtEl>
                                          <p:spTgt spid="4507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5080"/>
                                        </p:tgtEl>
                                        <p:attrNameLst>
                                          <p:attrName>style.visibility</p:attrName>
                                        </p:attrNameLst>
                                      </p:cBhvr>
                                      <p:to>
                                        <p:strVal val="visible"/>
                                      </p:to>
                                    </p:set>
                                    <p:animEffect transition="in" filter="fade">
                                      <p:cBhvr>
                                        <p:cTn id="66" dur="1000"/>
                                        <p:tgtEl>
                                          <p:spTgt spid="45080"/>
                                        </p:tgtEl>
                                      </p:cBhvr>
                                    </p:animEffect>
                                    <p:anim calcmode="lin" valueType="num">
                                      <p:cBhvr>
                                        <p:cTn id="67" dur="1000" fill="hold"/>
                                        <p:tgtEl>
                                          <p:spTgt spid="45080"/>
                                        </p:tgtEl>
                                        <p:attrNameLst>
                                          <p:attrName>ppt_x</p:attrName>
                                        </p:attrNameLst>
                                      </p:cBhvr>
                                      <p:tavLst>
                                        <p:tav tm="0">
                                          <p:val>
                                            <p:strVal val="#ppt_x"/>
                                          </p:val>
                                        </p:tav>
                                        <p:tav tm="100000">
                                          <p:val>
                                            <p:strVal val="#ppt_x"/>
                                          </p:val>
                                        </p:tav>
                                      </p:tavLst>
                                    </p:anim>
                                    <p:anim calcmode="lin" valueType="num">
                                      <p:cBhvr>
                                        <p:cTn id="68" dur="1000" fill="hold"/>
                                        <p:tgtEl>
                                          <p:spTgt spid="4508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5084"/>
                                        </p:tgtEl>
                                        <p:attrNameLst>
                                          <p:attrName>style.visibility</p:attrName>
                                        </p:attrNameLst>
                                      </p:cBhvr>
                                      <p:to>
                                        <p:strVal val="visible"/>
                                      </p:to>
                                    </p:set>
                                    <p:animEffect transition="in" filter="fade">
                                      <p:cBhvr>
                                        <p:cTn id="71" dur="1000"/>
                                        <p:tgtEl>
                                          <p:spTgt spid="45084"/>
                                        </p:tgtEl>
                                      </p:cBhvr>
                                    </p:animEffect>
                                    <p:anim calcmode="lin" valueType="num">
                                      <p:cBhvr>
                                        <p:cTn id="72" dur="1000" fill="hold"/>
                                        <p:tgtEl>
                                          <p:spTgt spid="45084"/>
                                        </p:tgtEl>
                                        <p:attrNameLst>
                                          <p:attrName>ppt_x</p:attrName>
                                        </p:attrNameLst>
                                      </p:cBhvr>
                                      <p:tavLst>
                                        <p:tav tm="0">
                                          <p:val>
                                            <p:strVal val="#ppt_x"/>
                                          </p:val>
                                        </p:tav>
                                        <p:tav tm="100000">
                                          <p:val>
                                            <p:strVal val="#ppt_x"/>
                                          </p:val>
                                        </p:tav>
                                      </p:tavLst>
                                    </p:anim>
                                    <p:anim calcmode="lin" valueType="num">
                                      <p:cBhvr>
                                        <p:cTn id="73" dur="1000" fill="hold"/>
                                        <p:tgtEl>
                                          <p:spTgt spid="4508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5082"/>
                                        </p:tgtEl>
                                        <p:attrNameLst>
                                          <p:attrName>style.visibility</p:attrName>
                                        </p:attrNameLst>
                                      </p:cBhvr>
                                      <p:to>
                                        <p:strVal val="visible"/>
                                      </p:to>
                                    </p:set>
                                    <p:animEffect transition="in" filter="fade">
                                      <p:cBhvr>
                                        <p:cTn id="76" dur="1000"/>
                                        <p:tgtEl>
                                          <p:spTgt spid="45082"/>
                                        </p:tgtEl>
                                      </p:cBhvr>
                                    </p:animEffect>
                                    <p:anim calcmode="lin" valueType="num">
                                      <p:cBhvr>
                                        <p:cTn id="77" dur="1000" fill="hold"/>
                                        <p:tgtEl>
                                          <p:spTgt spid="45082"/>
                                        </p:tgtEl>
                                        <p:attrNameLst>
                                          <p:attrName>ppt_x</p:attrName>
                                        </p:attrNameLst>
                                      </p:cBhvr>
                                      <p:tavLst>
                                        <p:tav tm="0">
                                          <p:val>
                                            <p:strVal val="#ppt_x"/>
                                          </p:val>
                                        </p:tav>
                                        <p:tav tm="100000">
                                          <p:val>
                                            <p:strVal val="#ppt_x"/>
                                          </p:val>
                                        </p:tav>
                                      </p:tavLst>
                                    </p:anim>
                                    <p:anim calcmode="lin" valueType="num">
                                      <p:cBhvr>
                                        <p:cTn id="78" dur="1000" fill="hold"/>
                                        <p:tgtEl>
                                          <p:spTgt spid="45082"/>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5020"/>
                            </p:stCondLst>
                            <p:childTnLst>
                              <p:par>
                                <p:cTn id="80" presetID="22" presetClass="entr" presetSubtype="1" fill="hold" grpId="0" nodeType="afterEffect">
                                  <p:stCondLst>
                                    <p:cond delay="0"/>
                                  </p:stCondLst>
                                  <p:childTnLst>
                                    <p:set>
                                      <p:cBhvr>
                                        <p:cTn id="81" dur="1" fill="hold">
                                          <p:stCondLst>
                                            <p:cond delay="0"/>
                                          </p:stCondLst>
                                        </p:cTn>
                                        <p:tgtEl>
                                          <p:spTgt spid="45079"/>
                                        </p:tgtEl>
                                        <p:attrNameLst>
                                          <p:attrName>style.visibility</p:attrName>
                                        </p:attrNameLst>
                                      </p:cBhvr>
                                      <p:to>
                                        <p:strVal val="visible"/>
                                      </p:to>
                                    </p:set>
                                    <p:animEffect transition="in" filter="wipe(up)">
                                      <p:cBhvr>
                                        <p:cTn id="82" dur="500"/>
                                        <p:tgtEl>
                                          <p:spTgt spid="45079"/>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45081"/>
                                        </p:tgtEl>
                                        <p:attrNameLst>
                                          <p:attrName>style.visibility</p:attrName>
                                        </p:attrNameLst>
                                      </p:cBhvr>
                                      <p:to>
                                        <p:strVal val="visible"/>
                                      </p:to>
                                    </p:set>
                                    <p:animEffect transition="in" filter="wipe(up)">
                                      <p:cBhvr>
                                        <p:cTn id="85" dur="500"/>
                                        <p:tgtEl>
                                          <p:spTgt spid="45081"/>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5083"/>
                                        </p:tgtEl>
                                        <p:attrNameLst>
                                          <p:attrName>style.visibility</p:attrName>
                                        </p:attrNameLst>
                                      </p:cBhvr>
                                      <p:to>
                                        <p:strVal val="visible"/>
                                      </p:to>
                                    </p:set>
                                    <p:animEffect transition="in" filter="wipe(down)">
                                      <p:cBhvr>
                                        <p:cTn id="88" dur="500"/>
                                        <p:tgtEl>
                                          <p:spTgt spid="4508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5085"/>
                                        </p:tgtEl>
                                        <p:attrNameLst>
                                          <p:attrName>style.visibility</p:attrName>
                                        </p:attrNameLst>
                                      </p:cBhvr>
                                      <p:to>
                                        <p:strVal val="visible"/>
                                      </p:to>
                                    </p:set>
                                    <p:animEffect transition="in" filter="wipe(down)">
                                      <p:cBhvr>
                                        <p:cTn id="91" dur="500"/>
                                        <p:tgtEl>
                                          <p:spTgt spid="45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64" grpId="0" animBg="1" autoUpdateAnimBg="0"/>
      <p:bldP spid="45065" grpId="0" autoUpdateAnimBg="0"/>
      <p:bldP spid="45078" grpId="0" autoUpdateAnimBg="0"/>
      <p:bldP spid="45079" grpId="0" autoUpdateAnimBg="0"/>
      <p:bldP spid="45080" grpId="0" autoUpdateAnimBg="0"/>
      <p:bldP spid="45081" grpId="0" autoUpdateAnimBg="0"/>
      <p:bldP spid="45082" grpId="0" autoUpdateAnimBg="0"/>
      <p:bldP spid="45083" grpId="0" autoUpdateAnimBg="0"/>
      <p:bldP spid="45084" grpId="0" autoUpdateAnimBg="0"/>
      <p:bldP spid="4508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76">
            <a:extLst>
              <a:ext uri="{FF2B5EF4-FFF2-40B4-BE49-F238E27FC236}">
                <a16:creationId xmlns:a16="http://schemas.microsoft.com/office/drawing/2014/main" id="{0DA7EB06-A733-4447-BAF2-B58BC1285E5A}"/>
              </a:ext>
            </a:extLst>
          </p:cNvPr>
          <p:cNvSpPr txBox="1">
            <a:spLocks noChangeArrowheads="1"/>
          </p:cNvSpPr>
          <p:nvPr/>
        </p:nvSpPr>
        <p:spPr bwMode="auto">
          <a:xfrm>
            <a:off x="477838" y="16351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Complete the steps</a:t>
            </a:r>
          </a:p>
        </p:txBody>
      </p:sp>
      <p:sp>
        <p:nvSpPr>
          <p:cNvPr id="46083" name="Freeform 6">
            <a:extLst>
              <a:ext uri="{FF2B5EF4-FFF2-40B4-BE49-F238E27FC236}">
                <a16:creationId xmlns:a16="http://schemas.microsoft.com/office/drawing/2014/main" id="{E2264A0F-A61C-424A-A940-F1FE0494BA38}"/>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46084" name="直接箭头连接符 3">
            <a:extLst>
              <a:ext uri="{FF2B5EF4-FFF2-40B4-BE49-F238E27FC236}">
                <a16:creationId xmlns:a16="http://schemas.microsoft.com/office/drawing/2014/main" id="{C237DE0D-2A77-4709-B692-09CA798B895D}"/>
              </a:ext>
            </a:extLst>
          </p:cNvPr>
          <p:cNvCxnSpPr>
            <a:cxnSpLocks noChangeShapeType="1"/>
          </p:cNvCxnSpPr>
          <p:nvPr/>
        </p:nvCxnSpPr>
        <p:spPr bwMode="auto">
          <a:xfrm flipV="1">
            <a:off x="1746250" y="1566863"/>
            <a:ext cx="0" cy="4476750"/>
          </a:xfrm>
          <a:prstGeom prst="straightConnector1">
            <a:avLst/>
          </a:prstGeom>
          <a:noFill/>
          <a:ln w="9525" cmpd="sng">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5" name="直接箭头连接符 4">
            <a:extLst>
              <a:ext uri="{FF2B5EF4-FFF2-40B4-BE49-F238E27FC236}">
                <a16:creationId xmlns:a16="http://schemas.microsoft.com/office/drawing/2014/main" id="{E366BCC5-F3B1-4F52-BC9F-B674D2F2FF78}"/>
              </a:ext>
            </a:extLst>
          </p:cNvPr>
          <p:cNvCxnSpPr>
            <a:cxnSpLocks noChangeShapeType="1"/>
          </p:cNvCxnSpPr>
          <p:nvPr/>
        </p:nvCxnSpPr>
        <p:spPr bwMode="auto">
          <a:xfrm>
            <a:off x="1747838" y="6043613"/>
            <a:ext cx="8958262" cy="1587"/>
          </a:xfrm>
          <a:prstGeom prst="straightConnector1">
            <a:avLst/>
          </a:prstGeom>
          <a:noFill/>
          <a:ln w="9525" cmpd="sng">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6086" name="组合 5">
            <a:extLst>
              <a:ext uri="{FF2B5EF4-FFF2-40B4-BE49-F238E27FC236}">
                <a16:creationId xmlns:a16="http://schemas.microsoft.com/office/drawing/2014/main" id="{D833B098-2DC6-4BEF-B6DD-C94E99ED26C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4760913"/>
            <a:ext cx="18462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6087" name="矩形 87">
            <a:extLst>
              <a:ext uri="{FF2B5EF4-FFF2-40B4-BE49-F238E27FC236}">
                <a16:creationId xmlns:a16="http://schemas.microsoft.com/office/drawing/2014/main" id="{3DF52B31-C810-46BF-911F-86091A5A1698}"/>
              </a:ext>
            </a:extLst>
          </p:cNvPr>
          <p:cNvSpPr>
            <a:spLocks noChangeArrowheads="1"/>
          </p:cNvSpPr>
          <p:nvPr/>
        </p:nvSpPr>
        <p:spPr bwMode="auto">
          <a:xfrm>
            <a:off x="1852613" y="2655888"/>
            <a:ext cx="1895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dirty="0">
                <a:solidFill>
                  <a:srgbClr val="080808"/>
                </a:solidFill>
                <a:latin typeface="微软雅黑" panose="020B0503020204020204" pitchFamily="34" charset="-122"/>
                <a:ea typeface="微软雅黑" panose="020B0503020204020204" pitchFamily="34" charset="-122"/>
              </a:rPr>
              <a:t>Click Add Text</a:t>
            </a:r>
            <a:br>
              <a:rPr lang="en-US" altLang="zh-CN" dirty="0">
                <a:solidFill>
                  <a:srgbClr val="080808"/>
                </a:solidFill>
                <a:latin typeface="微软雅黑" panose="020B0503020204020204" pitchFamily="34" charset="-122"/>
                <a:ea typeface="微软雅黑" panose="020B0503020204020204" pitchFamily="34" charset="-122"/>
              </a:rPr>
            </a:br>
            <a:r>
              <a:rPr lang="zh-CN" altLang="en-US" dirty="0">
                <a:solidFill>
                  <a:srgbClr val="080808"/>
                </a:solidFill>
                <a:latin typeface="微软雅黑" panose="020B0503020204020204" pitchFamily="34" charset="-122"/>
                <a:ea typeface="微软雅黑" panose="020B0503020204020204" pitchFamily="34" charset="-122"/>
              </a:rPr>
              <a:t>Click Add Text</a:t>
            </a:r>
          </a:p>
          <a:p>
            <a:pPr algn="ctr" fontAlgn="ctr">
              <a:buClr>
                <a:srgbClr val="FF0000"/>
              </a:buClr>
              <a:buSzPct val="70000"/>
            </a:pPr>
            <a:r>
              <a:rPr lang="zh-CN" altLang="en-US" dirty="0">
                <a:solidFill>
                  <a:srgbClr val="080808"/>
                </a:solidFill>
                <a:latin typeface="微软雅黑" panose="020B0503020204020204" pitchFamily="34" charset="-122"/>
                <a:ea typeface="微软雅黑" panose="020B0503020204020204" pitchFamily="34" charset="-122"/>
              </a:rPr>
              <a:t>Click Add Text</a:t>
            </a:r>
            <a:br>
              <a:rPr lang="en-US" altLang="zh-CN" dirty="0">
                <a:solidFill>
                  <a:srgbClr val="080808"/>
                </a:solidFill>
                <a:latin typeface="微软雅黑" panose="020B0503020204020204" pitchFamily="34" charset="-122"/>
                <a:ea typeface="微软雅黑" panose="020B0503020204020204" pitchFamily="34" charset="-122"/>
              </a:rPr>
            </a:br>
            <a:br>
              <a:rPr lang="en-US" altLang="zh-CN" dirty="0">
                <a:solidFill>
                  <a:srgbClr val="080808"/>
                </a:solidFill>
                <a:latin typeface="微软雅黑" panose="020B0503020204020204" pitchFamily="34" charset="-122"/>
                <a:ea typeface="微软雅黑" panose="020B0503020204020204" pitchFamily="34" charset="-122"/>
              </a:rPr>
            </a:br>
            <a:endParaRPr lang="zh-CN" altLang="en-US" dirty="0">
              <a:solidFill>
                <a:srgbClr val="080808"/>
              </a:solidFill>
              <a:latin typeface="微软雅黑" panose="020B0503020204020204" pitchFamily="34" charset="-122"/>
              <a:ea typeface="微软雅黑" panose="020B0503020204020204" pitchFamily="34" charset="-122"/>
            </a:endParaRPr>
          </a:p>
        </p:txBody>
      </p:sp>
      <p:grpSp>
        <p:nvGrpSpPr>
          <p:cNvPr id="46088" name="组合 9">
            <a:extLst>
              <a:ext uri="{FF2B5EF4-FFF2-40B4-BE49-F238E27FC236}">
                <a16:creationId xmlns:a16="http://schemas.microsoft.com/office/drawing/2014/main" id="{A5A9768B-C9C7-480F-87EA-7EE7C9A18FFF}"/>
              </a:ext>
            </a:extLst>
          </p:cNvPr>
          <p:cNvGrpSpPr>
            <a:grpSpLocks/>
          </p:cNvGrpSpPr>
          <p:nvPr/>
        </p:nvGrpSpPr>
        <p:grpSpPr bwMode="auto">
          <a:xfrm>
            <a:off x="4254500" y="3932238"/>
            <a:ext cx="1851025" cy="785812"/>
            <a:chOff x="0" y="0"/>
            <a:chExt cx="1851041" cy="785818"/>
          </a:xfrm>
        </p:grpSpPr>
        <p:sp>
          <p:nvSpPr>
            <p:cNvPr id="46089" name="圆角矩形 10">
              <a:extLst>
                <a:ext uri="{FF2B5EF4-FFF2-40B4-BE49-F238E27FC236}">
                  <a16:creationId xmlns:a16="http://schemas.microsoft.com/office/drawing/2014/main" id="{1C2D3206-7430-466D-9BF8-D86EB10648A6}"/>
                </a:ext>
              </a:extLst>
            </p:cNvPr>
            <p:cNvSpPr>
              <a:spLocks noChangeArrowheads="1"/>
            </p:cNvSpPr>
            <p:nvPr/>
          </p:nvSpPr>
          <p:spPr bwMode="auto">
            <a:xfrm>
              <a:off x="0" y="0"/>
              <a:ext cx="1851041" cy="785818"/>
            </a:xfrm>
            <a:prstGeom prst="roundRect">
              <a:avLst>
                <a:gd name="adj" fmla="val 10569"/>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46090" name="矩形 11">
              <a:extLst>
                <a:ext uri="{FF2B5EF4-FFF2-40B4-BE49-F238E27FC236}">
                  <a16:creationId xmlns:a16="http://schemas.microsoft.com/office/drawing/2014/main" id="{38B62685-AA0E-48BB-A48A-A302B984A822}"/>
                </a:ext>
              </a:extLst>
            </p:cNvPr>
            <p:cNvSpPr>
              <a:spLocks noChangeArrowheads="1"/>
            </p:cNvSpPr>
            <p:nvPr/>
          </p:nvSpPr>
          <p:spPr bwMode="auto">
            <a:xfrm>
              <a:off x="197443" y="171987"/>
              <a:ext cx="14561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F8F8F8"/>
                  </a:solidFill>
                </a:rPr>
                <a:t>STEP</a:t>
              </a:r>
              <a:r>
                <a:rPr lang="zh-CN" altLang="en-US" sz="2400">
                  <a:solidFill>
                    <a:srgbClr val="F8F8F8"/>
                  </a:solidFill>
                </a:rPr>
                <a:t> </a:t>
              </a:r>
              <a:r>
                <a:rPr lang="en-US" altLang="zh-CN" sz="2400">
                  <a:solidFill>
                    <a:srgbClr val="F8F8F8"/>
                  </a:solidFill>
                </a:rPr>
                <a:t>2</a:t>
              </a:r>
            </a:p>
          </p:txBody>
        </p:sp>
      </p:grpSp>
      <p:sp>
        <p:nvSpPr>
          <p:cNvPr id="46091" name="矩形 87">
            <a:extLst>
              <a:ext uri="{FF2B5EF4-FFF2-40B4-BE49-F238E27FC236}">
                <a16:creationId xmlns:a16="http://schemas.microsoft.com/office/drawing/2014/main" id="{AF0E5567-8C34-4865-83AE-41E80E028F65}"/>
              </a:ext>
            </a:extLst>
          </p:cNvPr>
          <p:cNvSpPr>
            <a:spLocks noChangeArrowheads="1"/>
          </p:cNvSpPr>
          <p:nvPr/>
        </p:nvSpPr>
        <p:spPr bwMode="auto">
          <a:xfrm>
            <a:off x="4391025" y="1830388"/>
            <a:ext cx="17637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dirty="0">
                <a:solidFill>
                  <a:srgbClr val="080808"/>
                </a:solidFill>
                <a:latin typeface="微软雅黑" panose="020B0503020204020204" pitchFamily="34" charset="-122"/>
                <a:ea typeface="微软雅黑" panose="020B0503020204020204" pitchFamily="34" charset="-122"/>
              </a:rPr>
              <a:t>Click Add Text</a:t>
            </a:r>
            <a:br>
              <a:rPr lang="en-US" altLang="zh-CN" dirty="0">
                <a:solidFill>
                  <a:srgbClr val="080808"/>
                </a:solidFill>
                <a:latin typeface="微软雅黑" panose="020B0503020204020204" pitchFamily="34" charset="-122"/>
                <a:ea typeface="微软雅黑" panose="020B0503020204020204" pitchFamily="34" charset="-122"/>
              </a:rPr>
            </a:br>
            <a:r>
              <a:rPr lang="zh-CN" altLang="en-US" dirty="0">
                <a:solidFill>
                  <a:srgbClr val="080808"/>
                </a:solidFill>
                <a:latin typeface="微软雅黑" panose="020B0503020204020204" pitchFamily="34" charset="-122"/>
                <a:ea typeface="微软雅黑" panose="020B0503020204020204" pitchFamily="34" charset="-122"/>
              </a:rPr>
              <a:t>Click Add Text</a:t>
            </a:r>
          </a:p>
          <a:p>
            <a:pPr algn="ctr" fontAlgn="ctr">
              <a:buClr>
                <a:srgbClr val="FF0000"/>
              </a:buClr>
              <a:buSzPct val="70000"/>
            </a:pPr>
            <a:r>
              <a:rPr lang="zh-CN" altLang="en-US" dirty="0">
                <a:solidFill>
                  <a:srgbClr val="080808"/>
                </a:solidFill>
                <a:latin typeface="微软雅黑" panose="020B0503020204020204" pitchFamily="34" charset="-122"/>
                <a:ea typeface="微软雅黑" panose="020B0503020204020204" pitchFamily="34" charset="-122"/>
              </a:rPr>
              <a:t>Click Add Text</a:t>
            </a:r>
            <a:br>
              <a:rPr lang="en-US" altLang="zh-CN" dirty="0">
                <a:solidFill>
                  <a:srgbClr val="080808"/>
                </a:solidFill>
                <a:latin typeface="微软雅黑" panose="020B0503020204020204" pitchFamily="34" charset="-122"/>
                <a:ea typeface="微软雅黑" panose="020B0503020204020204" pitchFamily="34" charset="-122"/>
              </a:rPr>
            </a:br>
            <a:br>
              <a:rPr lang="en-US" altLang="zh-CN" dirty="0">
                <a:solidFill>
                  <a:srgbClr val="080808"/>
                </a:solidFill>
                <a:latin typeface="微软雅黑" panose="020B0503020204020204" pitchFamily="34" charset="-122"/>
                <a:ea typeface="微软雅黑" panose="020B0503020204020204" pitchFamily="34" charset="-122"/>
              </a:rPr>
            </a:br>
            <a:endParaRPr lang="zh-CN" altLang="en-US" dirty="0">
              <a:solidFill>
                <a:srgbClr val="080808"/>
              </a:solidFill>
              <a:latin typeface="微软雅黑" panose="020B0503020204020204" pitchFamily="34" charset="-122"/>
              <a:ea typeface="微软雅黑" panose="020B0503020204020204" pitchFamily="34" charset="-122"/>
            </a:endParaRPr>
          </a:p>
        </p:txBody>
      </p:sp>
      <p:cxnSp>
        <p:nvCxnSpPr>
          <p:cNvPr id="46092" name="直接连接符 13">
            <a:extLst>
              <a:ext uri="{FF2B5EF4-FFF2-40B4-BE49-F238E27FC236}">
                <a16:creationId xmlns:a16="http://schemas.microsoft.com/office/drawing/2014/main" id="{AA773B9E-AD0C-4A34-A523-59D32C58E5B5}"/>
              </a:ext>
            </a:extLst>
          </p:cNvPr>
          <p:cNvCxnSpPr>
            <a:cxnSpLocks noChangeShapeType="1"/>
          </p:cNvCxnSpPr>
          <p:nvPr/>
        </p:nvCxnSpPr>
        <p:spPr bwMode="auto">
          <a:xfrm flipH="1">
            <a:off x="4154488" y="1566863"/>
            <a:ext cx="1587" cy="4406900"/>
          </a:xfrm>
          <a:prstGeom prst="line">
            <a:avLst/>
          </a:prstGeom>
          <a:noFill/>
          <a:ln w="9525" cmpd="sng">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6093" name="组合 14">
            <a:extLst>
              <a:ext uri="{FF2B5EF4-FFF2-40B4-BE49-F238E27FC236}">
                <a16:creationId xmlns:a16="http://schemas.microsoft.com/office/drawing/2014/main" id="{053A1C37-8ADE-495C-96E0-CD24EB553E0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588" y="3114675"/>
            <a:ext cx="1854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cxnSp>
        <p:nvCxnSpPr>
          <p:cNvPr id="46094" name="直接连接符 17">
            <a:extLst>
              <a:ext uri="{FF2B5EF4-FFF2-40B4-BE49-F238E27FC236}">
                <a16:creationId xmlns:a16="http://schemas.microsoft.com/office/drawing/2014/main" id="{8600BE9E-C678-42D3-A276-4D70A24CDAF3}"/>
              </a:ext>
            </a:extLst>
          </p:cNvPr>
          <p:cNvCxnSpPr>
            <a:cxnSpLocks noChangeShapeType="1"/>
          </p:cNvCxnSpPr>
          <p:nvPr/>
        </p:nvCxnSpPr>
        <p:spPr bwMode="auto">
          <a:xfrm flipH="1">
            <a:off x="6272213" y="1566863"/>
            <a:ext cx="1587" cy="4406900"/>
          </a:xfrm>
          <a:prstGeom prst="line">
            <a:avLst/>
          </a:prstGeom>
          <a:noFill/>
          <a:ln w="9525" cmpd="sng">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95" name="矩形 87">
            <a:extLst>
              <a:ext uri="{FF2B5EF4-FFF2-40B4-BE49-F238E27FC236}">
                <a16:creationId xmlns:a16="http://schemas.microsoft.com/office/drawing/2014/main" id="{60B6D3B0-C49F-484F-BFD2-F0D408B238A0}"/>
              </a:ext>
            </a:extLst>
          </p:cNvPr>
          <p:cNvSpPr>
            <a:spLocks noChangeArrowheads="1"/>
          </p:cNvSpPr>
          <p:nvPr/>
        </p:nvSpPr>
        <p:spPr bwMode="auto">
          <a:xfrm>
            <a:off x="6488113" y="3941763"/>
            <a:ext cx="175736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dirty="0">
                <a:solidFill>
                  <a:srgbClr val="080808"/>
                </a:solidFill>
                <a:latin typeface="微软雅黑" panose="020B0503020204020204" pitchFamily="34" charset="-122"/>
                <a:ea typeface="微软雅黑" panose="020B0503020204020204" pitchFamily="34" charset="-122"/>
              </a:rPr>
              <a:t>Click Add Text</a:t>
            </a:r>
            <a:br>
              <a:rPr lang="en-US" altLang="zh-CN" dirty="0">
                <a:solidFill>
                  <a:srgbClr val="080808"/>
                </a:solidFill>
                <a:latin typeface="微软雅黑" panose="020B0503020204020204" pitchFamily="34" charset="-122"/>
                <a:ea typeface="微软雅黑" panose="020B0503020204020204" pitchFamily="34" charset="-122"/>
              </a:rPr>
            </a:br>
            <a:r>
              <a:rPr lang="zh-CN" altLang="en-US" dirty="0">
                <a:solidFill>
                  <a:srgbClr val="080808"/>
                </a:solidFill>
                <a:latin typeface="微软雅黑" panose="020B0503020204020204" pitchFamily="34" charset="-122"/>
                <a:ea typeface="微软雅黑" panose="020B0503020204020204" pitchFamily="34" charset="-122"/>
              </a:rPr>
              <a:t>Click Add Text</a:t>
            </a:r>
          </a:p>
          <a:p>
            <a:pPr algn="ctr" fontAlgn="ctr">
              <a:buClr>
                <a:srgbClr val="FF0000"/>
              </a:buClr>
              <a:buSzPct val="70000"/>
            </a:pPr>
            <a:r>
              <a:rPr lang="zh-CN" altLang="en-US" dirty="0">
                <a:solidFill>
                  <a:srgbClr val="080808"/>
                </a:solidFill>
                <a:latin typeface="微软雅黑" panose="020B0503020204020204" pitchFamily="34" charset="-122"/>
                <a:ea typeface="微软雅黑" panose="020B0503020204020204" pitchFamily="34" charset="-122"/>
              </a:rPr>
              <a:t>Click Add Text</a:t>
            </a:r>
            <a:br>
              <a:rPr lang="en-US" altLang="zh-CN" dirty="0">
                <a:solidFill>
                  <a:srgbClr val="080808"/>
                </a:solidFill>
                <a:latin typeface="微软雅黑" panose="020B0503020204020204" pitchFamily="34" charset="-122"/>
                <a:ea typeface="微软雅黑" panose="020B0503020204020204" pitchFamily="34" charset="-122"/>
              </a:rPr>
            </a:br>
            <a:br>
              <a:rPr lang="en-US" altLang="zh-CN" dirty="0">
                <a:solidFill>
                  <a:srgbClr val="080808"/>
                </a:solidFill>
                <a:latin typeface="微软雅黑" panose="020B0503020204020204" pitchFamily="34" charset="-122"/>
                <a:ea typeface="微软雅黑" panose="020B0503020204020204" pitchFamily="34" charset="-122"/>
              </a:rPr>
            </a:br>
            <a:endParaRPr lang="zh-CN" altLang="en-US" dirty="0">
              <a:solidFill>
                <a:srgbClr val="080808"/>
              </a:solidFill>
              <a:latin typeface="微软雅黑" panose="020B0503020204020204" pitchFamily="34" charset="-122"/>
              <a:ea typeface="微软雅黑" panose="020B0503020204020204" pitchFamily="34" charset="-122"/>
            </a:endParaRPr>
          </a:p>
        </p:txBody>
      </p:sp>
      <p:pic>
        <p:nvPicPr>
          <p:cNvPr id="46096" name="组合 19">
            <a:extLst>
              <a:ext uri="{FF2B5EF4-FFF2-40B4-BE49-F238E27FC236}">
                <a16:creationId xmlns:a16="http://schemas.microsoft.com/office/drawing/2014/main" id="{891C247F-8DED-4659-AC54-574F314572F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888" y="2255838"/>
            <a:ext cx="18462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6097" name="矩形 87">
            <a:extLst>
              <a:ext uri="{FF2B5EF4-FFF2-40B4-BE49-F238E27FC236}">
                <a16:creationId xmlns:a16="http://schemas.microsoft.com/office/drawing/2014/main" id="{CEA4030C-23C1-42FC-9DF0-8BF767602EF5}"/>
              </a:ext>
            </a:extLst>
          </p:cNvPr>
          <p:cNvSpPr>
            <a:spLocks noChangeArrowheads="1"/>
          </p:cNvSpPr>
          <p:nvPr/>
        </p:nvSpPr>
        <p:spPr bwMode="auto">
          <a:xfrm>
            <a:off x="8632825" y="3084513"/>
            <a:ext cx="1930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dirty="0">
                <a:solidFill>
                  <a:srgbClr val="080808"/>
                </a:solidFill>
                <a:latin typeface="微软雅黑" panose="020B0503020204020204" pitchFamily="34" charset="-122"/>
                <a:ea typeface="微软雅黑" panose="020B0503020204020204" pitchFamily="34" charset="-122"/>
              </a:rPr>
              <a:t>Click Add Text</a:t>
            </a:r>
            <a:br>
              <a:rPr lang="en-US" altLang="zh-CN" dirty="0">
                <a:solidFill>
                  <a:srgbClr val="080808"/>
                </a:solidFill>
                <a:latin typeface="微软雅黑" panose="020B0503020204020204" pitchFamily="34" charset="-122"/>
                <a:ea typeface="微软雅黑" panose="020B0503020204020204" pitchFamily="34" charset="-122"/>
              </a:rPr>
            </a:br>
            <a:r>
              <a:rPr lang="zh-CN" altLang="en-US" dirty="0">
                <a:solidFill>
                  <a:srgbClr val="080808"/>
                </a:solidFill>
                <a:latin typeface="微软雅黑" panose="020B0503020204020204" pitchFamily="34" charset="-122"/>
                <a:ea typeface="微软雅黑" panose="020B0503020204020204" pitchFamily="34" charset="-122"/>
              </a:rPr>
              <a:t>Click Add Text</a:t>
            </a:r>
          </a:p>
          <a:p>
            <a:pPr algn="ctr" fontAlgn="ctr">
              <a:buClr>
                <a:srgbClr val="FF0000"/>
              </a:buClr>
              <a:buSzPct val="70000"/>
            </a:pPr>
            <a:r>
              <a:rPr lang="zh-CN" altLang="en-US" dirty="0">
                <a:solidFill>
                  <a:srgbClr val="080808"/>
                </a:solidFill>
                <a:latin typeface="微软雅黑" panose="020B0503020204020204" pitchFamily="34" charset="-122"/>
                <a:ea typeface="微软雅黑" panose="020B0503020204020204" pitchFamily="34" charset="-122"/>
              </a:rPr>
              <a:t>Click Add Text</a:t>
            </a:r>
            <a:br>
              <a:rPr lang="en-US" altLang="zh-CN" dirty="0">
                <a:solidFill>
                  <a:srgbClr val="080808"/>
                </a:solidFill>
                <a:latin typeface="微软雅黑" panose="020B0503020204020204" pitchFamily="34" charset="-122"/>
                <a:ea typeface="微软雅黑" panose="020B0503020204020204" pitchFamily="34" charset="-122"/>
              </a:rPr>
            </a:br>
            <a:br>
              <a:rPr lang="en-US" altLang="zh-CN" dirty="0">
                <a:solidFill>
                  <a:srgbClr val="080808"/>
                </a:solidFill>
                <a:latin typeface="微软雅黑" panose="020B0503020204020204" pitchFamily="34" charset="-122"/>
                <a:ea typeface="微软雅黑" panose="020B0503020204020204" pitchFamily="34" charset="-122"/>
              </a:rPr>
            </a:br>
            <a:endParaRPr lang="zh-CN" altLang="en-US" dirty="0">
              <a:solidFill>
                <a:srgbClr val="080808"/>
              </a:solidFill>
              <a:latin typeface="微软雅黑" panose="020B0503020204020204" pitchFamily="34" charset="-122"/>
              <a:ea typeface="微软雅黑" panose="020B0503020204020204" pitchFamily="34" charset="-122"/>
            </a:endParaRPr>
          </a:p>
        </p:txBody>
      </p:sp>
      <p:cxnSp>
        <p:nvCxnSpPr>
          <p:cNvPr id="46098" name="直接连接符 24">
            <a:extLst>
              <a:ext uri="{FF2B5EF4-FFF2-40B4-BE49-F238E27FC236}">
                <a16:creationId xmlns:a16="http://schemas.microsoft.com/office/drawing/2014/main" id="{D6F83719-288D-481C-A33B-121A9AE8210C}"/>
              </a:ext>
            </a:extLst>
          </p:cNvPr>
          <p:cNvCxnSpPr>
            <a:cxnSpLocks noChangeShapeType="1"/>
          </p:cNvCxnSpPr>
          <p:nvPr/>
        </p:nvCxnSpPr>
        <p:spPr bwMode="auto">
          <a:xfrm>
            <a:off x="8418513" y="1566863"/>
            <a:ext cx="0" cy="4406900"/>
          </a:xfrm>
          <a:prstGeom prst="line">
            <a:avLst/>
          </a:prstGeom>
          <a:noFill/>
          <a:ln w="9525" cmpd="sng">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99" name="TextBox 25">
            <a:extLst>
              <a:ext uri="{FF2B5EF4-FFF2-40B4-BE49-F238E27FC236}">
                <a16:creationId xmlns:a16="http://schemas.microsoft.com/office/drawing/2014/main" id="{0DB319AB-8D0F-4C1B-9A86-A36260383A85}"/>
              </a:ext>
            </a:extLst>
          </p:cNvPr>
          <p:cNvSpPr txBox="1">
            <a:spLocks noChangeArrowheads="1"/>
          </p:cNvSpPr>
          <p:nvPr/>
        </p:nvSpPr>
        <p:spPr bwMode="auto">
          <a:xfrm>
            <a:off x="1204952" y="1839913"/>
            <a:ext cx="553998"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4D4D4D"/>
                </a:solidFill>
                <a:latin typeface="微软雅黑" panose="020B0503020204020204" pitchFamily="34" charset="-122"/>
                <a:ea typeface="微软雅黑" panose="020B0503020204020204" pitchFamily="34" charset="-122"/>
              </a:rPr>
              <a:t>Operating Scenarios</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0-#ppt_w/2"/>
                                          </p:val>
                                        </p:tav>
                                        <p:tav tm="100000">
                                          <p:val>
                                            <p:strVal val="#ppt_x"/>
                                          </p:val>
                                        </p:tav>
                                      </p:tavLst>
                                    </p:anim>
                                    <p:anim calcmode="lin" valueType="num">
                                      <p:cBhvr additive="base">
                                        <p:cTn id="8" dur="500" fill="hold"/>
                                        <p:tgtEl>
                                          <p:spTgt spid="460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6082"/>
                                        </p:tgtEl>
                                        <p:attrNameLst>
                                          <p:attrName>style.visibility</p:attrName>
                                        </p:attrNameLst>
                                      </p:cBhvr>
                                      <p:to>
                                        <p:strVal val="visible"/>
                                      </p:to>
                                    </p:set>
                                    <p:anim calcmode="lin" valueType="num">
                                      <p:cBhvr>
                                        <p:cTn id="12" dur="400" fill="hold"/>
                                        <p:tgtEl>
                                          <p:spTgt spid="4608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6082"/>
                                        </p:tgtEl>
                                        <p:attrNameLst>
                                          <p:attrName>ppt_y</p:attrName>
                                        </p:attrNameLst>
                                      </p:cBhvr>
                                      <p:tavLst>
                                        <p:tav tm="0">
                                          <p:val>
                                            <p:strVal val="#ppt_y"/>
                                          </p:val>
                                        </p:tav>
                                        <p:tav tm="100000">
                                          <p:val>
                                            <p:strVal val="#ppt_y"/>
                                          </p:val>
                                        </p:tav>
                                      </p:tavLst>
                                    </p:anim>
                                    <p:anim calcmode="lin" valueType="num">
                                      <p:cBhvr>
                                        <p:cTn id="14" dur="400" fill="hold"/>
                                        <p:tgtEl>
                                          <p:spTgt spid="4608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608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6082"/>
                                        </p:tgtEl>
                                      </p:cBhvr>
                                    </p:animEffect>
                                  </p:childTnLst>
                                </p:cTn>
                              </p:par>
                            </p:childTnLst>
                          </p:cTn>
                        </p:par>
                        <p:par>
                          <p:cTn id="17" fill="hold" nodeType="afterGroup">
                            <p:stCondLst>
                              <p:cond delay="1020"/>
                            </p:stCondLst>
                            <p:childTnLst>
                              <p:par>
                                <p:cTn id="18" presetID="22" presetClass="entr" presetSubtype="4" fill="hold" nodeType="afterEffect">
                                  <p:stCondLst>
                                    <p:cond delay="0"/>
                                  </p:stCondLst>
                                  <p:childTnLst>
                                    <p:set>
                                      <p:cBhvr>
                                        <p:cTn id="19" dur="1" fill="hold">
                                          <p:stCondLst>
                                            <p:cond delay="0"/>
                                          </p:stCondLst>
                                        </p:cTn>
                                        <p:tgtEl>
                                          <p:spTgt spid="46084"/>
                                        </p:tgtEl>
                                        <p:attrNameLst>
                                          <p:attrName>style.visibility</p:attrName>
                                        </p:attrNameLst>
                                      </p:cBhvr>
                                      <p:to>
                                        <p:strVal val="visible"/>
                                      </p:to>
                                    </p:set>
                                    <p:animEffect transition="in" filter="wipe(down)">
                                      <p:cBhvr>
                                        <p:cTn id="20" dur="500"/>
                                        <p:tgtEl>
                                          <p:spTgt spid="46084"/>
                                        </p:tgtEl>
                                      </p:cBhvr>
                                    </p:animEffect>
                                  </p:childTnLst>
                                </p:cTn>
                              </p:par>
                              <p:par>
                                <p:cTn id="21" presetID="22" presetClass="entr" presetSubtype="8" fill="hold" nodeType="withEffect">
                                  <p:stCondLst>
                                    <p:cond delay="0"/>
                                  </p:stCondLst>
                                  <p:childTnLst>
                                    <p:set>
                                      <p:cBhvr>
                                        <p:cTn id="22" dur="1" fill="hold">
                                          <p:stCondLst>
                                            <p:cond delay="0"/>
                                          </p:stCondLst>
                                        </p:cTn>
                                        <p:tgtEl>
                                          <p:spTgt spid="46085"/>
                                        </p:tgtEl>
                                        <p:attrNameLst>
                                          <p:attrName>style.visibility</p:attrName>
                                        </p:attrNameLst>
                                      </p:cBhvr>
                                      <p:to>
                                        <p:strVal val="visible"/>
                                      </p:to>
                                    </p:set>
                                    <p:animEffect transition="in" filter="wipe(left)">
                                      <p:cBhvr>
                                        <p:cTn id="23" dur="500"/>
                                        <p:tgtEl>
                                          <p:spTgt spid="46085"/>
                                        </p:tgtEl>
                                      </p:cBhvr>
                                    </p:animEffect>
                                  </p:childTnLst>
                                </p:cTn>
                              </p:par>
                            </p:childTnLst>
                          </p:cTn>
                        </p:par>
                        <p:par>
                          <p:cTn id="24" fill="hold" nodeType="afterGroup">
                            <p:stCondLst>
                              <p:cond delay="152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6099"/>
                                        </p:tgtEl>
                                        <p:attrNameLst>
                                          <p:attrName>style.visibility</p:attrName>
                                        </p:attrNameLst>
                                      </p:cBhvr>
                                      <p:to>
                                        <p:strVal val="visible"/>
                                      </p:to>
                                    </p:set>
                                    <p:anim calcmode="lin" valueType="num">
                                      <p:cBhvr>
                                        <p:cTn id="27" dur="500" fill="hold"/>
                                        <p:tgtEl>
                                          <p:spTgt spid="4609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6099"/>
                                        </p:tgtEl>
                                        <p:attrNameLst>
                                          <p:attrName>ppt_y</p:attrName>
                                        </p:attrNameLst>
                                      </p:cBhvr>
                                      <p:tavLst>
                                        <p:tav tm="0">
                                          <p:val>
                                            <p:strVal val="#ppt_y"/>
                                          </p:val>
                                        </p:tav>
                                        <p:tav tm="100000">
                                          <p:val>
                                            <p:strVal val="#ppt_y"/>
                                          </p:val>
                                        </p:tav>
                                      </p:tavLst>
                                    </p:anim>
                                    <p:anim calcmode="lin" valueType="num">
                                      <p:cBhvr>
                                        <p:cTn id="29" dur="500" fill="hold"/>
                                        <p:tgtEl>
                                          <p:spTgt spid="4609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609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6099"/>
                                        </p:tgtEl>
                                      </p:cBhvr>
                                    </p:animEffect>
                                  </p:childTnLst>
                                </p:cTn>
                              </p:par>
                            </p:childTnLst>
                          </p:cTn>
                        </p:par>
                        <p:par>
                          <p:cTn id="32" fill="hold" nodeType="afterGroup">
                            <p:stCondLst>
                              <p:cond delay="2170"/>
                            </p:stCondLst>
                            <p:childTnLst>
                              <p:par>
                                <p:cTn id="33" presetID="22" presetClass="entr" presetSubtype="4" fill="hold" nodeType="afterEffect">
                                  <p:stCondLst>
                                    <p:cond delay="0"/>
                                  </p:stCondLst>
                                  <p:childTnLst>
                                    <p:set>
                                      <p:cBhvr>
                                        <p:cTn id="34" dur="1" fill="hold">
                                          <p:stCondLst>
                                            <p:cond delay="0"/>
                                          </p:stCondLst>
                                        </p:cTn>
                                        <p:tgtEl>
                                          <p:spTgt spid="46092"/>
                                        </p:tgtEl>
                                        <p:attrNameLst>
                                          <p:attrName>style.visibility</p:attrName>
                                        </p:attrNameLst>
                                      </p:cBhvr>
                                      <p:to>
                                        <p:strVal val="visible"/>
                                      </p:to>
                                    </p:set>
                                    <p:animEffect transition="in" filter="wipe(down)">
                                      <p:cBhvr>
                                        <p:cTn id="35" dur="500"/>
                                        <p:tgtEl>
                                          <p:spTgt spid="46092"/>
                                        </p:tgtEl>
                                      </p:cBhvr>
                                    </p:animEffect>
                                  </p:childTnLst>
                                </p:cTn>
                              </p:par>
                              <p:par>
                                <p:cTn id="36" presetID="22" presetClass="entr" presetSubtype="4" fill="hold" nodeType="withEffect">
                                  <p:stCondLst>
                                    <p:cond delay="0"/>
                                  </p:stCondLst>
                                  <p:childTnLst>
                                    <p:set>
                                      <p:cBhvr>
                                        <p:cTn id="37" dur="1" fill="hold">
                                          <p:stCondLst>
                                            <p:cond delay="0"/>
                                          </p:stCondLst>
                                        </p:cTn>
                                        <p:tgtEl>
                                          <p:spTgt spid="46094"/>
                                        </p:tgtEl>
                                        <p:attrNameLst>
                                          <p:attrName>style.visibility</p:attrName>
                                        </p:attrNameLst>
                                      </p:cBhvr>
                                      <p:to>
                                        <p:strVal val="visible"/>
                                      </p:to>
                                    </p:set>
                                    <p:animEffect transition="in" filter="wipe(down)">
                                      <p:cBhvr>
                                        <p:cTn id="38" dur="500"/>
                                        <p:tgtEl>
                                          <p:spTgt spid="46094"/>
                                        </p:tgtEl>
                                      </p:cBhvr>
                                    </p:animEffect>
                                  </p:childTnLst>
                                </p:cTn>
                              </p:par>
                              <p:par>
                                <p:cTn id="39" presetID="22" presetClass="entr" presetSubtype="4" fill="hold" nodeType="withEffect">
                                  <p:stCondLst>
                                    <p:cond delay="0"/>
                                  </p:stCondLst>
                                  <p:childTnLst>
                                    <p:set>
                                      <p:cBhvr>
                                        <p:cTn id="40" dur="1" fill="hold">
                                          <p:stCondLst>
                                            <p:cond delay="0"/>
                                          </p:stCondLst>
                                        </p:cTn>
                                        <p:tgtEl>
                                          <p:spTgt spid="46098"/>
                                        </p:tgtEl>
                                        <p:attrNameLst>
                                          <p:attrName>style.visibility</p:attrName>
                                        </p:attrNameLst>
                                      </p:cBhvr>
                                      <p:to>
                                        <p:strVal val="visible"/>
                                      </p:to>
                                    </p:set>
                                    <p:animEffect transition="in" filter="wipe(down)">
                                      <p:cBhvr>
                                        <p:cTn id="41" dur="500"/>
                                        <p:tgtEl>
                                          <p:spTgt spid="46098"/>
                                        </p:tgtEl>
                                      </p:cBhvr>
                                    </p:animEffect>
                                  </p:childTnLst>
                                </p:cTn>
                              </p:par>
                            </p:childTnLst>
                          </p:cTn>
                        </p:par>
                        <p:par>
                          <p:cTn id="42" fill="hold" nodeType="afterGroup">
                            <p:stCondLst>
                              <p:cond delay="2670"/>
                            </p:stCondLst>
                            <p:childTnLst>
                              <p:par>
                                <p:cTn id="43" presetID="42" presetClass="entr" presetSubtype="0" fill="hold" nodeType="afterEffect">
                                  <p:stCondLst>
                                    <p:cond delay="0"/>
                                  </p:stCondLst>
                                  <p:childTnLst>
                                    <p:set>
                                      <p:cBhvr>
                                        <p:cTn id="44" dur="1" fill="hold">
                                          <p:stCondLst>
                                            <p:cond delay="0"/>
                                          </p:stCondLst>
                                        </p:cTn>
                                        <p:tgtEl>
                                          <p:spTgt spid="46086"/>
                                        </p:tgtEl>
                                        <p:attrNameLst>
                                          <p:attrName>style.visibility</p:attrName>
                                        </p:attrNameLst>
                                      </p:cBhvr>
                                      <p:to>
                                        <p:strVal val="visible"/>
                                      </p:to>
                                    </p:set>
                                    <p:animEffect transition="in" filter="fade">
                                      <p:cBhvr>
                                        <p:cTn id="45" dur="300"/>
                                        <p:tgtEl>
                                          <p:spTgt spid="46086"/>
                                        </p:tgtEl>
                                      </p:cBhvr>
                                    </p:animEffect>
                                    <p:anim calcmode="lin" valueType="num">
                                      <p:cBhvr>
                                        <p:cTn id="46" dur="300" fill="hold"/>
                                        <p:tgtEl>
                                          <p:spTgt spid="46086"/>
                                        </p:tgtEl>
                                        <p:attrNameLst>
                                          <p:attrName>ppt_x</p:attrName>
                                        </p:attrNameLst>
                                      </p:cBhvr>
                                      <p:tavLst>
                                        <p:tav tm="0">
                                          <p:val>
                                            <p:strVal val="#ppt_x"/>
                                          </p:val>
                                        </p:tav>
                                        <p:tav tm="100000">
                                          <p:val>
                                            <p:strVal val="#ppt_x"/>
                                          </p:val>
                                        </p:tav>
                                      </p:tavLst>
                                    </p:anim>
                                    <p:anim calcmode="lin" valueType="num">
                                      <p:cBhvr>
                                        <p:cTn id="47" dur="300" fill="hold"/>
                                        <p:tgtEl>
                                          <p:spTgt spid="46086"/>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2970"/>
                            </p:stCondLst>
                            <p:childTnLst>
                              <p:par>
                                <p:cTn id="49" presetID="22" presetClass="entr" presetSubtype="4" fill="hold" grpId="0" nodeType="afterEffect">
                                  <p:stCondLst>
                                    <p:cond delay="0"/>
                                  </p:stCondLst>
                                  <p:childTnLst>
                                    <p:set>
                                      <p:cBhvr>
                                        <p:cTn id="50" dur="1" fill="hold">
                                          <p:stCondLst>
                                            <p:cond delay="0"/>
                                          </p:stCondLst>
                                        </p:cTn>
                                        <p:tgtEl>
                                          <p:spTgt spid="46087"/>
                                        </p:tgtEl>
                                        <p:attrNameLst>
                                          <p:attrName>style.visibility</p:attrName>
                                        </p:attrNameLst>
                                      </p:cBhvr>
                                      <p:to>
                                        <p:strVal val="visible"/>
                                      </p:to>
                                    </p:set>
                                    <p:animEffect transition="in" filter="wipe(down)">
                                      <p:cBhvr>
                                        <p:cTn id="51" dur="500"/>
                                        <p:tgtEl>
                                          <p:spTgt spid="46087"/>
                                        </p:tgtEl>
                                      </p:cBhvr>
                                    </p:animEffect>
                                  </p:childTnLst>
                                </p:cTn>
                              </p:par>
                            </p:childTnLst>
                          </p:cTn>
                        </p:par>
                        <p:par>
                          <p:cTn id="52" fill="hold" nodeType="afterGroup">
                            <p:stCondLst>
                              <p:cond delay="3470"/>
                            </p:stCondLst>
                            <p:childTnLst>
                              <p:par>
                                <p:cTn id="53" presetID="42" presetClass="entr" presetSubtype="0" fill="hold" nodeType="afterEffect">
                                  <p:stCondLst>
                                    <p:cond delay="0"/>
                                  </p:stCondLst>
                                  <p:childTnLst>
                                    <p:set>
                                      <p:cBhvr>
                                        <p:cTn id="54" dur="1" fill="hold">
                                          <p:stCondLst>
                                            <p:cond delay="0"/>
                                          </p:stCondLst>
                                        </p:cTn>
                                        <p:tgtEl>
                                          <p:spTgt spid="46088"/>
                                        </p:tgtEl>
                                        <p:attrNameLst>
                                          <p:attrName>style.visibility</p:attrName>
                                        </p:attrNameLst>
                                      </p:cBhvr>
                                      <p:to>
                                        <p:strVal val="visible"/>
                                      </p:to>
                                    </p:set>
                                    <p:animEffect transition="in" filter="fade">
                                      <p:cBhvr>
                                        <p:cTn id="55" dur="300"/>
                                        <p:tgtEl>
                                          <p:spTgt spid="46088"/>
                                        </p:tgtEl>
                                      </p:cBhvr>
                                    </p:animEffect>
                                    <p:anim calcmode="lin" valueType="num">
                                      <p:cBhvr>
                                        <p:cTn id="56" dur="300" fill="hold"/>
                                        <p:tgtEl>
                                          <p:spTgt spid="46088"/>
                                        </p:tgtEl>
                                        <p:attrNameLst>
                                          <p:attrName>ppt_x</p:attrName>
                                        </p:attrNameLst>
                                      </p:cBhvr>
                                      <p:tavLst>
                                        <p:tav tm="0">
                                          <p:val>
                                            <p:strVal val="#ppt_x"/>
                                          </p:val>
                                        </p:tav>
                                        <p:tav tm="100000">
                                          <p:val>
                                            <p:strVal val="#ppt_x"/>
                                          </p:val>
                                        </p:tav>
                                      </p:tavLst>
                                    </p:anim>
                                    <p:anim calcmode="lin" valueType="num">
                                      <p:cBhvr>
                                        <p:cTn id="57" dur="300" fill="hold"/>
                                        <p:tgtEl>
                                          <p:spTgt spid="46088"/>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3770"/>
                            </p:stCondLst>
                            <p:childTnLst>
                              <p:par>
                                <p:cTn id="59" presetID="22" presetClass="entr" presetSubtype="4" fill="hold" grpId="0" nodeType="afterEffect">
                                  <p:stCondLst>
                                    <p:cond delay="0"/>
                                  </p:stCondLst>
                                  <p:childTnLst>
                                    <p:set>
                                      <p:cBhvr>
                                        <p:cTn id="60" dur="1" fill="hold">
                                          <p:stCondLst>
                                            <p:cond delay="0"/>
                                          </p:stCondLst>
                                        </p:cTn>
                                        <p:tgtEl>
                                          <p:spTgt spid="46091"/>
                                        </p:tgtEl>
                                        <p:attrNameLst>
                                          <p:attrName>style.visibility</p:attrName>
                                        </p:attrNameLst>
                                      </p:cBhvr>
                                      <p:to>
                                        <p:strVal val="visible"/>
                                      </p:to>
                                    </p:set>
                                    <p:animEffect transition="in" filter="wipe(down)">
                                      <p:cBhvr>
                                        <p:cTn id="61" dur="500"/>
                                        <p:tgtEl>
                                          <p:spTgt spid="46091"/>
                                        </p:tgtEl>
                                      </p:cBhvr>
                                    </p:animEffect>
                                  </p:childTnLst>
                                </p:cTn>
                              </p:par>
                            </p:childTnLst>
                          </p:cTn>
                        </p:par>
                        <p:par>
                          <p:cTn id="62" fill="hold" nodeType="afterGroup">
                            <p:stCondLst>
                              <p:cond delay="4270"/>
                            </p:stCondLst>
                            <p:childTnLst>
                              <p:par>
                                <p:cTn id="63" presetID="47" presetClass="entr" presetSubtype="0" fill="hold" nodeType="afterEffect">
                                  <p:stCondLst>
                                    <p:cond delay="0"/>
                                  </p:stCondLst>
                                  <p:childTnLst>
                                    <p:set>
                                      <p:cBhvr>
                                        <p:cTn id="64" dur="1" fill="hold">
                                          <p:stCondLst>
                                            <p:cond delay="0"/>
                                          </p:stCondLst>
                                        </p:cTn>
                                        <p:tgtEl>
                                          <p:spTgt spid="46093"/>
                                        </p:tgtEl>
                                        <p:attrNameLst>
                                          <p:attrName>style.visibility</p:attrName>
                                        </p:attrNameLst>
                                      </p:cBhvr>
                                      <p:to>
                                        <p:strVal val="visible"/>
                                      </p:to>
                                    </p:set>
                                    <p:animEffect transition="in" filter="fade">
                                      <p:cBhvr>
                                        <p:cTn id="65" dur="300"/>
                                        <p:tgtEl>
                                          <p:spTgt spid="46093"/>
                                        </p:tgtEl>
                                      </p:cBhvr>
                                    </p:animEffect>
                                    <p:anim calcmode="lin" valueType="num">
                                      <p:cBhvr>
                                        <p:cTn id="66" dur="300" fill="hold"/>
                                        <p:tgtEl>
                                          <p:spTgt spid="46093"/>
                                        </p:tgtEl>
                                        <p:attrNameLst>
                                          <p:attrName>ppt_x</p:attrName>
                                        </p:attrNameLst>
                                      </p:cBhvr>
                                      <p:tavLst>
                                        <p:tav tm="0">
                                          <p:val>
                                            <p:strVal val="#ppt_x"/>
                                          </p:val>
                                        </p:tav>
                                        <p:tav tm="100000">
                                          <p:val>
                                            <p:strVal val="#ppt_x"/>
                                          </p:val>
                                        </p:tav>
                                      </p:tavLst>
                                    </p:anim>
                                    <p:anim calcmode="lin" valueType="num">
                                      <p:cBhvr>
                                        <p:cTn id="67" dur="300" fill="hold"/>
                                        <p:tgtEl>
                                          <p:spTgt spid="46093"/>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4570"/>
                            </p:stCondLst>
                            <p:childTnLst>
                              <p:par>
                                <p:cTn id="69" presetID="22" presetClass="entr" presetSubtype="1" fill="hold" grpId="0" nodeType="afterEffect">
                                  <p:stCondLst>
                                    <p:cond delay="0"/>
                                  </p:stCondLst>
                                  <p:childTnLst>
                                    <p:set>
                                      <p:cBhvr>
                                        <p:cTn id="70" dur="1" fill="hold">
                                          <p:stCondLst>
                                            <p:cond delay="0"/>
                                          </p:stCondLst>
                                        </p:cTn>
                                        <p:tgtEl>
                                          <p:spTgt spid="46095"/>
                                        </p:tgtEl>
                                        <p:attrNameLst>
                                          <p:attrName>style.visibility</p:attrName>
                                        </p:attrNameLst>
                                      </p:cBhvr>
                                      <p:to>
                                        <p:strVal val="visible"/>
                                      </p:to>
                                    </p:set>
                                    <p:animEffect transition="in" filter="wipe(up)">
                                      <p:cBhvr>
                                        <p:cTn id="71" dur="500"/>
                                        <p:tgtEl>
                                          <p:spTgt spid="46095"/>
                                        </p:tgtEl>
                                      </p:cBhvr>
                                    </p:animEffect>
                                  </p:childTnLst>
                                </p:cTn>
                              </p:par>
                            </p:childTnLst>
                          </p:cTn>
                        </p:par>
                        <p:par>
                          <p:cTn id="72" fill="hold" nodeType="afterGroup">
                            <p:stCondLst>
                              <p:cond delay="5070"/>
                            </p:stCondLst>
                            <p:childTnLst>
                              <p:par>
                                <p:cTn id="73" presetID="47" presetClass="entr" presetSubtype="0" fill="hold" nodeType="afterEffect">
                                  <p:stCondLst>
                                    <p:cond delay="0"/>
                                  </p:stCondLst>
                                  <p:childTnLst>
                                    <p:set>
                                      <p:cBhvr>
                                        <p:cTn id="74" dur="1" fill="hold">
                                          <p:stCondLst>
                                            <p:cond delay="0"/>
                                          </p:stCondLst>
                                        </p:cTn>
                                        <p:tgtEl>
                                          <p:spTgt spid="46096"/>
                                        </p:tgtEl>
                                        <p:attrNameLst>
                                          <p:attrName>style.visibility</p:attrName>
                                        </p:attrNameLst>
                                      </p:cBhvr>
                                      <p:to>
                                        <p:strVal val="visible"/>
                                      </p:to>
                                    </p:set>
                                    <p:animEffect transition="in" filter="fade">
                                      <p:cBhvr>
                                        <p:cTn id="75" dur="300"/>
                                        <p:tgtEl>
                                          <p:spTgt spid="46096"/>
                                        </p:tgtEl>
                                      </p:cBhvr>
                                    </p:animEffect>
                                    <p:anim calcmode="lin" valueType="num">
                                      <p:cBhvr>
                                        <p:cTn id="76" dur="300" fill="hold"/>
                                        <p:tgtEl>
                                          <p:spTgt spid="46096"/>
                                        </p:tgtEl>
                                        <p:attrNameLst>
                                          <p:attrName>ppt_x</p:attrName>
                                        </p:attrNameLst>
                                      </p:cBhvr>
                                      <p:tavLst>
                                        <p:tav tm="0">
                                          <p:val>
                                            <p:strVal val="#ppt_x"/>
                                          </p:val>
                                        </p:tav>
                                        <p:tav tm="100000">
                                          <p:val>
                                            <p:strVal val="#ppt_x"/>
                                          </p:val>
                                        </p:tav>
                                      </p:tavLst>
                                    </p:anim>
                                    <p:anim calcmode="lin" valueType="num">
                                      <p:cBhvr>
                                        <p:cTn id="77" dur="300" fill="hold"/>
                                        <p:tgtEl>
                                          <p:spTgt spid="46096"/>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5370"/>
                            </p:stCondLst>
                            <p:childTnLst>
                              <p:par>
                                <p:cTn id="79" presetID="22" presetClass="entr" presetSubtype="1" fill="hold" grpId="0" nodeType="afterEffect">
                                  <p:stCondLst>
                                    <p:cond delay="0"/>
                                  </p:stCondLst>
                                  <p:childTnLst>
                                    <p:set>
                                      <p:cBhvr>
                                        <p:cTn id="80" dur="1" fill="hold">
                                          <p:stCondLst>
                                            <p:cond delay="0"/>
                                          </p:stCondLst>
                                        </p:cTn>
                                        <p:tgtEl>
                                          <p:spTgt spid="46097"/>
                                        </p:tgtEl>
                                        <p:attrNameLst>
                                          <p:attrName>style.visibility</p:attrName>
                                        </p:attrNameLst>
                                      </p:cBhvr>
                                      <p:to>
                                        <p:strVal val="visible"/>
                                      </p:to>
                                    </p:set>
                                    <p:animEffect transition="in" filter="wipe(up)">
                                      <p:cBhvr>
                                        <p:cTn id="81" dur="500"/>
                                        <p:tgtEl>
                                          <p:spTgt spid="46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7" grpId="0" autoUpdateAnimBg="0"/>
      <p:bldP spid="46091" grpId="0" autoUpdateAnimBg="0"/>
      <p:bldP spid="46095" grpId="0" autoUpdateAnimBg="0"/>
      <p:bldP spid="46097" grpId="0" autoUpdateAnimBg="0"/>
      <p:bldP spid="4609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76">
            <a:extLst>
              <a:ext uri="{FF2B5EF4-FFF2-40B4-BE49-F238E27FC236}">
                <a16:creationId xmlns:a16="http://schemas.microsoft.com/office/drawing/2014/main" id="{F9AB46EC-6F32-4004-9F14-2FF3980EF318}"/>
              </a:ext>
            </a:extLst>
          </p:cNvPr>
          <p:cNvSpPr txBox="1">
            <a:spLocks noChangeArrowheads="1"/>
          </p:cNvSpPr>
          <p:nvPr/>
        </p:nvSpPr>
        <p:spPr bwMode="auto">
          <a:xfrm>
            <a:off x="477838" y="16351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Complete the steps</a:t>
            </a:r>
          </a:p>
        </p:txBody>
      </p:sp>
      <p:sp>
        <p:nvSpPr>
          <p:cNvPr id="47107" name="Freeform 6">
            <a:extLst>
              <a:ext uri="{FF2B5EF4-FFF2-40B4-BE49-F238E27FC236}">
                <a16:creationId xmlns:a16="http://schemas.microsoft.com/office/drawing/2014/main" id="{CEDF95D8-6457-44D5-A52D-45FB68B87DF7}"/>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08" name="Freeform 6">
            <a:extLst>
              <a:ext uri="{FF2B5EF4-FFF2-40B4-BE49-F238E27FC236}">
                <a16:creationId xmlns:a16="http://schemas.microsoft.com/office/drawing/2014/main" id="{63FAA05D-B355-4CDC-8D03-7C3661263317}"/>
              </a:ext>
            </a:extLst>
          </p:cNvPr>
          <p:cNvSpPr>
            <a:spLocks noEditPoints="1"/>
          </p:cNvSpPr>
          <p:nvPr/>
        </p:nvSpPr>
        <p:spPr bwMode="auto">
          <a:xfrm>
            <a:off x="8477250" y="3019425"/>
            <a:ext cx="2101850" cy="2101850"/>
          </a:xfrm>
          <a:custGeom>
            <a:avLst/>
            <a:gdLst>
              <a:gd name="T0" fmla="*/ 2795 w 2801"/>
              <a:gd name="T1" fmla="*/ 1534 h 2801"/>
              <a:gd name="T2" fmla="*/ 2801 w 2801"/>
              <a:gd name="T3" fmla="*/ 1401 h 2801"/>
              <a:gd name="T4" fmla="*/ 2795 w 2801"/>
              <a:gd name="T5" fmla="*/ 1268 h 2801"/>
              <a:gd name="T6" fmla="*/ 2509 w 2801"/>
              <a:gd name="T7" fmla="*/ 1237 h 2801"/>
              <a:gd name="T8" fmla="*/ 2443 w 2801"/>
              <a:gd name="T9" fmla="*/ 988 h 2801"/>
              <a:gd name="T10" fmla="*/ 2675 w 2801"/>
              <a:gd name="T11" fmla="*/ 819 h 2801"/>
              <a:gd name="T12" fmla="*/ 2542 w 2801"/>
              <a:gd name="T13" fmla="*/ 588 h 2801"/>
              <a:gd name="T14" fmla="*/ 2279 w 2801"/>
              <a:gd name="T15" fmla="*/ 705 h 2801"/>
              <a:gd name="T16" fmla="*/ 2097 w 2801"/>
              <a:gd name="T17" fmla="*/ 523 h 2801"/>
              <a:gd name="T18" fmla="*/ 2213 w 2801"/>
              <a:gd name="T19" fmla="*/ 260 h 2801"/>
              <a:gd name="T20" fmla="*/ 1983 w 2801"/>
              <a:gd name="T21" fmla="*/ 127 h 2801"/>
              <a:gd name="T22" fmla="*/ 1814 w 2801"/>
              <a:gd name="T23" fmla="*/ 359 h 2801"/>
              <a:gd name="T24" fmla="*/ 1564 w 2801"/>
              <a:gd name="T25" fmla="*/ 292 h 2801"/>
              <a:gd name="T26" fmla="*/ 1534 w 2801"/>
              <a:gd name="T27" fmla="*/ 7 h 2801"/>
              <a:gd name="T28" fmla="*/ 1401 w 2801"/>
              <a:gd name="T29" fmla="*/ 0 h 2801"/>
              <a:gd name="T30" fmla="*/ 1268 w 2801"/>
              <a:gd name="T31" fmla="*/ 7 h 2801"/>
              <a:gd name="T32" fmla="*/ 1238 w 2801"/>
              <a:gd name="T33" fmla="*/ 292 h 2801"/>
              <a:gd name="T34" fmla="*/ 988 w 2801"/>
              <a:gd name="T35" fmla="*/ 359 h 2801"/>
              <a:gd name="T36" fmla="*/ 819 w 2801"/>
              <a:gd name="T37" fmla="*/ 127 h 2801"/>
              <a:gd name="T38" fmla="*/ 588 w 2801"/>
              <a:gd name="T39" fmla="*/ 260 h 2801"/>
              <a:gd name="T40" fmla="*/ 705 w 2801"/>
              <a:gd name="T41" fmla="*/ 523 h 2801"/>
              <a:gd name="T42" fmla="*/ 523 w 2801"/>
              <a:gd name="T43" fmla="*/ 705 h 2801"/>
              <a:gd name="T44" fmla="*/ 260 w 2801"/>
              <a:gd name="T45" fmla="*/ 588 h 2801"/>
              <a:gd name="T46" fmla="*/ 127 w 2801"/>
              <a:gd name="T47" fmla="*/ 819 h 2801"/>
              <a:gd name="T48" fmla="*/ 359 w 2801"/>
              <a:gd name="T49" fmla="*/ 988 h 2801"/>
              <a:gd name="T50" fmla="*/ 292 w 2801"/>
              <a:gd name="T51" fmla="*/ 1237 h 2801"/>
              <a:gd name="T52" fmla="*/ 7 w 2801"/>
              <a:gd name="T53" fmla="*/ 1268 h 2801"/>
              <a:gd name="T54" fmla="*/ 0 w 2801"/>
              <a:gd name="T55" fmla="*/ 1401 h 2801"/>
              <a:gd name="T56" fmla="*/ 7 w 2801"/>
              <a:gd name="T57" fmla="*/ 1534 h 2801"/>
              <a:gd name="T58" fmla="*/ 292 w 2801"/>
              <a:gd name="T59" fmla="*/ 1564 h 2801"/>
              <a:gd name="T60" fmla="*/ 359 w 2801"/>
              <a:gd name="T61" fmla="*/ 1814 h 2801"/>
              <a:gd name="T62" fmla="*/ 127 w 2801"/>
              <a:gd name="T63" fmla="*/ 1983 h 2801"/>
              <a:gd name="T64" fmla="*/ 260 w 2801"/>
              <a:gd name="T65" fmla="*/ 2213 h 2801"/>
              <a:gd name="T66" fmla="*/ 523 w 2801"/>
              <a:gd name="T67" fmla="*/ 2097 h 2801"/>
              <a:gd name="T68" fmla="*/ 705 w 2801"/>
              <a:gd name="T69" fmla="*/ 2279 h 2801"/>
              <a:gd name="T70" fmla="*/ 588 w 2801"/>
              <a:gd name="T71" fmla="*/ 2542 h 2801"/>
              <a:gd name="T72" fmla="*/ 819 w 2801"/>
              <a:gd name="T73" fmla="*/ 2675 h 2801"/>
              <a:gd name="T74" fmla="*/ 988 w 2801"/>
              <a:gd name="T75" fmla="*/ 2443 h 2801"/>
              <a:gd name="T76" fmla="*/ 1238 w 2801"/>
              <a:gd name="T77" fmla="*/ 2509 h 2801"/>
              <a:gd name="T78" fmla="*/ 1268 w 2801"/>
              <a:gd name="T79" fmla="*/ 2795 h 2801"/>
              <a:gd name="T80" fmla="*/ 1401 w 2801"/>
              <a:gd name="T81" fmla="*/ 2801 h 2801"/>
              <a:gd name="T82" fmla="*/ 1534 w 2801"/>
              <a:gd name="T83" fmla="*/ 2795 h 2801"/>
              <a:gd name="T84" fmla="*/ 1564 w 2801"/>
              <a:gd name="T85" fmla="*/ 2509 h 2801"/>
              <a:gd name="T86" fmla="*/ 1814 w 2801"/>
              <a:gd name="T87" fmla="*/ 2443 h 2801"/>
              <a:gd name="T88" fmla="*/ 1983 w 2801"/>
              <a:gd name="T89" fmla="*/ 2675 h 2801"/>
              <a:gd name="T90" fmla="*/ 2214 w 2801"/>
              <a:gd name="T91" fmla="*/ 2542 h 2801"/>
              <a:gd name="T92" fmla="*/ 2097 w 2801"/>
              <a:gd name="T93" fmla="*/ 2279 h 2801"/>
              <a:gd name="T94" fmla="*/ 2279 w 2801"/>
              <a:gd name="T95" fmla="*/ 2097 h 2801"/>
              <a:gd name="T96" fmla="*/ 2542 w 2801"/>
              <a:gd name="T97" fmla="*/ 2213 h 2801"/>
              <a:gd name="T98" fmla="*/ 2675 w 2801"/>
              <a:gd name="T99" fmla="*/ 1983 h 2801"/>
              <a:gd name="T100" fmla="*/ 2443 w 2801"/>
              <a:gd name="T101" fmla="*/ 1814 h 2801"/>
              <a:gd name="T102" fmla="*/ 2509 w 2801"/>
              <a:gd name="T103" fmla="*/ 1564 h 2801"/>
              <a:gd name="T104" fmla="*/ 2795 w 2801"/>
              <a:gd name="T105" fmla="*/ 1534 h 2801"/>
              <a:gd name="T106" fmla="*/ 1401 w 2801"/>
              <a:gd name="T107" fmla="*/ 488 h 2801"/>
              <a:gd name="T108" fmla="*/ 2313 w 2801"/>
              <a:gd name="T109" fmla="*/ 1401 h 2801"/>
              <a:gd name="T110" fmla="*/ 1401 w 2801"/>
              <a:gd name="T111" fmla="*/ 2313 h 2801"/>
              <a:gd name="T112" fmla="*/ 488 w 2801"/>
              <a:gd name="T113" fmla="*/ 1401 h 2801"/>
              <a:gd name="T114" fmla="*/ 1401 w 2801"/>
              <a:gd name="T115" fmla="*/ 488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09" name="Freeform 7">
            <a:extLst>
              <a:ext uri="{FF2B5EF4-FFF2-40B4-BE49-F238E27FC236}">
                <a16:creationId xmlns:a16="http://schemas.microsoft.com/office/drawing/2014/main" id="{6CA27B35-7DD5-44D5-9A16-74D89553B083}"/>
              </a:ext>
            </a:extLst>
          </p:cNvPr>
          <p:cNvSpPr>
            <a:spLocks noEditPoints="1"/>
          </p:cNvSpPr>
          <p:nvPr/>
        </p:nvSpPr>
        <p:spPr bwMode="auto">
          <a:xfrm>
            <a:off x="6289675" y="1995488"/>
            <a:ext cx="2493963" cy="2492375"/>
          </a:xfrm>
          <a:custGeom>
            <a:avLst/>
            <a:gdLst>
              <a:gd name="T0" fmla="*/ 3315 w 3322"/>
              <a:gd name="T1" fmla="*/ 1820 h 3322"/>
              <a:gd name="T2" fmla="*/ 3322 w 3322"/>
              <a:gd name="T3" fmla="*/ 1661 h 3322"/>
              <a:gd name="T4" fmla="*/ 3315 w 3322"/>
              <a:gd name="T5" fmla="*/ 1503 h 3322"/>
              <a:gd name="T6" fmla="*/ 2976 w 3322"/>
              <a:gd name="T7" fmla="*/ 1468 h 3322"/>
              <a:gd name="T8" fmla="*/ 2897 w 3322"/>
              <a:gd name="T9" fmla="*/ 1172 h 3322"/>
              <a:gd name="T10" fmla="*/ 3172 w 3322"/>
              <a:gd name="T11" fmla="*/ 972 h 3322"/>
              <a:gd name="T12" fmla="*/ 3014 w 3322"/>
              <a:gd name="T13" fmla="*/ 698 h 3322"/>
              <a:gd name="T14" fmla="*/ 2703 w 3322"/>
              <a:gd name="T15" fmla="*/ 836 h 3322"/>
              <a:gd name="T16" fmla="*/ 2486 w 3322"/>
              <a:gd name="T17" fmla="*/ 620 h 3322"/>
              <a:gd name="T18" fmla="*/ 2625 w 3322"/>
              <a:gd name="T19" fmla="*/ 308 h 3322"/>
              <a:gd name="T20" fmla="*/ 2351 w 3322"/>
              <a:gd name="T21" fmla="*/ 150 h 3322"/>
              <a:gd name="T22" fmla="*/ 2151 w 3322"/>
              <a:gd name="T23" fmla="*/ 426 h 3322"/>
              <a:gd name="T24" fmla="*/ 1855 w 3322"/>
              <a:gd name="T25" fmla="*/ 347 h 3322"/>
              <a:gd name="T26" fmla="*/ 1819 w 3322"/>
              <a:gd name="T27" fmla="*/ 8 h 3322"/>
              <a:gd name="T28" fmla="*/ 1661 w 3322"/>
              <a:gd name="T29" fmla="*/ 0 h 3322"/>
              <a:gd name="T30" fmla="*/ 1503 w 3322"/>
              <a:gd name="T31" fmla="*/ 8 h 3322"/>
              <a:gd name="T32" fmla="*/ 1467 w 3322"/>
              <a:gd name="T33" fmla="*/ 347 h 3322"/>
              <a:gd name="T34" fmla="*/ 1171 w 3322"/>
              <a:gd name="T35" fmla="*/ 426 h 3322"/>
              <a:gd name="T36" fmla="*/ 971 w 3322"/>
              <a:gd name="T37" fmla="*/ 150 h 3322"/>
              <a:gd name="T38" fmla="*/ 697 w 3322"/>
              <a:gd name="T39" fmla="*/ 308 h 3322"/>
              <a:gd name="T40" fmla="*/ 836 w 3322"/>
              <a:gd name="T41" fmla="*/ 620 h 3322"/>
              <a:gd name="T42" fmla="*/ 619 w 3322"/>
              <a:gd name="T43" fmla="*/ 836 h 3322"/>
              <a:gd name="T44" fmla="*/ 308 w 3322"/>
              <a:gd name="T45" fmla="*/ 698 h 3322"/>
              <a:gd name="T46" fmla="*/ 150 w 3322"/>
              <a:gd name="T47" fmla="*/ 972 h 3322"/>
              <a:gd name="T48" fmla="*/ 425 w 3322"/>
              <a:gd name="T49" fmla="*/ 1172 h 3322"/>
              <a:gd name="T50" fmla="*/ 346 w 3322"/>
              <a:gd name="T51" fmla="*/ 1468 h 3322"/>
              <a:gd name="T52" fmla="*/ 8 w 3322"/>
              <a:gd name="T53" fmla="*/ 1503 h 3322"/>
              <a:gd name="T54" fmla="*/ 0 w 3322"/>
              <a:gd name="T55" fmla="*/ 1661 h 3322"/>
              <a:gd name="T56" fmla="*/ 8 w 3322"/>
              <a:gd name="T57" fmla="*/ 1820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3 h 3322"/>
              <a:gd name="T74" fmla="*/ 1171 w 3322"/>
              <a:gd name="T75" fmla="*/ 2897 h 3322"/>
              <a:gd name="T76" fmla="*/ 1467 w 3322"/>
              <a:gd name="T77" fmla="*/ 2976 h 3322"/>
              <a:gd name="T78" fmla="*/ 1503 w 3322"/>
              <a:gd name="T79" fmla="*/ 3315 h 3322"/>
              <a:gd name="T80" fmla="*/ 1661 w 3322"/>
              <a:gd name="T81" fmla="*/ 3322 h 3322"/>
              <a:gd name="T82" fmla="*/ 1819 w 3322"/>
              <a:gd name="T83" fmla="*/ 3315 h 3322"/>
              <a:gd name="T84" fmla="*/ 1855 w 3322"/>
              <a:gd name="T85" fmla="*/ 2976 h 3322"/>
              <a:gd name="T86" fmla="*/ 2151 w 3322"/>
              <a:gd name="T87" fmla="*/ 2897 h 3322"/>
              <a:gd name="T88" fmla="*/ 2351 w 3322"/>
              <a:gd name="T89" fmla="*/ 3173 h 3322"/>
              <a:gd name="T90" fmla="*/ 2625 w 3322"/>
              <a:gd name="T91" fmla="*/ 3014 h 3322"/>
              <a:gd name="T92" fmla="*/ 2486 w 3322"/>
              <a:gd name="T93" fmla="*/ 2703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5 w 3322"/>
              <a:gd name="T105" fmla="*/ 1820 h 3322"/>
              <a:gd name="T106" fmla="*/ 1661 w 3322"/>
              <a:gd name="T107" fmla="*/ 586 h 3322"/>
              <a:gd name="T108" fmla="*/ 2736 w 3322"/>
              <a:gd name="T109" fmla="*/ 1661 h 3322"/>
              <a:gd name="T110" fmla="*/ 1661 w 3322"/>
              <a:gd name="T111" fmla="*/ 2737 h 3322"/>
              <a:gd name="T112" fmla="*/ 586 w 3322"/>
              <a:gd name="T113" fmla="*/ 1661 h 3322"/>
              <a:gd name="T114" fmla="*/ 1661 w 3322"/>
              <a:gd name="T115" fmla="*/ 586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10" name="Freeform 8">
            <a:extLst>
              <a:ext uri="{FF2B5EF4-FFF2-40B4-BE49-F238E27FC236}">
                <a16:creationId xmlns:a16="http://schemas.microsoft.com/office/drawing/2014/main" id="{DA8C23B3-6F90-435F-B80B-2C871DD57E77}"/>
              </a:ext>
            </a:extLst>
          </p:cNvPr>
          <p:cNvSpPr>
            <a:spLocks noEditPoints="1"/>
          </p:cNvSpPr>
          <p:nvPr/>
        </p:nvSpPr>
        <p:spPr bwMode="auto">
          <a:xfrm>
            <a:off x="1346200" y="1989138"/>
            <a:ext cx="2493963" cy="2493962"/>
          </a:xfrm>
          <a:custGeom>
            <a:avLst/>
            <a:gdLst>
              <a:gd name="T0" fmla="*/ 3314 w 3322"/>
              <a:gd name="T1" fmla="*/ 1819 h 3322"/>
              <a:gd name="T2" fmla="*/ 3322 w 3322"/>
              <a:gd name="T3" fmla="*/ 1661 h 3322"/>
              <a:gd name="T4" fmla="*/ 3314 w 3322"/>
              <a:gd name="T5" fmla="*/ 1503 h 3322"/>
              <a:gd name="T6" fmla="*/ 2976 w 3322"/>
              <a:gd name="T7" fmla="*/ 1467 h 3322"/>
              <a:gd name="T8" fmla="*/ 2897 w 3322"/>
              <a:gd name="T9" fmla="*/ 1171 h 3322"/>
              <a:gd name="T10" fmla="*/ 3172 w 3322"/>
              <a:gd name="T11" fmla="*/ 971 h 3322"/>
              <a:gd name="T12" fmla="*/ 3014 w 3322"/>
              <a:gd name="T13" fmla="*/ 697 h 3322"/>
              <a:gd name="T14" fmla="*/ 2703 w 3322"/>
              <a:gd name="T15" fmla="*/ 836 h 3322"/>
              <a:gd name="T16" fmla="*/ 2486 w 3322"/>
              <a:gd name="T17" fmla="*/ 619 h 3322"/>
              <a:gd name="T18" fmla="*/ 2625 w 3322"/>
              <a:gd name="T19" fmla="*/ 308 h 3322"/>
              <a:gd name="T20" fmla="*/ 2351 w 3322"/>
              <a:gd name="T21" fmla="*/ 150 h 3322"/>
              <a:gd name="T22" fmla="*/ 2151 w 3322"/>
              <a:gd name="T23" fmla="*/ 425 h 3322"/>
              <a:gd name="T24" fmla="*/ 1855 w 3322"/>
              <a:gd name="T25" fmla="*/ 346 h 3322"/>
              <a:gd name="T26" fmla="*/ 1819 w 3322"/>
              <a:gd name="T27" fmla="*/ 8 h 3322"/>
              <a:gd name="T28" fmla="*/ 1661 w 3322"/>
              <a:gd name="T29" fmla="*/ 0 h 3322"/>
              <a:gd name="T30" fmla="*/ 1503 w 3322"/>
              <a:gd name="T31" fmla="*/ 8 h 3322"/>
              <a:gd name="T32" fmla="*/ 1467 w 3322"/>
              <a:gd name="T33" fmla="*/ 346 h 3322"/>
              <a:gd name="T34" fmla="*/ 1171 w 3322"/>
              <a:gd name="T35" fmla="*/ 425 h 3322"/>
              <a:gd name="T36" fmla="*/ 971 w 3322"/>
              <a:gd name="T37" fmla="*/ 150 h 3322"/>
              <a:gd name="T38" fmla="*/ 697 w 3322"/>
              <a:gd name="T39" fmla="*/ 308 h 3322"/>
              <a:gd name="T40" fmla="*/ 836 w 3322"/>
              <a:gd name="T41" fmla="*/ 619 h 3322"/>
              <a:gd name="T42" fmla="*/ 619 w 3322"/>
              <a:gd name="T43" fmla="*/ 836 h 3322"/>
              <a:gd name="T44" fmla="*/ 308 w 3322"/>
              <a:gd name="T45" fmla="*/ 697 h 3322"/>
              <a:gd name="T46" fmla="*/ 150 w 3322"/>
              <a:gd name="T47" fmla="*/ 971 h 3322"/>
              <a:gd name="T48" fmla="*/ 425 w 3322"/>
              <a:gd name="T49" fmla="*/ 1171 h 3322"/>
              <a:gd name="T50" fmla="*/ 346 w 3322"/>
              <a:gd name="T51" fmla="*/ 1467 h 3322"/>
              <a:gd name="T52" fmla="*/ 8 w 3322"/>
              <a:gd name="T53" fmla="*/ 1503 h 3322"/>
              <a:gd name="T54" fmla="*/ 0 w 3322"/>
              <a:gd name="T55" fmla="*/ 1661 h 3322"/>
              <a:gd name="T56" fmla="*/ 8 w 3322"/>
              <a:gd name="T57" fmla="*/ 1819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2 h 3322"/>
              <a:gd name="T74" fmla="*/ 1171 w 3322"/>
              <a:gd name="T75" fmla="*/ 2897 h 3322"/>
              <a:gd name="T76" fmla="*/ 1467 w 3322"/>
              <a:gd name="T77" fmla="*/ 2976 h 3322"/>
              <a:gd name="T78" fmla="*/ 1503 w 3322"/>
              <a:gd name="T79" fmla="*/ 3314 h 3322"/>
              <a:gd name="T80" fmla="*/ 1661 w 3322"/>
              <a:gd name="T81" fmla="*/ 3322 h 3322"/>
              <a:gd name="T82" fmla="*/ 1819 w 3322"/>
              <a:gd name="T83" fmla="*/ 3314 h 3322"/>
              <a:gd name="T84" fmla="*/ 1855 w 3322"/>
              <a:gd name="T85" fmla="*/ 2976 h 3322"/>
              <a:gd name="T86" fmla="*/ 2151 w 3322"/>
              <a:gd name="T87" fmla="*/ 2897 h 3322"/>
              <a:gd name="T88" fmla="*/ 2351 w 3322"/>
              <a:gd name="T89" fmla="*/ 3172 h 3322"/>
              <a:gd name="T90" fmla="*/ 2625 w 3322"/>
              <a:gd name="T91" fmla="*/ 3014 h 3322"/>
              <a:gd name="T92" fmla="*/ 2486 w 3322"/>
              <a:gd name="T93" fmla="*/ 2702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4 w 3322"/>
              <a:gd name="T105" fmla="*/ 1819 h 3322"/>
              <a:gd name="T106" fmla="*/ 1661 w 3322"/>
              <a:gd name="T107" fmla="*/ 572 h 3322"/>
              <a:gd name="T108" fmla="*/ 2750 w 3322"/>
              <a:gd name="T109" fmla="*/ 1661 h 3322"/>
              <a:gd name="T110" fmla="*/ 1661 w 3322"/>
              <a:gd name="T111" fmla="*/ 2750 h 3322"/>
              <a:gd name="T112" fmla="*/ 572 w 3322"/>
              <a:gd name="T113" fmla="*/ 1661 h 3322"/>
              <a:gd name="T114" fmla="*/ 1661 w 3322"/>
              <a:gd name="T115" fmla="*/ 572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11" name="Freeform 9">
            <a:extLst>
              <a:ext uri="{FF2B5EF4-FFF2-40B4-BE49-F238E27FC236}">
                <a16:creationId xmlns:a16="http://schemas.microsoft.com/office/drawing/2014/main" id="{9979F318-C083-4153-9DFE-C540CFA5F26F}"/>
              </a:ext>
            </a:extLst>
          </p:cNvPr>
          <p:cNvSpPr>
            <a:spLocks noEditPoints="1"/>
          </p:cNvSpPr>
          <p:nvPr/>
        </p:nvSpPr>
        <p:spPr bwMode="auto">
          <a:xfrm>
            <a:off x="3538538" y="2716213"/>
            <a:ext cx="3117850" cy="3116262"/>
          </a:xfrm>
          <a:custGeom>
            <a:avLst/>
            <a:gdLst>
              <a:gd name="T0" fmla="*/ 4143 w 4152"/>
              <a:gd name="T1" fmla="*/ 2274 h 4152"/>
              <a:gd name="T2" fmla="*/ 4152 w 4152"/>
              <a:gd name="T3" fmla="*/ 2076 h 4152"/>
              <a:gd name="T4" fmla="*/ 4143 w 4152"/>
              <a:gd name="T5" fmla="*/ 1878 h 4152"/>
              <a:gd name="T6" fmla="*/ 3720 w 4152"/>
              <a:gd name="T7" fmla="*/ 1834 h 4152"/>
              <a:gd name="T8" fmla="*/ 3621 w 4152"/>
              <a:gd name="T9" fmla="*/ 1464 h 4152"/>
              <a:gd name="T10" fmla="*/ 3965 w 4152"/>
              <a:gd name="T11" fmla="*/ 1214 h 4152"/>
              <a:gd name="T12" fmla="*/ 3767 w 4152"/>
              <a:gd name="T13" fmla="*/ 871 h 4152"/>
              <a:gd name="T14" fmla="*/ 3378 w 4152"/>
              <a:gd name="T15" fmla="*/ 1045 h 4152"/>
              <a:gd name="T16" fmla="*/ 3108 w 4152"/>
              <a:gd name="T17" fmla="*/ 774 h 4152"/>
              <a:gd name="T18" fmla="*/ 3281 w 4152"/>
              <a:gd name="T19" fmla="*/ 385 h 4152"/>
              <a:gd name="T20" fmla="*/ 2939 w 4152"/>
              <a:gd name="T21" fmla="*/ 187 h 4152"/>
              <a:gd name="T22" fmla="*/ 2688 w 4152"/>
              <a:gd name="T23" fmla="*/ 532 h 4152"/>
              <a:gd name="T24" fmla="*/ 2318 w 4152"/>
              <a:gd name="T25" fmla="*/ 433 h 4152"/>
              <a:gd name="T26" fmla="*/ 2274 w 4152"/>
              <a:gd name="T27" fmla="*/ 9 h 4152"/>
              <a:gd name="T28" fmla="*/ 2076 w 4152"/>
              <a:gd name="T29" fmla="*/ 0 h 4152"/>
              <a:gd name="T30" fmla="*/ 1879 w 4152"/>
              <a:gd name="T31" fmla="*/ 9 h 4152"/>
              <a:gd name="T32" fmla="*/ 1834 w 4152"/>
              <a:gd name="T33" fmla="*/ 433 h 4152"/>
              <a:gd name="T34" fmla="*/ 1464 w 4152"/>
              <a:gd name="T35" fmla="*/ 531 h 4152"/>
              <a:gd name="T36" fmla="*/ 1214 w 4152"/>
              <a:gd name="T37" fmla="*/ 187 h 4152"/>
              <a:gd name="T38" fmla="*/ 872 w 4152"/>
              <a:gd name="T39" fmla="*/ 385 h 4152"/>
              <a:gd name="T40" fmla="*/ 1045 w 4152"/>
              <a:gd name="T41" fmla="*/ 774 h 4152"/>
              <a:gd name="T42" fmla="*/ 774 w 4152"/>
              <a:gd name="T43" fmla="*/ 1045 h 4152"/>
              <a:gd name="T44" fmla="*/ 385 w 4152"/>
              <a:gd name="T45" fmla="*/ 871 h 4152"/>
              <a:gd name="T46" fmla="*/ 187 w 4152"/>
              <a:gd name="T47" fmla="*/ 1214 h 4152"/>
              <a:gd name="T48" fmla="*/ 532 w 4152"/>
              <a:gd name="T49" fmla="*/ 1464 h 4152"/>
              <a:gd name="T50" fmla="*/ 433 w 4152"/>
              <a:gd name="T51" fmla="*/ 1834 h 4152"/>
              <a:gd name="T52" fmla="*/ 9 w 4152"/>
              <a:gd name="T53" fmla="*/ 1878 h 4152"/>
              <a:gd name="T54" fmla="*/ 0 w 4152"/>
              <a:gd name="T55" fmla="*/ 2076 h 4152"/>
              <a:gd name="T56" fmla="*/ 9 w 4152"/>
              <a:gd name="T57" fmla="*/ 2274 h 4152"/>
              <a:gd name="T58" fmla="*/ 433 w 4152"/>
              <a:gd name="T59" fmla="*/ 2318 h 4152"/>
              <a:gd name="T60" fmla="*/ 532 w 4152"/>
              <a:gd name="T61" fmla="*/ 2688 h 4152"/>
              <a:gd name="T62" fmla="*/ 187 w 4152"/>
              <a:gd name="T63" fmla="*/ 2939 h 4152"/>
              <a:gd name="T64" fmla="*/ 385 w 4152"/>
              <a:gd name="T65" fmla="*/ 3281 h 4152"/>
              <a:gd name="T66" fmla="*/ 774 w 4152"/>
              <a:gd name="T67" fmla="*/ 3107 h 4152"/>
              <a:gd name="T68" fmla="*/ 1045 w 4152"/>
              <a:gd name="T69" fmla="*/ 3378 h 4152"/>
              <a:gd name="T70" fmla="*/ 871 w 4152"/>
              <a:gd name="T71" fmla="*/ 3767 h 4152"/>
              <a:gd name="T72" fmla="*/ 1214 w 4152"/>
              <a:gd name="T73" fmla="*/ 3965 h 4152"/>
              <a:gd name="T74" fmla="*/ 1464 w 4152"/>
              <a:gd name="T75" fmla="*/ 3621 h 4152"/>
              <a:gd name="T76" fmla="*/ 1834 w 4152"/>
              <a:gd name="T77" fmla="*/ 3720 h 4152"/>
              <a:gd name="T78" fmla="*/ 1879 w 4152"/>
              <a:gd name="T79" fmla="*/ 4143 h 4152"/>
              <a:gd name="T80" fmla="*/ 2076 w 4152"/>
              <a:gd name="T81" fmla="*/ 4152 h 4152"/>
              <a:gd name="T82" fmla="*/ 2274 w 4152"/>
              <a:gd name="T83" fmla="*/ 4143 h 4152"/>
              <a:gd name="T84" fmla="*/ 2318 w 4152"/>
              <a:gd name="T85" fmla="*/ 3720 h 4152"/>
              <a:gd name="T86" fmla="*/ 2688 w 4152"/>
              <a:gd name="T87" fmla="*/ 3621 h 4152"/>
              <a:gd name="T88" fmla="*/ 2939 w 4152"/>
              <a:gd name="T89" fmla="*/ 3965 h 4152"/>
              <a:gd name="T90" fmla="*/ 3281 w 4152"/>
              <a:gd name="T91" fmla="*/ 3767 h 4152"/>
              <a:gd name="T92" fmla="*/ 3108 w 4152"/>
              <a:gd name="T93" fmla="*/ 3378 h 4152"/>
              <a:gd name="T94" fmla="*/ 3378 w 4152"/>
              <a:gd name="T95" fmla="*/ 3107 h 4152"/>
              <a:gd name="T96" fmla="*/ 3767 w 4152"/>
              <a:gd name="T97" fmla="*/ 3281 h 4152"/>
              <a:gd name="T98" fmla="*/ 3965 w 4152"/>
              <a:gd name="T99" fmla="*/ 2939 h 4152"/>
              <a:gd name="T100" fmla="*/ 3621 w 4152"/>
              <a:gd name="T101" fmla="*/ 2688 h 4152"/>
              <a:gd name="T102" fmla="*/ 3720 w 4152"/>
              <a:gd name="T103" fmla="*/ 2318 h 4152"/>
              <a:gd name="T104" fmla="*/ 4143 w 4152"/>
              <a:gd name="T105" fmla="*/ 2274 h 4152"/>
              <a:gd name="T106" fmla="*/ 2076 w 4152"/>
              <a:gd name="T107" fmla="*/ 708 h 4152"/>
              <a:gd name="T108" fmla="*/ 3444 w 4152"/>
              <a:gd name="T109" fmla="*/ 2076 h 4152"/>
              <a:gd name="T110" fmla="*/ 2076 w 4152"/>
              <a:gd name="T111" fmla="*/ 3444 h 4152"/>
              <a:gd name="T112" fmla="*/ 708 w 4152"/>
              <a:gd name="T113" fmla="*/ 2076 h 4152"/>
              <a:gd name="T114" fmla="*/ 2076 w 4152"/>
              <a:gd name="T115" fmla="*/ 708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12" name="TextBox 30">
            <a:extLst>
              <a:ext uri="{FF2B5EF4-FFF2-40B4-BE49-F238E27FC236}">
                <a16:creationId xmlns:a16="http://schemas.microsoft.com/office/drawing/2014/main" id="{6C202119-46E4-4346-9A39-231E31918C5F}"/>
              </a:ext>
            </a:extLst>
          </p:cNvPr>
          <p:cNvSpPr txBox="1">
            <a:spLocks noChangeArrowheads="1"/>
          </p:cNvSpPr>
          <p:nvPr/>
        </p:nvSpPr>
        <p:spPr bwMode="auto">
          <a:xfrm>
            <a:off x="4262438" y="3951288"/>
            <a:ext cx="1670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accent2"/>
                </a:solidFill>
                <a:latin typeface="微软雅黑" panose="020B0503020204020204" pitchFamily="34" charset="-122"/>
                <a:ea typeface="微软雅黑" panose="020B0503020204020204" pitchFamily="34" charset="-122"/>
              </a:rPr>
              <a:t>Your text</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47113" name="TextBox 31">
            <a:extLst>
              <a:ext uri="{FF2B5EF4-FFF2-40B4-BE49-F238E27FC236}">
                <a16:creationId xmlns:a16="http://schemas.microsoft.com/office/drawing/2014/main" id="{9CCA76DD-D884-47AE-9D13-73D064F1B231}"/>
              </a:ext>
            </a:extLst>
          </p:cNvPr>
          <p:cNvSpPr txBox="1">
            <a:spLocks noChangeArrowheads="1"/>
          </p:cNvSpPr>
          <p:nvPr/>
        </p:nvSpPr>
        <p:spPr bwMode="auto">
          <a:xfrm>
            <a:off x="1841500" y="2917825"/>
            <a:ext cx="1503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accent2"/>
                </a:solidFill>
                <a:latin typeface="微软雅黑" panose="020B0503020204020204" pitchFamily="34" charset="-122"/>
                <a:ea typeface="微软雅黑" panose="020B0503020204020204" pitchFamily="34" charset="-122"/>
              </a:rPr>
              <a:t>Your text</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47114" name="TextBox 32">
            <a:extLst>
              <a:ext uri="{FF2B5EF4-FFF2-40B4-BE49-F238E27FC236}">
                <a16:creationId xmlns:a16="http://schemas.microsoft.com/office/drawing/2014/main" id="{74BE8511-5774-4E07-B9B6-37AA9178F00A}"/>
              </a:ext>
            </a:extLst>
          </p:cNvPr>
          <p:cNvSpPr txBox="1">
            <a:spLocks noChangeArrowheads="1"/>
          </p:cNvSpPr>
          <p:nvPr/>
        </p:nvSpPr>
        <p:spPr bwMode="auto">
          <a:xfrm>
            <a:off x="6808788" y="2946400"/>
            <a:ext cx="1503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accent2"/>
                </a:solidFill>
                <a:latin typeface="微软雅黑" panose="020B0503020204020204" pitchFamily="34" charset="-122"/>
                <a:ea typeface="微软雅黑" panose="020B0503020204020204" pitchFamily="34" charset="-122"/>
              </a:rPr>
              <a:t>Your text</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47115" name="TextBox 33">
            <a:extLst>
              <a:ext uri="{FF2B5EF4-FFF2-40B4-BE49-F238E27FC236}">
                <a16:creationId xmlns:a16="http://schemas.microsoft.com/office/drawing/2014/main" id="{8535F919-575B-49B6-B06A-A76AB267C833}"/>
              </a:ext>
            </a:extLst>
          </p:cNvPr>
          <p:cNvSpPr txBox="1">
            <a:spLocks noChangeArrowheads="1"/>
          </p:cNvSpPr>
          <p:nvPr/>
        </p:nvSpPr>
        <p:spPr bwMode="auto">
          <a:xfrm>
            <a:off x="8774113" y="3751263"/>
            <a:ext cx="1503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accent2"/>
                </a:solidFill>
                <a:latin typeface="微软雅黑" panose="020B0503020204020204" pitchFamily="34" charset="-122"/>
                <a:ea typeface="微软雅黑" panose="020B0503020204020204" pitchFamily="34" charset="-122"/>
              </a:rPr>
              <a:t>Your text</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47116" name="TextBox 34">
            <a:extLst>
              <a:ext uri="{FF2B5EF4-FFF2-40B4-BE49-F238E27FC236}">
                <a16:creationId xmlns:a16="http://schemas.microsoft.com/office/drawing/2014/main" id="{376E6EDC-53A5-4900-A2EA-A11969F0B7FA}"/>
              </a:ext>
            </a:extLst>
          </p:cNvPr>
          <p:cNvSpPr txBox="1">
            <a:spLocks noChangeArrowheads="1"/>
          </p:cNvSpPr>
          <p:nvPr/>
        </p:nvSpPr>
        <p:spPr bwMode="auto">
          <a:xfrm>
            <a:off x="1795463" y="1412875"/>
            <a:ext cx="2320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dirty="0">
                <a:solidFill>
                  <a:schemeClr val="accent2"/>
                </a:solidFill>
                <a:latin typeface="微软雅黑" panose="020B0503020204020204" pitchFamily="34" charset="-122"/>
                <a:ea typeface="微软雅黑" panose="020B0503020204020204" pitchFamily="34" charset="-122"/>
              </a:rPr>
              <a:t>Add title One</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47117" name="TextBox 35">
            <a:extLst>
              <a:ext uri="{FF2B5EF4-FFF2-40B4-BE49-F238E27FC236}">
                <a16:creationId xmlns:a16="http://schemas.microsoft.com/office/drawing/2014/main" id="{48F74E7C-A001-41F2-B08E-D175F30847C6}"/>
              </a:ext>
            </a:extLst>
          </p:cNvPr>
          <p:cNvSpPr txBox="1">
            <a:spLocks noChangeArrowheads="1"/>
          </p:cNvSpPr>
          <p:nvPr/>
        </p:nvSpPr>
        <p:spPr bwMode="auto">
          <a:xfrm>
            <a:off x="4116388" y="2122488"/>
            <a:ext cx="17605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2"/>
                </a:solidFill>
                <a:latin typeface="微软雅黑" panose="020B0503020204020204" pitchFamily="34" charset="-122"/>
                <a:ea typeface="微软雅黑" panose="020B0503020204020204" pitchFamily="34" charset="-122"/>
              </a:rPr>
              <a:t>Add Title II</a:t>
            </a:r>
            <a:endParaRPr lang="en-US" altLang="zh-CN" sz="2200" b="1">
              <a:solidFill>
                <a:schemeClr val="accent2"/>
              </a:solidFill>
              <a:latin typeface="微软雅黑" panose="020B0503020204020204" pitchFamily="34" charset="-122"/>
              <a:ea typeface="微软雅黑" panose="020B0503020204020204" pitchFamily="34" charset="-122"/>
            </a:endParaRPr>
          </a:p>
        </p:txBody>
      </p:sp>
      <p:sp>
        <p:nvSpPr>
          <p:cNvPr id="47118" name="TextBox 36">
            <a:extLst>
              <a:ext uri="{FF2B5EF4-FFF2-40B4-BE49-F238E27FC236}">
                <a16:creationId xmlns:a16="http://schemas.microsoft.com/office/drawing/2014/main" id="{A871183D-C41E-4873-8286-524DD01EDFE2}"/>
              </a:ext>
            </a:extLst>
          </p:cNvPr>
          <p:cNvSpPr txBox="1">
            <a:spLocks noChangeArrowheads="1"/>
          </p:cNvSpPr>
          <p:nvPr/>
        </p:nvSpPr>
        <p:spPr bwMode="auto">
          <a:xfrm>
            <a:off x="6559549" y="1466850"/>
            <a:ext cx="292320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dirty="0">
                <a:solidFill>
                  <a:schemeClr val="accent2"/>
                </a:solidFill>
                <a:latin typeface="微软雅黑" panose="020B0503020204020204" pitchFamily="34" charset="-122"/>
                <a:ea typeface="微软雅黑" panose="020B0503020204020204" pitchFamily="34" charset="-122"/>
              </a:rPr>
              <a:t>Add title Three</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47119" name="TextBox 37">
            <a:extLst>
              <a:ext uri="{FF2B5EF4-FFF2-40B4-BE49-F238E27FC236}">
                <a16:creationId xmlns:a16="http://schemas.microsoft.com/office/drawing/2014/main" id="{B831B154-D211-4678-92B3-A877841AD426}"/>
              </a:ext>
            </a:extLst>
          </p:cNvPr>
          <p:cNvSpPr txBox="1">
            <a:spLocks noChangeArrowheads="1"/>
          </p:cNvSpPr>
          <p:nvPr/>
        </p:nvSpPr>
        <p:spPr bwMode="auto">
          <a:xfrm>
            <a:off x="8688388" y="2381250"/>
            <a:ext cx="2306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dirty="0">
                <a:solidFill>
                  <a:schemeClr val="accent2"/>
                </a:solidFill>
                <a:latin typeface="微软雅黑" panose="020B0503020204020204" pitchFamily="34" charset="-122"/>
                <a:ea typeface="微软雅黑" panose="020B0503020204020204" pitchFamily="34" charset="-122"/>
              </a:rPr>
              <a:t>Add title Four</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47120" name="Freeform 6">
            <a:extLst>
              <a:ext uri="{FF2B5EF4-FFF2-40B4-BE49-F238E27FC236}">
                <a16:creationId xmlns:a16="http://schemas.microsoft.com/office/drawing/2014/main" id="{C7E3B1CD-3A87-4BDC-89CA-546457D22A78}"/>
              </a:ext>
            </a:extLst>
          </p:cNvPr>
          <p:cNvSpPr>
            <a:spLocks/>
          </p:cNvSpPr>
          <p:nvPr/>
        </p:nvSpPr>
        <p:spPr bwMode="auto">
          <a:xfrm>
            <a:off x="3263900" y="5662613"/>
            <a:ext cx="4297363" cy="608012"/>
          </a:xfrm>
          <a:custGeom>
            <a:avLst/>
            <a:gdLst>
              <a:gd name="T0" fmla="*/ 190044 w 4297504"/>
              <a:gd name="T1" fmla="*/ 0 h 607261"/>
              <a:gd name="T2" fmla="*/ 327915 w 4297504"/>
              <a:gd name="T3" fmla="*/ 6348 h 607261"/>
              <a:gd name="T4" fmla="*/ 356106 w 4297504"/>
              <a:gd name="T5" fmla="*/ 257434 h 607261"/>
              <a:gd name="T6" fmla="*/ 388526 w 4297504"/>
              <a:gd name="T7" fmla="*/ 313152 h 607261"/>
              <a:gd name="T8" fmla="*/ 647176 w 4297504"/>
              <a:gd name="T9" fmla="*/ 313152 h 607261"/>
              <a:gd name="T10" fmla="*/ 676072 w 4297504"/>
              <a:gd name="T11" fmla="*/ 257434 h 607261"/>
              <a:gd name="T12" fmla="*/ 705672 w 4297504"/>
              <a:gd name="T13" fmla="*/ 6348 h 607261"/>
              <a:gd name="T14" fmla="*/ 981942 w 4297504"/>
              <a:gd name="T15" fmla="*/ 6348 h 607261"/>
              <a:gd name="T16" fmla="*/ 1010133 w 4297504"/>
              <a:gd name="T17" fmla="*/ 257434 h 607261"/>
              <a:gd name="T18" fmla="*/ 1042552 w 4297504"/>
              <a:gd name="T19" fmla="*/ 313152 h 607261"/>
              <a:gd name="T20" fmla="*/ 1301203 w 4297504"/>
              <a:gd name="T21" fmla="*/ 313152 h 607261"/>
              <a:gd name="T22" fmla="*/ 1330098 w 4297504"/>
              <a:gd name="T23" fmla="*/ 257434 h 607261"/>
              <a:gd name="T24" fmla="*/ 1359699 w 4297504"/>
              <a:gd name="T25" fmla="*/ 6348 h 607261"/>
              <a:gd name="T26" fmla="*/ 1635968 w 4297504"/>
              <a:gd name="T27" fmla="*/ 6348 h 607261"/>
              <a:gd name="T28" fmla="*/ 1664159 w 4297504"/>
              <a:gd name="T29" fmla="*/ 257434 h 607261"/>
              <a:gd name="T30" fmla="*/ 1696579 w 4297504"/>
              <a:gd name="T31" fmla="*/ 313152 h 607261"/>
              <a:gd name="T32" fmla="*/ 1955229 w 4297504"/>
              <a:gd name="T33" fmla="*/ 313152 h 607261"/>
              <a:gd name="T34" fmla="*/ 1984125 w 4297504"/>
              <a:gd name="T35" fmla="*/ 257434 h 607261"/>
              <a:gd name="T36" fmla="*/ 2013725 w 4297504"/>
              <a:gd name="T37" fmla="*/ 6348 h 607261"/>
              <a:gd name="T38" fmla="*/ 2289995 w 4297504"/>
              <a:gd name="T39" fmla="*/ 6348 h 607261"/>
              <a:gd name="T40" fmla="*/ 2318186 w 4297504"/>
              <a:gd name="T41" fmla="*/ 257434 h 607261"/>
              <a:gd name="T42" fmla="*/ 2350605 w 4297504"/>
              <a:gd name="T43" fmla="*/ 313152 h 607261"/>
              <a:gd name="T44" fmla="*/ 2609256 w 4297504"/>
              <a:gd name="T45" fmla="*/ 313152 h 607261"/>
              <a:gd name="T46" fmla="*/ 2638151 w 4297504"/>
              <a:gd name="T47" fmla="*/ 257434 h 607261"/>
              <a:gd name="T48" fmla="*/ 2667752 w 4297504"/>
              <a:gd name="T49" fmla="*/ 6348 h 607261"/>
              <a:gd name="T50" fmla="*/ 2944022 w 4297504"/>
              <a:gd name="T51" fmla="*/ 6348 h 607261"/>
              <a:gd name="T52" fmla="*/ 2972213 w 4297504"/>
              <a:gd name="T53" fmla="*/ 257434 h 607261"/>
              <a:gd name="T54" fmla="*/ 3004632 w 4297504"/>
              <a:gd name="T55" fmla="*/ 313152 h 607261"/>
              <a:gd name="T56" fmla="*/ 3263283 w 4297504"/>
              <a:gd name="T57" fmla="*/ 313152 h 607261"/>
              <a:gd name="T58" fmla="*/ 3292178 w 4297504"/>
              <a:gd name="T59" fmla="*/ 257434 h 607261"/>
              <a:gd name="T60" fmla="*/ 3321074 w 4297504"/>
              <a:gd name="T61" fmla="*/ 6348 h 607261"/>
              <a:gd name="T62" fmla="*/ 3598048 w 4297504"/>
              <a:gd name="T63" fmla="*/ 6348 h 607261"/>
              <a:gd name="T64" fmla="*/ 3626239 w 4297504"/>
              <a:gd name="T65" fmla="*/ 257434 h 607261"/>
              <a:gd name="T66" fmla="*/ 3658659 w 4297504"/>
              <a:gd name="T67" fmla="*/ 313152 h 607261"/>
              <a:gd name="T68" fmla="*/ 3917309 w 4297504"/>
              <a:gd name="T69" fmla="*/ 313152 h 607261"/>
              <a:gd name="T70" fmla="*/ 3946205 w 4297504"/>
              <a:gd name="T71" fmla="*/ 257434 h 607261"/>
              <a:gd name="T72" fmla="*/ 3975100 w 4297504"/>
              <a:gd name="T73" fmla="*/ 6348 h 607261"/>
              <a:gd name="T74" fmla="*/ 4252075 w 4297504"/>
              <a:gd name="T75" fmla="*/ 6348 h 607261"/>
              <a:gd name="T76" fmla="*/ 4280266 w 4297504"/>
              <a:gd name="T77" fmla="*/ 257434 h 607261"/>
              <a:gd name="T78" fmla="*/ 4297504 w 4297504"/>
              <a:gd name="T79" fmla="*/ 297378 h 607261"/>
              <a:gd name="T80" fmla="*/ 4297504 w 4297504"/>
              <a:gd name="T81" fmla="*/ 607261 h 607261"/>
              <a:gd name="T82" fmla="*/ 0 w 4297504"/>
              <a:gd name="T83" fmla="*/ 607261 h 607261"/>
              <a:gd name="T84" fmla="*/ 0 w 4297504"/>
              <a:gd name="T85" fmla="*/ 303943 h 607261"/>
              <a:gd name="T86" fmla="*/ 22045 w 4297504"/>
              <a:gd name="T87" fmla="*/ 257434 h 607261"/>
              <a:gd name="T88" fmla="*/ 51645 w 4297504"/>
              <a:gd name="T89" fmla="*/ 6348 h 607261"/>
              <a:gd name="T90" fmla="*/ 190044 w 4297504"/>
              <a:gd name="T91" fmla="*/ 0 h 607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7106"/>
                                        </p:tgtEl>
                                        <p:attrNameLst>
                                          <p:attrName>style.visibility</p:attrName>
                                        </p:attrNameLst>
                                      </p:cBhvr>
                                      <p:to>
                                        <p:strVal val="visible"/>
                                      </p:to>
                                    </p:set>
                                    <p:anim calcmode="lin" valueType="num">
                                      <p:cBhvr>
                                        <p:cTn id="12" dur="400" fill="hold"/>
                                        <p:tgtEl>
                                          <p:spTgt spid="47106"/>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7106"/>
                                        </p:tgtEl>
                                        <p:attrNameLst>
                                          <p:attrName>ppt_y</p:attrName>
                                        </p:attrNameLst>
                                      </p:cBhvr>
                                      <p:tavLst>
                                        <p:tav tm="0">
                                          <p:val>
                                            <p:strVal val="#ppt_y"/>
                                          </p:val>
                                        </p:tav>
                                        <p:tav tm="100000">
                                          <p:val>
                                            <p:strVal val="#ppt_y"/>
                                          </p:val>
                                        </p:tav>
                                      </p:tavLst>
                                    </p:anim>
                                    <p:anim calcmode="lin" valueType="num">
                                      <p:cBhvr>
                                        <p:cTn id="14" dur="400" fill="hold"/>
                                        <p:tgtEl>
                                          <p:spTgt spid="47106"/>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710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7106"/>
                                        </p:tgtEl>
                                      </p:cBhvr>
                                    </p:animEffect>
                                  </p:childTnLst>
                                </p:cTn>
                              </p:par>
                            </p:childTnLst>
                          </p:cTn>
                        </p:par>
                        <p:par>
                          <p:cTn id="17" fill="hold" nodeType="afterGroup">
                            <p:stCondLst>
                              <p:cond delay="1020"/>
                            </p:stCondLst>
                            <p:childTnLst>
                              <p:par>
                                <p:cTn id="18" presetID="2" presetClass="entr" presetSubtype="8" fill="hold" nodeType="afterEffect">
                                  <p:stCondLst>
                                    <p:cond delay="0"/>
                                  </p:stCondLst>
                                  <p:childTnLst>
                                    <p:set>
                                      <p:cBhvr>
                                        <p:cTn id="19" dur="1" fill="hold">
                                          <p:stCondLst>
                                            <p:cond delay="0"/>
                                          </p:stCondLst>
                                        </p:cTn>
                                        <p:tgtEl>
                                          <p:spTgt spid="47120"/>
                                        </p:tgtEl>
                                        <p:attrNameLst>
                                          <p:attrName>style.visibility</p:attrName>
                                        </p:attrNameLst>
                                      </p:cBhvr>
                                      <p:to>
                                        <p:strVal val="visible"/>
                                      </p:to>
                                    </p:set>
                                    <p:anim calcmode="lin" valueType="num">
                                      <p:cBhvr additive="base">
                                        <p:cTn id="20" dur="500" fill="hold"/>
                                        <p:tgtEl>
                                          <p:spTgt spid="47120"/>
                                        </p:tgtEl>
                                        <p:attrNameLst>
                                          <p:attrName>ppt_x</p:attrName>
                                        </p:attrNameLst>
                                      </p:cBhvr>
                                      <p:tavLst>
                                        <p:tav tm="0">
                                          <p:val>
                                            <p:strVal val="0-#ppt_w/2"/>
                                          </p:val>
                                        </p:tav>
                                        <p:tav tm="100000">
                                          <p:val>
                                            <p:strVal val="#ppt_x"/>
                                          </p:val>
                                        </p:tav>
                                      </p:tavLst>
                                    </p:anim>
                                    <p:anim calcmode="lin" valueType="num">
                                      <p:cBhvr additive="base">
                                        <p:cTn id="21" dur="500" fill="hold"/>
                                        <p:tgtEl>
                                          <p:spTgt spid="47120"/>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20"/>
                            </p:stCondLst>
                            <p:childTnLst>
                              <p:par>
                                <p:cTn id="23" presetID="47" presetClass="entr" presetSubtype="0" fill="hold" nodeType="afterEffect">
                                  <p:stCondLst>
                                    <p:cond delay="0"/>
                                  </p:stCondLst>
                                  <p:childTnLst>
                                    <p:set>
                                      <p:cBhvr>
                                        <p:cTn id="24" dur="1" fill="hold">
                                          <p:stCondLst>
                                            <p:cond delay="0"/>
                                          </p:stCondLst>
                                        </p:cTn>
                                        <p:tgtEl>
                                          <p:spTgt spid="47110"/>
                                        </p:tgtEl>
                                        <p:attrNameLst>
                                          <p:attrName>style.visibility</p:attrName>
                                        </p:attrNameLst>
                                      </p:cBhvr>
                                      <p:to>
                                        <p:strVal val="visible"/>
                                      </p:to>
                                    </p:set>
                                    <p:animEffect transition="in" filter="fade">
                                      <p:cBhvr>
                                        <p:cTn id="25" dur="1000"/>
                                        <p:tgtEl>
                                          <p:spTgt spid="47110"/>
                                        </p:tgtEl>
                                      </p:cBhvr>
                                    </p:animEffect>
                                    <p:anim calcmode="lin" valueType="num">
                                      <p:cBhvr>
                                        <p:cTn id="26" dur="1000" fill="hold"/>
                                        <p:tgtEl>
                                          <p:spTgt spid="47110"/>
                                        </p:tgtEl>
                                        <p:attrNameLst>
                                          <p:attrName>ppt_x</p:attrName>
                                        </p:attrNameLst>
                                      </p:cBhvr>
                                      <p:tavLst>
                                        <p:tav tm="0">
                                          <p:val>
                                            <p:strVal val="#ppt_x"/>
                                          </p:val>
                                        </p:tav>
                                        <p:tav tm="100000">
                                          <p:val>
                                            <p:strVal val="#ppt_x"/>
                                          </p:val>
                                        </p:tav>
                                      </p:tavLst>
                                    </p:anim>
                                    <p:anim calcmode="lin" valueType="num">
                                      <p:cBhvr>
                                        <p:cTn id="27" dur="1000" fill="hold"/>
                                        <p:tgtEl>
                                          <p:spTgt spid="47110"/>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47109"/>
                                        </p:tgtEl>
                                        <p:attrNameLst>
                                          <p:attrName>style.visibility</p:attrName>
                                        </p:attrNameLst>
                                      </p:cBhvr>
                                      <p:to>
                                        <p:strVal val="visible"/>
                                      </p:to>
                                    </p:set>
                                    <p:animEffect transition="in" filter="fade">
                                      <p:cBhvr>
                                        <p:cTn id="30" dur="1000"/>
                                        <p:tgtEl>
                                          <p:spTgt spid="47109"/>
                                        </p:tgtEl>
                                      </p:cBhvr>
                                    </p:animEffect>
                                    <p:anim calcmode="lin" valueType="num">
                                      <p:cBhvr>
                                        <p:cTn id="31" dur="1000" fill="hold"/>
                                        <p:tgtEl>
                                          <p:spTgt spid="47109"/>
                                        </p:tgtEl>
                                        <p:attrNameLst>
                                          <p:attrName>ppt_x</p:attrName>
                                        </p:attrNameLst>
                                      </p:cBhvr>
                                      <p:tavLst>
                                        <p:tav tm="0">
                                          <p:val>
                                            <p:strVal val="#ppt_x"/>
                                          </p:val>
                                        </p:tav>
                                        <p:tav tm="100000">
                                          <p:val>
                                            <p:strVal val="#ppt_x"/>
                                          </p:val>
                                        </p:tav>
                                      </p:tavLst>
                                    </p:anim>
                                    <p:anim calcmode="lin" valueType="num">
                                      <p:cBhvr>
                                        <p:cTn id="32" dur="1000" fill="hold"/>
                                        <p:tgtEl>
                                          <p:spTgt spid="4710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00"/>
                                  </p:stCondLst>
                                  <p:childTnLst>
                                    <p:set>
                                      <p:cBhvr>
                                        <p:cTn id="34" dur="1" fill="hold">
                                          <p:stCondLst>
                                            <p:cond delay="0"/>
                                          </p:stCondLst>
                                        </p:cTn>
                                        <p:tgtEl>
                                          <p:spTgt spid="47111"/>
                                        </p:tgtEl>
                                        <p:attrNameLst>
                                          <p:attrName>style.visibility</p:attrName>
                                        </p:attrNameLst>
                                      </p:cBhvr>
                                      <p:to>
                                        <p:strVal val="visible"/>
                                      </p:to>
                                    </p:set>
                                    <p:animEffect transition="in" filter="fade">
                                      <p:cBhvr>
                                        <p:cTn id="35" dur="1000"/>
                                        <p:tgtEl>
                                          <p:spTgt spid="47111"/>
                                        </p:tgtEl>
                                      </p:cBhvr>
                                    </p:animEffect>
                                    <p:anim calcmode="lin" valueType="num">
                                      <p:cBhvr>
                                        <p:cTn id="36" dur="1000" fill="hold"/>
                                        <p:tgtEl>
                                          <p:spTgt spid="47111"/>
                                        </p:tgtEl>
                                        <p:attrNameLst>
                                          <p:attrName>ppt_x</p:attrName>
                                        </p:attrNameLst>
                                      </p:cBhvr>
                                      <p:tavLst>
                                        <p:tav tm="0">
                                          <p:val>
                                            <p:strVal val="#ppt_x"/>
                                          </p:val>
                                        </p:tav>
                                        <p:tav tm="100000">
                                          <p:val>
                                            <p:strVal val="#ppt_x"/>
                                          </p:val>
                                        </p:tav>
                                      </p:tavLst>
                                    </p:anim>
                                    <p:anim calcmode="lin" valueType="num">
                                      <p:cBhvr>
                                        <p:cTn id="37" dur="1000" fill="hold"/>
                                        <p:tgtEl>
                                          <p:spTgt spid="471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600"/>
                                  </p:stCondLst>
                                  <p:childTnLst>
                                    <p:set>
                                      <p:cBhvr>
                                        <p:cTn id="39" dur="1" fill="hold">
                                          <p:stCondLst>
                                            <p:cond delay="0"/>
                                          </p:stCondLst>
                                        </p:cTn>
                                        <p:tgtEl>
                                          <p:spTgt spid="47108"/>
                                        </p:tgtEl>
                                        <p:attrNameLst>
                                          <p:attrName>style.visibility</p:attrName>
                                        </p:attrNameLst>
                                      </p:cBhvr>
                                      <p:to>
                                        <p:strVal val="visible"/>
                                      </p:to>
                                    </p:set>
                                    <p:animEffect transition="in" filter="fade">
                                      <p:cBhvr>
                                        <p:cTn id="40" dur="1000"/>
                                        <p:tgtEl>
                                          <p:spTgt spid="47108"/>
                                        </p:tgtEl>
                                      </p:cBhvr>
                                    </p:animEffect>
                                    <p:anim calcmode="lin" valueType="num">
                                      <p:cBhvr>
                                        <p:cTn id="41" dur="1000" fill="hold"/>
                                        <p:tgtEl>
                                          <p:spTgt spid="47108"/>
                                        </p:tgtEl>
                                        <p:attrNameLst>
                                          <p:attrName>ppt_x</p:attrName>
                                        </p:attrNameLst>
                                      </p:cBhvr>
                                      <p:tavLst>
                                        <p:tav tm="0">
                                          <p:val>
                                            <p:strVal val="#ppt_x"/>
                                          </p:val>
                                        </p:tav>
                                        <p:tav tm="100000">
                                          <p:val>
                                            <p:strVal val="#ppt_x"/>
                                          </p:val>
                                        </p:tav>
                                      </p:tavLst>
                                    </p:anim>
                                    <p:anim calcmode="lin" valueType="num">
                                      <p:cBhvr>
                                        <p:cTn id="42" dur="1000" fill="hold"/>
                                        <p:tgtEl>
                                          <p:spTgt spid="47108"/>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120"/>
                            </p:stCondLst>
                            <p:childTnLst>
                              <p:par>
                                <p:cTn id="44" presetID="2" presetClass="exit" presetSubtype="2" fill="hold" nodeType="afterEffect">
                                  <p:stCondLst>
                                    <p:cond delay="0"/>
                                  </p:stCondLst>
                                  <p:childTnLst>
                                    <p:anim calcmode="lin" valueType="num">
                                      <p:cBhvr additive="base">
                                        <p:cTn id="45" dur="1000"/>
                                        <p:tgtEl>
                                          <p:spTgt spid="47120"/>
                                        </p:tgtEl>
                                        <p:attrNameLst>
                                          <p:attrName>ppt_x</p:attrName>
                                        </p:attrNameLst>
                                      </p:cBhvr>
                                      <p:tavLst>
                                        <p:tav tm="0">
                                          <p:val>
                                            <p:strVal val="ppt_x"/>
                                          </p:val>
                                        </p:tav>
                                        <p:tav tm="100000">
                                          <p:val>
                                            <p:strVal val="1+ppt_w/2"/>
                                          </p:val>
                                        </p:tav>
                                      </p:tavLst>
                                    </p:anim>
                                    <p:anim calcmode="lin" valueType="num">
                                      <p:cBhvr additive="base">
                                        <p:cTn id="46" dur="1000"/>
                                        <p:tgtEl>
                                          <p:spTgt spid="47120"/>
                                        </p:tgtEl>
                                        <p:attrNameLst>
                                          <p:attrName>ppt_y</p:attrName>
                                        </p:attrNameLst>
                                      </p:cBhvr>
                                      <p:tavLst>
                                        <p:tav tm="0">
                                          <p:val>
                                            <p:strVal val="ppt_y"/>
                                          </p:val>
                                        </p:tav>
                                        <p:tav tm="100000">
                                          <p:val>
                                            <p:strVal val="ppt_y"/>
                                          </p:val>
                                        </p:tav>
                                      </p:tavLst>
                                    </p:anim>
                                    <p:set>
                                      <p:cBhvr>
                                        <p:cTn id="47" dur="1" fill="hold">
                                          <p:stCondLst>
                                            <p:cond delay="999"/>
                                          </p:stCondLst>
                                        </p:cTn>
                                        <p:tgtEl>
                                          <p:spTgt spid="47120"/>
                                        </p:tgtEl>
                                        <p:attrNameLst>
                                          <p:attrName>style.visibility</p:attrName>
                                        </p:attrNameLst>
                                      </p:cBhvr>
                                      <p:to>
                                        <p:strVal val="hidden"/>
                                      </p:to>
                                    </p:set>
                                  </p:childTnLst>
                                </p:cTn>
                              </p:par>
                              <p:par>
                                <p:cTn id="48" presetID="8" presetClass="emph" presetSubtype="0" fill="hold" nodeType="withEffect">
                                  <p:stCondLst>
                                    <p:cond delay="300"/>
                                  </p:stCondLst>
                                  <p:childTnLst>
                                    <p:animRot by="-21599940">
                                      <p:cBhvr>
                                        <p:cTn id="49" dur="2000" fill="hold"/>
                                        <p:tgtEl>
                                          <p:spTgt spid="47111"/>
                                        </p:tgtEl>
                                        <p:attrNameLst>
                                          <p:attrName>r</p:attrName>
                                        </p:attrNameLst>
                                      </p:cBhvr>
                                    </p:animRot>
                                  </p:childTnLst>
                                </p:cTn>
                              </p:par>
                              <p:par>
                                <p:cTn id="50" presetID="8" presetClass="emph" presetSubtype="0" fill="hold" nodeType="withEffect">
                                  <p:stCondLst>
                                    <p:cond delay="500"/>
                                  </p:stCondLst>
                                  <p:childTnLst>
                                    <p:animRot by="-21599940">
                                      <p:cBhvr>
                                        <p:cTn id="51" dur="2000" fill="hold"/>
                                        <p:tgtEl>
                                          <p:spTgt spid="47109"/>
                                        </p:tgtEl>
                                        <p:attrNameLst>
                                          <p:attrName>r</p:attrName>
                                        </p:attrNameLst>
                                      </p:cBhvr>
                                    </p:animRot>
                                  </p:childTnLst>
                                </p:cTn>
                              </p:par>
                              <p:par>
                                <p:cTn id="52" presetID="8" presetClass="emph" presetSubtype="0" fill="hold" nodeType="withEffect">
                                  <p:stCondLst>
                                    <p:cond delay="500"/>
                                  </p:stCondLst>
                                  <p:childTnLst>
                                    <p:animRot by="-21599940">
                                      <p:cBhvr>
                                        <p:cTn id="53" dur="2000" fill="hold"/>
                                        <p:tgtEl>
                                          <p:spTgt spid="47110"/>
                                        </p:tgtEl>
                                        <p:attrNameLst>
                                          <p:attrName>r</p:attrName>
                                        </p:attrNameLst>
                                      </p:cBhvr>
                                    </p:animRot>
                                  </p:childTnLst>
                                </p:cTn>
                              </p:par>
                              <p:par>
                                <p:cTn id="54" presetID="8" presetClass="emph" presetSubtype="0" fill="hold" nodeType="withEffect">
                                  <p:stCondLst>
                                    <p:cond delay="500"/>
                                  </p:stCondLst>
                                  <p:childTnLst>
                                    <p:animRot by="-21599940">
                                      <p:cBhvr>
                                        <p:cTn id="55" dur="2000" fill="hold"/>
                                        <p:tgtEl>
                                          <p:spTgt spid="47108"/>
                                        </p:tgtEl>
                                        <p:attrNameLst>
                                          <p:attrName>r</p:attrName>
                                        </p:attrNameLst>
                                      </p:cBhvr>
                                    </p:animRot>
                                  </p:childTnLst>
                                </p:cTn>
                              </p:par>
                            </p:childTnLst>
                          </p:cTn>
                        </p:par>
                        <p:par>
                          <p:cTn id="56" fill="hold" nodeType="afterGroup">
                            <p:stCondLst>
                              <p:cond delay="5620"/>
                            </p:stCondLst>
                            <p:childTnLst>
                              <p:par>
                                <p:cTn id="57" presetID="42" presetClass="entr" presetSubtype="0" fill="hold" grpId="0" nodeType="afterEffect">
                                  <p:stCondLst>
                                    <p:cond delay="0"/>
                                  </p:stCondLst>
                                  <p:childTnLst>
                                    <p:set>
                                      <p:cBhvr>
                                        <p:cTn id="58" dur="1" fill="hold">
                                          <p:stCondLst>
                                            <p:cond delay="0"/>
                                          </p:stCondLst>
                                        </p:cTn>
                                        <p:tgtEl>
                                          <p:spTgt spid="47116"/>
                                        </p:tgtEl>
                                        <p:attrNameLst>
                                          <p:attrName>style.visibility</p:attrName>
                                        </p:attrNameLst>
                                      </p:cBhvr>
                                      <p:to>
                                        <p:strVal val="visible"/>
                                      </p:to>
                                    </p:set>
                                    <p:animEffect transition="in" filter="fade">
                                      <p:cBhvr>
                                        <p:cTn id="59" dur="1000"/>
                                        <p:tgtEl>
                                          <p:spTgt spid="47116"/>
                                        </p:tgtEl>
                                      </p:cBhvr>
                                    </p:animEffect>
                                    <p:anim calcmode="lin" valueType="num">
                                      <p:cBhvr>
                                        <p:cTn id="60" dur="1000" fill="hold"/>
                                        <p:tgtEl>
                                          <p:spTgt spid="47116"/>
                                        </p:tgtEl>
                                        <p:attrNameLst>
                                          <p:attrName>ppt_x</p:attrName>
                                        </p:attrNameLst>
                                      </p:cBhvr>
                                      <p:tavLst>
                                        <p:tav tm="0">
                                          <p:val>
                                            <p:strVal val="#ppt_x"/>
                                          </p:val>
                                        </p:tav>
                                        <p:tav tm="100000">
                                          <p:val>
                                            <p:strVal val="#ppt_x"/>
                                          </p:val>
                                        </p:tav>
                                      </p:tavLst>
                                    </p:anim>
                                    <p:anim calcmode="lin" valueType="num">
                                      <p:cBhvr>
                                        <p:cTn id="61" dur="1000" fill="hold"/>
                                        <p:tgtEl>
                                          <p:spTgt spid="4711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7117"/>
                                        </p:tgtEl>
                                        <p:attrNameLst>
                                          <p:attrName>style.visibility</p:attrName>
                                        </p:attrNameLst>
                                      </p:cBhvr>
                                      <p:to>
                                        <p:strVal val="visible"/>
                                      </p:to>
                                    </p:set>
                                    <p:animEffect transition="in" filter="fade">
                                      <p:cBhvr>
                                        <p:cTn id="64" dur="1000"/>
                                        <p:tgtEl>
                                          <p:spTgt spid="47117"/>
                                        </p:tgtEl>
                                      </p:cBhvr>
                                    </p:animEffect>
                                    <p:anim calcmode="lin" valueType="num">
                                      <p:cBhvr>
                                        <p:cTn id="65" dur="1000" fill="hold"/>
                                        <p:tgtEl>
                                          <p:spTgt spid="47117"/>
                                        </p:tgtEl>
                                        <p:attrNameLst>
                                          <p:attrName>ppt_x</p:attrName>
                                        </p:attrNameLst>
                                      </p:cBhvr>
                                      <p:tavLst>
                                        <p:tav tm="0">
                                          <p:val>
                                            <p:strVal val="#ppt_x"/>
                                          </p:val>
                                        </p:tav>
                                        <p:tav tm="100000">
                                          <p:val>
                                            <p:strVal val="#ppt_x"/>
                                          </p:val>
                                        </p:tav>
                                      </p:tavLst>
                                    </p:anim>
                                    <p:anim calcmode="lin" valueType="num">
                                      <p:cBhvr>
                                        <p:cTn id="66" dur="1000" fill="hold"/>
                                        <p:tgtEl>
                                          <p:spTgt spid="471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7118"/>
                                        </p:tgtEl>
                                        <p:attrNameLst>
                                          <p:attrName>style.visibility</p:attrName>
                                        </p:attrNameLst>
                                      </p:cBhvr>
                                      <p:to>
                                        <p:strVal val="visible"/>
                                      </p:to>
                                    </p:set>
                                    <p:animEffect transition="in" filter="fade">
                                      <p:cBhvr>
                                        <p:cTn id="69" dur="1000"/>
                                        <p:tgtEl>
                                          <p:spTgt spid="47118"/>
                                        </p:tgtEl>
                                      </p:cBhvr>
                                    </p:animEffect>
                                    <p:anim calcmode="lin" valueType="num">
                                      <p:cBhvr>
                                        <p:cTn id="70" dur="1000" fill="hold"/>
                                        <p:tgtEl>
                                          <p:spTgt spid="47118"/>
                                        </p:tgtEl>
                                        <p:attrNameLst>
                                          <p:attrName>ppt_x</p:attrName>
                                        </p:attrNameLst>
                                      </p:cBhvr>
                                      <p:tavLst>
                                        <p:tav tm="0">
                                          <p:val>
                                            <p:strVal val="#ppt_x"/>
                                          </p:val>
                                        </p:tav>
                                        <p:tav tm="100000">
                                          <p:val>
                                            <p:strVal val="#ppt_x"/>
                                          </p:val>
                                        </p:tav>
                                      </p:tavLst>
                                    </p:anim>
                                    <p:anim calcmode="lin" valueType="num">
                                      <p:cBhvr>
                                        <p:cTn id="71" dur="1000" fill="hold"/>
                                        <p:tgtEl>
                                          <p:spTgt spid="4711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7119"/>
                                        </p:tgtEl>
                                        <p:attrNameLst>
                                          <p:attrName>style.visibility</p:attrName>
                                        </p:attrNameLst>
                                      </p:cBhvr>
                                      <p:to>
                                        <p:strVal val="visible"/>
                                      </p:to>
                                    </p:set>
                                    <p:animEffect transition="in" filter="fade">
                                      <p:cBhvr>
                                        <p:cTn id="74" dur="1000"/>
                                        <p:tgtEl>
                                          <p:spTgt spid="47119"/>
                                        </p:tgtEl>
                                      </p:cBhvr>
                                    </p:animEffect>
                                    <p:anim calcmode="lin" valueType="num">
                                      <p:cBhvr>
                                        <p:cTn id="75" dur="1000" fill="hold"/>
                                        <p:tgtEl>
                                          <p:spTgt spid="47119"/>
                                        </p:tgtEl>
                                        <p:attrNameLst>
                                          <p:attrName>ppt_x</p:attrName>
                                        </p:attrNameLst>
                                      </p:cBhvr>
                                      <p:tavLst>
                                        <p:tav tm="0">
                                          <p:val>
                                            <p:strVal val="#ppt_x"/>
                                          </p:val>
                                        </p:tav>
                                        <p:tav tm="100000">
                                          <p:val>
                                            <p:strVal val="#ppt_x"/>
                                          </p:val>
                                        </p:tav>
                                      </p:tavLst>
                                    </p:anim>
                                    <p:anim calcmode="lin" valueType="num">
                                      <p:cBhvr>
                                        <p:cTn id="76" dur="1000" fill="hold"/>
                                        <p:tgtEl>
                                          <p:spTgt spid="47119"/>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6620"/>
                            </p:stCondLst>
                            <p:childTnLst>
                              <p:par>
                                <p:cTn id="78" presetID="31" presetClass="entr" presetSubtype="0" fill="hold" grpId="0" nodeType="afterEffect">
                                  <p:stCondLst>
                                    <p:cond delay="0"/>
                                  </p:stCondLst>
                                  <p:childTnLst>
                                    <p:set>
                                      <p:cBhvr>
                                        <p:cTn id="79" dur="1" fill="hold">
                                          <p:stCondLst>
                                            <p:cond delay="0"/>
                                          </p:stCondLst>
                                        </p:cTn>
                                        <p:tgtEl>
                                          <p:spTgt spid="47113"/>
                                        </p:tgtEl>
                                        <p:attrNameLst>
                                          <p:attrName>style.visibility</p:attrName>
                                        </p:attrNameLst>
                                      </p:cBhvr>
                                      <p:to>
                                        <p:strVal val="visible"/>
                                      </p:to>
                                    </p:set>
                                    <p:anim calcmode="lin" valueType="num">
                                      <p:cBhvr>
                                        <p:cTn id="80" dur="500" fill="hold"/>
                                        <p:tgtEl>
                                          <p:spTgt spid="47113"/>
                                        </p:tgtEl>
                                        <p:attrNameLst>
                                          <p:attrName>ppt_w</p:attrName>
                                        </p:attrNameLst>
                                      </p:cBhvr>
                                      <p:tavLst>
                                        <p:tav tm="0">
                                          <p:val>
                                            <p:fltVal val="0"/>
                                          </p:val>
                                        </p:tav>
                                        <p:tav tm="100000">
                                          <p:val>
                                            <p:strVal val="#ppt_w"/>
                                          </p:val>
                                        </p:tav>
                                      </p:tavLst>
                                    </p:anim>
                                    <p:anim calcmode="lin" valueType="num">
                                      <p:cBhvr>
                                        <p:cTn id="81" dur="500" fill="hold"/>
                                        <p:tgtEl>
                                          <p:spTgt spid="47113"/>
                                        </p:tgtEl>
                                        <p:attrNameLst>
                                          <p:attrName>ppt_h</p:attrName>
                                        </p:attrNameLst>
                                      </p:cBhvr>
                                      <p:tavLst>
                                        <p:tav tm="0">
                                          <p:val>
                                            <p:fltVal val="0"/>
                                          </p:val>
                                        </p:tav>
                                        <p:tav tm="100000">
                                          <p:val>
                                            <p:strVal val="#ppt_h"/>
                                          </p:val>
                                        </p:tav>
                                      </p:tavLst>
                                    </p:anim>
                                    <p:anim calcmode="lin" valueType="num">
                                      <p:cBhvr>
                                        <p:cTn id="82" dur="500" fill="hold"/>
                                        <p:tgtEl>
                                          <p:spTgt spid="47113"/>
                                        </p:tgtEl>
                                        <p:attrNameLst>
                                          <p:attrName>style.rotation</p:attrName>
                                        </p:attrNameLst>
                                      </p:cBhvr>
                                      <p:tavLst>
                                        <p:tav tm="0">
                                          <p:val>
                                            <p:fltVal val="90"/>
                                          </p:val>
                                        </p:tav>
                                        <p:tav tm="100000">
                                          <p:val>
                                            <p:fltVal val="0"/>
                                          </p:val>
                                        </p:tav>
                                      </p:tavLst>
                                    </p:anim>
                                    <p:animEffect transition="in" filter="fade">
                                      <p:cBhvr>
                                        <p:cTn id="83" dur="500"/>
                                        <p:tgtEl>
                                          <p:spTgt spid="47113"/>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47112"/>
                                        </p:tgtEl>
                                        <p:attrNameLst>
                                          <p:attrName>style.visibility</p:attrName>
                                        </p:attrNameLst>
                                      </p:cBhvr>
                                      <p:to>
                                        <p:strVal val="visible"/>
                                      </p:to>
                                    </p:set>
                                    <p:anim calcmode="lin" valueType="num">
                                      <p:cBhvr>
                                        <p:cTn id="86" dur="500" fill="hold"/>
                                        <p:tgtEl>
                                          <p:spTgt spid="47112"/>
                                        </p:tgtEl>
                                        <p:attrNameLst>
                                          <p:attrName>ppt_w</p:attrName>
                                        </p:attrNameLst>
                                      </p:cBhvr>
                                      <p:tavLst>
                                        <p:tav tm="0">
                                          <p:val>
                                            <p:fltVal val="0"/>
                                          </p:val>
                                        </p:tav>
                                        <p:tav tm="100000">
                                          <p:val>
                                            <p:strVal val="#ppt_w"/>
                                          </p:val>
                                        </p:tav>
                                      </p:tavLst>
                                    </p:anim>
                                    <p:anim calcmode="lin" valueType="num">
                                      <p:cBhvr>
                                        <p:cTn id="87" dur="500" fill="hold"/>
                                        <p:tgtEl>
                                          <p:spTgt spid="47112"/>
                                        </p:tgtEl>
                                        <p:attrNameLst>
                                          <p:attrName>ppt_h</p:attrName>
                                        </p:attrNameLst>
                                      </p:cBhvr>
                                      <p:tavLst>
                                        <p:tav tm="0">
                                          <p:val>
                                            <p:fltVal val="0"/>
                                          </p:val>
                                        </p:tav>
                                        <p:tav tm="100000">
                                          <p:val>
                                            <p:strVal val="#ppt_h"/>
                                          </p:val>
                                        </p:tav>
                                      </p:tavLst>
                                    </p:anim>
                                    <p:anim calcmode="lin" valueType="num">
                                      <p:cBhvr>
                                        <p:cTn id="88" dur="500" fill="hold"/>
                                        <p:tgtEl>
                                          <p:spTgt spid="47112"/>
                                        </p:tgtEl>
                                        <p:attrNameLst>
                                          <p:attrName>style.rotation</p:attrName>
                                        </p:attrNameLst>
                                      </p:cBhvr>
                                      <p:tavLst>
                                        <p:tav tm="0">
                                          <p:val>
                                            <p:fltVal val="90"/>
                                          </p:val>
                                        </p:tav>
                                        <p:tav tm="100000">
                                          <p:val>
                                            <p:fltVal val="0"/>
                                          </p:val>
                                        </p:tav>
                                      </p:tavLst>
                                    </p:anim>
                                    <p:animEffect transition="in" filter="fade">
                                      <p:cBhvr>
                                        <p:cTn id="89" dur="500"/>
                                        <p:tgtEl>
                                          <p:spTgt spid="47112"/>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47114"/>
                                        </p:tgtEl>
                                        <p:attrNameLst>
                                          <p:attrName>style.visibility</p:attrName>
                                        </p:attrNameLst>
                                      </p:cBhvr>
                                      <p:to>
                                        <p:strVal val="visible"/>
                                      </p:to>
                                    </p:set>
                                    <p:anim calcmode="lin" valueType="num">
                                      <p:cBhvr>
                                        <p:cTn id="92" dur="500" fill="hold"/>
                                        <p:tgtEl>
                                          <p:spTgt spid="47114"/>
                                        </p:tgtEl>
                                        <p:attrNameLst>
                                          <p:attrName>ppt_w</p:attrName>
                                        </p:attrNameLst>
                                      </p:cBhvr>
                                      <p:tavLst>
                                        <p:tav tm="0">
                                          <p:val>
                                            <p:fltVal val="0"/>
                                          </p:val>
                                        </p:tav>
                                        <p:tav tm="100000">
                                          <p:val>
                                            <p:strVal val="#ppt_w"/>
                                          </p:val>
                                        </p:tav>
                                      </p:tavLst>
                                    </p:anim>
                                    <p:anim calcmode="lin" valueType="num">
                                      <p:cBhvr>
                                        <p:cTn id="93" dur="500" fill="hold"/>
                                        <p:tgtEl>
                                          <p:spTgt spid="47114"/>
                                        </p:tgtEl>
                                        <p:attrNameLst>
                                          <p:attrName>ppt_h</p:attrName>
                                        </p:attrNameLst>
                                      </p:cBhvr>
                                      <p:tavLst>
                                        <p:tav tm="0">
                                          <p:val>
                                            <p:fltVal val="0"/>
                                          </p:val>
                                        </p:tav>
                                        <p:tav tm="100000">
                                          <p:val>
                                            <p:strVal val="#ppt_h"/>
                                          </p:val>
                                        </p:tav>
                                      </p:tavLst>
                                    </p:anim>
                                    <p:anim calcmode="lin" valueType="num">
                                      <p:cBhvr>
                                        <p:cTn id="94" dur="500" fill="hold"/>
                                        <p:tgtEl>
                                          <p:spTgt spid="47114"/>
                                        </p:tgtEl>
                                        <p:attrNameLst>
                                          <p:attrName>style.rotation</p:attrName>
                                        </p:attrNameLst>
                                      </p:cBhvr>
                                      <p:tavLst>
                                        <p:tav tm="0">
                                          <p:val>
                                            <p:fltVal val="90"/>
                                          </p:val>
                                        </p:tav>
                                        <p:tav tm="100000">
                                          <p:val>
                                            <p:fltVal val="0"/>
                                          </p:val>
                                        </p:tav>
                                      </p:tavLst>
                                    </p:anim>
                                    <p:animEffect transition="in" filter="fade">
                                      <p:cBhvr>
                                        <p:cTn id="95" dur="500"/>
                                        <p:tgtEl>
                                          <p:spTgt spid="4711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47115"/>
                                        </p:tgtEl>
                                        <p:attrNameLst>
                                          <p:attrName>style.visibility</p:attrName>
                                        </p:attrNameLst>
                                      </p:cBhvr>
                                      <p:to>
                                        <p:strVal val="visible"/>
                                      </p:to>
                                    </p:set>
                                    <p:anim calcmode="lin" valueType="num">
                                      <p:cBhvr>
                                        <p:cTn id="98" dur="500" fill="hold"/>
                                        <p:tgtEl>
                                          <p:spTgt spid="47115"/>
                                        </p:tgtEl>
                                        <p:attrNameLst>
                                          <p:attrName>ppt_w</p:attrName>
                                        </p:attrNameLst>
                                      </p:cBhvr>
                                      <p:tavLst>
                                        <p:tav tm="0">
                                          <p:val>
                                            <p:fltVal val="0"/>
                                          </p:val>
                                        </p:tav>
                                        <p:tav tm="100000">
                                          <p:val>
                                            <p:strVal val="#ppt_w"/>
                                          </p:val>
                                        </p:tav>
                                      </p:tavLst>
                                    </p:anim>
                                    <p:anim calcmode="lin" valueType="num">
                                      <p:cBhvr>
                                        <p:cTn id="99" dur="500" fill="hold"/>
                                        <p:tgtEl>
                                          <p:spTgt spid="47115"/>
                                        </p:tgtEl>
                                        <p:attrNameLst>
                                          <p:attrName>ppt_h</p:attrName>
                                        </p:attrNameLst>
                                      </p:cBhvr>
                                      <p:tavLst>
                                        <p:tav tm="0">
                                          <p:val>
                                            <p:fltVal val="0"/>
                                          </p:val>
                                        </p:tav>
                                        <p:tav tm="100000">
                                          <p:val>
                                            <p:strVal val="#ppt_h"/>
                                          </p:val>
                                        </p:tav>
                                      </p:tavLst>
                                    </p:anim>
                                    <p:anim calcmode="lin" valueType="num">
                                      <p:cBhvr>
                                        <p:cTn id="100" dur="500" fill="hold"/>
                                        <p:tgtEl>
                                          <p:spTgt spid="47115"/>
                                        </p:tgtEl>
                                        <p:attrNameLst>
                                          <p:attrName>style.rotation</p:attrName>
                                        </p:attrNameLst>
                                      </p:cBhvr>
                                      <p:tavLst>
                                        <p:tav tm="0">
                                          <p:val>
                                            <p:fltVal val="90"/>
                                          </p:val>
                                        </p:tav>
                                        <p:tav tm="100000">
                                          <p:val>
                                            <p:fltVal val="0"/>
                                          </p:val>
                                        </p:tav>
                                      </p:tavLst>
                                    </p:anim>
                                    <p:animEffect transition="in" filter="fade">
                                      <p:cBhvr>
                                        <p:cTn id="101" dur="500"/>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12" grpId="0" autoUpdateAnimBg="0"/>
      <p:bldP spid="47113" grpId="0" autoUpdateAnimBg="0"/>
      <p:bldP spid="47114" grpId="0" autoUpdateAnimBg="0"/>
      <p:bldP spid="47115" grpId="0" autoUpdateAnimBg="0"/>
      <p:bldP spid="47116" grpId="0" autoUpdateAnimBg="0"/>
      <p:bldP spid="47117" grpId="0" autoUpdateAnimBg="0"/>
      <p:bldP spid="47118" grpId="0" autoUpdateAnimBg="0"/>
      <p:bldP spid="4711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76">
            <a:extLst>
              <a:ext uri="{FF2B5EF4-FFF2-40B4-BE49-F238E27FC236}">
                <a16:creationId xmlns:a16="http://schemas.microsoft.com/office/drawing/2014/main" id="{D2D1DC5F-2937-4EC0-A851-895E33130161}"/>
              </a:ext>
            </a:extLst>
          </p:cNvPr>
          <p:cNvSpPr txBox="1">
            <a:spLocks noChangeArrowheads="1"/>
          </p:cNvSpPr>
          <p:nvPr/>
        </p:nvSpPr>
        <p:spPr bwMode="auto">
          <a:xfrm>
            <a:off x="477838" y="16351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Safeguard measures</a:t>
            </a:r>
          </a:p>
        </p:txBody>
      </p:sp>
      <p:sp>
        <p:nvSpPr>
          <p:cNvPr id="48131" name="Freeform 6">
            <a:extLst>
              <a:ext uri="{FF2B5EF4-FFF2-40B4-BE49-F238E27FC236}">
                <a16:creationId xmlns:a16="http://schemas.microsoft.com/office/drawing/2014/main" id="{6BCD19AB-BE72-4B34-80B3-8A04B11B104E}"/>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132" name="Oval 6">
            <a:extLst>
              <a:ext uri="{FF2B5EF4-FFF2-40B4-BE49-F238E27FC236}">
                <a16:creationId xmlns:a16="http://schemas.microsoft.com/office/drawing/2014/main" id="{3CC7055E-9BB3-4D02-B4AA-163E0949B3F9}"/>
              </a:ext>
            </a:extLst>
          </p:cNvPr>
          <p:cNvSpPr>
            <a:spLocks noChangeArrowheads="1"/>
          </p:cNvSpPr>
          <p:nvPr/>
        </p:nvSpPr>
        <p:spPr bwMode="auto">
          <a:xfrm>
            <a:off x="1382713" y="1203325"/>
            <a:ext cx="5026025" cy="5027613"/>
          </a:xfrm>
          <a:prstGeom prst="ellipse">
            <a:avLst/>
          </a:prstGeom>
          <a:noFill/>
          <a:ln w="9" cmpd="sng">
            <a:solidFill>
              <a:srgbClr val="7F5908"/>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8133" name="Oval 10">
            <a:extLst>
              <a:ext uri="{FF2B5EF4-FFF2-40B4-BE49-F238E27FC236}">
                <a16:creationId xmlns:a16="http://schemas.microsoft.com/office/drawing/2014/main" id="{DAFCD55C-4226-487A-B104-F0B3B822B358}"/>
              </a:ext>
            </a:extLst>
          </p:cNvPr>
          <p:cNvSpPr>
            <a:spLocks noChangeArrowheads="1"/>
          </p:cNvSpPr>
          <p:nvPr/>
        </p:nvSpPr>
        <p:spPr bwMode="auto">
          <a:xfrm>
            <a:off x="5149850" y="1431925"/>
            <a:ext cx="585788" cy="5857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pitchFamily="34" charset="-122"/>
                <a:ea typeface="微软雅黑" panose="020B0503020204020204" pitchFamily="34" charset="-122"/>
              </a:rPr>
              <a:t>1</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48134" name="Oval 11">
            <a:extLst>
              <a:ext uri="{FF2B5EF4-FFF2-40B4-BE49-F238E27FC236}">
                <a16:creationId xmlns:a16="http://schemas.microsoft.com/office/drawing/2014/main" id="{19FCE92D-64EE-4C95-AE38-42939102E077}"/>
              </a:ext>
            </a:extLst>
          </p:cNvPr>
          <p:cNvSpPr>
            <a:spLocks noChangeArrowheads="1"/>
          </p:cNvSpPr>
          <p:nvPr/>
        </p:nvSpPr>
        <p:spPr bwMode="auto">
          <a:xfrm>
            <a:off x="5149850" y="5416550"/>
            <a:ext cx="585788" cy="5857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pitchFamily="34" charset="-122"/>
                <a:ea typeface="微软雅黑" panose="020B0503020204020204" pitchFamily="34" charset="-122"/>
              </a:rPr>
              <a:t>5</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48135" name="Oval 12">
            <a:extLst>
              <a:ext uri="{FF2B5EF4-FFF2-40B4-BE49-F238E27FC236}">
                <a16:creationId xmlns:a16="http://schemas.microsoft.com/office/drawing/2014/main" id="{264DC274-BDB6-4D59-9D40-6326B4A04646}"/>
              </a:ext>
            </a:extLst>
          </p:cNvPr>
          <p:cNvSpPr>
            <a:spLocks noChangeArrowheads="1"/>
          </p:cNvSpPr>
          <p:nvPr/>
        </p:nvSpPr>
        <p:spPr bwMode="auto">
          <a:xfrm>
            <a:off x="5854700" y="4491038"/>
            <a:ext cx="587375" cy="5857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pitchFamily="34" charset="-122"/>
                <a:ea typeface="微软雅黑" panose="020B0503020204020204" pitchFamily="34" charset="-122"/>
              </a:rPr>
              <a:t>4</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48136" name="Oval 13">
            <a:extLst>
              <a:ext uri="{FF2B5EF4-FFF2-40B4-BE49-F238E27FC236}">
                <a16:creationId xmlns:a16="http://schemas.microsoft.com/office/drawing/2014/main" id="{96231EB5-8495-4DF0-A81D-2291B3BA9106}"/>
              </a:ext>
            </a:extLst>
          </p:cNvPr>
          <p:cNvSpPr>
            <a:spLocks noChangeArrowheads="1"/>
          </p:cNvSpPr>
          <p:nvPr/>
        </p:nvSpPr>
        <p:spPr bwMode="auto">
          <a:xfrm>
            <a:off x="5854700" y="2357438"/>
            <a:ext cx="587375" cy="5857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pitchFamily="34" charset="-122"/>
                <a:ea typeface="微软雅黑" panose="020B0503020204020204" pitchFamily="34" charset="-122"/>
              </a:rPr>
              <a:t>2</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48137" name="Oval 14">
            <a:extLst>
              <a:ext uri="{FF2B5EF4-FFF2-40B4-BE49-F238E27FC236}">
                <a16:creationId xmlns:a16="http://schemas.microsoft.com/office/drawing/2014/main" id="{6D4F2F52-18AE-4FE2-B954-59E27F9A8188}"/>
              </a:ext>
            </a:extLst>
          </p:cNvPr>
          <p:cNvSpPr>
            <a:spLocks noChangeArrowheads="1"/>
          </p:cNvSpPr>
          <p:nvPr/>
        </p:nvSpPr>
        <p:spPr bwMode="auto">
          <a:xfrm>
            <a:off x="6083300" y="3424238"/>
            <a:ext cx="585788" cy="5857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pitchFamily="34" charset="-122"/>
                <a:ea typeface="微软雅黑" panose="020B0503020204020204" pitchFamily="34" charset="-122"/>
              </a:rPr>
              <a:t>3</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48138" name="TextBox 9">
            <a:extLst>
              <a:ext uri="{FF2B5EF4-FFF2-40B4-BE49-F238E27FC236}">
                <a16:creationId xmlns:a16="http://schemas.microsoft.com/office/drawing/2014/main" id="{F06640DF-3E79-4BF4-A490-AE5AA5B0BB09}"/>
              </a:ext>
            </a:extLst>
          </p:cNvPr>
          <p:cNvSpPr txBox="1">
            <a:spLocks noChangeArrowheads="1"/>
          </p:cNvSpPr>
          <p:nvPr/>
        </p:nvSpPr>
        <p:spPr bwMode="auto">
          <a:xfrm>
            <a:off x="5854700" y="1109663"/>
            <a:ext cx="5199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accent2"/>
                </a:solidFill>
                <a:latin typeface="微软雅黑" panose="020B0503020204020204" pitchFamily="34" charset="-122"/>
                <a:ea typeface="微软雅黑" panose="020B0503020204020204" pitchFamily="34" charset="-122"/>
              </a:rPr>
              <a:t>The picture change method on the left is right-click on the picture</a:t>
            </a:r>
            <a:r>
              <a:rPr lang="en-US" altLang="zh-CN" sz="1400" dirty="0">
                <a:solidFill>
                  <a:schemeClr val="accent2"/>
                </a:solidFill>
                <a:latin typeface="微软雅黑" panose="020B0503020204020204" pitchFamily="34" charset="-122"/>
                <a:ea typeface="微软雅黑" panose="020B0503020204020204" pitchFamily="34" charset="-122"/>
              </a:rPr>
              <a:t>-&gt;</a:t>
            </a:r>
            <a:r>
              <a:rPr lang="zh-CN" altLang="en-US" sz="1400" dirty="0">
                <a:solidFill>
                  <a:schemeClr val="accent2"/>
                </a:solidFill>
                <a:latin typeface="微软雅黑" panose="020B0503020204020204" pitchFamily="34" charset="-122"/>
                <a:ea typeface="微软雅黑" panose="020B0503020204020204" pitchFamily="34" charset="-122"/>
              </a:rPr>
              <a:t>Setting object formatting</a:t>
            </a:r>
            <a:r>
              <a:rPr lang="en-US" altLang="zh-CN" sz="1400" dirty="0">
                <a:solidFill>
                  <a:schemeClr val="accent2"/>
                </a:solidFill>
                <a:latin typeface="微软雅黑" panose="020B0503020204020204" pitchFamily="34" charset="-122"/>
                <a:ea typeface="微软雅黑" panose="020B0503020204020204" pitchFamily="34" charset="-122"/>
              </a:rPr>
              <a:t>-&gt;</a:t>
            </a:r>
            <a:r>
              <a:rPr lang="zh-CN" altLang="en-US" sz="1400" dirty="0">
                <a:solidFill>
                  <a:schemeClr val="accent2"/>
                </a:solidFill>
                <a:latin typeface="微软雅黑" panose="020B0503020204020204" pitchFamily="34" charset="-122"/>
                <a:ea typeface="微软雅黑" panose="020B0503020204020204" pitchFamily="34" charset="-122"/>
              </a:rPr>
              <a:t>Fill</a:t>
            </a:r>
            <a:r>
              <a:rPr lang="en-US" altLang="zh-CN" sz="1400" dirty="0">
                <a:solidFill>
                  <a:schemeClr val="accent2"/>
                </a:solidFill>
                <a:latin typeface="微软雅黑" panose="020B0503020204020204" pitchFamily="34" charset="-122"/>
                <a:ea typeface="微软雅黑" panose="020B0503020204020204" pitchFamily="34" charset="-122"/>
              </a:rPr>
              <a:t>-&gt;</a:t>
            </a:r>
            <a:r>
              <a:rPr lang="zh-CN" altLang="en-US" sz="1400" dirty="0">
                <a:solidFill>
                  <a:schemeClr val="accent2"/>
                </a:solidFill>
                <a:latin typeface="微软雅黑" panose="020B0503020204020204" pitchFamily="34" charset="-122"/>
                <a:ea typeface="微软雅黑" panose="020B0503020204020204" pitchFamily="34" charset="-122"/>
              </a:rPr>
              <a:t>Fill effect</a:t>
            </a:r>
            <a:r>
              <a:rPr lang="en-US" altLang="zh-CN" sz="1400" dirty="0">
                <a:solidFill>
                  <a:schemeClr val="accent2"/>
                </a:solidFill>
                <a:latin typeface="微软雅黑" panose="020B0503020204020204" pitchFamily="34" charset="-122"/>
                <a:ea typeface="微软雅黑" panose="020B0503020204020204" pitchFamily="34" charset="-122"/>
              </a:rPr>
              <a:t>-&gt;</a:t>
            </a:r>
            <a:r>
              <a:rPr lang="zh-CN" altLang="en-US" sz="1400" dirty="0">
                <a:solidFill>
                  <a:schemeClr val="accent2"/>
                </a:solidFill>
                <a:latin typeface="微软雅黑" panose="020B0503020204020204" pitchFamily="34" charset="-122"/>
                <a:ea typeface="微软雅黑" panose="020B0503020204020204" pitchFamily="34" charset="-122"/>
              </a:rPr>
              <a:t>Picture, select a prepared picture.</a:t>
            </a:r>
          </a:p>
        </p:txBody>
      </p:sp>
      <p:sp>
        <p:nvSpPr>
          <p:cNvPr id="48139" name="TextBox 10">
            <a:extLst>
              <a:ext uri="{FF2B5EF4-FFF2-40B4-BE49-F238E27FC236}">
                <a16:creationId xmlns:a16="http://schemas.microsoft.com/office/drawing/2014/main" id="{C8EC688E-9EAF-46AE-8C1F-67BCB420E9D2}"/>
              </a:ext>
            </a:extLst>
          </p:cNvPr>
          <p:cNvSpPr txBox="1">
            <a:spLocks noChangeArrowheads="1"/>
          </p:cNvSpPr>
          <p:nvPr/>
        </p:nvSpPr>
        <p:spPr bwMode="auto">
          <a:xfrm>
            <a:off x="6588125" y="2301875"/>
            <a:ext cx="46942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accent2"/>
                </a:solidFill>
                <a:latin typeface="微软雅黑" panose="020B0503020204020204" pitchFamily="34" charset="-122"/>
                <a:ea typeface="微软雅黑" panose="020B0503020204020204" pitchFamily="34" charset="-122"/>
              </a:rPr>
              <a:t>After you change the picture, the animation effect is preserved and is suitable for use when making multiple descriptions of an issue.</a:t>
            </a:r>
          </a:p>
        </p:txBody>
      </p:sp>
      <p:sp>
        <p:nvSpPr>
          <p:cNvPr id="48140" name="TextBox 11">
            <a:extLst>
              <a:ext uri="{FF2B5EF4-FFF2-40B4-BE49-F238E27FC236}">
                <a16:creationId xmlns:a16="http://schemas.microsoft.com/office/drawing/2014/main" id="{35178327-2B24-44E6-8C6C-596860DD365B}"/>
              </a:ext>
            </a:extLst>
          </p:cNvPr>
          <p:cNvSpPr txBox="1">
            <a:spLocks noChangeArrowheads="1"/>
          </p:cNvSpPr>
          <p:nvPr/>
        </p:nvSpPr>
        <p:spPr bwMode="auto">
          <a:xfrm>
            <a:off x="6765925" y="3297238"/>
            <a:ext cx="45164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accent2"/>
                </a:solidFill>
                <a:latin typeface="微软雅黑" panose="020B0503020204020204" pitchFamily="34" charset="-122"/>
                <a:ea typeface="微软雅黑" panose="020B0503020204020204" pitchFamily="34" charset="-122"/>
              </a:rPr>
              <a:t>Right-click on the picture</a:t>
            </a:r>
            <a:r>
              <a:rPr lang="en-US" altLang="zh-CN" sz="1400" dirty="0">
                <a:solidFill>
                  <a:schemeClr val="accent2"/>
                </a:solidFill>
                <a:latin typeface="微软雅黑" panose="020B0503020204020204" pitchFamily="34" charset="-122"/>
                <a:ea typeface="微软雅黑" panose="020B0503020204020204" pitchFamily="34" charset="-122"/>
              </a:rPr>
              <a:t>-&gt;</a:t>
            </a:r>
            <a:r>
              <a:rPr lang="zh-CN" altLang="en-US" sz="1400" dirty="0">
                <a:solidFill>
                  <a:schemeClr val="accent2"/>
                </a:solidFill>
                <a:latin typeface="微软雅黑" panose="020B0503020204020204" pitchFamily="34" charset="-122"/>
                <a:ea typeface="微软雅黑" panose="020B0503020204020204" pitchFamily="34" charset="-122"/>
              </a:rPr>
              <a:t>Setting object formatting</a:t>
            </a:r>
            <a:r>
              <a:rPr lang="en-US" altLang="zh-CN" sz="1400" dirty="0">
                <a:solidFill>
                  <a:schemeClr val="accent2"/>
                </a:solidFill>
                <a:latin typeface="微软雅黑" panose="020B0503020204020204" pitchFamily="34" charset="-122"/>
                <a:ea typeface="微软雅黑" panose="020B0503020204020204" pitchFamily="34" charset="-122"/>
              </a:rPr>
              <a:t>-&gt;</a:t>
            </a:r>
            <a:r>
              <a:rPr lang="zh-CN" altLang="en-US" sz="1400" dirty="0">
                <a:solidFill>
                  <a:schemeClr val="accent2"/>
                </a:solidFill>
                <a:latin typeface="微软雅黑" panose="020B0503020204020204" pitchFamily="34" charset="-122"/>
                <a:ea typeface="微软雅黑" panose="020B0503020204020204" pitchFamily="34" charset="-122"/>
              </a:rPr>
              <a:t>Fill</a:t>
            </a:r>
            <a:r>
              <a:rPr lang="en-US" altLang="zh-CN" sz="1400" dirty="0">
                <a:solidFill>
                  <a:schemeClr val="accent2"/>
                </a:solidFill>
                <a:latin typeface="微软雅黑" panose="020B0503020204020204" pitchFamily="34" charset="-122"/>
                <a:ea typeface="微软雅黑" panose="020B0503020204020204" pitchFamily="34" charset="-122"/>
              </a:rPr>
              <a:t>-&gt;</a:t>
            </a:r>
            <a:r>
              <a:rPr lang="zh-CN" altLang="en-US" sz="1400" dirty="0">
                <a:solidFill>
                  <a:schemeClr val="accent2"/>
                </a:solidFill>
                <a:latin typeface="微软雅黑" panose="020B0503020204020204" pitchFamily="34" charset="-122"/>
                <a:ea typeface="微软雅黑" panose="020B0503020204020204" pitchFamily="34" charset="-122"/>
              </a:rPr>
              <a:t>Fill effect</a:t>
            </a:r>
            <a:r>
              <a:rPr lang="en-US" altLang="zh-CN" sz="1400" dirty="0">
                <a:solidFill>
                  <a:schemeClr val="accent2"/>
                </a:solidFill>
                <a:latin typeface="微软雅黑" panose="020B0503020204020204" pitchFamily="34" charset="-122"/>
                <a:ea typeface="微软雅黑" panose="020B0503020204020204" pitchFamily="34" charset="-122"/>
              </a:rPr>
              <a:t>-&gt;</a:t>
            </a:r>
            <a:r>
              <a:rPr lang="zh-CN" altLang="en-US" sz="1400" dirty="0">
                <a:solidFill>
                  <a:schemeClr val="accent2"/>
                </a:solidFill>
                <a:latin typeface="微软雅黑" panose="020B0503020204020204" pitchFamily="34" charset="-122"/>
                <a:ea typeface="微软雅黑" panose="020B0503020204020204" pitchFamily="34" charset="-122"/>
              </a:rPr>
              <a:t>Picture, select a prepared picture.</a:t>
            </a:r>
          </a:p>
        </p:txBody>
      </p:sp>
      <p:sp>
        <p:nvSpPr>
          <p:cNvPr id="48141" name="TextBox 12">
            <a:extLst>
              <a:ext uri="{FF2B5EF4-FFF2-40B4-BE49-F238E27FC236}">
                <a16:creationId xmlns:a16="http://schemas.microsoft.com/office/drawing/2014/main" id="{F7889E8C-4DC2-4C6B-AE3C-0BFC983F8EF9}"/>
              </a:ext>
            </a:extLst>
          </p:cNvPr>
          <p:cNvSpPr txBox="1">
            <a:spLocks noChangeArrowheads="1"/>
          </p:cNvSpPr>
          <p:nvPr/>
        </p:nvSpPr>
        <p:spPr bwMode="auto">
          <a:xfrm>
            <a:off x="6507163" y="4438650"/>
            <a:ext cx="4343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accent2"/>
                </a:solidFill>
                <a:latin typeface="微软雅黑" panose="020B0503020204020204" pitchFamily="34" charset="-122"/>
                <a:ea typeface="微软雅黑" panose="020B0503020204020204" pitchFamily="34" charset="-122"/>
              </a:rPr>
              <a:t>After you change the picture, the animation effect is preserved and is suitable for use when making multiple descriptions of an issue.</a:t>
            </a:r>
          </a:p>
        </p:txBody>
      </p:sp>
      <p:sp>
        <p:nvSpPr>
          <p:cNvPr id="48142" name="TextBox 13">
            <a:extLst>
              <a:ext uri="{FF2B5EF4-FFF2-40B4-BE49-F238E27FC236}">
                <a16:creationId xmlns:a16="http://schemas.microsoft.com/office/drawing/2014/main" id="{E4A271BE-CA94-445E-B579-97A14438E6C6}"/>
              </a:ext>
            </a:extLst>
          </p:cNvPr>
          <p:cNvSpPr txBox="1">
            <a:spLocks noChangeArrowheads="1"/>
          </p:cNvSpPr>
          <p:nvPr/>
        </p:nvSpPr>
        <p:spPr bwMode="auto">
          <a:xfrm>
            <a:off x="6015038" y="5373688"/>
            <a:ext cx="47640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accent2"/>
                </a:solidFill>
                <a:latin typeface="微软雅黑" panose="020B0503020204020204" pitchFamily="34" charset="-122"/>
                <a:ea typeface="微软雅黑" panose="020B0503020204020204" pitchFamily="34" charset="-122"/>
              </a:rPr>
              <a:t>Right-click on the picture</a:t>
            </a:r>
            <a:r>
              <a:rPr lang="en-US" altLang="zh-CN" sz="1400">
                <a:solidFill>
                  <a:schemeClr val="accent2"/>
                </a:solidFill>
                <a:latin typeface="微软雅黑" panose="020B0503020204020204" pitchFamily="34" charset="-122"/>
                <a:ea typeface="微软雅黑" panose="020B0503020204020204" pitchFamily="34" charset="-122"/>
              </a:rPr>
              <a:t>-&gt;</a:t>
            </a:r>
            <a:r>
              <a:rPr lang="zh-CN" altLang="en-US" sz="1400">
                <a:solidFill>
                  <a:schemeClr val="accent2"/>
                </a:solidFill>
                <a:latin typeface="微软雅黑" panose="020B0503020204020204" pitchFamily="34" charset="-122"/>
                <a:ea typeface="微软雅黑" panose="020B0503020204020204" pitchFamily="34" charset="-122"/>
              </a:rPr>
              <a:t>Setting object formatting</a:t>
            </a:r>
            <a:r>
              <a:rPr lang="en-US" altLang="zh-CN" sz="1400">
                <a:solidFill>
                  <a:schemeClr val="accent2"/>
                </a:solidFill>
                <a:latin typeface="微软雅黑" panose="020B0503020204020204" pitchFamily="34" charset="-122"/>
                <a:ea typeface="微软雅黑" panose="020B0503020204020204" pitchFamily="34" charset="-122"/>
              </a:rPr>
              <a:t>-&gt;</a:t>
            </a:r>
            <a:r>
              <a:rPr lang="zh-CN" altLang="en-US" sz="1400">
                <a:solidFill>
                  <a:schemeClr val="accent2"/>
                </a:solidFill>
                <a:latin typeface="微软雅黑" panose="020B0503020204020204" pitchFamily="34" charset="-122"/>
                <a:ea typeface="微软雅黑" panose="020B0503020204020204" pitchFamily="34" charset="-122"/>
              </a:rPr>
              <a:t>Fill</a:t>
            </a:r>
            <a:r>
              <a:rPr lang="en-US" altLang="zh-CN" sz="1400">
                <a:solidFill>
                  <a:schemeClr val="accent2"/>
                </a:solidFill>
                <a:latin typeface="微软雅黑" panose="020B0503020204020204" pitchFamily="34" charset="-122"/>
                <a:ea typeface="微软雅黑" panose="020B0503020204020204" pitchFamily="34" charset="-122"/>
              </a:rPr>
              <a:t>-&gt;</a:t>
            </a:r>
            <a:r>
              <a:rPr lang="zh-CN" altLang="en-US" sz="1400">
                <a:solidFill>
                  <a:schemeClr val="accent2"/>
                </a:solidFill>
                <a:latin typeface="微软雅黑" panose="020B0503020204020204" pitchFamily="34" charset="-122"/>
                <a:ea typeface="微软雅黑" panose="020B0503020204020204" pitchFamily="34" charset="-122"/>
              </a:rPr>
              <a:t>Fill effect</a:t>
            </a:r>
            <a:r>
              <a:rPr lang="en-US" altLang="zh-CN" sz="1400">
                <a:solidFill>
                  <a:schemeClr val="accent2"/>
                </a:solidFill>
                <a:latin typeface="微软雅黑" panose="020B0503020204020204" pitchFamily="34" charset="-122"/>
                <a:ea typeface="微软雅黑" panose="020B0503020204020204" pitchFamily="34" charset="-122"/>
              </a:rPr>
              <a:t>-&gt;</a:t>
            </a:r>
            <a:r>
              <a:rPr lang="zh-CN" altLang="en-US" sz="1400">
                <a:solidFill>
                  <a:schemeClr val="accent2"/>
                </a:solidFill>
                <a:latin typeface="微软雅黑" panose="020B0503020204020204" pitchFamily="34" charset="-122"/>
                <a:ea typeface="微软雅黑" panose="020B0503020204020204" pitchFamily="34" charset="-122"/>
              </a:rPr>
              <a:t>Picture, select a prepared picture.</a:t>
            </a:r>
          </a:p>
        </p:txBody>
      </p:sp>
      <p:sp>
        <p:nvSpPr>
          <p:cNvPr id="48143" name="Oval 7">
            <a:extLst>
              <a:ext uri="{FF2B5EF4-FFF2-40B4-BE49-F238E27FC236}">
                <a16:creationId xmlns:a16="http://schemas.microsoft.com/office/drawing/2014/main" id="{19F1E57D-F8EA-45A0-B7EA-BBEC63606135}"/>
              </a:ext>
            </a:extLst>
          </p:cNvPr>
          <p:cNvSpPr>
            <a:spLocks noChangeArrowheads="1"/>
          </p:cNvSpPr>
          <p:nvPr/>
        </p:nvSpPr>
        <p:spPr bwMode="auto">
          <a:xfrm>
            <a:off x="1273175" y="1476375"/>
            <a:ext cx="4452938" cy="444976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8144" name="Oval 8">
            <a:extLst>
              <a:ext uri="{FF2B5EF4-FFF2-40B4-BE49-F238E27FC236}">
                <a16:creationId xmlns:a16="http://schemas.microsoft.com/office/drawing/2014/main" id="{4199920B-D942-4634-B5D4-18CB20E8B2DF}"/>
              </a:ext>
            </a:extLst>
          </p:cNvPr>
          <p:cNvSpPr>
            <a:spLocks noChangeArrowheads="1"/>
          </p:cNvSpPr>
          <p:nvPr/>
        </p:nvSpPr>
        <p:spPr bwMode="auto">
          <a:xfrm>
            <a:off x="1577975" y="1779588"/>
            <a:ext cx="3843338" cy="3843337"/>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8145" name="Oval 9">
            <a:extLst>
              <a:ext uri="{FF2B5EF4-FFF2-40B4-BE49-F238E27FC236}">
                <a16:creationId xmlns:a16="http://schemas.microsoft.com/office/drawing/2014/main" id="{09F93F39-A158-4DE9-A687-86B282790ED8}"/>
              </a:ext>
            </a:extLst>
          </p:cNvPr>
          <p:cNvSpPr>
            <a:spLocks noChangeArrowheads="1"/>
          </p:cNvSpPr>
          <p:nvPr/>
        </p:nvSpPr>
        <p:spPr bwMode="auto">
          <a:xfrm>
            <a:off x="1370013" y="4503738"/>
            <a:ext cx="1085850" cy="10858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8146" name="TextBox 17">
            <a:extLst>
              <a:ext uri="{FF2B5EF4-FFF2-40B4-BE49-F238E27FC236}">
                <a16:creationId xmlns:a16="http://schemas.microsoft.com/office/drawing/2014/main" id="{F57716E4-AEC8-4A34-B6CA-785E1E1FFAFE}"/>
              </a:ext>
            </a:extLst>
          </p:cNvPr>
          <p:cNvSpPr txBox="1">
            <a:spLocks noChangeArrowheads="1"/>
          </p:cNvSpPr>
          <p:nvPr/>
        </p:nvSpPr>
        <p:spPr bwMode="auto">
          <a:xfrm>
            <a:off x="1407161" y="4807982"/>
            <a:ext cx="977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FFFFFF"/>
                </a:solidFill>
                <a:latin typeface="微软雅黑" panose="020B0503020204020204" pitchFamily="34" charset="-122"/>
                <a:ea typeface="微软雅黑" panose="020B0503020204020204" pitchFamily="34" charset="-122"/>
              </a:rPr>
              <a:t>Safeguard measures</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0-#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8130"/>
                                        </p:tgtEl>
                                        <p:attrNameLst>
                                          <p:attrName>style.visibility</p:attrName>
                                        </p:attrNameLst>
                                      </p:cBhvr>
                                      <p:to>
                                        <p:strVal val="visible"/>
                                      </p:to>
                                    </p:set>
                                    <p:anim calcmode="lin" valueType="num">
                                      <p:cBhvr>
                                        <p:cTn id="12" dur="400" fill="hold"/>
                                        <p:tgtEl>
                                          <p:spTgt spid="4813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8130"/>
                                        </p:tgtEl>
                                        <p:attrNameLst>
                                          <p:attrName>ppt_y</p:attrName>
                                        </p:attrNameLst>
                                      </p:cBhvr>
                                      <p:tavLst>
                                        <p:tav tm="0">
                                          <p:val>
                                            <p:strVal val="#ppt_y"/>
                                          </p:val>
                                        </p:tav>
                                        <p:tav tm="100000">
                                          <p:val>
                                            <p:strVal val="#ppt_y"/>
                                          </p:val>
                                        </p:tav>
                                      </p:tavLst>
                                    </p:anim>
                                    <p:anim calcmode="lin" valueType="num">
                                      <p:cBhvr>
                                        <p:cTn id="14" dur="400" fill="hold"/>
                                        <p:tgtEl>
                                          <p:spTgt spid="4813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813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8130"/>
                                        </p:tgtEl>
                                      </p:cBhvr>
                                    </p:animEffect>
                                  </p:childTnLst>
                                </p:cTn>
                              </p:par>
                            </p:childTnLst>
                          </p:cTn>
                        </p:par>
                        <p:par>
                          <p:cTn id="17" fill="hold" nodeType="afterGroup">
                            <p:stCondLst>
                              <p:cond delay="1020"/>
                            </p:stCondLst>
                            <p:childTnLst>
                              <p:par>
                                <p:cTn id="18" presetID="21" presetClass="entr" presetSubtype="1" fill="hold" grpId="0" nodeType="afterEffect">
                                  <p:stCondLst>
                                    <p:cond delay="0"/>
                                  </p:stCondLst>
                                  <p:childTnLst>
                                    <p:set>
                                      <p:cBhvr>
                                        <p:cTn id="19" dur="1" fill="hold">
                                          <p:stCondLst>
                                            <p:cond delay="0"/>
                                          </p:stCondLst>
                                        </p:cTn>
                                        <p:tgtEl>
                                          <p:spTgt spid="48144"/>
                                        </p:tgtEl>
                                        <p:attrNameLst>
                                          <p:attrName>style.visibility</p:attrName>
                                        </p:attrNameLst>
                                      </p:cBhvr>
                                      <p:to>
                                        <p:strVal val="visible"/>
                                      </p:to>
                                    </p:set>
                                    <p:animEffect transition="in" filter="wheel(1)">
                                      <p:cBhvr>
                                        <p:cTn id="20" dur="1000"/>
                                        <p:tgtEl>
                                          <p:spTgt spid="4814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8143"/>
                                        </p:tgtEl>
                                        <p:attrNameLst>
                                          <p:attrName>style.visibility</p:attrName>
                                        </p:attrNameLst>
                                      </p:cBhvr>
                                      <p:to>
                                        <p:strVal val="visible"/>
                                      </p:to>
                                    </p:set>
                                    <p:animEffect transition="in" filter="wheel(1)">
                                      <p:cBhvr>
                                        <p:cTn id="23" dur="1000"/>
                                        <p:tgtEl>
                                          <p:spTgt spid="48143"/>
                                        </p:tgtEl>
                                      </p:cBhvr>
                                    </p:animEffect>
                                  </p:childTnLst>
                                </p:cTn>
                              </p:par>
                            </p:childTnLst>
                          </p:cTn>
                        </p:par>
                        <p:par>
                          <p:cTn id="24" fill="hold" nodeType="afterGroup">
                            <p:stCondLst>
                              <p:cond delay="2020"/>
                            </p:stCondLst>
                            <p:childTnLst>
                              <p:par>
                                <p:cTn id="25" presetID="21" presetClass="entr" presetSubtype="1" fill="hold" grpId="0" nodeType="afterEffect">
                                  <p:stCondLst>
                                    <p:cond delay="0"/>
                                  </p:stCondLst>
                                  <p:childTnLst>
                                    <p:set>
                                      <p:cBhvr>
                                        <p:cTn id="26" dur="1" fill="hold">
                                          <p:stCondLst>
                                            <p:cond delay="0"/>
                                          </p:stCondLst>
                                        </p:cTn>
                                        <p:tgtEl>
                                          <p:spTgt spid="48132"/>
                                        </p:tgtEl>
                                        <p:attrNameLst>
                                          <p:attrName>style.visibility</p:attrName>
                                        </p:attrNameLst>
                                      </p:cBhvr>
                                      <p:to>
                                        <p:strVal val="visible"/>
                                      </p:to>
                                    </p:set>
                                    <p:animEffect transition="in" filter="wheel(1)">
                                      <p:cBhvr>
                                        <p:cTn id="27" dur="2000"/>
                                        <p:tgtEl>
                                          <p:spTgt spid="48132"/>
                                        </p:tgtEl>
                                      </p:cBhvr>
                                    </p:animEffect>
                                  </p:childTnLst>
                                </p:cTn>
                              </p:par>
                            </p:childTnLst>
                          </p:cTn>
                        </p:par>
                        <p:par>
                          <p:cTn id="28" fill="hold" nodeType="afterGroup">
                            <p:stCondLst>
                              <p:cond delay="4020"/>
                            </p:stCondLst>
                            <p:childTnLst>
                              <p:par>
                                <p:cTn id="29" presetID="1" presetClass="entr" presetSubtype="0" fill="hold" grpId="0" nodeType="afterEffect">
                                  <p:stCondLst>
                                    <p:cond delay="0"/>
                                  </p:stCondLst>
                                  <p:childTnLst>
                                    <p:set>
                                      <p:cBhvr>
                                        <p:cTn id="30" dur="1" fill="hold">
                                          <p:stCondLst>
                                            <p:cond delay="0"/>
                                          </p:stCondLst>
                                        </p:cTn>
                                        <p:tgtEl>
                                          <p:spTgt spid="48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1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1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1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134"/>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2.29608E-6 1.11111E-6 L -0.17354 0.29051 " pathEditMode="relative" rAng="0" ptsTypes="AA">
                                      <p:cBhvr>
                                        <p:cTn id="40" dur="500" spd="-99900" fill="hold"/>
                                        <p:tgtEl>
                                          <p:spTgt spid="48133"/>
                                        </p:tgtEl>
                                        <p:attrNameLst>
                                          <p:attrName>ppt_x,ppt_y</p:attrName>
                                        </p:attrNameLst>
                                      </p:cBhvr>
                                      <p:rCtr x="-8600" y="14500"/>
                                    </p:animMotion>
                                  </p:childTnLst>
                                </p:cTn>
                              </p:par>
                              <p:par>
                                <p:cTn id="41" presetID="35" presetClass="path" presetSubtype="0" accel="50000" decel="50000" fill="hold" grpId="1" nodeType="withEffect">
                                  <p:stCondLst>
                                    <p:cond delay="0"/>
                                  </p:stCondLst>
                                  <p:childTnLst>
                                    <p:animMotion origin="layout" path="M 2.35202E-6 -2.59259E-6 L -0.23143 0.15556 " pathEditMode="relative" rAng="0" ptsTypes="AA">
                                      <p:cBhvr>
                                        <p:cTn id="42" dur="500" spd="-99900" fill="hold"/>
                                        <p:tgtEl>
                                          <p:spTgt spid="48136"/>
                                        </p:tgtEl>
                                        <p:attrNameLst>
                                          <p:attrName>ppt_x,ppt_y</p:attrName>
                                        </p:attrNameLst>
                                      </p:cBhvr>
                                      <p:rCtr x="-11500" y="7800"/>
                                    </p:animMotion>
                                  </p:childTnLst>
                                </p:cTn>
                              </p:par>
                              <p:par>
                                <p:cTn id="43" presetID="35" presetClass="path" presetSubtype="0" accel="50000" decel="50000" fill="hold" grpId="1" nodeType="withEffect">
                                  <p:stCondLst>
                                    <p:cond delay="0"/>
                                  </p:stCondLst>
                                  <p:childTnLst>
                                    <p:animMotion origin="layout" path="M 0 0 L -0.25 0 E" pathEditMode="relative" rAng="0" ptsTypes="">
                                      <p:cBhvr>
                                        <p:cTn id="44" dur="500" spd="-99900" fill="hold"/>
                                        <p:tgtEl>
                                          <p:spTgt spid="48137"/>
                                        </p:tgtEl>
                                        <p:attrNameLst>
                                          <p:attrName>ppt_x,ppt_y</p:attrName>
                                        </p:attrNameLst>
                                      </p:cBhvr>
                                      <p:rCtr x="0" y="0"/>
                                    </p:animMotion>
                                  </p:childTnLst>
                                </p:cTn>
                              </p:par>
                              <p:par>
                                <p:cTn id="45" presetID="35" presetClass="path" presetSubtype="0" accel="50000" decel="50000" fill="hold" grpId="1" nodeType="withEffect">
                                  <p:stCondLst>
                                    <p:cond delay="0"/>
                                  </p:stCondLst>
                                  <p:childTnLst>
                                    <p:animMotion origin="layout" path="M 2.35202E-6 -3.7037E-6 L -0.23143 -0.15555 " pathEditMode="relative" rAng="0" ptsTypes="AA">
                                      <p:cBhvr>
                                        <p:cTn id="46" dur="500" spd="-99900" fill="hold"/>
                                        <p:tgtEl>
                                          <p:spTgt spid="48135"/>
                                        </p:tgtEl>
                                        <p:attrNameLst>
                                          <p:attrName>ppt_x,ppt_y</p:attrName>
                                        </p:attrNameLst>
                                      </p:cBhvr>
                                      <p:rCtr x="-11500" y="-7700"/>
                                    </p:animMotion>
                                  </p:childTnLst>
                                </p:cTn>
                              </p:par>
                              <p:par>
                                <p:cTn id="47" presetID="35" presetClass="path" presetSubtype="0" accel="50000" decel="50000" fill="hold" grpId="1" nodeType="withEffect">
                                  <p:stCondLst>
                                    <p:cond delay="0"/>
                                  </p:stCondLst>
                                  <p:childTnLst>
                                    <p:animMotion origin="layout" path="M 2.29608E-6 2.59259E-6 L -0.17354 -0.29051 " pathEditMode="relative" rAng="0" ptsTypes="AA">
                                      <p:cBhvr>
                                        <p:cTn id="48" dur="500" spd="-99900" fill="hold"/>
                                        <p:tgtEl>
                                          <p:spTgt spid="48134"/>
                                        </p:tgtEl>
                                        <p:attrNameLst>
                                          <p:attrName>ppt_x,ppt_y</p:attrName>
                                        </p:attrNameLst>
                                      </p:cBhvr>
                                      <p:rCtr x="-8600" y="-14400"/>
                                    </p:animMotion>
                                  </p:childTnLst>
                                </p:cTn>
                              </p:par>
                            </p:childTnLst>
                          </p:cTn>
                        </p:par>
                        <p:par>
                          <p:cTn id="49" fill="hold" nodeType="afterGroup">
                            <p:stCondLst>
                              <p:cond delay="4520"/>
                            </p:stCondLst>
                            <p:childTnLst>
                              <p:par>
                                <p:cTn id="50" presetID="22" presetClass="entr" presetSubtype="8" fill="hold" grpId="0" nodeType="afterEffect">
                                  <p:stCondLst>
                                    <p:cond delay="0"/>
                                  </p:stCondLst>
                                  <p:childTnLst>
                                    <p:set>
                                      <p:cBhvr>
                                        <p:cTn id="51" dur="1" fill="hold">
                                          <p:stCondLst>
                                            <p:cond delay="0"/>
                                          </p:stCondLst>
                                        </p:cTn>
                                        <p:tgtEl>
                                          <p:spTgt spid="48138"/>
                                        </p:tgtEl>
                                        <p:attrNameLst>
                                          <p:attrName>style.visibility</p:attrName>
                                        </p:attrNameLst>
                                      </p:cBhvr>
                                      <p:to>
                                        <p:strVal val="visible"/>
                                      </p:to>
                                    </p:set>
                                    <p:animEffect transition="in" filter="wipe(left)">
                                      <p:cBhvr>
                                        <p:cTn id="52" dur="500"/>
                                        <p:tgtEl>
                                          <p:spTgt spid="4813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8139"/>
                                        </p:tgtEl>
                                        <p:attrNameLst>
                                          <p:attrName>style.visibility</p:attrName>
                                        </p:attrNameLst>
                                      </p:cBhvr>
                                      <p:to>
                                        <p:strVal val="visible"/>
                                      </p:to>
                                    </p:set>
                                    <p:animEffect transition="in" filter="wipe(left)">
                                      <p:cBhvr>
                                        <p:cTn id="55" dur="500"/>
                                        <p:tgtEl>
                                          <p:spTgt spid="4813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8140"/>
                                        </p:tgtEl>
                                        <p:attrNameLst>
                                          <p:attrName>style.visibility</p:attrName>
                                        </p:attrNameLst>
                                      </p:cBhvr>
                                      <p:to>
                                        <p:strVal val="visible"/>
                                      </p:to>
                                    </p:set>
                                    <p:animEffect transition="in" filter="wipe(left)">
                                      <p:cBhvr>
                                        <p:cTn id="58" dur="500"/>
                                        <p:tgtEl>
                                          <p:spTgt spid="4814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8141"/>
                                        </p:tgtEl>
                                        <p:attrNameLst>
                                          <p:attrName>style.visibility</p:attrName>
                                        </p:attrNameLst>
                                      </p:cBhvr>
                                      <p:to>
                                        <p:strVal val="visible"/>
                                      </p:to>
                                    </p:set>
                                    <p:animEffect transition="in" filter="wipe(left)">
                                      <p:cBhvr>
                                        <p:cTn id="61" dur="500"/>
                                        <p:tgtEl>
                                          <p:spTgt spid="4814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8142"/>
                                        </p:tgtEl>
                                        <p:attrNameLst>
                                          <p:attrName>style.visibility</p:attrName>
                                        </p:attrNameLst>
                                      </p:cBhvr>
                                      <p:to>
                                        <p:strVal val="visible"/>
                                      </p:to>
                                    </p:set>
                                    <p:animEffect transition="in" filter="wipe(left)">
                                      <p:cBhvr>
                                        <p:cTn id="64" dur="500"/>
                                        <p:tgtEl>
                                          <p:spTgt spid="48142"/>
                                        </p:tgtEl>
                                      </p:cBhvr>
                                    </p:animEffect>
                                  </p:childTnLst>
                                </p:cTn>
                              </p:par>
                            </p:childTnLst>
                          </p:cTn>
                        </p:par>
                        <p:par>
                          <p:cTn id="65" fill="hold" nodeType="afterGroup">
                            <p:stCondLst>
                              <p:cond delay="5020"/>
                            </p:stCondLst>
                            <p:childTnLst>
                              <p:par>
                                <p:cTn id="66" presetID="52" presetClass="entr" presetSubtype="0" fill="hold" grpId="0" nodeType="afterEffect">
                                  <p:stCondLst>
                                    <p:cond delay="0"/>
                                  </p:stCondLst>
                                  <p:childTnLst>
                                    <p:set>
                                      <p:cBhvr>
                                        <p:cTn id="67" dur="1" fill="hold">
                                          <p:stCondLst>
                                            <p:cond delay="0"/>
                                          </p:stCondLst>
                                        </p:cTn>
                                        <p:tgtEl>
                                          <p:spTgt spid="48145"/>
                                        </p:tgtEl>
                                        <p:attrNameLst>
                                          <p:attrName>style.visibility</p:attrName>
                                        </p:attrNameLst>
                                      </p:cBhvr>
                                      <p:to>
                                        <p:strVal val="visible"/>
                                      </p:to>
                                    </p:set>
                                    <p:animScale>
                                      <p:cBhvr>
                                        <p:cTn id="68" dur="1000" decel="50000" fill="hold">
                                          <p:stCondLst>
                                            <p:cond delay="0"/>
                                          </p:stCondLst>
                                        </p:cTn>
                                        <p:tgtEl>
                                          <p:spTgt spid="481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9" dur="1000" decel="50000" fill="hold">
                                          <p:stCondLst>
                                            <p:cond delay="0"/>
                                          </p:stCondLst>
                                        </p:cTn>
                                        <p:tgtEl>
                                          <p:spTgt spid="48145"/>
                                        </p:tgtEl>
                                        <p:attrNameLst>
                                          <p:attrName>ppt_x,ppt_y</p:attrName>
                                        </p:attrNameLst>
                                      </p:cBhvr>
                                      <p:rCtr x="0" y="0"/>
                                    </p:animMotion>
                                    <p:animEffect transition="in" filter="fade">
                                      <p:cBhvr>
                                        <p:cTn id="70" dur="1000"/>
                                        <p:tgtEl>
                                          <p:spTgt spid="48145"/>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48146"/>
                                        </p:tgtEl>
                                        <p:attrNameLst>
                                          <p:attrName>style.visibility</p:attrName>
                                        </p:attrNameLst>
                                      </p:cBhvr>
                                      <p:to>
                                        <p:strVal val="visible"/>
                                      </p:to>
                                    </p:set>
                                    <p:animScale>
                                      <p:cBhvr>
                                        <p:cTn id="73" dur="1000" decel="50000" fill="hold">
                                          <p:stCondLst>
                                            <p:cond delay="0"/>
                                          </p:stCondLst>
                                        </p:cTn>
                                        <p:tgtEl>
                                          <p:spTgt spid="48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1000" decel="50000" fill="hold">
                                          <p:stCondLst>
                                            <p:cond delay="0"/>
                                          </p:stCondLst>
                                        </p:cTn>
                                        <p:tgtEl>
                                          <p:spTgt spid="48146"/>
                                        </p:tgtEl>
                                        <p:attrNameLst>
                                          <p:attrName>ppt_x,ppt_y</p:attrName>
                                        </p:attrNameLst>
                                      </p:cBhvr>
                                      <p:rCtr x="0" y="0"/>
                                    </p:animMotion>
                                    <p:animEffect transition="in" filter="fade">
                                      <p:cBhvr>
                                        <p:cTn id="75" dur="1000"/>
                                        <p:tgtEl>
                                          <p:spTgt spid="48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animBg="1" autoUpdateAnimBg="0"/>
      <p:bldP spid="48133" grpId="0" animBg="1" autoUpdateAnimBg="0"/>
      <p:bldP spid="48133" grpId="1" animBg="1" autoUpdateAnimBg="0"/>
      <p:bldP spid="48134" grpId="0" animBg="1" autoUpdateAnimBg="0"/>
      <p:bldP spid="48134" grpId="1" animBg="1" autoUpdateAnimBg="0"/>
      <p:bldP spid="48135" grpId="0" animBg="1" autoUpdateAnimBg="0"/>
      <p:bldP spid="48135" grpId="1" animBg="1" autoUpdateAnimBg="0"/>
      <p:bldP spid="48136" grpId="0" animBg="1" autoUpdateAnimBg="0"/>
      <p:bldP spid="48136" grpId="1" animBg="1" autoUpdateAnimBg="0"/>
      <p:bldP spid="48137" grpId="0" animBg="1" autoUpdateAnimBg="0"/>
      <p:bldP spid="48137" grpId="1" animBg="1" autoUpdateAnimBg="0"/>
      <p:bldP spid="48138" grpId="0" autoUpdateAnimBg="0"/>
      <p:bldP spid="48139" grpId="0" autoUpdateAnimBg="0"/>
      <p:bldP spid="48140" grpId="0" autoUpdateAnimBg="0"/>
      <p:bldP spid="48141" grpId="0" autoUpdateAnimBg="0"/>
      <p:bldP spid="48142" grpId="0" autoUpdateAnimBg="0"/>
      <p:bldP spid="48143" grpId="0" animBg="1" autoUpdateAnimBg="0"/>
      <p:bldP spid="48144" grpId="0" animBg="1" autoUpdateAnimBg="0"/>
      <p:bldP spid="48145" grpId="0" animBg="1" autoUpdateAnimBg="0"/>
      <p:bldP spid="4814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5">
            <a:extLst>
              <a:ext uri="{FF2B5EF4-FFF2-40B4-BE49-F238E27FC236}">
                <a16:creationId xmlns:a16="http://schemas.microsoft.com/office/drawing/2014/main" id="{81727981-72DB-4E08-991C-A99FD39FC0FB}"/>
              </a:ext>
            </a:extLst>
          </p:cNvPr>
          <p:cNvSpPr>
            <a:spLocks/>
          </p:cNvSpPr>
          <p:nvPr/>
        </p:nvSpPr>
        <p:spPr bwMode="auto">
          <a:xfrm>
            <a:off x="0" y="0"/>
            <a:ext cx="5973763" cy="6869113"/>
          </a:xfrm>
          <a:custGeom>
            <a:avLst/>
            <a:gdLst>
              <a:gd name="T0" fmla="*/ 0 w 7847"/>
              <a:gd name="T1" fmla="*/ 0 h 9000"/>
              <a:gd name="T2" fmla="*/ 6550 w 7847"/>
              <a:gd name="T3" fmla="*/ 0 h 9000"/>
              <a:gd name="T4" fmla="*/ 7847 w 7847"/>
              <a:gd name="T5" fmla="*/ 9000 h 9000"/>
              <a:gd name="T6" fmla="*/ 0 w 7847"/>
              <a:gd name="T7" fmla="*/ 9000 h 9000"/>
              <a:gd name="T8" fmla="*/ 0 w 7847"/>
              <a:gd name="T9" fmla="*/ 0 h 9000"/>
            </a:gdLst>
            <a:ahLst/>
            <a:cxnLst>
              <a:cxn ang="0">
                <a:pos x="T0" y="T1"/>
              </a:cxn>
              <a:cxn ang="0">
                <a:pos x="T2" y="T3"/>
              </a:cxn>
              <a:cxn ang="0">
                <a:pos x="T4" y="T5"/>
              </a:cxn>
              <a:cxn ang="0">
                <a:pos x="T6" y="T7"/>
              </a:cxn>
              <a:cxn ang="0">
                <a:pos x="T8" y="T9"/>
              </a:cxn>
            </a:cxnLst>
            <a:rect l="0" t="0" r="r" b="b"/>
            <a:pathLst>
              <a:path w="7847" h="9000">
                <a:moveTo>
                  <a:pt x="0" y="0"/>
                </a:moveTo>
                <a:lnTo>
                  <a:pt x="6550" y="0"/>
                </a:lnTo>
                <a:lnTo>
                  <a:pt x="7847" y="9000"/>
                </a:lnTo>
                <a:lnTo>
                  <a:pt x="0" y="90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55" name="Freeform 6">
            <a:extLst>
              <a:ext uri="{FF2B5EF4-FFF2-40B4-BE49-F238E27FC236}">
                <a16:creationId xmlns:a16="http://schemas.microsoft.com/office/drawing/2014/main" id="{1EC0C407-C0E0-4494-9C0D-23C0DEA47FCF}"/>
              </a:ext>
            </a:extLst>
          </p:cNvPr>
          <p:cNvSpPr>
            <a:spLocks/>
          </p:cNvSpPr>
          <p:nvPr/>
        </p:nvSpPr>
        <p:spPr bwMode="auto">
          <a:xfrm>
            <a:off x="4556125" y="625475"/>
            <a:ext cx="7640638" cy="5654675"/>
          </a:xfrm>
          <a:custGeom>
            <a:avLst/>
            <a:gdLst>
              <a:gd name="T0" fmla="*/ 10036 w 10036"/>
              <a:gd name="T1" fmla="*/ 7408 h 7408"/>
              <a:gd name="T2" fmla="*/ 1087 w 10036"/>
              <a:gd name="T3" fmla="*/ 7408 h 7408"/>
              <a:gd name="T4" fmla="*/ 0 w 10036"/>
              <a:gd name="T5" fmla="*/ 0 h 7408"/>
              <a:gd name="T6" fmla="*/ 10036 w 10036"/>
              <a:gd name="T7" fmla="*/ 0 h 7408"/>
              <a:gd name="T8" fmla="*/ 10036 w 10036"/>
              <a:gd name="T9" fmla="*/ 7408 h 7408"/>
            </a:gdLst>
            <a:ahLst/>
            <a:cxnLst>
              <a:cxn ang="0">
                <a:pos x="T0" y="T1"/>
              </a:cxn>
              <a:cxn ang="0">
                <a:pos x="T2" y="T3"/>
              </a:cxn>
              <a:cxn ang="0">
                <a:pos x="T4" y="T5"/>
              </a:cxn>
              <a:cxn ang="0">
                <a:pos x="T6" y="T7"/>
              </a:cxn>
              <a:cxn ang="0">
                <a:pos x="T8" y="T9"/>
              </a:cxn>
            </a:cxnLst>
            <a:rect l="0" t="0" r="r" b="b"/>
            <a:pathLst>
              <a:path w="10036" h="7408">
                <a:moveTo>
                  <a:pt x="10036" y="7408"/>
                </a:moveTo>
                <a:lnTo>
                  <a:pt x="1087" y="7408"/>
                </a:lnTo>
                <a:lnTo>
                  <a:pt x="0" y="0"/>
                </a:lnTo>
                <a:lnTo>
                  <a:pt x="10036" y="0"/>
                </a:lnTo>
                <a:lnTo>
                  <a:pt x="10036" y="7408"/>
                </a:lnTo>
                <a:close/>
              </a:path>
            </a:pathLst>
          </a:custGeom>
          <a:solidFill>
            <a:srgbClr val="FFFFFF">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56" name="TextBox 11">
            <a:extLst>
              <a:ext uri="{FF2B5EF4-FFF2-40B4-BE49-F238E27FC236}">
                <a16:creationId xmlns:a16="http://schemas.microsoft.com/office/drawing/2014/main" id="{4D2BB394-DE70-452B-85DE-F05DBD351BF1}"/>
              </a:ext>
            </a:extLst>
          </p:cNvPr>
          <p:cNvSpPr txBox="1">
            <a:spLocks noChangeArrowheads="1"/>
          </p:cNvSpPr>
          <p:nvPr/>
        </p:nvSpPr>
        <p:spPr bwMode="auto">
          <a:xfrm>
            <a:off x="6000750" y="1228725"/>
            <a:ext cx="5754688" cy="239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dirty="0">
                <a:solidFill>
                  <a:srgbClr val="4D4D4D"/>
                </a:solidFill>
                <a:latin typeface="微软雅黑" panose="020B0503020204020204" pitchFamily="34" charset="-122"/>
                <a:ea typeface="微软雅黑" panose="020B0503020204020204" pitchFamily="34" charset="-122"/>
              </a:rPr>
              <a:t>This page can be used as a preface or as a postscript at the end. Here you can enter your company profile,</a:t>
            </a:r>
            <a:r>
              <a:rPr lang="en-US" altLang="zh-CN" dirty="0">
                <a:solidFill>
                  <a:srgbClr val="4D4D4D"/>
                </a:solidFill>
                <a:latin typeface="微软雅黑" panose="020B0503020204020204" pitchFamily="34" charset="-122"/>
                <a:ea typeface="微软雅黑" panose="020B0503020204020204" pitchFamily="34" charset="-122"/>
              </a:rPr>
              <a:t>Ppt</a:t>
            </a:r>
            <a:r>
              <a:rPr lang="zh-CN" altLang="en-US" dirty="0">
                <a:solidFill>
                  <a:srgbClr val="4D4D4D"/>
                </a:solidFill>
                <a:latin typeface="微软雅黑" panose="020B0503020204020204" pitchFamily="34" charset="-122"/>
                <a:ea typeface="微软雅黑" panose="020B0503020204020204" pitchFamily="34" charset="-122"/>
              </a:rPr>
              <a:t>Overview, preface statement and other text, the right picture can be freely replaced, the method is: Right-click on the picture</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Setting object formatting</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Fill</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Fill effect</a:t>
            </a:r>
            <a:r>
              <a:rPr lang="en-US" altLang="zh-CN" dirty="0">
                <a:solidFill>
                  <a:srgbClr val="4D4D4D"/>
                </a:solidFill>
                <a:latin typeface="微软雅黑" panose="020B0503020204020204" pitchFamily="34" charset="-122"/>
                <a:ea typeface="微软雅黑" panose="020B0503020204020204" pitchFamily="34" charset="-122"/>
              </a:rPr>
              <a:t>-&gt;</a:t>
            </a:r>
            <a:r>
              <a:rPr lang="zh-CN" altLang="en-US" dirty="0">
                <a:solidFill>
                  <a:srgbClr val="4D4D4D"/>
                </a:solidFill>
                <a:latin typeface="微软雅黑" panose="020B0503020204020204" pitchFamily="34" charset="-122"/>
                <a:ea typeface="微软雅黑" panose="020B0503020204020204" pitchFamily="34" charset="-122"/>
              </a:rPr>
              <a:t>Picture, select a prepared picture. This can be done in all pages with pictures in the template.</a:t>
            </a:r>
          </a:p>
          <a:p>
            <a:pPr algn="just" eaLnBrk="1" hangingPunct="1">
              <a:lnSpc>
                <a:spcPct val="120000"/>
              </a:lnSpc>
            </a:pPr>
            <a:endParaRPr lang="en-US" altLang="zh-CN" dirty="0">
              <a:solidFill>
                <a:srgbClr val="4D4D4D"/>
              </a:solidFill>
              <a:latin typeface="微软雅黑" panose="020B0503020204020204" pitchFamily="34" charset="-122"/>
              <a:ea typeface="微软雅黑" panose="020B0503020204020204" pitchFamily="34" charset="-122"/>
            </a:endParaRPr>
          </a:p>
          <a:p>
            <a:pPr algn="just" eaLnBrk="1" hangingPunct="1">
              <a:lnSpc>
                <a:spcPct val="120000"/>
              </a:lnSpc>
            </a:pPr>
            <a:endParaRPr lang="en-US" altLang="zh-CN" dirty="0">
              <a:solidFill>
                <a:srgbClr val="4D4D4D"/>
              </a:solidFill>
              <a:latin typeface="微软雅黑" panose="020B0503020204020204" pitchFamily="34" charset="-122"/>
              <a:ea typeface="微软雅黑" panose="020B0503020204020204" pitchFamily="34" charset="-122"/>
            </a:endParaRPr>
          </a:p>
        </p:txBody>
      </p:sp>
      <p:sp>
        <p:nvSpPr>
          <p:cNvPr id="49157" name="TextBox 12">
            <a:extLst>
              <a:ext uri="{FF2B5EF4-FFF2-40B4-BE49-F238E27FC236}">
                <a16:creationId xmlns:a16="http://schemas.microsoft.com/office/drawing/2014/main" id="{910AC945-DFFE-4999-BD09-E42FD7D6BECE}"/>
              </a:ext>
            </a:extLst>
          </p:cNvPr>
          <p:cNvSpPr txBox="1">
            <a:spLocks noChangeArrowheads="1"/>
          </p:cNvSpPr>
          <p:nvPr/>
        </p:nvSpPr>
        <p:spPr bwMode="auto">
          <a:xfrm>
            <a:off x="5378450" y="1412875"/>
            <a:ext cx="6159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292929"/>
                </a:solidFill>
                <a:latin typeface="微软雅黑" panose="020B0503020204020204" pitchFamily="34" charset="-122"/>
                <a:ea typeface="微软雅黑" panose="020B0503020204020204" pitchFamily="34" charset="-122"/>
              </a:rPr>
              <a:t>Postscript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ipe(left)">
                                      <p:cBhvr>
                                        <p:cTn id="7" dur="500"/>
                                        <p:tgtEl>
                                          <p:spTgt spid="4915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9155"/>
                                        </p:tgtEl>
                                        <p:attrNameLst>
                                          <p:attrName>style.visibility</p:attrName>
                                        </p:attrNameLst>
                                      </p:cBhvr>
                                      <p:to>
                                        <p:strVal val="visible"/>
                                      </p:to>
                                    </p:set>
                                    <p:animEffect transition="in" filter="wipe(left)">
                                      <p:cBhvr>
                                        <p:cTn id="11" dur="500"/>
                                        <p:tgtEl>
                                          <p:spTgt spid="49155"/>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49157"/>
                                        </p:tgtEl>
                                        <p:attrNameLst>
                                          <p:attrName>style.visibility</p:attrName>
                                        </p:attrNameLst>
                                      </p:cBhvr>
                                      <p:to>
                                        <p:strVal val="visible"/>
                                      </p:to>
                                    </p:set>
                                    <p:anim by="(-#ppt_w*2)" calcmode="lin" valueType="num">
                                      <p:cBhvr rctx="PPT">
                                        <p:cTn id="15" dur="500" autoRev="1" fill="hold">
                                          <p:stCondLst>
                                            <p:cond delay="0"/>
                                          </p:stCondLst>
                                        </p:cTn>
                                        <p:tgtEl>
                                          <p:spTgt spid="49157"/>
                                        </p:tgtEl>
                                        <p:attrNameLst>
                                          <p:attrName>ppt_w</p:attrName>
                                        </p:attrNameLst>
                                      </p:cBhvr>
                                    </p:anim>
                                    <p:anim by="(#ppt_w*0.50)" calcmode="lin" valueType="num">
                                      <p:cBhvr>
                                        <p:cTn id="16" dur="500" decel="50000" autoRev="1" fill="hold">
                                          <p:stCondLst>
                                            <p:cond delay="0"/>
                                          </p:stCondLst>
                                        </p:cTn>
                                        <p:tgtEl>
                                          <p:spTgt spid="49157"/>
                                        </p:tgtEl>
                                        <p:attrNameLst>
                                          <p:attrName>ppt_x</p:attrName>
                                        </p:attrNameLst>
                                      </p:cBhvr>
                                    </p:anim>
                                    <p:anim from="(-#ppt_h/2)" to="(#ppt_y)" calcmode="lin" valueType="num">
                                      <p:cBhvr>
                                        <p:cTn id="17" dur="1000" fill="hold">
                                          <p:stCondLst>
                                            <p:cond delay="0"/>
                                          </p:stCondLst>
                                        </p:cTn>
                                        <p:tgtEl>
                                          <p:spTgt spid="49157"/>
                                        </p:tgtEl>
                                        <p:attrNameLst>
                                          <p:attrName>ppt_y</p:attrName>
                                        </p:attrNameLst>
                                      </p:cBhvr>
                                    </p:anim>
                                    <p:animRot by="21600000">
                                      <p:cBhvr>
                                        <p:cTn id="18" dur="1000" fill="hold">
                                          <p:stCondLst>
                                            <p:cond delay="0"/>
                                          </p:stCondLst>
                                        </p:cTn>
                                        <p:tgtEl>
                                          <p:spTgt spid="49157"/>
                                        </p:tgtEl>
                                        <p:attrNameLst>
                                          <p:attrName>r</p:attrName>
                                        </p:attrNameLst>
                                      </p:cBhvr>
                                    </p:animRot>
                                  </p:childTnLst>
                                </p:cTn>
                              </p:par>
                            </p:childTnLst>
                          </p:cTn>
                        </p:par>
                        <p:par>
                          <p:cTn id="19" fill="hold" nodeType="afterGroup">
                            <p:stCondLst>
                              <p:cond delay="2100"/>
                            </p:stCondLst>
                            <p:childTnLst>
                              <p:par>
                                <p:cTn id="20" presetID="22" presetClass="entr" presetSubtype="1" fill="hold" grpId="0" nodeType="afterEffect">
                                  <p:stCondLst>
                                    <p:cond delay="0"/>
                                  </p:stCondLst>
                                  <p:childTnLst>
                                    <p:set>
                                      <p:cBhvr>
                                        <p:cTn id="21" dur="1" fill="hold">
                                          <p:stCondLst>
                                            <p:cond delay="0"/>
                                          </p:stCondLst>
                                        </p:cTn>
                                        <p:tgtEl>
                                          <p:spTgt spid="49156"/>
                                        </p:tgtEl>
                                        <p:attrNameLst>
                                          <p:attrName>style.visibility</p:attrName>
                                        </p:attrNameLst>
                                      </p:cBhvr>
                                      <p:to>
                                        <p:strVal val="visible"/>
                                      </p:to>
                                    </p:set>
                                    <p:animEffect transition="in" filter="wipe(up)">
                                      <p:cBhvr>
                                        <p:cTn id="2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P spid="4915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0178" name="图片 18">
            <a:extLst>
              <a:ext uri="{FF2B5EF4-FFF2-40B4-BE49-F238E27FC236}">
                <a16:creationId xmlns:a16="http://schemas.microsoft.com/office/drawing/2014/main" id="{03BD14FF-D3C1-4128-8941-894654E57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13" y="0"/>
            <a:ext cx="6815137"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a:extLst>
              <a:ext uri="{FF2B5EF4-FFF2-40B4-BE49-F238E27FC236}">
                <a16:creationId xmlns:a16="http://schemas.microsoft.com/office/drawing/2014/main" id="{D7C6968D-AE6D-44B1-8ED9-F73A00991F30}"/>
              </a:ext>
            </a:extLst>
          </p:cNvPr>
          <p:cNvSpPr>
            <a:spLocks noGrp="1" noChangeArrowheads="1"/>
          </p:cNvSpPr>
          <p:nvPr>
            <p:ph type="ctrTitle" idx="4294967295"/>
          </p:nvPr>
        </p:nvSpPr>
        <p:spPr>
          <a:xfrm>
            <a:off x="1042988" y="1618421"/>
            <a:ext cx="4911725" cy="968375"/>
          </a:xfrm>
        </p:spPr>
        <p:txBody>
          <a:bodyPr/>
          <a:lstStyle/>
          <a:p>
            <a:pPr algn="dist" eaLnBrk="1" hangingPunct="1"/>
            <a:r>
              <a:rPr lang="zh-CN" altLang="en-US" sz="6000" b="1" dirty="0">
                <a:solidFill>
                  <a:srgbClr val="F8F8F8"/>
                </a:solidFill>
                <a:latin typeface="微软雅黑" panose="020B0503020204020204" pitchFamily="34" charset="-122"/>
              </a:rPr>
              <a:t>Thank you</a:t>
            </a:r>
            <a:r>
              <a:rPr lang="en-US" altLang="zh-CN" sz="6000" b="1" dirty="0">
                <a:solidFill>
                  <a:srgbClr val="F8F8F8"/>
                </a:solidFill>
                <a:latin typeface="微软雅黑" panose="020B0503020204020204" pitchFamily="34" charset="-122"/>
              </a:rPr>
              <a:t>!</a:t>
            </a:r>
            <a:endParaRPr lang="zh-CN" altLang="en-US" sz="6000" b="1" dirty="0">
              <a:solidFill>
                <a:srgbClr val="F8F8F8"/>
              </a:solidFill>
              <a:latin typeface="微软雅黑" panose="020B0503020204020204" pitchFamily="34" charset="-122"/>
            </a:endParaRPr>
          </a:p>
        </p:txBody>
      </p:sp>
      <p:sp>
        <p:nvSpPr>
          <p:cNvPr id="50180" name="TextBox 26">
            <a:extLst>
              <a:ext uri="{FF2B5EF4-FFF2-40B4-BE49-F238E27FC236}">
                <a16:creationId xmlns:a16="http://schemas.microsoft.com/office/drawing/2014/main" id="{9B659EBB-DD8E-4E7F-9033-59052CF91703}"/>
              </a:ext>
            </a:extLst>
          </p:cNvPr>
          <p:cNvSpPr txBox="1">
            <a:spLocks noChangeArrowheads="1"/>
          </p:cNvSpPr>
          <p:nvPr/>
        </p:nvSpPr>
        <p:spPr bwMode="auto">
          <a:xfrm>
            <a:off x="1042988" y="2865438"/>
            <a:ext cx="44434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dirty="0">
                <a:solidFill>
                  <a:srgbClr val="F8F8F8"/>
                </a:solidFill>
                <a:latin typeface="微软雅黑" panose="020B0503020204020204" pitchFamily="34" charset="-122"/>
                <a:ea typeface="微软雅黑" panose="020B0503020204020204" pitchFamily="34" charset="-122"/>
              </a:rPr>
              <a:t>Reporting Person:</a:t>
            </a:r>
            <a:r>
              <a:rPr lang="en-US" altLang="zh-CN" sz="2000" dirty="0">
                <a:solidFill>
                  <a:srgbClr val="F8F8F8"/>
                </a:solidFill>
                <a:latin typeface="微软雅黑" panose="020B0503020204020204" pitchFamily="34" charset="-122"/>
                <a:ea typeface="微软雅黑" panose="020B0503020204020204" pitchFamily="34" charset="-122"/>
              </a:rPr>
              <a:t>Freeppt7.com</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8114">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par>
                          <p:cTn id="7" fill="hold" nodeType="afterGroup">
                            <p:stCondLst>
                              <p:cond delay="1"/>
                            </p:stCondLst>
                            <p:childTnLst>
                              <p:par>
                                <p:cTn id="8" presetID="63" presetClass="path" presetSubtype="0" accel="50000" decel="50000" fill="hold" nodeType="afterEffect">
                                  <p:stCondLst>
                                    <p:cond delay="0"/>
                                  </p:stCondLst>
                                  <p:childTnLst>
                                    <p:animMotion origin="layout" path="M -0.89227 1.26735E-6 L -0.64221 1.26735E-6 " pathEditMode="relative" rAng="0" ptsTypes="AA">
                                      <p:cBhvr>
                                        <p:cTn id="9" dur="600" fill="hold"/>
                                        <p:tgtEl>
                                          <p:spTgt spid="50178"/>
                                        </p:tgtEl>
                                        <p:attrNameLst>
                                          <p:attrName>ppt_x,ppt_y</p:attrName>
                                        </p:attrNameLst>
                                      </p:cBhvr>
                                      <p:rCtr x="12500" y="0"/>
                                    </p:animMotion>
                                  </p:childTnLst>
                                </p:cTn>
                              </p:par>
                            </p:childTnLst>
                          </p:cTn>
                        </p:par>
                        <p:par>
                          <p:cTn id="10" fill="hold" nodeType="afterGroup">
                            <p:stCondLst>
                              <p:cond delay="601"/>
                            </p:stCondLst>
                            <p:childTnLst>
                              <p:par>
                                <p:cTn id="11" presetID="63" presetClass="path" presetSubtype="0" accel="50000" decel="50000" fill="hold" nodeType="afterEffect">
                                  <p:stCondLst>
                                    <p:cond delay="0"/>
                                  </p:stCondLst>
                                  <p:childTnLst>
                                    <p:animMotion origin="layout" path="M -0.64221 1.26735E-6 L -0.05504 1.26735E-6 " pathEditMode="relative" rAng="0" ptsTypes="AA">
                                      <p:cBhvr>
                                        <p:cTn id="12" dur="2000" fill="hold"/>
                                        <p:tgtEl>
                                          <p:spTgt spid="50178"/>
                                        </p:tgtEl>
                                        <p:attrNameLst>
                                          <p:attrName>ppt_x,ppt_y</p:attrName>
                                        </p:attrNameLst>
                                      </p:cBhvr>
                                      <p:rCtr x="29400" y="0"/>
                                    </p:animMotion>
                                  </p:childTnLst>
                                </p:cTn>
                              </p:par>
                              <p:par>
                                <p:cTn id="13" presetID="22" presetClass="entr" presetSubtype="8" fill="hold" grpId="0" nodeType="withEffect">
                                  <p:stCondLst>
                                    <p:cond delay="500"/>
                                  </p:stCondLst>
                                  <p:childTnLst>
                                    <p:set>
                                      <p:cBhvr>
                                        <p:cTn id="14" dur="1" fill="hold">
                                          <p:stCondLst>
                                            <p:cond delay="0"/>
                                          </p:stCondLst>
                                        </p:cTn>
                                        <p:tgtEl>
                                          <p:spTgt spid="50179"/>
                                        </p:tgtEl>
                                        <p:attrNameLst>
                                          <p:attrName>style.visibility</p:attrName>
                                        </p:attrNameLst>
                                      </p:cBhvr>
                                      <p:to>
                                        <p:strVal val="visible"/>
                                      </p:to>
                                    </p:set>
                                    <p:animEffect transition="in" filter="wipe(left)">
                                      <p:cBhvr>
                                        <p:cTn id="15" dur="1500"/>
                                        <p:tgtEl>
                                          <p:spTgt spid="50179"/>
                                        </p:tgtEl>
                                      </p:cBhvr>
                                    </p:animEffect>
                                  </p:childTnLst>
                                </p:cTn>
                              </p:par>
                            </p:childTnLst>
                          </p:cTn>
                        </p:par>
                        <p:par>
                          <p:cTn id="16" fill="hold" nodeType="afterGroup">
                            <p:stCondLst>
                              <p:cond delay="2601"/>
                            </p:stCondLst>
                            <p:childTnLst>
                              <p:par>
                                <p:cTn id="17" presetID="31" presetClass="entr" presetSubtype="0" fill="hold" grpId="0" nodeType="afterEffect">
                                  <p:stCondLst>
                                    <p:cond delay="0"/>
                                  </p:stCondLst>
                                  <p:childTnLst>
                                    <p:set>
                                      <p:cBhvr>
                                        <p:cTn id="18" dur="1" fill="hold">
                                          <p:stCondLst>
                                            <p:cond delay="0"/>
                                          </p:stCondLst>
                                        </p:cTn>
                                        <p:tgtEl>
                                          <p:spTgt spid="50180"/>
                                        </p:tgtEl>
                                        <p:attrNameLst>
                                          <p:attrName>style.visibility</p:attrName>
                                        </p:attrNameLst>
                                      </p:cBhvr>
                                      <p:to>
                                        <p:strVal val="visible"/>
                                      </p:to>
                                    </p:set>
                                    <p:anim calcmode="lin" valueType="num">
                                      <p:cBhvr>
                                        <p:cTn id="19" dur="500" fill="hold"/>
                                        <p:tgtEl>
                                          <p:spTgt spid="50180"/>
                                        </p:tgtEl>
                                        <p:attrNameLst>
                                          <p:attrName>ppt_w</p:attrName>
                                        </p:attrNameLst>
                                      </p:cBhvr>
                                      <p:tavLst>
                                        <p:tav tm="0">
                                          <p:val>
                                            <p:fltVal val="0"/>
                                          </p:val>
                                        </p:tav>
                                        <p:tav tm="100000">
                                          <p:val>
                                            <p:strVal val="#ppt_w"/>
                                          </p:val>
                                        </p:tav>
                                      </p:tavLst>
                                    </p:anim>
                                    <p:anim calcmode="lin" valueType="num">
                                      <p:cBhvr>
                                        <p:cTn id="20" dur="500" fill="hold"/>
                                        <p:tgtEl>
                                          <p:spTgt spid="50180"/>
                                        </p:tgtEl>
                                        <p:attrNameLst>
                                          <p:attrName>ppt_h</p:attrName>
                                        </p:attrNameLst>
                                      </p:cBhvr>
                                      <p:tavLst>
                                        <p:tav tm="0">
                                          <p:val>
                                            <p:fltVal val="0"/>
                                          </p:val>
                                        </p:tav>
                                        <p:tav tm="100000">
                                          <p:val>
                                            <p:strVal val="#ppt_h"/>
                                          </p:val>
                                        </p:tav>
                                      </p:tavLst>
                                    </p:anim>
                                    <p:anim calcmode="lin" valueType="num">
                                      <p:cBhvr>
                                        <p:cTn id="21" dur="500" fill="hold"/>
                                        <p:tgtEl>
                                          <p:spTgt spid="50180"/>
                                        </p:tgtEl>
                                        <p:attrNameLst>
                                          <p:attrName>style.rotation</p:attrName>
                                        </p:attrNameLst>
                                      </p:cBhvr>
                                      <p:tavLst>
                                        <p:tav tm="0">
                                          <p:val>
                                            <p:fltVal val="90"/>
                                          </p:val>
                                        </p:tav>
                                        <p:tav tm="100000">
                                          <p:val>
                                            <p:fltVal val="0"/>
                                          </p:val>
                                        </p:tav>
                                      </p:tavLst>
                                    </p:anim>
                                    <p:animEffect transition="in" filter="fade">
                                      <p:cBhvr>
                                        <p:cTn id="22"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6">
            <a:extLst>
              <a:ext uri="{FF2B5EF4-FFF2-40B4-BE49-F238E27FC236}">
                <a16:creationId xmlns:a16="http://schemas.microsoft.com/office/drawing/2014/main" id="{F6831420-58BC-463B-B531-7A2B99F8EDE9}"/>
              </a:ext>
            </a:extLst>
          </p:cNvPr>
          <p:cNvSpPr txBox="1">
            <a:spLocks noChangeArrowheads="1"/>
          </p:cNvSpPr>
          <p:nvPr/>
        </p:nvSpPr>
        <p:spPr bwMode="auto">
          <a:xfrm>
            <a:off x="477838" y="163513"/>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Completion of the plans</a:t>
            </a:r>
          </a:p>
        </p:txBody>
      </p:sp>
      <p:sp>
        <p:nvSpPr>
          <p:cNvPr id="17411" name="Freeform 6">
            <a:extLst>
              <a:ext uri="{FF2B5EF4-FFF2-40B4-BE49-F238E27FC236}">
                <a16:creationId xmlns:a16="http://schemas.microsoft.com/office/drawing/2014/main" id="{291E2D14-028B-4BAD-AD13-6EAE5E5E6185}"/>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2" name="Line 2">
            <a:extLst>
              <a:ext uri="{FF2B5EF4-FFF2-40B4-BE49-F238E27FC236}">
                <a16:creationId xmlns:a16="http://schemas.microsoft.com/office/drawing/2014/main" id="{EF1C1A0D-8BD2-41CB-8A68-5502735A2F99}"/>
              </a:ext>
            </a:extLst>
          </p:cNvPr>
          <p:cNvSpPr>
            <a:spLocks noChangeShapeType="1"/>
          </p:cNvSpPr>
          <p:nvPr/>
        </p:nvSpPr>
        <p:spPr bwMode="auto">
          <a:xfrm flipV="1">
            <a:off x="4406900" y="4921250"/>
            <a:ext cx="5632450" cy="31750"/>
          </a:xfrm>
          <a:prstGeom prst="line">
            <a:avLst/>
          </a:prstGeom>
          <a:noFill/>
          <a:ln w="3175" cmpd="sng">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13" name="Line 3">
            <a:extLst>
              <a:ext uri="{FF2B5EF4-FFF2-40B4-BE49-F238E27FC236}">
                <a16:creationId xmlns:a16="http://schemas.microsoft.com/office/drawing/2014/main" id="{313C2212-E65F-4FA3-800B-6EB92ED78269}"/>
              </a:ext>
            </a:extLst>
          </p:cNvPr>
          <p:cNvSpPr>
            <a:spLocks noChangeShapeType="1"/>
          </p:cNvSpPr>
          <p:nvPr/>
        </p:nvSpPr>
        <p:spPr bwMode="auto">
          <a:xfrm>
            <a:off x="4403725" y="4144963"/>
            <a:ext cx="5635625" cy="0"/>
          </a:xfrm>
          <a:prstGeom prst="line">
            <a:avLst/>
          </a:prstGeom>
          <a:noFill/>
          <a:ln w="3175" cmpd="sng">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14" name="Line 4">
            <a:extLst>
              <a:ext uri="{FF2B5EF4-FFF2-40B4-BE49-F238E27FC236}">
                <a16:creationId xmlns:a16="http://schemas.microsoft.com/office/drawing/2014/main" id="{F0DBE00A-6128-44FF-B337-B2F1DB155539}"/>
              </a:ext>
            </a:extLst>
          </p:cNvPr>
          <p:cNvSpPr>
            <a:spLocks noChangeShapeType="1"/>
          </p:cNvSpPr>
          <p:nvPr/>
        </p:nvSpPr>
        <p:spPr bwMode="auto">
          <a:xfrm>
            <a:off x="4403725" y="3333750"/>
            <a:ext cx="5635625" cy="0"/>
          </a:xfrm>
          <a:prstGeom prst="line">
            <a:avLst/>
          </a:prstGeom>
          <a:noFill/>
          <a:ln w="3175" cmpd="sng">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15" name="Line 5">
            <a:extLst>
              <a:ext uri="{FF2B5EF4-FFF2-40B4-BE49-F238E27FC236}">
                <a16:creationId xmlns:a16="http://schemas.microsoft.com/office/drawing/2014/main" id="{EF7CD971-5017-40D4-AFA9-9F98E551D5CD}"/>
              </a:ext>
            </a:extLst>
          </p:cNvPr>
          <p:cNvSpPr>
            <a:spLocks noChangeShapeType="1"/>
          </p:cNvSpPr>
          <p:nvPr/>
        </p:nvSpPr>
        <p:spPr bwMode="auto">
          <a:xfrm>
            <a:off x="4403725" y="2522538"/>
            <a:ext cx="5635625" cy="0"/>
          </a:xfrm>
          <a:prstGeom prst="line">
            <a:avLst/>
          </a:prstGeom>
          <a:noFill/>
          <a:ln w="3175" cmpd="sng">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16" name="Rectangle 11">
            <a:extLst>
              <a:ext uri="{FF2B5EF4-FFF2-40B4-BE49-F238E27FC236}">
                <a16:creationId xmlns:a16="http://schemas.microsoft.com/office/drawing/2014/main" id="{47712F2E-A786-48D3-B765-CA1EA75AF21E}"/>
              </a:ext>
            </a:extLst>
          </p:cNvPr>
          <p:cNvSpPr>
            <a:spLocks noChangeArrowheads="1"/>
          </p:cNvSpPr>
          <p:nvPr/>
        </p:nvSpPr>
        <p:spPr bwMode="auto">
          <a:xfrm>
            <a:off x="4638675" y="4662488"/>
            <a:ext cx="441325" cy="949325"/>
          </a:xfrm>
          <a:prstGeom prst="rect">
            <a:avLst/>
          </a:prstGeom>
          <a:solidFill>
            <a:srgbClr val="0098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endParaRPr>
          </a:p>
        </p:txBody>
      </p:sp>
      <p:sp>
        <p:nvSpPr>
          <p:cNvPr id="17417" name="Rectangle 12">
            <a:extLst>
              <a:ext uri="{FF2B5EF4-FFF2-40B4-BE49-F238E27FC236}">
                <a16:creationId xmlns:a16="http://schemas.microsoft.com/office/drawing/2014/main" id="{DCD43E81-8024-4FF1-903C-82CDB1DF2037}"/>
              </a:ext>
            </a:extLst>
          </p:cNvPr>
          <p:cNvSpPr>
            <a:spLocks noChangeArrowheads="1"/>
          </p:cNvSpPr>
          <p:nvPr/>
        </p:nvSpPr>
        <p:spPr bwMode="auto">
          <a:xfrm>
            <a:off x="5934075" y="4429125"/>
            <a:ext cx="441325" cy="1181100"/>
          </a:xfrm>
          <a:prstGeom prst="rect">
            <a:avLst/>
          </a:prstGeom>
          <a:solidFill>
            <a:srgbClr val="0098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endParaRPr>
          </a:p>
        </p:txBody>
      </p:sp>
      <p:sp>
        <p:nvSpPr>
          <p:cNvPr id="17418" name="Rectangle 13">
            <a:extLst>
              <a:ext uri="{FF2B5EF4-FFF2-40B4-BE49-F238E27FC236}">
                <a16:creationId xmlns:a16="http://schemas.microsoft.com/office/drawing/2014/main" id="{98FF4623-38D2-47A1-9883-F74AA689D90D}"/>
              </a:ext>
            </a:extLst>
          </p:cNvPr>
          <p:cNvSpPr>
            <a:spLocks noChangeArrowheads="1"/>
          </p:cNvSpPr>
          <p:nvPr/>
        </p:nvSpPr>
        <p:spPr bwMode="auto">
          <a:xfrm>
            <a:off x="7231063" y="4662488"/>
            <a:ext cx="441325" cy="949325"/>
          </a:xfrm>
          <a:prstGeom prst="rect">
            <a:avLst/>
          </a:prstGeom>
          <a:solidFill>
            <a:srgbClr val="0098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endParaRPr>
          </a:p>
        </p:txBody>
      </p:sp>
      <p:sp>
        <p:nvSpPr>
          <p:cNvPr id="17419" name="Rectangle 14">
            <a:extLst>
              <a:ext uri="{FF2B5EF4-FFF2-40B4-BE49-F238E27FC236}">
                <a16:creationId xmlns:a16="http://schemas.microsoft.com/office/drawing/2014/main" id="{FC560D74-A22E-4189-B60E-B4D3DB049255}"/>
              </a:ext>
            </a:extLst>
          </p:cNvPr>
          <p:cNvSpPr>
            <a:spLocks noChangeArrowheads="1"/>
          </p:cNvSpPr>
          <p:nvPr/>
        </p:nvSpPr>
        <p:spPr bwMode="auto">
          <a:xfrm>
            <a:off x="8526463" y="3946525"/>
            <a:ext cx="439737" cy="1668463"/>
          </a:xfrm>
          <a:prstGeom prst="rect">
            <a:avLst/>
          </a:prstGeom>
          <a:solidFill>
            <a:srgbClr val="0098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endParaRPr>
          </a:p>
        </p:txBody>
      </p:sp>
      <p:sp>
        <p:nvSpPr>
          <p:cNvPr id="17420" name="Line 15">
            <a:extLst>
              <a:ext uri="{FF2B5EF4-FFF2-40B4-BE49-F238E27FC236}">
                <a16:creationId xmlns:a16="http://schemas.microsoft.com/office/drawing/2014/main" id="{97067DD1-79AC-4F53-A7E8-2FAEE724B9D2}"/>
              </a:ext>
            </a:extLst>
          </p:cNvPr>
          <p:cNvSpPr>
            <a:spLocks noChangeShapeType="1"/>
          </p:cNvSpPr>
          <p:nvPr/>
        </p:nvSpPr>
        <p:spPr bwMode="auto">
          <a:xfrm flipV="1">
            <a:off x="4408488" y="5610225"/>
            <a:ext cx="5630862" cy="4763"/>
          </a:xfrm>
          <a:prstGeom prst="line">
            <a:avLst/>
          </a:prstGeom>
          <a:noFill/>
          <a:ln w="9525" cmpd="sng">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21" name="Line 16">
            <a:extLst>
              <a:ext uri="{FF2B5EF4-FFF2-40B4-BE49-F238E27FC236}">
                <a16:creationId xmlns:a16="http://schemas.microsoft.com/office/drawing/2014/main" id="{478EBC1B-F75C-47C8-BE14-8FF792A85593}"/>
              </a:ext>
            </a:extLst>
          </p:cNvPr>
          <p:cNvSpPr>
            <a:spLocks noChangeShapeType="1"/>
          </p:cNvSpPr>
          <p:nvPr/>
        </p:nvSpPr>
        <p:spPr bwMode="auto">
          <a:xfrm>
            <a:off x="4406900" y="2098675"/>
            <a:ext cx="1588" cy="3516313"/>
          </a:xfrm>
          <a:prstGeom prst="line">
            <a:avLst/>
          </a:prstGeom>
          <a:noFill/>
          <a:ln w="9525" cmpd="sng">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22" name="Text Box 17">
            <a:extLst>
              <a:ext uri="{FF2B5EF4-FFF2-40B4-BE49-F238E27FC236}">
                <a16:creationId xmlns:a16="http://schemas.microsoft.com/office/drawing/2014/main" id="{13D8C665-4296-42C2-BC18-557FB21CB481}"/>
              </a:ext>
            </a:extLst>
          </p:cNvPr>
          <p:cNvSpPr txBox="1">
            <a:spLocks noChangeArrowheads="1"/>
          </p:cNvSpPr>
          <p:nvPr/>
        </p:nvSpPr>
        <p:spPr bwMode="auto">
          <a:xfrm>
            <a:off x="3735388" y="4729163"/>
            <a:ext cx="66833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D4D"/>
                </a:solidFill>
                <a:latin typeface="微软雅黑" panose="020B0503020204020204" pitchFamily="34" charset="-122"/>
                <a:ea typeface="微软雅黑" panose="020B0503020204020204" pitchFamily="34" charset="-122"/>
              </a:rPr>
              <a:t>20</a:t>
            </a:r>
          </a:p>
        </p:txBody>
      </p:sp>
      <p:sp>
        <p:nvSpPr>
          <p:cNvPr id="17423" name="Text Box 18">
            <a:extLst>
              <a:ext uri="{FF2B5EF4-FFF2-40B4-BE49-F238E27FC236}">
                <a16:creationId xmlns:a16="http://schemas.microsoft.com/office/drawing/2014/main" id="{62DD4CCC-3FDF-44A2-8FF8-A1DC13E388B1}"/>
              </a:ext>
            </a:extLst>
          </p:cNvPr>
          <p:cNvSpPr txBox="1">
            <a:spLocks noChangeArrowheads="1"/>
          </p:cNvSpPr>
          <p:nvPr/>
        </p:nvSpPr>
        <p:spPr bwMode="auto">
          <a:xfrm>
            <a:off x="3735388" y="3946525"/>
            <a:ext cx="66833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D4D"/>
                </a:solidFill>
                <a:latin typeface="微软雅黑" panose="020B0503020204020204" pitchFamily="34" charset="-122"/>
                <a:ea typeface="微软雅黑" panose="020B0503020204020204" pitchFamily="34" charset="-122"/>
              </a:rPr>
              <a:t>40</a:t>
            </a:r>
          </a:p>
        </p:txBody>
      </p:sp>
      <p:sp>
        <p:nvSpPr>
          <p:cNvPr id="17424" name="Text Box 19">
            <a:extLst>
              <a:ext uri="{FF2B5EF4-FFF2-40B4-BE49-F238E27FC236}">
                <a16:creationId xmlns:a16="http://schemas.microsoft.com/office/drawing/2014/main" id="{D9162784-FCD8-47DD-A025-20BB1B729A7B}"/>
              </a:ext>
            </a:extLst>
          </p:cNvPr>
          <p:cNvSpPr txBox="1">
            <a:spLocks noChangeArrowheads="1"/>
          </p:cNvSpPr>
          <p:nvPr/>
        </p:nvSpPr>
        <p:spPr bwMode="auto">
          <a:xfrm>
            <a:off x="3735388" y="3067050"/>
            <a:ext cx="6683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D4D"/>
                </a:solidFill>
                <a:latin typeface="微软雅黑" panose="020B0503020204020204" pitchFamily="34" charset="-122"/>
                <a:ea typeface="微软雅黑" panose="020B0503020204020204" pitchFamily="34" charset="-122"/>
              </a:rPr>
              <a:t>60</a:t>
            </a:r>
          </a:p>
        </p:txBody>
      </p:sp>
      <p:sp>
        <p:nvSpPr>
          <p:cNvPr id="17425" name="Text Box 20">
            <a:extLst>
              <a:ext uri="{FF2B5EF4-FFF2-40B4-BE49-F238E27FC236}">
                <a16:creationId xmlns:a16="http://schemas.microsoft.com/office/drawing/2014/main" id="{2B33C913-ED77-4EC7-A1A8-6322E6B7D659}"/>
              </a:ext>
            </a:extLst>
          </p:cNvPr>
          <p:cNvSpPr txBox="1">
            <a:spLocks noChangeArrowheads="1"/>
          </p:cNvSpPr>
          <p:nvPr/>
        </p:nvSpPr>
        <p:spPr bwMode="auto">
          <a:xfrm>
            <a:off x="3735388" y="2286000"/>
            <a:ext cx="6683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D4D"/>
                </a:solidFill>
                <a:latin typeface="微软雅黑" panose="020B0503020204020204" pitchFamily="34" charset="-122"/>
                <a:ea typeface="微软雅黑" panose="020B0503020204020204" pitchFamily="34" charset="-122"/>
              </a:rPr>
              <a:t>80</a:t>
            </a:r>
          </a:p>
        </p:txBody>
      </p:sp>
      <p:sp>
        <p:nvSpPr>
          <p:cNvPr id="17426" name="Rectangle 21">
            <a:extLst>
              <a:ext uri="{FF2B5EF4-FFF2-40B4-BE49-F238E27FC236}">
                <a16:creationId xmlns:a16="http://schemas.microsoft.com/office/drawing/2014/main" id="{4E84C243-811C-4302-971E-0CA3384EAADA}"/>
              </a:ext>
            </a:extLst>
          </p:cNvPr>
          <p:cNvSpPr>
            <a:spLocks noChangeArrowheads="1"/>
          </p:cNvSpPr>
          <p:nvPr/>
        </p:nvSpPr>
        <p:spPr bwMode="auto">
          <a:xfrm>
            <a:off x="5162550" y="4208463"/>
            <a:ext cx="441325" cy="14033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endParaRPr>
          </a:p>
        </p:txBody>
      </p:sp>
      <p:sp>
        <p:nvSpPr>
          <p:cNvPr id="17427" name="Rectangle 22">
            <a:extLst>
              <a:ext uri="{FF2B5EF4-FFF2-40B4-BE49-F238E27FC236}">
                <a16:creationId xmlns:a16="http://schemas.microsoft.com/office/drawing/2014/main" id="{903E4E71-21A0-4902-AAB2-266BA5E6755F}"/>
              </a:ext>
            </a:extLst>
          </p:cNvPr>
          <p:cNvSpPr>
            <a:spLocks noChangeArrowheads="1"/>
          </p:cNvSpPr>
          <p:nvPr/>
        </p:nvSpPr>
        <p:spPr bwMode="auto">
          <a:xfrm>
            <a:off x="6443663" y="3946525"/>
            <a:ext cx="441325" cy="16637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endParaRPr>
          </a:p>
        </p:txBody>
      </p:sp>
      <p:sp>
        <p:nvSpPr>
          <p:cNvPr id="17428" name="Rectangle 23">
            <a:extLst>
              <a:ext uri="{FF2B5EF4-FFF2-40B4-BE49-F238E27FC236}">
                <a16:creationId xmlns:a16="http://schemas.microsoft.com/office/drawing/2014/main" id="{4B096DEE-E73E-4AB1-AF7D-4490476975C7}"/>
              </a:ext>
            </a:extLst>
          </p:cNvPr>
          <p:cNvSpPr>
            <a:spLocks noChangeArrowheads="1"/>
          </p:cNvSpPr>
          <p:nvPr/>
        </p:nvSpPr>
        <p:spPr bwMode="auto">
          <a:xfrm>
            <a:off x="7751763" y="3149600"/>
            <a:ext cx="441325" cy="24653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endParaRPr>
          </a:p>
        </p:txBody>
      </p:sp>
      <p:sp>
        <p:nvSpPr>
          <p:cNvPr id="17429" name="Rectangle 24">
            <a:extLst>
              <a:ext uri="{FF2B5EF4-FFF2-40B4-BE49-F238E27FC236}">
                <a16:creationId xmlns:a16="http://schemas.microsoft.com/office/drawing/2014/main" id="{9F673E71-0BFA-445B-93B3-5C149996CCFD}"/>
              </a:ext>
            </a:extLst>
          </p:cNvPr>
          <p:cNvSpPr>
            <a:spLocks noChangeArrowheads="1"/>
          </p:cNvSpPr>
          <p:nvPr/>
        </p:nvSpPr>
        <p:spPr bwMode="auto">
          <a:xfrm>
            <a:off x="9050338" y="3333750"/>
            <a:ext cx="439737" cy="22812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8F8F8"/>
              </a:solidFill>
            </a:endParaRPr>
          </a:p>
        </p:txBody>
      </p:sp>
      <p:sp>
        <p:nvSpPr>
          <p:cNvPr id="17430" name="Text Box 25">
            <a:extLst>
              <a:ext uri="{FF2B5EF4-FFF2-40B4-BE49-F238E27FC236}">
                <a16:creationId xmlns:a16="http://schemas.microsoft.com/office/drawing/2014/main" id="{9962E19A-85A0-4912-B3AC-9BC68738BBA7}"/>
              </a:ext>
            </a:extLst>
          </p:cNvPr>
          <p:cNvSpPr txBox="1">
            <a:spLocks noChangeArrowheads="1"/>
          </p:cNvSpPr>
          <p:nvPr/>
        </p:nvSpPr>
        <p:spPr bwMode="auto">
          <a:xfrm>
            <a:off x="5075238" y="3751263"/>
            <a:ext cx="66833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D4D"/>
                </a:solidFill>
                <a:latin typeface="微软雅黑" panose="020B0503020204020204" pitchFamily="34" charset="-122"/>
                <a:ea typeface="微软雅黑" panose="020B0503020204020204" pitchFamily="34" charset="-122"/>
              </a:rPr>
              <a:t>38%</a:t>
            </a:r>
          </a:p>
        </p:txBody>
      </p:sp>
      <p:sp>
        <p:nvSpPr>
          <p:cNvPr id="17431" name="Text Box 26">
            <a:extLst>
              <a:ext uri="{FF2B5EF4-FFF2-40B4-BE49-F238E27FC236}">
                <a16:creationId xmlns:a16="http://schemas.microsoft.com/office/drawing/2014/main" id="{B47C3C39-43D4-4310-AF22-1A2D8A6EF282}"/>
              </a:ext>
            </a:extLst>
          </p:cNvPr>
          <p:cNvSpPr txBox="1">
            <a:spLocks noChangeArrowheads="1"/>
          </p:cNvSpPr>
          <p:nvPr/>
        </p:nvSpPr>
        <p:spPr bwMode="auto">
          <a:xfrm>
            <a:off x="6372225" y="357822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D4D"/>
                </a:solidFill>
                <a:latin typeface="微软雅黑" panose="020B0503020204020204" pitchFamily="34" charset="-122"/>
                <a:ea typeface="微软雅黑" panose="020B0503020204020204" pitchFamily="34" charset="-122"/>
              </a:rPr>
              <a:t>49%</a:t>
            </a:r>
          </a:p>
        </p:txBody>
      </p:sp>
      <p:sp>
        <p:nvSpPr>
          <p:cNvPr id="17432" name="Text Box 27">
            <a:extLst>
              <a:ext uri="{FF2B5EF4-FFF2-40B4-BE49-F238E27FC236}">
                <a16:creationId xmlns:a16="http://schemas.microsoft.com/office/drawing/2014/main" id="{7D0A758A-BD82-4FDD-A7E6-6689260F1BBA}"/>
              </a:ext>
            </a:extLst>
          </p:cNvPr>
          <p:cNvSpPr txBox="1">
            <a:spLocks noChangeArrowheads="1"/>
          </p:cNvSpPr>
          <p:nvPr/>
        </p:nvSpPr>
        <p:spPr bwMode="auto">
          <a:xfrm>
            <a:off x="7640638" y="2809875"/>
            <a:ext cx="66833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D4D"/>
                </a:solidFill>
                <a:latin typeface="微软雅黑" panose="020B0503020204020204" pitchFamily="34" charset="-122"/>
                <a:ea typeface="微软雅黑" panose="020B0503020204020204" pitchFamily="34" charset="-122"/>
              </a:rPr>
              <a:t>67%</a:t>
            </a:r>
          </a:p>
        </p:txBody>
      </p:sp>
      <p:sp>
        <p:nvSpPr>
          <p:cNvPr id="17433" name="Text Box 28">
            <a:extLst>
              <a:ext uri="{FF2B5EF4-FFF2-40B4-BE49-F238E27FC236}">
                <a16:creationId xmlns:a16="http://schemas.microsoft.com/office/drawing/2014/main" id="{49DE329A-751C-4478-A078-47B1CE6A8677}"/>
              </a:ext>
            </a:extLst>
          </p:cNvPr>
          <p:cNvSpPr txBox="1">
            <a:spLocks noChangeArrowheads="1"/>
          </p:cNvSpPr>
          <p:nvPr/>
        </p:nvSpPr>
        <p:spPr bwMode="auto">
          <a:xfrm>
            <a:off x="8929688" y="2809875"/>
            <a:ext cx="66833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4D4D4D"/>
                </a:solidFill>
                <a:latin typeface="微软雅黑" panose="020B0503020204020204" pitchFamily="34" charset="-122"/>
                <a:ea typeface="微软雅黑" panose="020B0503020204020204" pitchFamily="34" charset="-122"/>
              </a:rPr>
              <a:t>60%</a:t>
            </a:r>
          </a:p>
        </p:txBody>
      </p:sp>
      <p:sp>
        <p:nvSpPr>
          <p:cNvPr id="17434" name="Rectangle 29">
            <a:extLst>
              <a:ext uri="{FF2B5EF4-FFF2-40B4-BE49-F238E27FC236}">
                <a16:creationId xmlns:a16="http://schemas.microsoft.com/office/drawing/2014/main" id="{53B36E07-6DD1-4E3D-AA6E-A7B88420766C}"/>
              </a:ext>
            </a:extLst>
          </p:cNvPr>
          <p:cNvSpPr>
            <a:spLocks noChangeArrowheads="1"/>
          </p:cNvSpPr>
          <p:nvPr/>
        </p:nvSpPr>
        <p:spPr bwMode="auto">
          <a:xfrm>
            <a:off x="4435475" y="6142038"/>
            <a:ext cx="323850" cy="163512"/>
          </a:xfrm>
          <a:prstGeom prst="rect">
            <a:avLst/>
          </a:prstGeom>
          <a:solidFill>
            <a:srgbClr val="0098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4D4D4D"/>
              </a:solidFill>
              <a:latin typeface="微软雅黑" panose="020B0503020204020204" pitchFamily="34" charset="-122"/>
              <a:ea typeface="微软雅黑" panose="020B0503020204020204" pitchFamily="34" charset="-122"/>
            </a:endParaRPr>
          </a:p>
        </p:txBody>
      </p:sp>
      <p:sp>
        <p:nvSpPr>
          <p:cNvPr id="17435" name="Rectangle 30">
            <a:extLst>
              <a:ext uri="{FF2B5EF4-FFF2-40B4-BE49-F238E27FC236}">
                <a16:creationId xmlns:a16="http://schemas.microsoft.com/office/drawing/2014/main" id="{4F26C879-DF8A-41C1-B8DB-45BEB2B24E5A}"/>
              </a:ext>
            </a:extLst>
          </p:cNvPr>
          <p:cNvSpPr>
            <a:spLocks noChangeArrowheads="1"/>
          </p:cNvSpPr>
          <p:nvPr/>
        </p:nvSpPr>
        <p:spPr bwMode="auto">
          <a:xfrm>
            <a:off x="6356350" y="6142038"/>
            <a:ext cx="307975" cy="1635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4D4D4D"/>
              </a:solidFill>
              <a:latin typeface="微软雅黑" panose="020B0503020204020204" pitchFamily="34" charset="-122"/>
              <a:ea typeface="微软雅黑" panose="020B0503020204020204" pitchFamily="34" charset="-122"/>
            </a:endParaRPr>
          </a:p>
        </p:txBody>
      </p:sp>
      <p:sp>
        <p:nvSpPr>
          <p:cNvPr id="17436" name="Text Box 31">
            <a:extLst>
              <a:ext uri="{FF2B5EF4-FFF2-40B4-BE49-F238E27FC236}">
                <a16:creationId xmlns:a16="http://schemas.microsoft.com/office/drawing/2014/main" id="{22D599B1-B93A-4127-A60D-95A4BC3EA90D}"/>
              </a:ext>
            </a:extLst>
          </p:cNvPr>
          <p:cNvSpPr txBox="1">
            <a:spLocks noChangeArrowheads="1"/>
          </p:cNvSpPr>
          <p:nvPr/>
        </p:nvSpPr>
        <p:spPr bwMode="auto">
          <a:xfrm>
            <a:off x="4767263" y="6059488"/>
            <a:ext cx="172878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4D4D4D"/>
                </a:solidFill>
                <a:latin typeface="微软雅黑" panose="020B0503020204020204" pitchFamily="34" charset="-122"/>
                <a:ea typeface="微软雅黑" panose="020B0503020204020204" pitchFamily="34" charset="-122"/>
              </a:rPr>
              <a:t>Number of plans</a:t>
            </a:r>
          </a:p>
        </p:txBody>
      </p:sp>
      <p:sp>
        <p:nvSpPr>
          <p:cNvPr id="17437" name="Text Box 32">
            <a:extLst>
              <a:ext uri="{FF2B5EF4-FFF2-40B4-BE49-F238E27FC236}">
                <a16:creationId xmlns:a16="http://schemas.microsoft.com/office/drawing/2014/main" id="{BBE8B924-44B1-4A97-A4E3-495EE612D3CE}"/>
              </a:ext>
            </a:extLst>
          </p:cNvPr>
          <p:cNvSpPr txBox="1">
            <a:spLocks noChangeArrowheads="1"/>
          </p:cNvSpPr>
          <p:nvPr/>
        </p:nvSpPr>
        <p:spPr bwMode="auto">
          <a:xfrm>
            <a:off x="6775450" y="6054725"/>
            <a:ext cx="1728788"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4D4D4D"/>
                </a:solidFill>
                <a:latin typeface="微软雅黑" panose="020B0503020204020204" pitchFamily="34" charset="-122"/>
                <a:ea typeface="微软雅黑" panose="020B0503020204020204" pitchFamily="34" charset="-122"/>
              </a:rPr>
              <a:t>Actual number</a:t>
            </a:r>
          </a:p>
        </p:txBody>
      </p:sp>
      <p:sp>
        <p:nvSpPr>
          <p:cNvPr id="17438" name="Text Box 33">
            <a:extLst>
              <a:ext uri="{FF2B5EF4-FFF2-40B4-BE49-F238E27FC236}">
                <a16:creationId xmlns:a16="http://schemas.microsoft.com/office/drawing/2014/main" id="{1BBB8FA5-3ECB-49C2-ACDA-C23DFEF59F1F}"/>
              </a:ext>
            </a:extLst>
          </p:cNvPr>
          <p:cNvSpPr txBox="1">
            <a:spLocks noChangeArrowheads="1"/>
          </p:cNvSpPr>
          <p:nvPr/>
        </p:nvSpPr>
        <p:spPr bwMode="auto">
          <a:xfrm>
            <a:off x="4102103" y="5668963"/>
            <a:ext cx="1728786"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Business One</a:t>
            </a:r>
          </a:p>
        </p:txBody>
      </p:sp>
      <p:sp>
        <p:nvSpPr>
          <p:cNvPr id="17439" name="Text Box 34">
            <a:extLst>
              <a:ext uri="{FF2B5EF4-FFF2-40B4-BE49-F238E27FC236}">
                <a16:creationId xmlns:a16="http://schemas.microsoft.com/office/drawing/2014/main" id="{0225B222-F333-4E6D-9558-ABBD2429AD23}"/>
              </a:ext>
            </a:extLst>
          </p:cNvPr>
          <p:cNvSpPr txBox="1">
            <a:spLocks noChangeArrowheads="1"/>
          </p:cNvSpPr>
          <p:nvPr/>
        </p:nvSpPr>
        <p:spPr bwMode="auto">
          <a:xfrm>
            <a:off x="5743575" y="5668963"/>
            <a:ext cx="1331913"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Business II</a:t>
            </a:r>
          </a:p>
        </p:txBody>
      </p:sp>
      <p:sp>
        <p:nvSpPr>
          <p:cNvPr id="17440" name="Text Box 35">
            <a:extLst>
              <a:ext uri="{FF2B5EF4-FFF2-40B4-BE49-F238E27FC236}">
                <a16:creationId xmlns:a16="http://schemas.microsoft.com/office/drawing/2014/main" id="{6C15DFCD-FD62-4737-BED7-694385A515D8}"/>
              </a:ext>
            </a:extLst>
          </p:cNvPr>
          <p:cNvSpPr txBox="1">
            <a:spLocks noChangeArrowheads="1"/>
          </p:cNvSpPr>
          <p:nvPr/>
        </p:nvSpPr>
        <p:spPr bwMode="auto">
          <a:xfrm>
            <a:off x="7204953" y="5650706"/>
            <a:ext cx="1435100"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Business III</a:t>
            </a:r>
          </a:p>
        </p:txBody>
      </p:sp>
      <p:sp>
        <p:nvSpPr>
          <p:cNvPr id="17441" name="Text Box 36">
            <a:extLst>
              <a:ext uri="{FF2B5EF4-FFF2-40B4-BE49-F238E27FC236}">
                <a16:creationId xmlns:a16="http://schemas.microsoft.com/office/drawing/2014/main" id="{8C25AED9-4BFA-4D46-8AEC-ABB34124489C}"/>
              </a:ext>
            </a:extLst>
          </p:cNvPr>
          <p:cNvSpPr txBox="1">
            <a:spLocks noChangeArrowheads="1"/>
          </p:cNvSpPr>
          <p:nvPr/>
        </p:nvSpPr>
        <p:spPr bwMode="auto">
          <a:xfrm>
            <a:off x="8599487" y="5668963"/>
            <a:ext cx="1747365"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Business IV</a:t>
            </a:r>
          </a:p>
        </p:txBody>
      </p:sp>
      <p:sp>
        <p:nvSpPr>
          <p:cNvPr id="17442" name="矩形 61">
            <a:extLst>
              <a:ext uri="{FF2B5EF4-FFF2-40B4-BE49-F238E27FC236}">
                <a16:creationId xmlns:a16="http://schemas.microsoft.com/office/drawing/2014/main" id="{B13A8AFF-295D-4E40-B0A8-6C6781ADC452}"/>
              </a:ext>
            </a:extLst>
          </p:cNvPr>
          <p:cNvSpPr>
            <a:spLocks noChangeArrowheads="1"/>
          </p:cNvSpPr>
          <p:nvPr/>
        </p:nvSpPr>
        <p:spPr bwMode="auto">
          <a:xfrm>
            <a:off x="412750" y="906463"/>
            <a:ext cx="2663825" cy="1784350"/>
          </a:xfrm>
          <a:prstGeom prst="rect">
            <a:avLst/>
          </a:prstGeom>
          <a:blipFill dpi="0" rotWithShape="1">
            <a:blip r:embed="rId2"/>
            <a:srcRect/>
            <a:stretch>
              <a:fillRect/>
            </a:stretch>
          </a:blipFill>
          <a:ln w="9525" cmpd="sng">
            <a:solidFill>
              <a:schemeClr val="accent1"/>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17443" name="矩形 62">
            <a:extLst>
              <a:ext uri="{FF2B5EF4-FFF2-40B4-BE49-F238E27FC236}">
                <a16:creationId xmlns:a16="http://schemas.microsoft.com/office/drawing/2014/main" id="{F76F55DB-E89F-40B6-9A5E-05D5E9464EDA}"/>
              </a:ext>
            </a:extLst>
          </p:cNvPr>
          <p:cNvSpPr>
            <a:spLocks noChangeArrowheads="1"/>
          </p:cNvSpPr>
          <p:nvPr/>
        </p:nvSpPr>
        <p:spPr bwMode="auto">
          <a:xfrm>
            <a:off x="412750" y="2859088"/>
            <a:ext cx="2663825" cy="1784350"/>
          </a:xfrm>
          <a:prstGeom prst="rect">
            <a:avLst/>
          </a:prstGeom>
          <a:blipFill dpi="0" rotWithShape="1">
            <a:blip r:embed="rId3"/>
            <a:srcRect/>
            <a:stretch>
              <a:fillRect/>
            </a:stretch>
          </a:blipFill>
          <a:ln w="9525" cmpd="sng">
            <a:solidFill>
              <a:schemeClr val="accent1"/>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17444" name="矩形 63">
            <a:extLst>
              <a:ext uri="{FF2B5EF4-FFF2-40B4-BE49-F238E27FC236}">
                <a16:creationId xmlns:a16="http://schemas.microsoft.com/office/drawing/2014/main" id="{D9A1A63C-2B23-4744-A72A-8CEA2F18452B}"/>
              </a:ext>
            </a:extLst>
          </p:cNvPr>
          <p:cNvSpPr>
            <a:spLocks noChangeArrowheads="1"/>
          </p:cNvSpPr>
          <p:nvPr/>
        </p:nvSpPr>
        <p:spPr bwMode="auto">
          <a:xfrm>
            <a:off x="412750" y="4810125"/>
            <a:ext cx="2663825" cy="1784350"/>
          </a:xfrm>
          <a:prstGeom prst="rect">
            <a:avLst/>
          </a:prstGeom>
          <a:blipFill dpi="0" rotWithShape="1">
            <a:blip r:embed="rId4"/>
            <a:srcRect/>
            <a:stretch>
              <a:fillRect/>
            </a:stretch>
          </a:blipFill>
          <a:ln w="9525" cmpd="sng">
            <a:solidFill>
              <a:schemeClr val="accent1"/>
            </a:solidFill>
            <a:bevel/>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17445" name="Freeform 5">
            <a:extLst>
              <a:ext uri="{FF2B5EF4-FFF2-40B4-BE49-F238E27FC236}">
                <a16:creationId xmlns:a16="http://schemas.microsoft.com/office/drawing/2014/main" id="{59160491-D95D-4F97-A2AF-B347BC0D7CCD}"/>
              </a:ext>
            </a:extLst>
          </p:cNvPr>
          <p:cNvSpPr>
            <a:spLocks/>
          </p:cNvSpPr>
          <p:nvPr/>
        </p:nvSpPr>
        <p:spPr bwMode="auto">
          <a:xfrm>
            <a:off x="3584575" y="938213"/>
            <a:ext cx="300038" cy="301625"/>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6" name="TextBox 65">
            <a:extLst>
              <a:ext uri="{FF2B5EF4-FFF2-40B4-BE49-F238E27FC236}">
                <a16:creationId xmlns:a16="http://schemas.microsoft.com/office/drawing/2014/main" id="{C1ACF7D1-773F-456B-9449-C8635D5F4A60}"/>
              </a:ext>
            </a:extLst>
          </p:cNvPr>
          <p:cNvSpPr txBox="1">
            <a:spLocks noChangeArrowheads="1"/>
          </p:cNvSpPr>
          <p:nvPr/>
        </p:nvSpPr>
        <p:spPr bwMode="auto">
          <a:xfrm>
            <a:off x="3859213" y="909638"/>
            <a:ext cx="288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00">
                <a:solidFill>
                  <a:srgbClr val="C4261D"/>
                </a:solidFill>
                <a:latin typeface="微软雅黑" panose="020B0503020204020204" pitchFamily="34" charset="-122"/>
                <a:ea typeface="微软雅黑" panose="020B0503020204020204" pitchFamily="34" charset="-122"/>
              </a:rPr>
              <a:t>1,</a:t>
            </a:r>
            <a:r>
              <a:rPr lang="zh-CN" altLang="en-US" sz="2200">
                <a:solidFill>
                  <a:srgbClr val="C4261D"/>
                </a:solidFill>
                <a:latin typeface="微软雅黑" panose="020B0503020204020204" pitchFamily="34" charset="-122"/>
                <a:ea typeface="微软雅黑" panose="020B0503020204020204" pitchFamily="34" charset="-122"/>
              </a:rPr>
              <a:t>Overview of each business completion</a:t>
            </a:r>
          </a:p>
        </p:txBody>
      </p:sp>
      <p:sp>
        <p:nvSpPr>
          <p:cNvPr id="17447" name="Freeform 42">
            <a:extLst>
              <a:ext uri="{FF2B5EF4-FFF2-40B4-BE49-F238E27FC236}">
                <a16:creationId xmlns:a16="http://schemas.microsoft.com/office/drawing/2014/main" id="{7E0F0461-7C80-4161-A417-34C0202279CD}"/>
              </a:ext>
            </a:extLst>
          </p:cNvPr>
          <p:cNvSpPr>
            <a:spLocks/>
          </p:cNvSpPr>
          <p:nvPr/>
        </p:nvSpPr>
        <p:spPr bwMode="auto">
          <a:xfrm>
            <a:off x="7980363" y="1679575"/>
            <a:ext cx="698500" cy="160972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chemeClr val="accent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448" name="TextBox 67">
            <a:extLst>
              <a:ext uri="{FF2B5EF4-FFF2-40B4-BE49-F238E27FC236}">
                <a16:creationId xmlns:a16="http://schemas.microsoft.com/office/drawing/2014/main" id="{68EB2FEC-9BA2-4D85-8B7B-9D2F06813C20}"/>
              </a:ext>
            </a:extLst>
          </p:cNvPr>
          <p:cNvSpPr txBox="1">
            <a:spLocks noChangeArrowheads="1"/>
          </p:cNvSpPr>
          <p:nvPr/>
        </p:nvSpPr>
        <p:spPr bwMode="auto">
          <a:xfrm>
            <a:off x="8747125" y="1268413"/>
            <a:ext cx="2351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accent2"/>
                </a:solidFill>
                <a:latin typeface="微软雅黑" panose="020B0503020204020204" pitchFamily="34" charset="-122"/>
                <a:ea typeface="微软雅黑" panose="020B0503020204020204" pitchFamily="34" charset="-122"/>
              </a:rPr>
              <a:t>Here you can add the main content here you can add the main content here you can add the main content</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410"/>
                                        </p:tgtEl>
                                        <p:attrNameLst>
                                          <p:attrName>style.visibility</p:attrName>
                                        </p:attrNameLst>
                                      </p:cBhvr>
                                      <p:to>
                                        <p:strVal val="visible"/>
                                      </p:to>
                                    </p:set>
                                    <p:anim calcmode="lin" valueType="num">
                                      <p:cBhvr>
                                        <p:cTn id="12" dur="4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7410"/>
                                        </p:tgtEl>
                                        <p:attrNameLst>
                                          <p:attrName>ppt_y</p:attrName>
                                        </p:attrNameLst>
                                      </p:cBhvr>
                                      <p:tavLst>
                                        <p:tav tm="0">
                                          <p:val>
                                            <p:strVal val="#ppt_y"/>
                                          </p:val>
                                        </p:tav>
                                        <p:tav tm="100000">
                                          <p:val>
                                            <p:strVal val="#ppt_y"/>
                                          </p:val>
                                        </p:tav>
                                      </p:tavLst>
                                    </p:anim>
                                    <p:anim calcmode="lin" valueType="num">
                                      <p:cBhvr>
                                        <p:cTn id="14" dur="4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7410"/>
                                        </p:tgtEl>
                                      </p:cBhvr>
                                    </p:animEffect>
                                  </p:childTnLst>
                                </p:cTn>
                              </p:par>
                            </p:childTnLst>
                          </p:cTn>
                        </p:par>
                        <p:par>
                          <p:cTn id="17" fill="hold" nodeType="afterGroup">
                            <p:stCondLst>
                              <p:cond delay="1180"/>
                            </p:stCondLst>
                            <p:childTnLst>
                              <p:par>
                                <p:cTn id="18" presetID="22" presetClass="entr" presetSubtype="2" fill="hold" grpId="0" nodeType="afterEffect">
                                  <p:stCondLst>
                                    <p:cond delay="0"/>
                                  </p:stCondLst>
                                  <p:childTnLst>
                                    <p:set>
                                      <p:cBhvr>
                                        <p:cTn id="19" dur="1" fill="hold">
                                          <p:stCondLst>
                                            <p:cond delay="0"/>
                                          </p:stCondLst>
                                        </p:cTn>
                                        <p:tgtEl>
                                          <p:spTgt spid="17442"/>
                                        </p:tgtEl>
                                        <p:attrNameLst>
                                          <p:attrName>style.visibility</p:attrName>
                                        </p:attrNameLst>
                                      </p:cBhvr>
                                      <p:to>
                                        <p:strVal val="visible"/>
                                      </p:to>
                                    </p:set>
                                    <p:animEffect transition="in" filter="wipe(right)">
                                      <p:cBhvr>
                                        <p:cTn id="20" dur="300"/>
                                        <p:tgtEl>
                                          <p:spTgt spid="17442"/>
                                        </p:tgtEl>
                                      </p:cBhvr>
                                    </p:animEffect>
                                  </p:childTnLst>
                                </p:cTn>
                              </p:par>
                              <p:par>
                                <p:cTn id="21" presetID="22" presetClass="entr" presetSubtype="2" fill="hold" grpId="0" nodeType="withEffect">
                                  <p:stCondLst>
                                    <p:cond delay="200"/>
                                  </p:stCondLst>
                                  <p:childTnLst>
                                    <p:set>
                                      <p:cBhvr>
                                        <p:cTn id="22" dur="1" fill="hold">
                                          <p:stCondLst>
                                            <p:cond delay="0"/>
                                          </p:stCondLst>
                                        </p:cTn>
                                        <p:tgtEl>
                                          <p:spTgt spid="17443"/>
                                        </p:tgtEl>
                                        <p:attrNameLst>
                                          <p:attrName>style.visibility</p:attrName>
                                        </p:attrNameLst>
                                      </p:cBhvr>
                                      <p:to>
                                        <p:strVal val="visible"/>
                                      </p:to>
                                    </p:set>
                                    <p:animEffect transition="in" filter="wipe(right)">
                                      <p:cBhvr>
                                        <p:cTn id="23" dur="300"/>
                                        <p:tgtEl>
                                          <p:spTgt spid="17443"/>
                                        </p:tgtEl>
                                      </p:cBhvr>
                                    </p:animEffect>
                                  </p:childTnLst>
                                </p:cTn>
                              </p:par>
                              <p:par>
                                <p:cTn id="24" presetID="22" presetClass="entr" presetSubtype="2" fill="hold" grpId="0" nodeType="withEffect">
                                  <p:stCondLst>
                                    <p:cond delay="400"/>
                                  </p:stCondLst>
                                  <p:childTnLst>
                                    <p:set>
                                      <p:cBhvr>
                                        <p:cTn id="25" dur="1" fill="hold">
                                          <p:stCondLst>
                                            <p:cond delay="0"/>
                                          </p:stCondLst>
                                        </p:cTn>
                                        <p:tgtEl>
                                          <p:spTgt spid="17444"/>
                                        </p:tgtEl>
                                        <p:attrNameLst>
                                          <p:attrName>style.visibility</p:attrName>
                                        </p:attrNameLst>
                                      </p:cBhvr>
                                      <p:to>
                                        <p:strVal val="visible"/>
                                      </p:to>
                                    </p:set>
                                    <p:animEffect transition="in" filter="wipe(right)">
                                      <p:cBhvr>
                                        <p:cTn id="26" dur="300"/>
                                        <p:tgtEl>
                                          <p:spTgt spid="17444"/>
                                        </p:tgtEl>
                                      </p:cBhvr>
                                    </p:animEffect>
                                  </p:childTnLst>
                                </p:cTn>
                              </p:par>
                            </p:childTnLst>
                          </p:cTn>
                        </p:par>
                        <p:par>
                          <p:cTn id="27" fill="hold" nodeType="afterGroup">
                            <p:stCondLst>
                              <p:cond delay="1880"/>
                            </p:stCondLst>
                            <p:childTnLst>
                              <p:par>
                                <p:cTn id="28" presetID="2" presetClass="entr" presetSubtype="1" fill="hold" nodeType="afterEffect">
                                  <p:stCondLst>
                                    <p:cond delay="0"/>
                                  </p:stCondLst>
                                  <p:childTnLst>
                                    <p:set>
                                      <p:cBhvr>
                                        <p:cTn id="29" dur="1" fill="hold">
                                          <p:stCondLst>
                                            <p:cond delay="0"/>
                                          </p:stCondLst>
                                        </p:cTn>
                                        <p:tgtEl>
                                          <p:spTgt spid="17445"/>
                                        </p:tgtEl>
                                        <p:attrNameLst>
                                          <p:attrName>style.visibility</p:attrName>
                                        </p:attrNameLst>
                                      </p:cBhvr>
                                      <p:to>
                                        <p:strVal val="visible"/>
                                      </p:to>
                                    </p:set>
                                    <p:anim calcmode="lin" valueType="num">
                                      <p:cBhvr additive="base">
                                        <p:cTn id="30" dur="300" fill="hold"/>
                                        <p:tgtEl>
                                          <p:spTgt spid="17445"/>
                                        </p:tgtEl>
                                        <p:attrNameLst>
                                          <p:attrName>ppt_x</p:attrName>
                                        </p:attrNameLst>
                                      </p:cBhvr>
                                      <p:tavLst>
                                        <p:tav tm="0">
                                          <p:val>
                                            <p:strVal val="#ppt_x"/>
                                          </p:val>
                                        </p:tav>
                                        <p:tav tm="100000">
                                          <p:val>
                                            <p:strVal val="#ppt_x"/>
                                          </p:val>
                                        </p:tav>
                                      </p:tavLst>
                                    </p:anim>
                                    <p:anim calcmode="lin" valueType="num">
                                      <p:cBhvr additive="base">
                                        <p:cTn id="31" dur="300" fill="hold"/>
                                        <p:tgtEl>
                                          <p:spTgt spid="17445"/>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218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7446"/>
                                        </p:tgtEl>
                                        <p:attrNameLst>
                                          <p:attrName>style.visibility</p:attrName>
                                        </p:attrNameLst>
                                      </p:cBhvr>
                                      <p:to>
                                        <p:strVal val="visible"/>
                                      </p:to>
                                    </p:set>
                                    <p:anim by="(-#ppt_w*2)" calcmode="lin" valueType="num">
                                      <p:cBhvr rctx="PPT">
                                        <p:cTn id="35" dur="250" autoRev="1" fill="hold">
                                          <p:stCondLst>
                                            <p:cond delay="0"/>
                                          </p:stCondLst>
                                        </p:cTn>
                                        <p:tgtEl>
                                          <p:spTgt spid="17446"/>
                                        </p:tgtEl>
                                        <p:attrNameLst>
                                          <p:attrName>ppt_w</p:attrName>
                                        </p:attrNameLst>
                                      </p:cBhvr>
                                    </p:anim>
                                    <p:anim by="(#ppt_w*0.50)" calcmode="lin" valueType="num">
                                      <p:cBhvr>
                                        <p:cTn id="36" dur="250" decel="50000" autoRev="1" fill="hold">
                                          <p:stCondLst>
                                            <p:cond delay="0"/>
                                          </p:stCondLst>
                                        </p:cTn>
                                        <p:tgtEl>
                                          <p:spTgt spid="17446"/>
                                        </p:tgtEl>
                                        <p:attrNameLst>
                                          <p:attrName>ppt_x</p:attrName>
                                        </p:attrNameLst>
                                      </p:cBhvr>
                                    </p:anim>
                                    <p:anim from="(-#ppt_h/2)" to="(#ppt_y)" calcmode="lin" valueType="num">
                                      <p:cBhvr>
                                        <p:cTn id="37" dur="500" fill="hold">
                                          <p:stCondLst>
                                            <p:cond delay="0"/>
                                          </p:stCondLst>
                                        </p:cTn>
                                        <p:tgtEl>
                                          <p:spTgt spid="17446"/>
                                        </p:tgtEl>
                                        <p:attrNameLst>
                                          <p:attrName>ppt_y</p:attrName>
                                        </p:attrNameLst>
                                      </p:cBhvr>
                                    </p:anim>
                                    <p:animRot by="21600000">
                                      <p:cBhvr>
                                        <p:cTn id="38" dur="500" fill="hold">
                                          <p:stCondLst>
                                            <p:cond delay="0"/>
                                          </p:stCondLst>
                                        </p:cTn>
                                        <p:tgtEl>
                                          <p:spTgt spid="17446"/>
                                        </p:tgtEl>
                                        <p:attrNameLst>
                                          <p:attrName>r</p:attrName>
                                        </p:attrNameLst>
                                      </p:cBhvr>
                                    </p:animRot>
                                  </p:childTnLst>
                                </p:cTn>
                              </p:par>
                            </p:childTnLst>
                          </p:cTn>
                        </p:par>
                        <p:par>
                          <p:cTn id="39" fill="hold" nodeType="afterGroup">
                            <p:stCondLst>
                              <p:cond delay="3130"/>
                            </p:stCondLst>
                            <p:childTnLst>
                              <p:par>
                                <p:cTn id="40" presetID="22" presetClass="entr" presetSubtype="4" fill="hold" nodeType="after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wipe(down)">
                                      <p:cBhvr>
                                        <p:cTn id="42" dur="500"/>
                                        <p:tgtEl>
                                          <p:spTgt spid="17421"/>
                                        </p:tgtEl>
                                      </p:cBhvr>
                                    </p:animEffect>
                                  </p:childTnLst>
                                </p:cTn>
                              </p:par>
                              <p:par>
                                <p:cTn id="43" presetID="22" presetClass="entr" presetSubtype="8" fill="hold" nodeType="withEffect">
                                  <p:stCondLst>
                                    <p:cond delay="0"/>
                                  </p:stCondLst>
                                  <p:childTnLst>
                                    <p:set>
                                      <p:cBhvr>
                                        <p:cTn id="44" dur="1" fill="hold">
                                          <p:stCondLst>
                                            <p:cond delay="0"/>
                                          </p:stCondLst>
                                        </p:cTn>
                                        <p:tgtEl>
                                          <p:spTgt spid="17420"/>
                                        </p:tgtEl>
                                        <p:attrNameLst>
                                          <p:attrName>style.visibility</p:attrName>
                                        </p:attrNameLst>
                                      </p:cBhvr>
                                      <p:to>
                                        <p:strVal val="visible"/>
                                      </p:to>
                                    </p:set>
                                    <p:animEffect transition="in" filter="wipe(left)">
                                      <p:cBhvr>
                                        <p:cTn id="45" dur="500"/>
                                        <p:tgtEl>
                                          <p:spTgt spid="17420"/>
                                        </p:tgtEl>
                                      </p:cBhvr>
                                    </p:animEffect>
                                  </p:childTnLst>
                                </p:cTn>
                              </p:par>
                            </p:childTnLst>
                          </p:cTn>
                        </p:par>
                        <p:par>
                          <p:cTn id="46" fill="hold" nodeType="afterGroup">
                            <p:stCondLst>
                              <p:cond delay="3630"/>
                            </p:stCondLst>
                            <p:childTnLst>
                              <p:par>
                                <p:cTn id="47" presetID="22" presetClass="entr" presetSubtype="8" fill="hold" nodeType="afterEffect">
                                  <p:stCondLst>
                                    <p:cond delay="0"/>
                                  </p:stCondLst>
                                  <p:childTnLst>
                                    <p:set>
                                      <p:cBhvr>
                                        <p:cTn id="48" dur="1" fill="hold">
                                          <p:stCondLst>
                                            <p:cond delay="0"/>
                                          </p:stCondLst>
                                        </p:cTn>
                                        <p:tgtEl>
                                          <p:spTgt spid="17415"/>
                                        </p:tgtEl>
                                        <p:attrNameLst>
                                          <p:attrName>style.visibility</p:attrName>
                                        </p:attrNameLst>
                                      </p:cBhvr>
                                      <p:to>
                                        <p:strVal val="visible"/>
                                      </p:to>
                                    </p:set>
                                    <p:animEffect transition="in" filter="wipe(left)">
                                      <p:cBhvr>
                                        <p:cTn id="49" dur="500"/>
                                        <p:tgtEl>
                                          <p:spTgt spid="17415"/>
                                        </p:tgtEl>
                                      </p:cBhvr>
                                    </p:animEffect>
                                  </p:childTnLst>
                                </p:cTn>
                              </p:par>
                              <p:par>
                                <p:cTn id="50" presetID="22" presetClass="entr" presetSubtype="8" fill="hold" nodeType="withEffect">
                                  <p:stCondLst>
                                    <p:cond delay="0"/>
                                  </p:stCondLst>
                                  <p:childTnLst>
                                    <p:set>
                                      <p:cBhvr>
                                        <p:cTn id="51" dur="1" fill="hold">
                                          <p:stCondLst>
                                            <p:cond delay="0"/>
                                          </p:stCondLst>
                                        </p:cTn>
                                        <p:tgtEl>
                                          <p:spTgt spid="17414"/>
                                        </p:tgtEl>
                                        <p:attrNameLst>
                                          <p:attrName>style.visibility</p:attrName>
                                        </p:attrNameLst>
                                      </p:cBhvr>
                                      <p:to>
                                        <p:strVal val="visible"/>
                                      </p:to>
                                    </p:set>
                                    <p:animEffect transition="in" filter="wipe(left)">
                                      <p:cBhvr>
                                        <p:cTn id="52" dur="500"/>
                                        <p:tgtEl>
                                          <p:spTgt spid="17414"/>
                                        </p:tgtEl>
                                      </p:cBhvr>
                                    </p:animEffect>
                                  </p:childTnLst>
                                </p:cTn>
                              </p:par>
                              <p:par>
                                <p:cTn id="53" presetID="22" presetClass="entr" presetSubtype="8" fill="hold" nodeType="withEffect">
                                  <p:stCondLst>
                                    <p:cond delay="0"/>
                                  </p:stCondLst>
                                  <p:childTnLst>
                                    <p:set>
                                      <p:cBhvr>
                                        <p:cTn id="54" dur="1" fill="hold">
                                          <p:stCondLst>
                                            <p:cond delay="0"/>
                                          </p:stCondLst>
                                        </p:cTn>
                                        <p:tgtEl>
                                          <p:spTgt spid="17413"/>
                                        </p:tgtEl>
                                        <p:attrNameLst>
                                          <p:attrName>style.visibility</p:attrName>
                                        </p:attrNameLst>
                                      </p:cBhvr>
                                      <p:to>
                                        <p:strVal val="visible"/>
                                      </p:to>
                                    </p:set>
                                    <p:animEffect transition="in" filter="wipe(left)">
                                      <p:cBhvr>
                                        <p:cTn id="55" dur="500"/>
                                        <p:tgtEl>
                                          <p:spTgt spid="17413"/>
                                        </p:tgtEl>
                                      </p:cBhvr>
                                    </p:animEffect>
                                  </p:childTnLst>
                                </p:cTn>
                              </p:par>
                              <p:par>
                                <p:cTn id="56" presetID="22" presetClass="entr" presetSubtype="8" fill="hold" nodeType="withEffect">
                                  <p:stCondLst>
                                    <p:cond delay="0"/>
                                  </p:stCondLst>
                                  <p:childTnLst>
                                    <p:set>
                                      <p:cBhvr>
                                        <p:cTn id="57" dur="1" fill="hold">
                                          <p:stCondLst>
                                            <p:cond delay="0"/>
                                          </p:stCondLst>
                                        </p:cTn>
                                        <p:tgtEl>
                                          <p:spTgt spid="17412"/>
                                        </p:tgtEl>
                                        <p:attrNameLst>
                                          <p:attrName>style.visibility</p:attrName>
                                        </p:attrNameLst>
                                      </p:cBhvr>
                                      <p:to>
                                        <p:strVal val="visible"/>
                                      </p:to>
                                    </p:set>
                                    <p:animEffect transition="in" filter="wipe(left)">
                                      <p:cBhvr>
                                        <p:cTn id="58" dur="500"/>
                                        <p:tgtEl>
                                          <p:spTgt spid="17412"/>
                                        </p:tgtEl>
                                      </p:cBhvr>
                                    </p:animEffect>
                                  </p:childTnLst>
                                </p:cTn>
                              </p:par>
                            </p:childTnLst>
                          </p:cTn>
                        </p:par>
                        <p:par>
                          <p:cTn id="59" fill="hold" nodeType="afterGroup">
                            <p:stCondLst>
                              <p:cond delay="4130"/>
                            </p:stCondLst>
                            <p:childTnLst>
                              <p:par>
                                <p:cTn id="60" presetID="1" presetClass="entr" presetSubtype="0" fill="hold" grpId="0" nodeType="afterEffect">
                                  <p:stCondLst>
                                    <p:cond delay="0"/>
                                  </p:stCondLst>
                                  <p:childTnLst>
                                    <p:set>
                                      <p:cBhvr>
                                        <p:cTn id="61" dur="1" fill="hold">
                                          <p:stCondLst>
                                            <p:cond delay="0"/>
                                          </p:stCondLst>
                                        </p:cTn>
                                        <p:tgtEl>
                                          <p:spTgt spid="17422"/>
                                        </p:tgtEl>
                                        <p:attrNameLst>
                                          <p:attrName>style.visibility</p:attrName>
                                        </p:attrNameLst>
                                      </p:cBhvr>
                                      <p:to>
                                        <p:strVal val="visible"/>
                                      </p:to>
                                    </p:set>
                                  </p:childTnLst>
                                </p:cTn>
                              </p:par>
                              <p:par>
                                <p:cTn id="62" presetID="64" presetClass="path" presetSubtype="0" accel="50000" fill="hold" grpId="1" nodeType="withEffect">
                                  <p:stCondLst>
                                    <p:cond delay="0"/>
                                  </p:stCondLst>
                                  <p:childTnLst>
                                    <p:animMotion origin="layout" path="M 0.02472 0.10393 L -1.27098E-6 2.22222E-6 " pathEditMode="relative" rAng="0" ptsTypes="AA">
                                      <p:cBhvr>
                                        <p:cTn id="63" dur="500" fill="hold"/>
                                        <p:tgtEl>
                                          <p:spTgt spid="17422"/>
                                        </p:tgtEl>
                                        <p:attrNameLst>
                                          <p:attrName>ppt_x,ppt_y</p:attrName>
                                        </p:attrNameLst>
                                      </p:cBhvr>
                                      <p:rCtr x="-1100" y="-5100"/>
                                    </p:animMotion>
                                  </p:childTnLst>
                                </p:cTn>
                              </p:par>
                              <p:par>
                                <p:cTn id="64" presetID="1" presetClass="entr" presetSubtype="0" fill="hold" grpId="0" nodeType="withEffect">
                                  <p:stCondLst>
                                    <p:cond delay="0"/>
                                  </p:stCondLst>
                                  <p:childTnLst>
                                    <p:set>
                                      <p:cBhvr>
                                        <p:cTn id="65" dur="1" fill="hold">
                                          <p:stCondLst>
                                            <p:cond delay="0"/>
                                          </p:stCondLst>
                                        </p:cTn>
                                        <p:tgtEl>
                                          <p:spTgt spid="17423"/>
                                        </p:tgtEl>
                                        <p:attrNameLst>
                                          <p:attrName>style.visibility</p:attrName>
                                        </p:attrNameLst>
                                      </p:cBhvr>
                                      <p:to>
                                        <p:strVal val="visible"/>
                                      </p:to>
                                    </p:set>
                                  </p:childTnLst>
                                </p:cTn>
                              </p:par>
                              <p:par>
                                <p:cTn id="66" presetID="64" presetClass="path" presetSubtype="0" accel="50000" fill="hold" grpId="1" nodeType="withEffect">
                                  <p:stCondLst>
                                    <p:cond delay="0"/>
                                  </p:stCondLst>
                                  <p:childTnLst>
                                    <p:animMotion origin="layout" path="M 0.02472 0.10393 L -1.27098E-6 2.22222E-6 " pathEditMode="relative" rAng="0" ptsTypes="AA">
                                      <p:cBhvr>
                                        <p:cTn id="67" dur="500" fill="hold"/>
                                        <p:tgtEl>
                                          <p:spTgt spid="17423"/>
                                        </p:tgtEl>
                                        <p:attrNameLst>
                                          <p:attrName>ppt_x,ppt_y</p:attrName>
                                        </p:attrNameLst>
                                      </p:cBhvr>
                                      <p:rCtr x="-1100" y="-5100"/>
                                    </p:animMotion>
                                  </p:childTnLst>
                                </p:cTn>
                              </p:par>
                              <p:par>
                                <p:cTn id="68" presetID="1" presetClass="entr" presetSubtype="0" fill="hold" grpId="0" nodeType="withEffect">
                                  <p:stCondLst>
                                    <p:cond delay="0"/>
                                  </p:stCondLst>
                                  <p:childTnLst>
                                    <p:set>
                                      <p:cBhvr>
                                        <p:cTn id="69" dur="1" fill="hold">
                                          <p:stCondLst>
                                            <p:cond delay="0"/>
                                          </p:stCondLst>
                                        </p:cTn>
                                        <p:tgtEl>
                                          <p:spTgt spid="17424"/>
                                        </p:tgtEl>
                                        <p:attrNameLst>
                                          <p:attrName>style.visibility</p:attrName>
                                        </p:attrNameLst>
                                      </p:cBhvr>
                                      <p:to>
                                        <p:strVal val="visible"/>
                                      </p:to>
                                    </p:set>
                                  </p:childTnLst>
                                </p:cTn>
                              </p:par>
                              <p:par>
                                <p:cTn id="70" presetID="64" presetClass="path" presetSubtype="0" accel="50000" fill="hold" grpId="1" nodeType="withEffect">
                                  <p:stCondLst>
                                    <p:cond delay="0"/>
                                  </p:stCondLst>
                                  <p:childTnLst>
                                    <p:animMotion origin="layout" path="M 0.02472 0.10393 L -1.27098E-6 2.22222E-6 " pathEditMode="relative" rAng="0" ptsTypes="AA">
                                      <p:cBhvr>
                                        <p:cTn id="71" dur="500" fill="hold"/>
                                        <p:tgtEl>
                                          <p:spTgt spid="17424"/>
                                        </p:tgtEl>
                                        <p:attrNameLst>
                                          <p:attrName>ppt_x,ppt_y</p:attrName>
                                        </p:attrNameLst>
                                      </p:cBhvr>
                                      <p:rCtr x="-1100" y="-5100"/>
                                    </p:animMotion>
                                  </p:childTnLst>
                                </p:cTn>
                              </p:par>
                              <p:par>
                                <p:cTn id="72" presetID="1" presetClass="entr" presetSubtype="0" fill="hold" grpId="0" nodeType="withEffect">
                                  <p:stCondLst>
                                    <p:cond delay="0"/>
                                  </p:stCondLst>
                                  <p:childTnLst>
                                    <p:set>
                                      <p:cBhvr>
                                        <p:cTn id="73" dur="1" fill="hold">
                                          <p:stCondLst>
                                            <p:cond delay="0"/>
                                          </p:stCondLst>
                                        </p:cTn>
                                        <p:tgtEl>
                                          <p:spTgt spid="17425"/>
                                        </p:tgtEl>
                                        <p:attrNameLst>
                                          <p:attrName>style.visibility</p:attrName>
                                        </p:attrNameLst>
                                      </p:cBhvr>
                                      <p:to>
                                        <p:strVal val="visible"/>
                                      </p:to>
                                    </p:set>
                                  </p:childTnLst>
                                </p:cTn>
                              </p:par>
                              <p:par>
                                <p:cTn id="74" presetID="64" presetClass="path" presetSubtype="0" accel="50000" fill="hold" grpId="1" nodeType="withEffect">
                                  <p:stCondLst>
                                    <p:cond delay="0"/>
                                  </p:stCondLst>
                                  <p:childTnLst>
                                    <p:animMotion origin="layout" path="M 0.02472 0.10393 L -1.27098E-6 2.22222E-6 " pathEditMode="relative" rAng="0" ptsTypes="AA">
                                      <p:cBhvr>
                                        <p:cTn id="75" dur="500" fill="hold"/>
                                        <p:tgtEl>
                                          <p:spTgt spid="17425"/>
                                        </p:tgtEl>
                                        <p:attrNameLst>
                                          <p:attrName>ppt_x,ppt_y</p:attrName>
                                        </p:attrNameLst>
                                      </p:cBhvr>
                                      <p:rCtr x="-1100" y="-5100"/>
                                    </p:animMotion>
                                  </p:childTnLst>
                                </p:cTn>
                              </p:par>
                            </p:childTnLst>
                          </p:cTn>
                        </p:par>
                        <p:par>
                          <p:cTn id="76" fill="hold" nodeType="afterGroup">
                            <p:stCondLst>
                              <p:cond delay="4630"/>
                            </p:stCondLst>
                            <p:childTnLst>
                              <p:par>
                                <p:cTn id="77" presetID="42" presetClass="entr" presetSubtype="0" fill="hold" grpId="0" nodeType="afterEffect">
                                  <p:stCondLst>
                                    <p:cond delay="0"/>
                                  </p:stCondLst>
                                  <p:childTnLst>
                                    <p:set>
                                      <p:cBhvr>
                                        <p:cTn id="78" dur="1" fill="hold">
                                          <p:stCondLst>
                                            <p:cond delay="0"/>
                                          </p:stCondLst>
                                        </p:cTn>
                                        <p:tgtEl>
                                          <p:spTgt spid="17438"/>
                                        </p:tgtEl>
                                        <p:attrNameLst>
                                          <p:attrName>style.visibility</p:attrName>
                                        </p:attrNameLst>
                                      </p:cBhvr>
                                      <p:to>
                                        <p:strVal val="visible"/>
                                      </p:to>
                                    </p:set>
                                    <p:animEffect transition="in" filter="fade">
                                      <p:cBhvr>
                                        <p:cTn id="79" dur="300"/>
                                        <p:tgtEl>
                                          <p:spTgt spid="17438"/>
                                        </p:tgtEl>
                                      </p:cBhvr>
                                    </p:animEffect>
                                    <p:anim calcmode="lin" valueType="num">
                                      <p:cBhvr>
                                        <p:cTn id="80" dur="300" fill="hold"/>
                                        <p:tgtEl>
                                          <p:spTgt spid="17438"/>
                                        </p:tgtEl>
                                        <p:attrNameLst>
                                          <p:attrName>ppt_x</p:attrName>
                                        </p:attrNameLst>
                                      </p:cBhvr>
                                      <p:tavLst>
                                        <p:tav tm="0">
                                          <p:val>
                                            <p:strVal val="#ppt_x"/>
                                          </p:val>
                                        </p:tav>
                                        <p:tav tm="100000">
                                          <p:val>
                                            <p:strVal val="#ppt_x"/>
                                          </p:val>
                                        </p:tav>
                                      </p:tavLst>
                                    </p:anim>
                                    <p:anim calcmode="lin" valueType="num">
                                      <p:cBhvr>
                                        <p:cTn id="81" dur="300" fill="hold"/>
                                        <p:tgtEl>
                                          <p:spTgt spid="1743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7439"/>
                                        </p:tgtEl>
                                        <p:attrNameLst>
                                          <p:attrName>style.visibility</p:attrName>
                                        </p:attrNameLst>
                                      </p:cBhvr>
                                      <p:to>
                                        <p:strVal val="visible"/>
                                      </p:to>
                                    </p:set>
                                    <p:animEffect transition="in" filter="fade">
                                      <p:cBhvr>
                                        <p:cTn id="84" dur="300"/>
                                        <p:tgtEl>
                                          <p:spTgt spid="17439"/>
                                        </p:tgtEl>
                                      </p:cBhvr>
                                    </p:animEffect>
                                    <p:anim calcmode="lin" valueType="num">
                                      <p:cBhvr>
                                        <p:cTn id="85" dur="300" fill="hold"/>
                                        <p:tgtEl>
                                          <p:spTgt spid="17439"/>
                                        </p:tgtEl>
                                        <p:attrNameLst>
                                          <p:attrName>ppt_x</p:attrName>
                                        </p:attrNameLst>
                                      </p:cBhvr>
                                      <p:tavLst>
                                        <p:tav tm="0">
                                          <p:val>
                                            <p:strVal val="#ppt_x"/>
                                          </p:val>
                                        </p:tav>
                                        <p:tav tm="100000">
                                          <p:val>
                                            <p:strVal val="#ppt_x"/>
                                          </p:val>
                                        </p:tav>
                                      </p:tavLst>
                                    </p:anim>
                                    <p:anim calcmode="lin" valueType="num">
                                      <p:cBhvr>
                                        <p:cTn id="86" dur="300" fill="hold"/>
                                        <p:tgtEl>
                                          <p:spTgt spid="1743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7440"/>
                                        </p:tgtEl>
                                        <p:attrNameLst>
                                          <p:attrName>style.visibility</p:attrName>
                                        </p:attrNameLst>
                                      </p:cBhvr>
                                      <p:to>
                                        <p:strVal val="visible"/>
                                      </p:to>
                                    </p:set>
                                    <p:animEffect transition="in" filter="fade">
                                      <p:cBhvr>
                                        <p:cTn id="89" dur="300"/>
                                        <p:tgtEl>
                                          <p:spTgt spid="17440"/>
                                        </p:tgtEl>
                                      </p:cBhvr>
                                    </p:animEffect>
                                    <p:anim calcmode="lin" valueType="num">
                                      <p:cBhvr>
                                        <p:cTn id="90" dur="300" fill="hold"/>
                                        <p:tgtEl>
                                          <p:spTgt spid="17440"/>
                                        </p:tgtEl>
                                        <p:attrNameLst>
                                          <p:attrName>ppt_x</p:attrName>
                                        </p:attrNameLst>
                                      </p:cBhvr>
                                      <p:tavLst>
                                        <p:tav tm="0">
                                          <p:val>
                                            <p:strVal val="#ppt_x"/>
                                          </p:val>
                                        </p:tav>
                                        <p:tav tm="100000">
                                          <p:val>
                                            <p:strVal val="#ppt_x"/>
                                          </p:val>
                                        </p:tav>
                                      </p:tavLst>
                                    </p:anim>
                                    <p:anim calcmode="lin" valueType="num">
                                      <p:cBhvr>
                                        <p:cTn id="91" dur="300" fill="hold"/>
                                        <p:tgtEl>
                                          <p:spTgt spid="1744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7441"/>
                                        </p:tgtEl>
                                        <p:attrNameLst>
                                          <p:attrName>style.visibility</p:attrName>
                                        </p:attrNameLst>
                                      </p:cBhvr>
                                      <p:to>
                                        <p:strVal val="visible"/>
                                      </p:to>
                                    </p:set>
                                    <p:animEffect transition="in" filter="fade">
                                      <p:cBhvr>
                                        <p:cTn id="94" dur="300"/>
                                        <p:tgtEl>
                                          <p:spTgt spid="17441"/>
                                        </p:tgtEl>
                                      </p:cBhvr>
                                    </p:animEffect>
                                    <p:anim calcmode="lin" valueType="num">
                                      <p:cBhvr>
                                        <p:cTn id="95" dur="300" fill="hold"/>
                                        <p:tgtEl>
                                          <p:spTgt spid="17441"/>
                                        </p:tgtEl>
                                        <p:attrNameLst>
                                          <p:attrName>ppt_x</p:attrName>
                                        </p:attrNameLst>
                                      </p:cBhvr>
                                      <p:tavLst>
                                        <p:tav tm="0">
                                          <p:val>
                                            <p:strVal val="#ppt_x"/>
                                          </p:val>
                                        </p:tav>
                                        <p:tav tm="100000">
                                          <p:val>
                                            <p:strVal val="#ppt_x"/>
                                          </p:val>
                                        </p:tav>
                                      </p:tavLst>
                                    </p:anim>
                                    <p:anim calcmode="lin" valueType="num">
                                      <p:cBhvr>
                                        <p:cTn id="96" dur="300" fill="hold"/>
                                        <p:tgtEl>
                                          <p:spTgt spid="17441"/>
                                        </p:tgtEl>
                                        <p:attrNameLst>
                                          <p:attrName>ppt_y</p:attrName>
                                        </p:attrNameLst>
                                      </p:cBhvr>
                                      <p:tavLst>
                                        <p:tav tm="0">
                                          <p:val>
                                            <p:strVal val="#ppt_y+.1"/>
                                          </p:val>
                                        </p:tav>
                                        <p:tav tm="100000">
                                          <p:val>
                                            <p:strVal val="#ppt_y"/>
                                          </p:val>
                                        </p:tav>
                                      </p:tavLst>
                                    </p:anim>
                                  </p:childTnLst>
                                </p:cTn>
                              </p:par>
                            </p:childTnLst>
                          </p:cTn>
                        </p:par>
                        <p:par>
                          <p:cTn id="97" fill="hold" nodeType="afterGroup">
                            <p:stCondLst>
                              <p:cond delay="4930"/>
                            </p:stCondLst>
                            <p:childTnLst>
                              <p:par>
                                <p:cTn id="98" presetID="22" presetClass="entr" presetSubtype="4" fill="hold" grpId="0" nodeType="afterEffect">
                                  <p:stCondLst>
                                    <p:cond delay="0"/>
                                  </p:stCondLst>
                                  <p:childTnLst>
                                    <p:set>
                                      <p:cBhvr>
                                        <p:cTn id="99" dur="1" fill="hold">
                                          <p:stCondLst>
                                            <p:cond delay="0"/>
                                          </p:stCondLst>
                                        </p:cTn>
                                        <p:tgtEl>
                                          <p:spTgt spid="17416"/>
                                        </p:tgtEl>
                                        <p:attrNameLst>
                                          <p:attrName>style.visibility</p:attrName>
                                        </p:attrNameLst>
                                      </p:cBhvr>
                                      <p:to>
                                        <p:strVal val="visible"/>
                                      </p:to>
                                    </p:set>
                                    <p:animEffect transition="in" filter="wipe(down)">
                                      <p:cBhvr>
                                        <p:cTn id="100" dur="500"/>
                                        <p:tgtEl>
                                          <p:spTgt spid="1741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7417"/>
                                        </p:tgtEl>
                                        <p:attrNameLst>
                                          <p:attrName>style.visibility</p:attrName>
                                        </p:attrNameLst>
                                      </p:cBhvr>
                                      <p:to>
                                        <p:strVal val="visible"/>
                                      </p:to>
                                    </p:set>
                                    <p:animEffect transition="in" filter="wipe(down)">
                                      <p:cBhvr>
                                        <p:cTn id="103" dur="500"/>
                                        <p:tgtEl>
                                          <p:spTgt spid="17417"/>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7418"/>
                                        </p:tgtEl>
                                        <p:attrNameLst>
                                          <p:attrName>style.visibility</p:attrName>
                                        </p:attrNameLst>
                                      </p:cBhvr>
                                      <p:to>
                                        <p:strVal val="visible"/>
                                      </p:to>
                                    </p:set>
                                    <p:animEffect transition="in" filter="wipe(down)">
                                      <p:cBhvr>
                                        <p:cTn id="106" dur="500"/>
                                        <p:tgtEl>
                                          <p:spTgt spid="1741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17419"/>
                                        </p:tgtEl>
                                        <p:attrNameLst>
                                          <p:attrName>style.visibility</p:attrName>
                                        </p:attrNameLst>
                                      </p:cBhvr>
                                      <p:to>
                                        <p:strVal val="visible"/>
                                      </p:to>
                                    </p:set>
                                    <p:animEffect transition="in" filter="wipe(down)">
                                      <p:cBhvr>
                                        <p:cTn id="109" dur="500"/>
                                        <p:tgtEl>
                                          <p:spTgt spid="17419"/>
                                        </p:tgtEl>
                                      </p:cBhvr>
                                    </p:animEffect>
                                  </p:childTnLst>
                                </p:cTn>
                              </p:par>
                            </p:childTnLst>
                          </p:cTn>
                        </p:par>
                        <p:par>
                          <p:cTn id="110" fill="hold" nodeType="afterGroup">
                            <p:stCondLst>
                              <p:cond delay="5430"/>
                            </p:stCondLst>
                            <p:childTnLst>
                              <p:par>
                                <p:cTn id="111" presetID="22" presetClass="entr" presetSubtype="4" fill="hold" grpId="0" nodeType="afterEffect">
                                  <p:stCondLst>
                                    <p:cond delay="0"/>
                                  </p:stCondLst>
                                  <p:childTnLst>
                                    <p:set>
                                      <p:cBhvr>
                                        <p:cTn id="112" dur="1" fill="hold">
                                          <p:stCondLst>
                                            <p:cond delay="0"/>
                                          </p:stCondLst>
                                        </p:cTn>
                                        <p:tgtEl>
                                          <p:spTgt spid="17426"/>
                                        </p:tgtEl>
                                        <p:attrNameLst>
                                          <p:attrName>style.visibility</p:attrName>
                                        </p:attrNameLst>
                                      </p:cBhvr>
                                      <p:to>
                                        <p:strVal val="visible"/>
                                      </p:to>
                                    </p:set>
                                    <p:animEffect transition="in" filter="wipe(down)">
                                      <p:cBhvr>
                                        <p:cTn id="113" dur="500"/>
                                        <p:tgtEl>
                                          <p:spTgt spid="17426"/>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7427"/>
                                        </p:tgtEl>
                                        <p:attrNameLst>
                                          <p:attrName>style.visibility</p:attrName>
                                        </p:attrNameLst>
                                      </p:cBhvr>
                                      <p:to>
                                        <p:strVal val="visible"/>
                                      </p:to>
                                    </p:set>
                                    <p:animEffect transition="in" filter="wipe(down)">
                                      <p:cBhvr>
                                        <p:cTn id="116" dur="500"/>
                                        <p:tgtEl>
                                          <p:spTgt spid="17427"/>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17428"/>
                                        </p:tgtEl>
                                        <p:attrNameLst>
                                          <p:attrName>style.visibility</p:attrName>
                                        </p:attrNameLst>
                                      </p:cBhvr>
                                      <p:to>
                                        <p:strVal val="visible"/>
                                      </p:to>
                                    </p:set>
                                    <p:animEffect transition="in" filter="wipe(down)">
                                      <p:cBhvr>
                                        <p:cTn id="119" dur="500"/>
                                        <p:tgtEl>
                                          <p:spTgt spid="17428"/>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17429"/>
                                        </p:tgtEl>
                                        <p:attrNameLst>
                                          <p:attrName>style.visibility</p:attrName>
                                        </p:attrNameLst>
                                      </p:cBhvr>
                                      <p:to>
                                        <p:strVal val="visible"/>
                                      </p:to>
                                    </p:set>
                                    <p:animEffect transition="in" filter="wipe(down)">
                                      <p:cBhvr>
                                        <p:cTn id="122" dur="500"/>
                                        <p:tgtEl>
                                          <p:spTgt spid="17429"/>
                                        </p:tgtEl>
                                      </p:cBhvr>
                                    </p:animEffect>
                                  </p:childTnLst>
                                </p:cTn>
                              </p:par>
                            </p:childTnLst>
                          </p:cTn>
                        </p:par>
                        <p:par>
                          <p:cTn id="123" fill="hold" nodeType="afterGroup">
                            <p:stCondLst>
                              <p:cond delay="5930"/>
                            </p:stCondLst>
                            <p:childTnLst>
                              <p:par>
                                <p:cTn id="124" presetID="56" presetClass="entr" presetSubtype="0" fill="hold" grpId="0" nodeType="afterEffect">
                                  <p:stCondLst>
                                    <p:cond delay="0"/>
                                  </p:stCondLst>
                                  <p:iterate type="lt">
                                    <p:tmPct val="10000"/>
                                  </p:iterate>
                                  <p:childTnLst>
                                    <p:set>
                                      <p:cBhvr>
                                        <p:cTn id="125" dur="1" fill="hold">
                                          <p:stCondLst>
                                            <p:cond delay="0"/>
                                          </p:stCondLst>
                                        </p:cTn>
                                        <p:tgtEl>
                                          <p:spTgt spid="17430"/>
                                        </p:tgtEl>
                                        <p:attrNameLst>
                                          <p:attrName>style.visibility</p:attrName>
                                        </p:attrNameLst>
                                      </p:cBhvr>
                                      <p:to>
                                        <p:strVal val="visible"/>
                                      </p:to>
                                    </p:set>
                                    <p:anim by="(-#ppt_w*2)" calcmode="lin" valueType="num">
                                      <p:cBhvr rctx="PPT">
                                        <p:cTn id="126" dur="150" autoRev="1" fill="hold">
                                          <p:stCondLst>
                                            <p:cond delay="0"/>
                                          </p:stCondLst>
                                        </p:cTn>
                                        <p:tgtEl>
                                          <p:spTgt spid="17430"/>
                                        </p:tgtEl>
                                        <p:attrNameLst>
                                          <p:attrName>ppt_w</p:attrName>
                                        </p:attrNameLst>
                                      </p:cBhvr>
                                    </p:anim>
                                    <p:anim by="(#ppt_w*0.50)" calcmode="lin" valueType="num">
                                      <p:cBhvr>
                                        <p:cTn id="127" dur="150" decel="50000" autoRev="1" fill="hold">
                                          <p:stCondLst>
                                            <p:cond delay="0"/>
                                          </p:stCondLst>
                                        </p:cTn>
                                        <p:tgtEl>
                                          <p:spTgt spid="17430"/>
                                        </p:tgtEl>
                                        <p:attrNameLst>
                                          <p:attrName>ppt_x</p:attrName>
                                        </p:attrNameLst>
                                      </p:cBhvr>
                                    </p:anim>
                                    <p:anim from="(-#ppt_h/2)" to="(#ppt_y)" calcmode="lin" valueType="num">
                                      <p:cBhvr>
                                        <p:cTn id="128" dur="300" fill="hold">
                                          <p:stCondLst>
                                            <p:cond delay="0"/>
                                          </p:stCondLst>
                                        </p:cTn>
                                        <p:tgtEl>
                                          <p:spTgt spid="17430"/>
                                        </p:tgtEl>
                                        <p:attrNameLst>
                                          <p:attrName>ppt_y</p:attrName>
                                        </p:attrNameLst>
                                      </p:cBhvr>
                                    </p:anim>
                                    <p:animRot by="21600000">
                                      <p:cBhvr>
                                        <p:cTn id="129" dur="300" fill="hold">
                                          <p:stCondLst>
                                            <p:cond delay="0"/>
                                          </p:stCondLst>
                                        </p:cTn>
                                        <p:tgtEl>
                                          <p:spTgt spid="17430"/>
                                        </p:tgtEl>
                                        <p:attrNameLst>
                                          <p:attrName>r</p:attrName>
                                        </p:attrNameLst>
                                      </p:cBhvr>
                                    </p:animRot>
                                  </p:childTnLst>
                                </p:cTn>
                              </p:par>
                              <p:par>
                                <p:cTn id="130" presetID="56" presetClass="entr" presetSubtype="0" fill="hold" grpId="0" nodeType="withEffect">
                                  <p:stCondLst>
                                    <p:cond delay="0"/>
                                  </p:stCondLst>
                                  <p:iterate type="lt">
                                    <p:tmPct val="10000"/>
                                  </p:iterate>
                                  <p:childTnLst>
                                    <p:set>
                                      <p:cBhvr>
                                        <p:cTn id="131" dur="1" fill="hold">
                                          <p:stCondLst>
                                            <p:cond delay="0"/>
                                          </p:stCondLst>
                                        </p:cTn>
                                        <p:tgtEl>
                                          <p:spTgt spid="17431"/>
                                        </p:tgtEl>
                                        <p:attrNameLst>
                                          <p:attrName>style.visibility</p:attrName>
                                        </p:attrNameLst>
                                      </p:cBhvr>
                                      <p:to>
                                        <p:strVal val="visible"/>
                                      </p:to>
                                    </p:set>
                                    <p:anim by="(-#ppt_w*2)" calcmode="lin" valueType="num">
                                      <p:cBhvr rctx="PPT">
                                        <p:cTn id="132" dur="150" autoRev="1" fill="hold">
                                          <p:stCondLst>
                                            <p:cond delay="0"/>
                                          </p:stCondLst>
                                        </p:cTn>
                                        <p:tgtEl>
                                          <p:spTgt spid="17431"/>
                                        </p:tgtEl>
                                        <p:attrNameLst>
                                          <p:attrName>ppt_w</p:attrName>
                                        </p:attrNameLst>
                                      </p:cBhvr>
                                    </p:anim>
                                    <p:anim by="(#ppt_w*0.50)" calcmode="lin" valueType="num">
                                      <p:cBhvr>
                                        <p:cTn id="133" dur="150" decel="50000" autoRev="1" fill="hold">
                                          <p:stCondLst>
                                            <p:cond delay="0"/>
                                          </p:stCondLst>
                                        </p:cTn>
                                        <p:tgtEl>
                                          <p:spTgt spid="17431"/>
                                        </p:tgtEl>
                                        <p:attrNameLst>
                                          <p:attrName>ppt_x</p:attrName>
                                        </p:attrNameLst>
                                      </p:cBhvr>
                                    </p:anim>
                                    <p:anim from="(-#ppt_h/2)" to="(#ppt_y)" calcmode="lin" valueType="num">
                                      <p:cBhvr>
                                        <p:cTn id="134" dur="300" fill="hold">
                                          <p:stCondLst>
                                            <p:cond delay="0"/>
                                          </p:stCondLst>
                                        </p:cTn>
                                        <p:tgtEl>
                                          <p:spTgt spid="17431"/>
                                        </p:tgtEl>
                                        <p:attrNameLst>
                                          <p:attrName>ppt_y</p:attrName>
                                        </p:attrNameLst>
                                      </p:cBhvr>
                                    </p:anim>
                                    <p:animRot by="21600000">
                                      <p:cBhvr>
                                        <p:cTn id="135" dur="300" fill="hold">
                                          <p:stCondLst>
                                            <p:cond delay="0"/>
                                          </p:stCondLst>
                                        </p:cTn>
                                        <p:tgtEl>
                                          <p:spTgt spid="17431"/>
                                        </p:tgtEl>
                                        <p:attrNameLst>
                                          <p:attrName>r</p:attrName>
                                        </p:attrNameLst>
                                      </p:cBhvr>
                                    </p:animRot>
                                  </p:childTnLst>
                                </p:cTn>
                              </p:par>
                              <p:par>
                                <p:cTn id="136" presetID="56" presetClass="entr" presetSubtype="0" fill="hold" grpId="0" nodeType="withEffect">
                                  <p:stCondLst>
                                    <p:cond delay="0"/>
                                  </p:stCondLst>
                                  <p:iterate type="lt">
                                    <p:tmPct val="10000"/>
                                  </p:iterate>
                                  <p:childTnLst>
                                    <p:set>
                                      <p:cBhvr>
                                        <p:cTn id="137" dur="1" fill="hold">
                                          <p:stCondLst>
                                            <p:cond delay="0"/>
                                          </p:stCondLst>
                                        </p:cTn>
                                        <p:tgtEl>
                                          <p:spTgt spid="17432"/>
                                        </p:tgtEl>
                                        <p:attrNameLst>
                                          <p:attrName>style.visibility</p:attrName>
                                        </p:attrNameLst>
                                      </p:cBhvr>
                                      <p:to>
                                        <p:strVal val="visible"/>
                                      </p:to>
                                    </p:set>
                                    <p:anim by="(-#ppt_w*2)" calcmode="lin" valueType="num">
                                      <p:cBhvr rctx="PPT">
                                        <p:cTn id="138" dur="150" autoRev="1" fill="hold">
                                          <p:stCondLst>
                                            <p:cond delay="0"/>
                                          </p:stCondLst>
                                        </p:cTn>
                                        <p:tgtEl>
                                          <p:spTgt spid="17432"/>
                                        </p:tgtEl>
                                        <p:attrNameLst>
                                          <p:attrName>ppt_w</p:attrName>
                                        </p:attrNameLst>
                                      </p:cBhvr>
                                    </p:anim>
                                    <p:anim by="(#ppt_w*0.50)" calcmode="lin" valueType="num">
                                      <p:cBhvr>
                                        <p:cTn id="139" dur="150" decel="50000" autoRev="1" fill="hold">
                                          <p:stCondLst>
                                            <p:cond delay="0"/>
                                          </p:stCondLst>
                                        </p:cTn>
                                        <p:tgtEl>
                                          <p:spTgt spid="17432"/>
                                        </p:tgtEl>
                                        <p:attrNameLst>
                                          <p:attrName>ppt_x</p:attrName>
                                        </p:attrNameLst>
                                      </p:cBhvr>
                                    </p:anim>
                                    <p:anim from="(-#ppt_h/2)" to="(#ppt_y)" calcmode="lin" valueType="num">
                                      <p:cBhvr>
                                        <p:cTn id="140" dur="300" fill="hold">
                                          <p:stCondLst>
                                            <p:cond delay="0"/>
                                          </p:stCondLst>
                                        </p:cTn>
                                        <p:tgtEl>
                                          <p:spTgt spid="17432"/>
                                        </p:tgtEl>
                                        <p:attrNameLst>
                                          <p:attrName>ppt_y</p:attrName>
                                        </p:attrNameLst>
                                      </p:cBhvr>
                                    </p:anim>
                                    <p:animRot by="21600000">
                                      <p:cBhvr>
                                        <p:cTn id="141" dur="300" fill="hold">
                                          <p:stCondLst>
                                            <p:cond delay="0"/>
                                          </p:stCondLst>
                                        </p:cTn>
                                        <p:tgtEl>
                                          <p:spTgt spid="17432"/>
                                        </p:tgtEl>
                                        <p:attrNameLst>
                                          <p:attrName>r</p:attrName>
                                        </p:attrNameLst>
                                      </p:cBhvr>
                                    </p:animRot>
                                  </p:childTnLst>
                                </p:cTn>
                              </p:par>
                              <p:par>
                                <p:cTn id="142" presetID="56" presetClass="entr" presetSubtype="0" fill="hold" grpId="0" nodeType="withEffect">
                                  <p:stCondLst>
                                    <p:cond delay="0"/>
                                  </p:stCondLst>
                                  <p:iterate type="lt">
                                    <p:tmPct val="10000"/>
                                  </p:iterate>
                                  <p:childTnLst>
                                    <p:set>
                                      <p:cBhvr>
                                        <p:cTn id="143" dur="1" fill="hold">
                                          <p:stCondLst>
                                            <p:cond delay="0"/>
                                          </p:stCondLst>
                                        </p:cTn>
                                        <p:tgtEl>
                                          <p:spTgt spid="17433"/>
                                        </p:tgtEl>
                                        <p:attrNameLst>
                                          <p:attrName>style.visibility</p:attrName>
                                        </p:attrNameLst>
                                      </p:cBhvr>
                                      <p:to>
                                        <p:strVal val="visible"/>
                                      </p:to>
                                    </p:set>
                                    <p:anim by="(-#ppt_w*2)" calcmode="lin" valueType="num">
                                      <p:cBhvr rctx="PPT">
                                        <p:cTn id="144" dur="150" autoRev="1" fill="hold">
                                          <p:stCondLst>
                                            <p:cond delay="0"/>
                                          </p:stCondLst>
                                        </p:cTn>
                                        <p:tgtEl>
                                          <p:spTgt spid="17433"/>
                                        </p:tgtEl>
                                        <p:attrNameLst>
                                          <p:attrName>ppt_w</p:attrName>
                                        </p:attrNameLst>
                                      </p:cBhvr>
                                    </p:anim>
                                    <p:anim by="(#ppt_w*0.50)" calcmode="lin" valueType="num">
                                      <p:cBhvr>
                                        <p:cTn id="145" dur="150" decel="50000" autoRev="1" fill="hold">
                                          <p:stCondLst>
                                            <p:cond delay="0"/>
                                          </p:stCondLst>
                                        </p:cTn>
                                        <p:tgtEl>
                                          <p:spTgt spid="17433"/>
                                        </p:tgtEl>
                                        <p:attrNameLst>
                                          <p:attrName>ppt_x</p:attrName>
                                        </p:attrNameLst>
                                      </p:cBhvr>
                                    </p:anim>
                                    <p:anim from="(-#ppt_h/2)" to="(#ppt_y)" calcmode="lin" valueType="num">
                                      <p:cBhvr>
                                        <p:cTn id="146" dur="300" fill="hold">
                                          <p:stCondLst>
                                            <p:cond delay="0"/>
                                          </p:stCondLst>
                                        </p:cTn>
                                        <p:tgtEl>
                                          <p:spTgt spid="17433"/>
                                        </p:tgtEl>
                                        <p:attrNameLst>
                                          <p:attrName>ppt_y</p:attrName>
                                        </p:attrNameLst>
                                      </p:cBhvr>
                                    </p:anim>
                                    <p:animRot by="21600000">
                                      <p:cBhvr>
                                        <p:cTn id="147" dur="300" fill="hold">
                                          <p:stCondLst>
                                            <p:cond delay="0"/>
                                          </p:stCondLst>
                                        </p:cTn>
                                        <p:tgtEl>
                                          <p:spTgt spid="17433"/>
                                        </p:tgtEl>
                                        <p:attrNameLst>
                                          <p:attrName>r</p:attrName>
                                        </p:attrNameLst>
                                      </p:cBhvr>
                                    </p:animRot>
                                  </p:childTnLst>
                                </p:cTn>
                              </p:par>
                            </p:childTnLst>
                          </p:cTn>
                        </p:par>
                        <p:par>
                          <p:cTn id="148" fill="hold" nodeType="afterGroup">
                            <p:stCondLst>
                              <p:cond delay="6290"/>
                            </p:stCondLst>
                            <p:childTnLst>
                              <p:par>
                                <p:cTn id="149" presetID="31" presetClass="entr" presetSubtype="0" fill="hold" grpId="0" nodeType="afterEffect">
                                  <p:stCondLst>
                                    <p:cond delay="0"/>
                                  </p:stCondLst>
                                  <p:childTnLst>
                                    <p:set>
                                      <p:cBhvr>
                                        <p:cTn id="150" dur="1" fill="hold">
                                          <p:stCondLst>
                                            <p:cond delay="0"/>
                                          </p:stCondLst>
                                        </p:cTn>
                                        <p:tgtEl>
                                          <p:spTgt spid="17434"/>
                                        </p:tgtEl>
                                        <p:attrNameLst>
                                          <p:attrName>style.visibility</p:attrName>
                                        </p:attrNameLst>
                                      </p:cBhvr>
                                      <p:to>
                                        <p:strVal val="visible"/>
                                      </p:to>
                                    </p:set>
                                    <p:anim calcmode="lin" valueType="num">
                                      <p:cBhvr>
                                        <p:cTn id="151" dur="500" fill="hold"/>
                                        <p:tgtEl>
                                          <p:spTgt spid="17434"/>
                                        </p:tgtEl>
                                        <p:attrNameLst>
                                          <p:attrName>ppt_w</p:attrName>
                                        </p:attrNameLst>
                                      </p:cBhvr>
                                      <p:tavLst>
                                        <p:tav tm="0">
                                          <p:val>
                                            <p:fltVal val="0"/>
                                          </p:val>
                                        </p:tav>
                                        <p:tav tm="100000">
                                          <p:val>
                                            <p:strVal val="#ppt_w"/>
                                          </p:val>
                                        </p:tav>
                                      </p:tavLst>
                                    </p:anim>
                                    <p:anim calcmode="lin" valueType="num">
                                      <p:cBhvr>
                                        <p:cTn id="152" dur="500" fill="hold"/>
                                        <p:tgtEl>
                                          <p:spTgt spid="17434"/>
                                        </p:tgtEl>
                                        <p:attrNameLst>
                                          <p:attrName>ppt_h</p:attrName>
                                        </p:attrNameLst>
                                      </p:cBhvr>
                                      <p:tavLst>
                                        <p:tav tm="0">
                                          <p:val>
                                            <p:fltVal val="0"/>
                                          </p:val>
                                        </p:tav>
                                        <p:tav tm="100000">
                                          <p:val>
                                            <p:strVal val="#ppt_h"/>
                                          </p:val>
                                        </p:tav>
                                      </p:tavLst>
                                    </p:anim>
                                    <p:anim calcmode="lin" valueType="num">
                                      <p:cBhvr>
                                        <p:cTn id="153" dur="500" fill="hold"/>
                                        <p:tgtEl>
                                          <p:spTgt spid="17434"/>
                                        </p:tgtEl>
                                        <p:attrNameLst>
                                          <p:attrName>style.rotation</p:attrName>
                                        </p:attrNameLst>
                                      </p:cBhvr>
                                      <p:tavLst>
                                        <p:tav tm="0">
                                          <p:val>
                                            <p:fltVal val="90"/>
                                          </p:val>
                                        </p:tav>
                                        <p:tav tm="100000">
                                          <p:val>
                                            <p:fltVal val="0"/>
                                          </p:val>
                                        </p:tav>
                                      </p:tavLst>
                                    </p:anim>
                                    <p:animEffect transition="in" filter="fade">
                                      <p:cBhvr>
                                        <p:cTn id="154" dur="500"/>
                                        <p:tgtEl>
                                          <p:spTgt spid="17434"/>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7435"/>
                                        </p:tgtEl>
                                        <p:attrNameLst>
                                          <p:attrName>style.visibility</p:attrName>
                                        </p:attrNameLst>
                                      </p:cBhvr>
                                      <p:to>
                                        <p:strVal val="visible"/>
                                      </p:to>
                                    </p:set>
                                    <p:anim calcmode="lin" valueType="num">
                                      <p:cBhvr>
                                        <p:cTn id="157" dur="500" fill="hold"/>
                                        <p:tgtEl>
                                          <p:spTgt spid="17435"/>
                                        </p:tgtEl>
                                        <p:attrNameLst>
                                          <p:attrName>ppt_w</p:attrName>
                                        </p:attrNameLst>
                                      </p:cBhvr>
                                      <p:tavLst>
                                        <p:tav tm="0">
                                          <p:val>
                                            <p:fltVal val="0"/>
                                          </p:val>
                                        </p:tav>
                                        <p:tav tm="100000">
                                          <p:val>
                                            <p:strVal val="#ppt_w"/>
                                          </p:val>
                                        </p:tav>
                                      </p:tavLst>
                                    </p:anim>
                                    <p:anim calcmode="lin" valueType="num">
                                      <p:cBhvr>
                                        <p:cTn id="158" dur="500" fill="hold"/>
                                        <p:tgtEl>
                                          <p:spTgt spid="17435"/>
                                        </p:tgtEl>
                                        <p:attrNameLst>
                                          <p:attrName>ppt_h</p:attrName>
                                        </p:attrNameLst>
                                      </p:cBhvr>
                                      <p:tavLst>
                                        <p:tav tm="0">
                                          <p:val>
                                            <p:fltVal val="0"/>
                                          </p:val>
                                        </p:tav>
                                        <p:tav tm="100000">
                                          <p:val>
                                            <p:strVal val="#ppt_h"/>
                                          </p:val>
                                        </p:tav>
                                      </p:tavLst>
                                    </p:anim>
                                    <p:anim calcmode="lin" valueType="num">
                                      <p:cBhvr>
                                        <p:cTn id="159" dur="500" fill="hold"/>
                                        <p:tgtEl>
                                          <p:spTgt spid="17435"/>
                                        </p:tgtEl>
                                        <p:attrNameLst>
                                          <p:attrName>style.rotation</p:attrName>
                                        </p:attrNameLst>
                                      </p:cBhvr>
                                      <p:tavLst>
                                        <p:tav tm="0">
                                          <p:val>
                                            <p:fltVal val="90"/>
                                          </p:val>
                                        </p:tav>
                                        <p:tav tm="100000">
                                          <p:val>
                                            <p:fltVal val="0"/>
                                          </p:val>
                                        </p:tav>
                                      </p:tavLst>
                                    </p:anim>
                                    <p:animEffect transition="in" filter="fade">
                                      <p:cBhvr>
                                        <p:cTn id="160" dur="500"/>
                                        <p:tgtEl>
                                          <p:spTgt spid="17435"/>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7436"/>
                                        </p:tgtEl>
                                        <p:attrNameLst>
                                          <p:attrName>style.visibility</p:attrName>
                                        </p:attrNameLst>
                                      </p:cBhvr>
                                      <p:to>
                                        <p:strVal val="visible"/>
                                      </p:to>
                                    </p:set>
                                    <p:anim calcmode="lin" valueType="num">
                                      <p:cBhvr>
                                        <p:cTn id="163" dur="500" fill="hold"/>
                                        <p:tgtEl>
                                          <p:spTgt spid="17436"/>
                                        </p:tgtEl>
                                        <p:attrNameLst>
                                          <p:attrName>ppt_w</p:attrName>
                                        </p:attrNameLst>
                                      </p:cBhvr>
                                      <p:tavLst>
                                        <p:tav tm="0">
                                          <p:val>
                                            <p:fltVal val="0"/>
                                          </p:val>
                                        </p:tav>
                                        <p:tav tm="100000">
                                          <p:val>
                                            <p:strVal val="#ppt_w"/>
                                          </p:val>
                                        </p:tav>
                                      </p:tavLst>
                                    </p:anim>
                                    <p:anim calcmode="lin" valueType="num">
                                      <p:cBhvr>
                                        <p:cTn id="164" dur="500" fill="hold"/>
                                        <p:tgtEl>
                                          <p:spTgt spid="17436"/>
                                        </p:tgtEl>
                                        <p:attrNameLst>
                                          <p:attrName>ppt_h</p:attrName>
                                        </p:attrNameLst>
                                      </p:cBhvr>
                                      <p:tavLst>
                                        <p:tav tm="0">
                                          <p:val>
                                            <p:fltVal val="0"/>
                                          </p:val>
                                        </p:tav>
                                        <p:tav tm="100000">
                                          <p:val>
                                            <p:strVal val="#ppt_h"/>
                                          </p:val>
                                        </p:tav>
                                      </p:tavLst>
                                    </p:anim>
                                    <p:anim calcmode="lin" valueType="num">
                                      <p:cBhvr>
                                        <p:cTn id="165" dur="500" fill="hold"/>
                                        <p:tgtEl>
                                          <p:spTgt spid="17436"/>
                                        </p:tgtEl>
                                        <p:attrNameLst>
                                          <p:attrName>style.rotation</p:attrName>
                                        </p:attrNameLst>
                                      </p:cBhvr>
                                      <p:tavLst>
                                        <p:tav tm="0">
                                          <p:val>
                                            <p:fltVal val="90"/>
                                          </p:val>
                                        </p:tav>
                                        <p:tav tm="100000">
                                          <p:val>
                                            <p:fltVal val="0"/>
                                          </p:val>
                                        </p:tav>
                                      </p:tavLst>
                                    </p:anim>
                                    <p:animEffect transition="in" filter="fade">
                                      <p:cBhvr>
                                        <p:cTn id="166" dur="500"/>
                                        <p:tgtEl>
                                          <p:spTgt spid="17436"/>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7437"/>
                                        </p:tgtEl>
                                        <p:attrNameLst>
                                          <p:attrName>style.visibility</p:attrName>
                                        </p:attrNameLst>
                                      </p:cBhvr>
                                      <p:to>
                                        <p:strVal val="visible"/>
                                      </p:to>
                                    </p:set>
                                    <p:anim calcmode="lin" valueType="num">
                                      <p:cBhvr>
                                        <p:cTn id="169" dur="500" fill="hold"/>
                                        <p:tgtEl>
                                          <p:spTgt spid="17437"/>
                                        </p:tgtEl>
                                        <p:attrNameLst>
                                          <p:attrName>ppt_w</p:attrName>
                                        </p:attrNameLst>
                                      </p:cBhvr>
                                      <p:tavLst>
                                        <p:tav tm="0">
                                          <p:val>
                                            <p:fltVal val="0"/>
                                          </p:val>
                                        </p:tav>
                                        <p:tav tm="100000">
                                          <p:val>
                                            <p:strVal val="#ppt_w"/>
                                          </p:val>
                                        </p:tav>
                                      </p:tavLst>
                                    </p:anim>
                                    <p:anim calcmode="lin" valueType="num">
                                      <p:cBhvr>
                                        <p:cTn id="170" dur="500" fill="hold"/>
                                        <p:tgtEl>
                                          <p:spTgt spid="17437"/>
                                        </p:tgtEl>
                                        <p:attrNameLst>
                                          <p:attrName>ppt_h</p:attrName>
                                        </p:attrNameLst>
                                      </p:cBhvr>
                                      <p:tavLst>
                                        <p:tav tm="0">
                                          <p:val>
                                            <p:fltVal val="0"/>
                                          </p:val>
                                        </p:tav>
                                        <p:tav tm="100000">
                                          <p:val>
                                            <p:strVal val="#ppt_h"/>
                                          </p:val>
                                        </p:tav>
                                      </p:tavLst>
                                    </p:anim>
                                    <p:anim calcmode="lin" valueType="num">
                                      <p:cBhvr>
                                        <p:cTn id="171" dur="500" fill="hold"/>
                                        <p:tgtEl>
                                          <p:spTgt spid="17437"/>
                                        </p:tgtEl>
                                        <p:attrNameLst>
                                          <p:attrName>style.rotation</p:attrName>
                                        </p:attrNameLst>
                                      </p:cBhvr>
                                      <p:tavLst>
                                        <p:tav tm="0">
                                          <p:val>
                                            <p:fltVal val="90"/>
                                          </p:val>
                                        </p:tav>
                                        <p:tav tm="100000">
                                          <p:val>
                                            <p:fltVal val="0"/>
                                          </p:val>
                                        </p:tav>
                                      </p:tavLst>
                                    </p:anim>
                                    <p:animEffect transition="in" filter="fade">
                                      <p:cBhvr>
                                        <p:cTn id="172" dur="500"/>
                                        <p:tgtEl>
                                          <p:spTgt spid="17437"/>
                                        </p:tgtEl>
                                      </p:cBhvr>
                                    </p:animEffect>
                                  </p:childTnLst>
                                </p:cTn>
                              </p:par>
                            </p:childTnLst>
                          </p:cTn>
                        </p:par>
                        <p:par>
                          <p:cTn id="173" fill="hold" nodeType="afterGroup">
                            <p:stCondLst>
                              <p:cond delay="6790"/>
                            </p:stCondLst>
                            <p:childTnLst>
                              <p:par>
                                <p:cTn id="174" presetID="22" presetClass="entr" presetSubtype="8" fill="hold" nodeType="afterEffect">
                                  <p:stCondLst>
                                    <p:cond delay="0"/>
                                  </p:stCondLst>
                                  <p:childTnLst>
                                    <p:set>
                                      <p:cBhvr>
                                        <p:cTn id="175" dur="1" fill="hold">
                                          <p:stCondLst>
                                            <p:cond delay="0"/>
                                          </p:stCondLst>
                                        </p:cTn>
                                        <p:tgtEl>
                                          <p:spTgt spid="17447"/>
                                        </p:tgtEl>
                                        <p:attrNameLst>
                                          <p:attrName>style.visibility</p:attrName>
                                        </p:attrNameLst>
                                      </p:cBhvr>
                                      <p:to>
                                        <p:strVal val="visible"/>
                                      </p:to>
                                    </p:set>
                                    <p:animEffect transition="in" filter="wipe(left)">
                                      <p:cBhvr>
                                        <p:cTn id="176" dur="500"/>
                                        <p:tgtEl>
                                          <p:spTgt spid="17447"/>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17448"/>
                                        </p:tgtEl>
                                        <p:attrNameLst>
                                          <p:attrName>style.visibility</p:attrName>
                                        </p:attrNameLst>
                                      </p:cBhvr>
                                      <p:to>
                                        <p:strVal val="visible"/>
                                      </p:to>
                                    </p:set>
                                    <p:animEffect transition="in" filter="wipe(down)">
                                      <p:cBhvr>
                                        <p:cTn id="179" dur="500"/>
                                        <p:tgtEl>
                                          <p:spTgt spid="17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6" grpId="0" animBg="1" autoUpdateAnimBg="0"/>
      <p:bldP spid="17417" grpId="0" animBg="1" autoUpdateAnimBg="0"/>
      <p:bldP spid="17418" grpId="0" animBg="1" autoUpdateAnimBg="0"/>
      <p:bldP spid="17419" grpId="0" animBg="1" autoUpdateAnimBg="0"/>
      <p:bldP spid="17422" grpId="0" autoUpdateAnimBg="0"/>
      <p:bldP spid="17422" grpId="1" autoUpdateAnimBg="0"/>
      <p:bldP spid="17423" grpId="0" autoUpdateAnimBg="0"/>
      <p:bldP spid="17423" grpId="1" autoUpdateAnimBg="0"/>
      <p:bldP spid="17424" grpId="0" autoUpdateAnimBg="0"/>
      <p:bldP spid="17424" grpId="1" autoUpdateAnimBg="0"/>
      <p:bldP spid="17425" grpId="0" autoUpdateAnimBg="0"/>
      <p:bldP spid="17425" grpId="1" autoUpdateAnimBg="0"/>
      <p:bldP spid="17426" grpId="0" animBg="1" autoUpdateAnimBg="0"/>
      <p:bldP spid="17427" grpId="0" animBg="1" autoUpdateAnimBg="0"/>
      <p:bldP spid="17428" grpId="0" animBg="1" autoUpdateAnimBg="0"/>
      <p:bldP spid="17429" grpId="0" animBg="1" autoUpdateAnimBg="0"/>
      <p:bldP spid="17430" grpId="0" autoUpdateAnimBg="0"/>
      <p:bldP spid="17431" grpId="0" autoUpdateAnimBg="0"/>
      <p:bldP spid="17432" grpId="0" autoUpdateAnimBg="0"/>
      <p:bldP spid="17433" grpId="0" autoUpdateAnimBg="0"/>
      <p:bldP spid="17434" grpId="0" animBg="1" autoUpdateAnimBg="0"/>
      <p:bldP spid="17435" grpId="0" animBg="1" autoUpdateAnimBg="0"/>
      <p:bldP spid="17436" grpId="0" autoUpdateAnimBg="0"/>
      <p:bldP spid="17437" grpId="0" autoUpdateAnimBg="0"/>
      <p:bldP spid="17438" grpId="0" autoUpdateAnimBg="0"/>
      <p:bldP spid="17439" grpId="0" autoUpdateAnimBg="0"/>
      <p:bldP spid="17440" grpId="0" autoUpdateAnimBg="0"/>
      <p:bldP spid="17441" grpId="0" autoUpdateAnimBg="0"/>
      <p:bldP spid="17442" grpId="0" animBg="1" autoUpdateAnimBg="0"/>
      <p:bldP spid="17443" grpId="0" animBg="1" autoUpdateAnimBg="0"/>
      <p:bldP spid="17444" grpId="0" animBg="1" autoUpdateAnimBg="0"/>
      <p:bldP spid="17446" grpId="0" autoUpdateAnimBg="0"/>
      <p:bldP spid="1744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6">
            <a:extLst>
              <a:ext uri="{FF2B5EF4-FFF2-40B4-BE49-F238E27FC236}">
                <a16:creationId xmlns:a16="http://schemas.microsoft.com/office/drawing/2014/main" id="{6DFB3762-FDBC-4D85-A14D-F130E3968381}"/>
              </a:ext>
            </a:extLst>
          </p:cNvPr>
          <p:cNvSpPr txBox="1">
            <a:spLocks noChangeArrowheads="1"/>
          </p:cNvSpPr>
          <p:nvPr/>
        </p:nvSpPr>
        <p:spPr bwMode="auto">
          <a:xfrm>
            <a:off x="477838" y="163513"/>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Completion of the plans</a:t>
            </a:r>
          </a:p>
        </p:txBody>
      </p:sp>
      <p:sp>
        <p:nvSpPr>
          <p:cNvPr id="18435" name="Freeform 6">
            <a:extLst>
              <a:ext uri="{FF2B5EF4-FFF2-40B4-BE49-F238E27FC236}">
                <a16:creationId xmlns:a16="http://schemas.microsoft.com/office/drawing/2014/main" id="{464A18DA-88C1-4F95-BE80-BF325C4E851A}"/>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36" name="矩形 3">
            <a:extLst>
              <a:ext uri="{FF2B5EF4-FFF2-40B4-BE49-F238E27FC236}">
                <a16:creationId xmlns:a16="http://schemas.microsoft.com/office/drawing/2014/main" id="{7C1A71E6-792A-4746-B98F-AF9ADADFC017}"/>
              </a:ext>
            </a:extLst>
          </p:cNvPr>
          <p:cNvSpPr>
            <a:spLocks noChangeArrowheads="1"/>
          </p:cNvSpPr>
          <p:nvPr/>
        </p:nvSpPr>
        <p:spPr bwMode="auto">
          <a:xfrm>
            <a:off x="5381625" y="4306888"/>
            <a:ext cx="6442075" cy="1408112"/>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18437" name="Freeform 6">
            <a:extLst>
              <a:ext uri="{FF2B5EF4-FFF2-40B4-BE49-F238E27FC236}">
                <a16:creationId xmlns:a16="http://schemas.microsoft.com/office/drawing/2014/main" id="{9967A34A-5A55-4A02-BDD4-21B90923BDFA}"/>
              </a:ext>
            </a:extLst>
          </p:cNvPr>
          <p:cNvSpPr>
            <a:spLocks/>
          </p:cNvSpPr>
          <p:nvPr/>
        </p:nvSpPr>
        <p:spPr bwMode="auto">
          <a:xfrm>
            <a:off x="6757988" y="5418138"/>
            <a:ext cx="219075" cy="525462"/>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38" name="Freeform 7">
            <a:extLst>
              <a:ext uri="{FF2B5EF4-FFF2-40B4-BE49-F238E27FC236}">
                <a16:creationId xmlns:a16="http://schemas.microsoft.com/office/drawing/2014/main" id="{34512CB1-65E8-481B-BE1F-EF28133B57AF}"/>
              </a:ext>
            </a:extLst>
          </p:cNvPr>
          <p:cNvSpPr>
            <a:spLocks/>
          </p:cNvSpPr>
          <p:nvPr/>
        </p:nvSpPr>
        <p:spPr bwMode="auto">
          <a:xfrm>
            <a:off x="5162550" y="6256338"/>
            <a:ext cx="338138" cy="268287"/>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39" name="Freeform 8">
            <a:extLst>
              <a:ext uri="{FF2B5EF4-FFF2-40B4-BE49-F238E27FC236}">
                <a16:creationId xmlns:a16="http://schemas.microsoft.com/office/drawing/2014/main" id="{96C7933A-CBEE-4D4B-8F07-26961FBF1869}"/>
              </a:ext>
            </a:extLst>
          </p:cNvPr>
          <p:cNvSpPr>
            <a:spLocks/>
          </p:cNvSpPr>
          <p:nvPr/>
        </p:nvSpPr>
        <p:spPr bwMode="auto">
          <a:xfrm>
            <a:off x="3660775" y="4768850"/>
            <a:ext cx="1165225" cy="1282700"/>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40" name="Freeform 9">
            <a:extLst>
              <a:ext uri="{FF2B5EF4-FFF2-40B4-BE49-F238E27FC236}">
                <a16:creationId xmlns:a16="http://schemas.microsoft.com/office/drawing/2014/main" id="{C77335B1-5615-49D7-BB37-0DA4AE960977}"/>
              </a:ext>
            </a:extLst>
          </p:cNvPr>
          <p:cNvSpPr>
            <a:spLocks/>
          </p:cNvSpPr>
          <p:nvPr/>
        </p:nvSpPr>
        <p:spPr bwMode="auto">
          <a:xfrm>
            <a:off x="4641850" y="5273675"/>
            <a:ext cx="990600" cy="752475"/>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41" name="Freeform 10">
            <a:extLst>
              <a:ext uri="{FF2B5EF4-FFF2-40B4-BE49-F238E27FC236}">
                <a16:creationId xmlns:a16="http://schemas.microsoft.com/office/drawing/2014/main" id="{A8A2D93D-4B51-4DB2-83A4-E8698B72629C}"/>
              </a:ext>
            </a:extLst>
          </p:cNvPr>
          <p:cNvSpPr>
            <a:spLocks/>
          </p:cNvSpPr>
          <p:nvPr/>
        </p:nvSpPr>
        <p:spPr bwMode="auto">
          <a:xfrm>
            <a:off x="6186488" y="4892675"/>
            <a:ext cx="554037" cy="730250"/>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42" name="Freeform 11">
            <a:extLst>
              <a:ext uri="{FF2B5EF4-FFF2-40B4-BE49-F238E27FC236}">
                <a16:creationId xmlns:a16="http://schemas.microsoft.com/office/drawing/2014/main" id="{544B2487-C17D-4A7E-BE09-0EB1E2C01402}"/>
              </a:ext>
            </a:extLst>
          </p:cNvPr>
          <p:cNvSpPr>
            <a:spLocks/>
          </p:cNvSpPr>
          <p:nvPr/>
        </p:nvSpPr>
        <p:spPr bwMode="auto">
          <a:xfrm>
            <a:off x="4510088" y="4789488"/>
            <a:ext cx="798512" cy="717550"/>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43" name="Freeform 12">
            <a:extLst>
              <a:ext uri="{FF2B5EF4-FFF2-40B4-BE49-F238E27FC236}">
                <a16:creationId xmlns:a16="http://schemas.microsoft.com/office/drawing/2014/main" id="{4956179A-1DDA-4ED2-94D4-154DD8DF4A30}"/>
              </a:ext>
            </a:extLst>
          </p:cNvPr>
          <p:cNvSpPr>
            <a:spLocks/>
          </p:cNvSpPr>
          <p:nvPr/>
        </p:nvSpPr>
        <p:spPr bwMode="auto">
          <a:xfrm>
            <a:off x="5191125" y="4638675"/>
            <a:ext cx="709613" cy="88106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44" name="Freeform 13">
            <a:extLst>
              <a:ext uri="{FF2B5EF4-FFF2-40B4-BE49-F238E27FC236}">
                <a16:creationId xmlns:a16="http://schemas.microsoft.com/office/drawing/2014/main" id="{43359C97-26C1-4B13-A627-D2077BF1DB9D}"/>
              </a:ext>
            </a:extLst>
          </p:cNvPr>
          <p:cNvSpPr>
            <a:spLocks/>
          </p:cNvSpPr>
          <p:nvPr/>
        </p:nvSpPr>
        <p:spPr bwMode="auto">
          <a:xfrm>
            <a:off x="5832475" y="4618038"/>
            <a:ext cx="623888" cy="900112"/>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45" name="Freeform 14">
            <a:extLst>
              <a:ext uri="{FF2B5EF4-FFF2-40B4-BE49-F238E27FC236}">
                <a16:creationId xmlns:a16="http://schemas.microsoft.com/office/drawing/2014/main" id="{1B02A6C7-FA13-43E1-ACD4-D29BB9EA7575}"/>
              </a:ext>
            </a:extLst>
          </p:cNvPr>
          <p:cNvSpPr>
            <a:spLocks/>
          </p:cNvSpPr>
          <p:nvPr/>
        </p:nvSpPr>
        <p:spPr bwMode="auto">
          <a:xfrm>
            <a:off x="3727450" y="3987800"/>
            <a:ext cx="1287463" cy="1308100"/>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tx2"/>
          </a:solidFill>
          <a:ln w="8" cap="flat" cmpd="sng">
            <a:solidFill>
              <a:srgbClr val="FFFFFF"/>
            </a:solidFill>
            <a:round/>
            <a:headEnd/>
            <a:tailEnd/>
          </a:ln>
        </p:spPr>
        <p:txBody>
          <a:bodyPr/>
          <a:lstStyle/>
          <a:p>
            <a:endParaRPr lang="zh-CN" altLang="en-US"/>
          </a:p>
        </p:txBody>
      </p:sp>
      <p:sp>
        <p:nvSpPr>
          <p:cNvPr id="18446" name="Freeform 15">
            <a:extLst>
              <a:ext uri="{FF2B5EF4-FFF2-40B4-BE49-F238E27FC236}">
                <a16:creationId xmlns:a16="http://schemas.microsoft.com/office/drawing/2014/main" id="{4EDD6D39-9654-46FA-96C3-461AA14FBC9A}"/>
              </a:ext>
            </a:extLst>
          </p:cNvPr>
          <p:cNvSpPr>
            <a:spLocks/>
          </p:cNvSpPr>
          <p:nvPr/>
        </p:nvSpPr>
        <p:spPr bwMode="auto">
          <a:xfrm>
            <a:off x="1322388" y="3373438"/>
            <a:ext cx="2590800" cy="1654175"/>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47" name="Freeform 16">
            <a:extLst>
              <a:ext uri="{FF2B5EF4-FFF2-40B4-BE49-F238E27FC236}">
                <a16:creationId xmlns:a16="http://schemas.microsoft.com/office/drawing/2014/main" id="{90A75ED2-918E-4C1D-9D34-9AC1D613BE55}"/>
              </a:ext>
            </a:extLst>
          </p:cNvPr>
          <p:cNvSpPr>
            <a:spLocks/>
          </p:cNvSpPr>
          <p:nvPr/>
        </p:nvSpPr>
        <p:spPr bwMode="auto">
          <a:xfrm>
            <a:off x="6403975" y="4524375"/>
            <a:ext cx="487363" cy="498475"/>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48" name="Freeform 17">
            <a:extLst>
              <a:ext uri="{FF2B5EF4-FFF2-40B4-BE49-F238E27FC236}">
                <a16:creationId xmlns:a16="http://schemas.microsoft.com/office/drawing/2014/main" id="{3F5F2756-BDA8-4D0B-BCA2-BB836F4B0B53}"/>
              </a:ext>
            </a:extLst>
          </p:cNvPr>
          <p:cNvSpPr>
            <a:spLocks/>
          </p:cNvSpPr>
          <p:nvPr/>
        </p:nvSpPr>
        <p:spPr bwMode="auto">
          <a:xfrm>
            <a:off x="4748213" y="4306888"/>
            <a:ext cx="612775" cy="663575"/>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49" name="Freeform 18">
            <a:extLst>
              <a:ext uri="{FF2B5EF4-FFF2-40B4-BE49-F238E27FC236}">
                <a16:creationId xmlns:a16="http://schemas.microsoft.com/office/drawing/2014/main" id="{07341F84-C57E-4303-9ACF-766A322CDC29}"/>
              </a:ext>
            </a:extLst>
          </p:cNvPr>
          <p:cNvSpPr>
            <a:spLocks/>
          </p:cNvSpPr>
          <p:nvPr/>
        </p:nvSpPr>
        <p:spPr bwMode="auto">
          <a:xfrm>
            <a:off x="5135563" y="4175125"/>
            <a:ext cx="996950" cy="631825"/>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50" name="Freeform 19">
            <a:extLst>
              <a:ext uri="{FF2B5EF4-FFF2-40B4-BE49-F238E27FC236}">
                <a16:creationId xmlns:a16="http://schemas.microsoft.com/office/drawing/2014/main" id="{552587C0-CF5D-4B94-8B99-F2597175851A}"/>
              </a:ext>
            </a:extLst>
          </p:cNvPr>
          <p:cNvSpPr>
            <a:spLocks/>
          </p:cNvSpPr>
          <p:nvPr/>
        </p:nvSpPr>
        <p:spPr bwMode="auto">
          <a:xfrm>
            <a:off x="5961063" y="3903663"/>
            <a:ext cx="614362" cy="782637"/>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51" name="Freeform 20">
            <a:extLst>
              <a:ext uri="{FF2B5EF4-FFF2-40B4-BE49-F238E27FC236}">
                <a16:creationId xmlns:a16="http://schemas.microsoft.com/office/drawing/2014/main" id="{CAFDF8E5-5923-46D2-8E8C-EA3425B1E74A}"/>
              </a:ext>
            </a:extLst>
          </p:cNvPr>
          <p:cNvSpPr>
            <a:spLocks/>
          </p:cNvSpPr>
          <p:nvPr/>
        </p:nvSpPr>
        <p:spPr bwMode="auto">
          <a:xfrm>
            <a:off x="6115050" y="3803650"/>
            <a:ext cx="725488" cy="735013"/>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52" name="Freeform 21">
            <a:extLst>
              <a:ext uri="{FF2B5EF4-FFF2-40B4-BE49-F238E27FC236}">
                <a16:creationId xmlns:a16="http://schemas.microsoft.com/office/drawing/2014/main" id="{134463F9-0848-4785-BDDA-D1DA725695AA}"/>
              </a:ext>
            </a:extLst>
          </p:cNvPr>
          <p:cNvSpPr>
            <a:spLocks/>
          </p:cNvSpPr>
          <p:nvPr/>
        </p:nvSpPr>
        <p:spPr bwMode="auto">
          <a:xfrm>
            <a:off x="5381625" y="3662363"/>
            <a:ext cx="739775" cy="741362"/>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53" name="Freeform 22">
            <a:extLst>
              <a:ext uri="{FF2B5EF4-FFF2-40B4-BE49-F238E27FC236}">
                <a16:creationId xmlns:a16="http://schemas.microsoft.com/office/drawing/2014/main" id="{F223F951-8FA4-4E14-94AD-BDCCDD70EED8}"/>
              </a:ext>
            </a:extLst>
          </p:cNvPr>
          <p:cNvSpPr>
            <a:spLocks/>
          </p:cNvSpPr>
          <p:nvPr/>
        </p:nvSpPr>
        <p:spPr bwMode="auto">
          <a:xfrm>
            <a:off x="4792663" y="3179763"/>
            <a:ext cx="650875" cy="1200150"/>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54" name="Freeform 23">
            <a:extLst>
              <a:ext uri="{FF2B5EF4-FFF2-40B4-BE49-F238E27FC236}">
                <a16:creationId xmlns:a16="http://schemas.microsoft.com/office/drawing/2014/main" id="{4B7FD395-8BE0-4767-BDE9-816058E60B34}"/>
              </a:ext>
            </a:extLst>
          </p:cNvPr>
          <p:cNvSpPr>
            <a:spLocks/>
          </p:cNvSpPr>
          <p:nvPr/>
        </p:nvSpPr>
        <p:spPr bwMode="auto">
          <a:xfrm>
            <a:off x="2797175" y="3105150"/>
            <a:ext cx="1647825" cy="122713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55" name="Freeform 24">
            <a:extLst>
              <a:ext uri="{FF2B5EF4-FFF2-40B4-BE49-F238E27FC236}">
                <a16:creationId xmlns:a16="http://schemas.microsoft.com/office/drawing/2014/main" id="{CE88D892-ADCA-4143-B1AB-EE71DB39F0AE}"/>
              </a:ext>
            </a:extLst>
          </p:cNvPr>
          <p:cNvSpPr>
            <a:spLocks/>
          </p:cNvSpPr>
          <p:nvPr/>
        </p:nvSpPr>
        <p:spPr bwMode="auto">
          <a:xfrm>
            <a:off x="5340350" y="3003550"/>
            <a:ext cx="452438" cy="917575"/>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56" name="Freeform 25">
            <a:extLst>
              <a:ext uri="{FF2B5EF4-FFF2-40B4-BE49-F238E27FC236}">
                <a16:creationId xmlns:a16="http://schemas.microsoft.com/office/drawing/2014/main" id="{65633193-8C1B-4D9F-80D7-5599F0F0DD66}"/>
              </a:ext>
            </a:extLst>
          </p:cNvPr>
          <p:cNvSpPr>
            <a:spLocks/>
          </p:cNvSpPr>
          <p:nvPr/>
        </p:nvSpPr>
        <p:spPr bwMode="auto">
          <a:xfrm>
            <a:off x="5929313" y="3344863"/>
            <a:ext cx="847725" cy="576262"/>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tx1"/>
          </a:solidFill>
          <a:ln w="8" cap="flat" cmpd="sng">
            <a:solidFill>
              <a:srgbClr val="FFFFFF"/>
            </a:solidFill>
            <a:round/>
            <a:headEnd/>
            <a:tailEnd/>
          </a:ln>
        </p:spPr>
        <p:txBody>
          <a:bodyPr/>
          <a:lstStyle/>
          <a:p>
            <a:endParaRPr lang="zh-CN" altLang="en-US"/>
          </a:p>
        </p:txBody>
      </p:sp>
      <p:sp>
        <p:nvSpPr>
          <p:cNvPr id="18457" name="Freeform 26">
            <a:extLst>
              <a:ext uri="{FF2B5EF4-FFF2-40B4-BE49-F238E27FC236}">
                <a16:creationId xmlns:a16="http://schemas.microsoft.com/office/drawing/2014/main" id="{0455F75B-27CB-4C57-ACCF-30EB11A2AECD}"/>
              </a:ext>
            </a:extLst>
          </p:cNvPr>
          <p:cNvSpPr>
            <a:spLocks/>
          </p:cNvSpPr>
          <p:nvPr/>
        </p:nvSpPr>
        <p:spPr bwMode="auto">
          <a:xfrm>
            <a:off x="4616450" y="3209925"/>
            <a:ext cx="365125" cy="60960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58" name="Freeform 27">
            <a:extLst>
              <a:ext uri="{FF2B5EF4-FFF2-40B4-BE49-F238E27FC236}">
                <a16:creationId xmlns:a16="http://schemas.microsoft.com/office/drawing/2014/main" id="{72AC5B9F-180A-4B1B-875D-08167396AB56}"/>
              </a:ext>
            </a:extLst>
          </p:cNvPr>
          <p:cNvSpPr>
            <a:spLocks/>
          </p:cNvSpPr>
          <p:nvPr/>
        </p:nvSpPr>
        <p:spPr bwMode="auto">
          <a:xfrm>
            <a:off x="5705475" y="2632075"/>
            <a:ext cx="706438" cy="1058863"/>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59" name="Freeform 28">
            <a:extLst>
              <a:ext uri="{FF2B5EF4-FFF2-40B4-BE49-F238E27FC236}">
                <a16:creationId xmlns:a16="http://schemas.microsoft.com/office/drawing/2014/main" id="{23A93819-027D-4759-8878-9C4D86B34354}"/>
              </a:ext>
            </a:extLst>
          </p:cNvPr>
          <p:cNvSpPr>
            <a:spLocks/>
          </p:cNvSpPr>
          <p:nvPr/>
        </p:nvSpPr>
        <p:spPr bwMode="auto">
          <a:xfrm>
            <a:off x="1077913" y="1493838"/>
            <a:ext cx="2622550" cy="2055812"/>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60" name="Freeform 29">
            <a:extLst>
              <a:ext uri="{FF2B5EF4-FFF2-40B4-BE49-F238E27FC236}">
                <a16:creationId xmlns:a16="http://schemas.microsoft.com/office/drawing/2014/main" id="{9FD1447A-BD4B-400E-BE18-001EF34B72B4}"/>
              </a:ext>
            </a:extLst>
          </p:cNvPr>
          <p:cNvSpPr>
            <a:spLocks/>
          </p:cNvSpPr>
          <p:nvPr/>
        </p:nvSpPr>
        <p:spPr bwMode="auto">
          <a:xfrm>
            <a:off x="3851275" y="1004888"/>
            <a:ext cx="2889250" cy="2490787"/>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61" name="Freeform 30">
            <a:extLst>
              <a:ext uri="{FF2B5EF4-FFF2-40B4-BE49-F238E27FC236}">
                <a16:creationId xmlns:a16="http://schemas.microsoft.com/office/drawing/2014/main" id="{FDF5A2BC-0245-4836-A378-1341F1440CCD}"/>
              </a:ext>
            </a:extLst>
          </p:cNvPr>
          <p:cNvSpPr>
            <a:spLocks/>
          </p:cNvSpPr>
          <p:nvPr/>
        </p:nvSpPr>
        <p:spPr bwMode="auto">
          <a:xfrm>
            <a:off x="5897563" y="2909888"/>
            <a:ext cx="311150" cy="36195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62" name="Freeform 31">
            <a:extLst>
              <a:ext uri="{FF2B5EF4-FFF2-40B4-BE49-F238E27FC236}">
                <a16:creationId xmlns:a16="http://schemas.microsoft.com/office/drawing/2014/main" id="{800A58A1-865C-4553-A82E-9618193CDED5}"/>
              </a:ext>
            </a:extLst>
          </p:cNvPr>
          <p:cNvSpPr>
            <a:spLocks/>
          </p:cNvSpPr>
          <p:nvPr/>
        </p:nvSpPr>
        <p:spPr bwMode="auto">
          <a:xfrm>
            <a:off x="6284913" y="2452688"/>
            <a:ext cx="782637" cy="744537"/>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63" name="Freeform 32">
            <a:extLst>
              <a:ext uri="{FF2B5EF4-FFF2-40B4-BE49-F238E27FC236}">
                <a16:creationId xmlns:a16="http://schemas.microsoft.com/office/drawing/2014/main" id="{F3823821-7FD1-44EB-9585-EB412BD6296F}"/>
              </a:ext>
            </a:extLst>
          </p:cNvPr>
          <p:cNvSpPr>
            <a:spLocks/>
          </p:cNvSpPr>
          <p:nvPr/>
        </p:nvSpPr>
        <p:spPr bwMode="auto">
          <a:xfrm>
            <a:off x="6442075" y="2012950"/>
            <a:ext cx="1128713" cy="75088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64" name="Freeform 33">
            <a:extLst>
              <a:ext uri="{FF2B5EF4-FFF2-40B4-BE49-F238E27FC236}">
                <a16:creationId xmlns:a16="http://schemas.microsoft.com/office/drawing/2014/main" id="{8FAFE3A3-18E0-4DC9-A2A6-AA738FD003B9}"/>
              </a:ext>
            </a:extLst>
          </p:cNvPr>
          <p:cNvSpPr>
            <a:spLocks/>
          </p:cNvSpPr>
          <p:nvPr/>
        </p:nvSpPr>
        <p:spPr bwMode="auto">
          <a:xfrm>
            <a:off x="6230938" y="938213"/>
            <a:ext cx="1473200" cy="1379537"/>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65" name="Freeform 34">
            <a:extLst>
              <a:ext uri="{FF2B5EF4-FFF2-40B4-BE49-F238E27FC236}">
                <a16:creationId xmlns:a16="http://schemas.microsoft.com/office/drawing/2014/main" id="{8BF0D189-95D5-4CF5-83AA-2D1AD7FB1D67}"/>
              </a:ext>
            </a:extLst>
          </p:cNvPr>
          <p:cNvSpPr>
            <a:spLocks/>
          </p:cNvSpPr>
          <p:nvPr/>
        </p:nvSpPr>
        <p:spPr bwMode="auto">
          <a:xfrm>
            <a:off x="3252788" y="2576513"/>
            <a:ext cx="1874837" cy="167163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bg2"/>
          </a:solidFill>
          <a:ln w="8" cap="flat" cmpd="sng">
            <a:solidFill>
              <a:srgbClr val="FFFFFF"/>
            </a:solidFill>
            <a:round/>
            <a:headEnd/>
            <a:tailEnd/>
          </a:ln>
        </p:spPr>
        <p:txBody>
          <a:bodyPr/>
          <a:lstStyle/>
          <a:p>
            <a:endParaRPr lang="zh-CN" altLang="en-US"/>
          </a:p>
        </p:txBody>
      </p:sp>
      <p:sp>
        <p:nvSpPr>
          <p:cNvPr id="18466" name="Freeform 35">
            <a:extLst>
              <a:ext uri="{FF2B5EF4-FFF2-40B4-BE49-F238E27FC236}">
                <a16:creationId xmlns:a16="http://schemas.microsoft.com/office/drawing/2014/main" id="{5BA7C058-43CB-4B83-A8F1-50065C43871A}"/>
              </a:ext>
            </a:extLst>
          </p:cNvPr>
          <p:cNvSpPr>
            <a:spLocks/>
          </p:cNvSpPr>
          <p:nvPr/>
        </p:nvSpPr>
        <p:spPr bwMode="auto">
          <a:xfrm>
            <a:off x="5313363" y="5394325"/>
            <a:ext cx="1038225" cy="803275"/>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bg2"/>
          </a:solidFill>
          <a:ln w="8" cap="flat" cmpd="sng">
            <a:solidFill>
              <a:srgbClr val="FFFFFF"/>
            </a:solidFill>
            <a:round/>
            <a:headEnd/>
            <a:tailEnd/>
          </a:ln>
        </p:spPr>
        <p:txBody>
          <a:bodyPr/>
          <a:lstStyle/>
          <a:p>
            <a:endParaRPr lang="zh-CN" altLang="en-US"/>
          </a:p>
        </p:txBody>
      </p:sp>
      <p:pic>
        <p:nvPicPr>
          <p:cNvPr id="18467" name="组合 35">
            <a:extLst>
              <a:ext uri="{FF2B5EF4-FFF2-40B4-BE49-F238E27FC236}">
                <a16:creationId xmlns:a16="http://schemas.microsoft.com/office/drawing/2014/main" id="{00C2D15C-55FB-4FBA-9EA8-55D7FA09C8A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3309938"/>
            <a:ext cx="37242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8468" name="文本框 180">
            <a:extLst>
              <a:ext uri="{FF2B5EF4-FFF2-40B4-BE49-F238E27FC236}">
                <a16:creationId xmlns:a16="http://schemas.microsoft.com/office/drawing/2014/main" id="{F87CD3C2-14CA-4989-9E56-1C3F6C0908BD}"/>
              </a:ext>
            </a:extLst>
          </p:cNvPr>
          <p:cNvSpPr txBox="1">
            <a:spLocks noChangeArrowheads="1"/>
          </p:cNvSpPr>
          <p:nvPr/>
        </p:nvSpPr>
        <p:spPr bwMode="auto">
          <a:xfrm>
            <a:off x="7248560" y="2761456"/>
            <a:ext cx="372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2B2E30"/>
                </a:solidFill>
                <a:latin typeface="微软雅黑" panose="020B0503020204020204" pitchFamily="34" charset="-122"/>
                <a:ea typeface="微软雅黑" panose="020B0503020204020204" pitchFamily="34" charset="-122"/>
              </a:rPr>
              <a:t>Please enter the text you want</a:t>
            </a:r>
          </a:p>
        </p:txBody>
      </p:sp>
      <p:sp>
        <p:nvSpPr>
          <p:cNvPr id="18470" name="文本框 180">
            <a:extLst>
              <a:ext uri="{FF2B5EF4-FFF2-40B4-BE49-F238E27FC236}">
                <a16:creationId xmlns:a16="http://schemas.microsoft.com/office/drawing/2014/main" id="{205C323D-786F-4DC1-8F1D-388DA60357F0}"/>
              </a:ext>
            </a:extLst>
          </p:cNvPr>
          <p:cNvSpPr txBox="1">
            <a:spLocks noChangeArrowheads="1"/>
          </p:cNvSpPr>
          <p:nvPr/>
        </p:nvSpPr>
        <p:spPr bwMode="auto">
          <a:xfrm>
            <a:off x="655638" y="5186363"/>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Please enter the text you want</a:t>
            </a:r>
          </a:p>
        </p:txBody>
      </p:sp>
      <p:sp>
        <p:nvSpPr>
          <p:cNvPr id="18471" name="文本框 181">
            <a:extLst>
              <a:ext uri="{FF2B5EF4-FFF2-40B4-BE49-F238E27FC236}">
                <a16:creationId xmlns:a16="http://schemas.microsoft.com/office/drawing/2014/main" id="{513BA139-F745-4150-8C75-F72FBAB46B5C}"/>
              </a:ext>
            </a:extLst>
          </p:cNvPr>
          <p:cNvSpPr txBox="1">
            <a:spLocks noChangeArrowheads="1"/>
          </p:cNvSpPr>
          <p:nvPr/>
        </p:nvSpPr>
        <p:spPr bwMode="auto">
          <a:xfrm>
            <a:off x="584399" y="5759450"/>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2B2E30"/>
                </a:solidFill>
                <a:latin typeface="微软雅黑" panose="020B0503020204020204" pitchFamily="34" charset="-122"/>
                <a:ea typeface="微软雅黑" panose="020B0503020204020204" pitchFamily="34" charset="-122"/>
              </a:rPr>
              <a:t>Please enter the text you want</a:t>
            </a:r>
          </a:p>
        </p:txBody>
      </p:sp>
      <p:pic>
        <p:nvPicPr>
          <p:cNvPr id="18472" name="组合 43">
            <a:extLst>
              <a:ext uri="{FF2B5EF4-FFF2-40B4-BE49-F238E27FC236}">
                <a16:creationId xmlns:a16="http://schemas.microsoft.com/office/drawing/2014/main" id="{7A42708A-5FF5-489B-94E1-989B9E932DF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4621213"/>
            <a:ext cx="37179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8473" name="矩形 47">
            <a:extLst>
              <a:ext uri="{FF2B5EF4-FFF2-40B4-BE49-F238E27FC236}">
                <a16:creationId xmlns:a16="http://schemas.microsoft.com/office/drawing/2014/main" id="{B1E3E50B-B1D0-4869-94D7-C8E48C7DDAF6}"/>
              </a:ext>
            </a:extLst>
          </p:cNvPr>
          <p:cNvSpPr>
            <a:spLocks noChangeArrowheads="1"/>
          </p:cNvSpPr>
          <p:nvPr/>
        </p:nvSpPr>
        <p:spPr bwMode="auto">
          <a:xfrm>
            <a:off x="10131425" y="1012825"/>
            <a:ext cx="236538" cy="2381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18474" name="矩形 48">
            <a:extLst>
              <a:ext uri="{FF2B5EF4-FFF2-40B4-BE49-F238E27FC236}">
                <a16:creationId xmlns:a16="http://schemas.microsoft.com/office/drawing/2014/main" id="{DE4FC46A-8F37-4B37-85D7-55967AB45059}"/>
              </a:ext>
            </a:extLst>
          </p:cNvPr>
          <p:cNvSpPr>
            <a:spLocks noChangeArrowheads="1"/>
          </p:cNvSpPr>
          <p:nvPr/>
        </p:nvSpPr>
        <p:spPr bwMode="auto">
          <a:xfrm>
            <a:off x="10131425" y="1423988"/>
            <a:ext cx="236538" cy="2365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18475" name="矩形 49">
            <a:extLst>
              <a:ext uri="{FF2B5EF4-FFF2-40B4-BE49-F238E27FC236}">
                <a16:creationId xmlns:a16="http://schemas.microsoft.com/office/drawing/2014/main" id="{B316C526-E595-407B-914C-92794C168915}"/>
              </a:ext>
            </a:extLst>
          </p:cNvPr>
          <p:cNvSpPr>
            <a:spLocks noChangeArrowheads="1"/>
          </p:cNvSpPr>
          <p:nvPr/>
        </p:nvSpPr>
        <p:spPr bwMode="auto">
          <a:xfrm>
            <a:off x="10131425" y="1817688"/>
            <a:ext cx="236538" cy="2365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18476" name="文本框 180">
            <a:extLst>
              <a:ext uri="{FF2B5EF4-FFF2-40B4-BE49-F238E27FC236}">
                <a16:creationId xmlns:a16="http://schemas.microsoft.com/office/drawing/2014/main" id="{7CEAEF35-C441-4DC8-A04C-EF5F9ED475ED}"/>
              </a:ext>
            </a:extLst>
          </p:cNvPr>
          <p:cNvSpPr txBox="1">
            <a:spLocks noChangeArrowheads="1"/>
          </p:cNvSpPr>
          <p:nvPr/>
        </p:nvSpPr>
        <p:spPr bwMode="auto">
          <a:xfrm>
            <a:off x="10369550" y="909638"/>
            <a:ext cx="1379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Your text</a:t>
            </a:r>
          </a:p>
        </p:txBody>
      </p:sp>
      <p:sp>
        <p:nvSpPr>
          <p:cNvPr id="18477" name="文本框 180">
            <a:extLst>
              <a:ext uri="{FF2B5EF4-FFF2-40B4-BE49-F238E27FC236}">
                <a16:creationId xmlns:a16="http://schemas.microsoft.com/office/drawing/2014/main" id="{FE6391E5-9F36-422A-A691-52EB52A4EB07}"/>
              </a:ext>
            </a:extLst>
          </p:cNvPr>
          <p:cNvSpPr txBox="1">
            <a:spLocks noChangeArrowheads="1"/>
          </p:cNvSpPr>
          <p:nvPr/>
        </p:nvSpPr>
        <p:spPr bwMode="auto">
          <a:xfrm>
            <a:off x="10369550" y="1336675"/>
            <a:ext cx="1379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Your text</a:t>
            </a:r>
          </a:p>
        </p:txBody>
      </p:sp>
      <p:sp>
        <p:nvSpPr>
          <p:cNvPr id="18478" name="文本框 180">
            <a:extLst>
              <a:ext uri="{FF2B5EF4-FFF2-40B4-BE49-F238E27FC236}">
                <a16:creationId xmlns:a16="http://schemas.microsoft.com/office/drawing/2014/main" id="{A61D1DCC-1740-4ED1-8553-DC9C505BD49D}"/>
              </a:ext>
            </a:extLst>
          </p:cNvPr>
          <p:cNvSpPr txBox="1">
            <a:spLocks noChangeArrowheads="1"/>
          </p:cNvSpPr>
          <p:nvPr/>
        </p:nvSpPr>
        <p:spPr bwMode="auto">
          <a:xfrm>
            <a:off x="10369550" y="1730375"/>
            <a:ext cx="1379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B2E30"/>
                </a:solidFill>
                <a:latin typeface="微软雅黑" panose="020B0503020204020204" pitchFamily="34" charset="-122"/>
                <a:ea typeface="微软雅黑" panose="020B0503020204020204" pitchFamily="34" charset="-122"/>
              </a:rPr>
              <a:t>Your text</a:t>
            </a:r>
          </a:p>
        </p:txBody>
      </p:sp>
      <p:sp>
        <p:nvSpPr>
          <p:cNvPr id="18479" name="Freeform 5">
            <a:extLst>
              <a:ext uri="{FF2B5EF4-FFF2-40B4-BE49-F238E27FC236}">
                <a16:creationId xmlns:a16="http://schemas.microsoft.com/office/drawing/2014/main" id="{0D7741C0-8800-4EF2-91E8-443EA6564579}"/>
              </a:ext>
            </a:extLst>
          </p:cNvPr>
          <p:cNvSpPr>
            <a:spLocks/>
          </p:cNvSpPr>
          <p:nvPr/>
        </p:nvSpPr>
        <p:spPr bwMode="auto">
          <a:xfrm>
            <a:off x="515938" y="938213"/>
            <a:ext cx="300037" cy="301625"/>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0" name="TextBox 54">
            <a:extLst>
              <a:ext uri="{FF2B5EF4-FFF2-40B4-BE49-F238E27FC236}">
                <a16:creationId xmlns:a16="http://schemas.microsoft.com/office/drawing/2014/main" id="{34AB6BAB-CD03-4B25-A7D2-89706F246883}"/>
              </a:ext>
            </a:extLst>
          </p:cNvPr>
          <p:cNvSpPr txBox="1">
            <a:spLocks noChangeArrowheads="1"/>
          </p:cNvSpPr>
          <p:nvPr/>
        </p:nvSpPr>
        <p:spPr bwMode="auto">
          <a:xfrm>
            <a:off x="790575" y="909638"/>
            <a:ext cx="232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00">
                <a:solidFill>
                  <a:srgbClr val="C4261D"/>
                </a:solidFill>
                <a:latin typeface="微软雅黑" panose="020B0503020204020204" pitchFamily="34" charset="-122"/>
                <a:ea typeface="微软雅黑" panose="020B0503020204020204" pitchFamily="34" charset="-122"/>
              </a:rPr>
              <a:t>2,</a:t>
            </a:r>
            <a:r>
              <a:rPr lang="zh-CN" altLang="en-US" sz="2200">
                <a:solidFill>
                  <a:srgbClr val="C4261D"/>
                </a:solidFill>
                <a:latin typeface="微软雅黑" panose="020B0503020204020204" pitchFamily="34" charset="-122"/>
                <a:ea typeface="微软雅黑" panose="020B0503020204020204" pitchFamily="34" charset="-122"/>
              </a:rPr>
              <a:t>Domestic business situation</a:t>
            </a:r>
          </a:p>
        </p:txBody>
      </p:sp>
      <p:sp>
        <p:nvSpPr>
          <p:cNvPr id="18481" name="TextBox 55">
            <a:extLst>
              <a:ext uri="{FF2B5EF4-FFF2-40B4-BE49-F238E27FC236}">
                <a16:creationId xmlns:a16="http://schemas.microsoft.com/office/drawing/2014/main" id="{321DED0B-7DB6-4A6E-885E-A8759C8A9812}"/>
              </a:ext>
            </a:extLst>
          </p:cNvPr>
          <p:cNvSpPr txBox="1">
            <a:spLocks noChangeArrowheads="1"/>
          </p:cNvSpPr>
          <p:nvPr/>
        </p:nvSpPr>
        <p:spPr bwMode="auto">
          <a:xfrm>
            <a:off x="7994650" y="4489450"/>
            <a:ext cx="364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the caption here and enter the caption text here</a:t>
            </a:r>
          </a:p>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Enter the caption here and enter the caption text here</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434"/>
                                        </p:tgtEl>
                                        <p:attrNameLst>
                                          <p:attrName>style.visibility</p:attrName>
                                        </p:attrNameLst>
                                      </p:cBhvr>
                                      <p:to>
                                        <p:strVal val="visible"/>
                                      </p:to>
                                    </p:set>
                                    <p:anim calcmode="lin" valueType="num">
                                      <p:cBhvr>
                                        <p:cTn id="12" dur="4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8434"/>
                                        </p:tgtEl>
                                        <p:attrNameLst>
                                          <p:attrName>ppt_y</p:attrName>
                                        </p:attrNameLst>
                                      </p:cBhvr>
                                      <p:tavLst>
                                        <p:tav tm="0">
                                          <p:val>
                                            <p:strVal val="#ppt_y"/>
                                          </p:val>
                                        </p:tav>
                                        <p:tav tm="100000">
                                          <p:val>
                                            <p:strVal val="#ppt_y"/>
                                          </p:val>
                                        </p:tav>
                                      </p:tavLst>
                                    </p:anim>
                                    <p:anim calcmode="lin" valueType="num">
                                      <p:cBhvr>
                                        <p:cTn id="14" dur="4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8434"/>
                                        </p:tgtEl>
                                      </p:cBhvr>
                                    </p:animEffect>
                                  </p:childTnLst>
                                </p:cTn>
                              </p:par>
                            </p:childTnLst>
                          </p:cTn>
                        </p:par>
                        <p:par>
                          <p:cTn id="17" fill="hold" nodeType="afterGroup">
                            <p:stCondLst>
                              <p:cond delay="1180"/>
                            </p:stCondLst>
                            <p:childTnLst>
                              <p:par>
                                <p:cTn id="18" presetID="2" presetClass="entr" presetSubtype="1" fill="hold" nodeType="afterEffect">
                                  <p:stCondLst>
                                    <p:cond delay="0"/>
                                  </p:stCondLst>
                                  <p:childTnLst>
                                    <p:set>
                                      <p:cBhvr>
                                        <p:cTn id="19" dur="1" fill="hold">
                                          <p:stCondLst>
                                            <p:cond delay="0"/>
                                          </p:stCondLst>
                                        </p:cTn>
                                        <p:tgtEl>
                                          <p:spTgt spid="18479"/>
                                        </p:tgtEl>
                                        <p:attrNameLst>
                                          <p:attrName>style.visibility</p:attrName>
                                        </p:attrNameLst>
                                      </p:cBhvr>
                                      <p:to>
                                        <p:strVal val="visible"/>
                                      </p:to>
                                    </p:set>
                                    <p:anim calcmode="lin" valueType="num">
                                      <p:cBhvr additive="base">
                                        <p:cTn id="20" dur="300" fill="hold"/>
                                        <p:tgtEl>
                                          <p:spTgt spid="18479"/>
                                        </p:tgtEl>
                                        <p:attrNameLst>
                                          <p:attrName>ppt_x</p:attrName>
                                        </p:attrNameLst>
                                      </p:cBhvr>
                                      <p:tavLst>
                                        <p:tav tm="0">
                                          <p:val>
                                            <p:strVal val="#ppt_x"/>
                                          </p:val>
                                        </p:tav>
                                        <p:tav tm="100000">
                                          <p:val>
                                            <p:strVal val="#ppt_x"/>
                                          </p:val>
                                        </p:tav>
                                      </p:tavLst>
                                    </p:anim>
                                    <p:anim calcmode="lin" valueType="num">
                                      <p:cBhvr additive="base">
                                        <p:cTn id="21" dur="300" fill="hold"/>
                                        <p:tgtEl>
                                          <p:spTgt spid="18479"/>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148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8480"/>
                                        </p:tgtEl>
                                        <p:attrNameLst>
                                          <p:attrName>style.visibility</p:attrName>
                                        </p:attrNameLst>
                                      </p:cBhvr>
                                      <p:to>
                                        <p:strVal val="visible"/>
                                      </p:to>
                                    </p:set>
                                    <p:anim by="(-#ppt_w*2)" calcmode="lin" valueType="num">
                                      <p:cBhvr rctx="PPT">
                                        <p:cTn id="25" dur="250" autoRev="1" fill="hold">
                                          <p:stCondLst>
                                            <p:cond delay="0"/>
                                          </p:stCondLst>
                                        </p:cTn>
                                        <p:tgtEl>
                                          <p:spTgt spid="18480"/>
                                        </p:tgtEl>
                                        <p:attrNameLst>
                                          <p:attrName>ppt_w</p:attrName>
                                        </p:attrNameLst>
                                      </p:cBhvr>
                                    </p:anim>
                                    <p:anim by="(#ppt_w*0.50)" calcmode="lin" valueType="num">
                                      <p:cBhvr>
                                        <p:cTn id="26" dur="250" decel="50000" autoRev="1" fill="hold">
                                          <p:stCondLst>
                                            <p:cond delay="0"/>
                                          </p:stCondLst>
                                        </p:cTn>
                                        <p:tgtEl>
                                          <p:spTgt spid="18480"/>
                                        </p:tgtEl>
                                        <p:attrNameLst>
                                          <p:attrName>ppt_x</p:attrName>
                                        </p:attrNameLst>
                                      </p:cBhvr>
                                    </p:anim>
                                    <p:anim from="(-#ppt_h/2)" to="(#ppt_y)" calcmode="lin" valueType="num">
                                      <p:cBhvr>
                                        <p:cTn id="27" dur="500" fill="hold">
                                          <p:stCondLst>
                                            <p:cond delay="0"/>
                                          </p:stCondLst>
                                        </p:cTn>
                                        <p:tgtEl>
                                          <p:spTgt spid="18480"/>
                                        </p:tgtEl>
                                        <p:attrNameLst>
                                          <p:attrName>ppt_y</p:attrName>
                                        </p:attrNameLst>
                                      </p:cBhvr>
                                    </p:anim>
                                    <p:animRot by="21600000">
                                      <p:cBhvr>
                                        <p:cTn id="28" dur="500" fill="hold">
                                          <p:stCondLst>
                                            <p:cond delay="0"/>
                                          </p:stCondLst>
                                        </p:cTn>
                                        <p:tgtEl>
                                          <p:spTgt spid="18480"/>
                                        </p:tgtEl>
                                        <p:attrNameLst>
                                          <p:attrName>r</p:attrName>
                                        </p:attrNameLst>
                                      </p:cBhvr>
                                    </p:animRot>
                                  </p:childTnLst>
                                </p:cTn>
                              </p:par>
                            </p:childTnLst>
                          </p:cTn>
                        </p:par>
                        <p:par>
                          <p:cTn id="29" fill="hold" nodeType="afterGroup">
                            <p:stCondLst>
                              <p:cond delay="2330"/>
                            </p:stCondLst>
                            <p:childTnLst>
                              <p:par>
                                <p:cTn id="30" presetID="31" presetClass="entr" presetSubtype="0" fill="hold" nodeType="afterEffect">
                                  <p:stCondLst>
                                    <p:cond delay="0"/>
                                  </p:stCondLst>
                                  <p:childTnLst>
                                    <p:set>
                                      <p:cBhvr>
                                        <p:cTn id="31" dur="1" fill="hold">
                                          <p:stCondLst>
                                            <p:cond delay="0"/>
                                          </p:stCondLst>
                                        </p:cTn>
                                        <p:tgtEl>
                                          <p:spTgt spid="18437"/>
                                        </p:tgtEl>
                                        <p:attrNameLst>
                                          <p:attrName>style.visibility</p:attrName>
                                        </p:attrNameLst>
                                      </p:cBhvr>
                                      <p:to>
                                        <p:strVal val="visible"/>
                                      </p:to>
                                    </p:set>
                                    <p:anim calcmode="lin" valueType="num">
                                      <p:cBhvr>
                                        <p:cTn id="32" dur="300" fill="hold"/>
                                        <p:tgtEl>
                                          <p:spTgt spid="18437"/>
                                        </p:tgtEl>
                                        <p:attrNameLst>
                                          <p:attrName>ppt_w</p:attrName>
                                        </p:attrNameLst>
                                      </p:cBhvr>
                                      <p:tavLst>
                                        <p:tav tm="0">
                                          <p:val>
                                            <p:fltVal val="0"/>
                                          </p:val>
                                        </p:tav>
                                        <p:tav tm="100000">
                                          <p:val>
                                            <p:strVal val="#ppt_w"/>
                                          </p:val>
                                        </p:tav>
                                      </p:tavLst>
                                    </p:anim>
                                    <p:anim calcmode="lin" valueType="num">
                                      <p:cBhvr>
                                        <p:cTn id="33" dur="300" fill="hold"/>
                                        <p:tgtEl>
                                          <p:spTgt spid="18437"/>
                                        </p:tgtEl>
                                        <p:attrNameLst>
                                          <p:attrName>ppt_h</p:attrName>
                                        </p:attrNameLst>
                                      </p:cBhvr>
                                      <p:tavLst>
                                        <p:tav tm="0">
                                          <p:val>
                                            <p:fltVal val="0"/>
                                          </p:val>
                                        </p:tav>
                                        <p:tav tm="100000">
                                          <p:val>
                                            <p:strVal val="#ppt_h"/>
                                          </p:val>
                                        </p:tav>
                                      </p:tavLst>
                                    </p:anim>
                                    <p:anim calcmode="lin" valueType="num">
                                      <p:cBhvr>
                                        <p:cTn id="34" dur="300" fill="hold"/>
                                        <p:tgtEl>
                                          <p:spTgt spid="18437"/>
                                        </p:tgtEl>
                                        <p:attrNameLst>
                                          <p:attrName>style.rotation</p:attrName>
                                        </p:attrNameLst>
                                      </p:cBhvr>
                                      <p:tavLst>
                                        <p:tav tm="0">
                                          <p:val>
                                            <p:fltVal val="90"/>
                                          </p:val>
                                        </p:tav>
                                        <p:tav tm="100000">
                                          <p:val>
                                            <p:fltVal val="0"/>
                                          </p:val>
                                        </p:tav>
                                      </p:tavLst>
                                    </p:anim>
                                    <p:animEffect transition="in" filter="fade">
                                      <p:cBhvr>
                                        <p:cTn id="35" dur="300"/>
                                        <p:tgtEl>
                                          <p:spTgt spid="18437"/>
                                        </p:tgtEl>
                                      </p:cBhvr>
                                    </p:animEffect>
                                  </p:childTnLst>
                                </p:cTn>
                              </p:par>
                              <p:par>
                                <p:cTn id="36" presetID="31" presetClass="entr" presetSubtype="0" fill="hold" nodeType="withEffect">
                                  <p:stCondLst>
                                    <p:cond delay="0"/>
                                  </p:stCondLst>
                                  <p:childTnLst>
                                    <p:set>
                                      <p:cBhvr>
                                        <p:cTn id="37" dur="1" fill="hold">
                                          <p:stCondLst>
                                            <p:cond delay="0"/>
                                          </p:stCondLst>
                                        </p:cTn>
                                        <p:tgtEl>
                                          <p:spTgt spid="18438"/>
                                        </p:tgtEl>
                                        <p:attrNameLst>
                                          <p:attrName>style.visibility</p:attrName>
                                        </p:attrNameLst>
                                      </p:cBhvr>
                                      <p:to>
                                        <p:strVal val="visible"/>
                                      </p:to>
                                    </p:set>
                                    <p:anim calcmode="lin" valueType="num">
                                      <p:cBhvr>
                                        <p:cTn id="38" dur="300" fill="hold"/>
                                        <p:tgtEl>
                                          <p:spTgt spid="18438"/>
                                        </p:tgtEl>
                                        <p:attrNameLst>
                                          <p:attrName>ppt_w</p:attrName>
                                        </p:attrNameLst>
                                      </p:cBhvr>
                                      <p:tavLst>
                                        <p:tav tm="0">
                                          <p:val>
                                            <p:fltVal val="0"/>
                                          </p:val>
                                        </p:tav>
                                        <p:tav tm="100000">
                                          <p:val>
                                            <p:strVal val="#ppt_w"/>
                                          </p:val>
                                        </p:tav>
                                      </p:tavLst>
                                    </p:anim>
                                    <p:anim calcmode="lin" valueType="num">
                                      <p:cBhvr>
                                        <p:cTn id="39" dur="300" fill="hold"/>
                                        <p:tgtEl>
                                          <p:spTgt spid="18438"/>
                                        </p:tgtEl>
                                        <p:attrNameLst>
                                          <p:attrName>ppt_h</p:attrName>
                                        </p:attrNameLst>
                                      </p:cBhvr>
                                      <p:tavLst>
                                        <p:tav tm="0">
                                          <p:val>
                                            <p:fltVal val="0"/>
                                          </p:val>
                                        </p:tav>
                                        <p:tav tm="100000">
                                          <p:val>
                                            <p:strVal val="#ppt_h"/>
                                          </p:val>
                                        </p:tav>
                                      </p:tavLst>
                                    </p:anim>
                                    <p:anim calcmode="lin" valueType="num">
                                      <p:cBhvr>
                                        <p:cTn id="40" dur="300" fill="hold"/>
                                        <p:tgtEl>
                                          <p:spTgt spid="18438"/>
                                        </p:tgtEl>
                                        <p:attrNameLst>
                                          <p:attrName>style.rotation</p:attrName>
                                        </p:attrNameLst>
                                      </p:cBhvr>
                                      <p:tavLst>
                                        <p:tav tm="0">
                                          <p:val>
                                            <p:fltVal val="90"/>
                                          </p:val>
                                        </p:tav>
                                        <p:tav tm="100000">
                                          <p:val>
                                            <p:fltVal val="0"/>
                                          </p:val>
                                        </p:tav>
                                      </p:tavLst>
                                    </p:anim>
                                    <p:animEffect transition="in" filter="fade">
                                      <p:cBhvr>
                                        <p:cTn id="41" dur="300"/>
                                        <p:tgtEl>
                                          <p:spTgt spid="18438"/>
                                        </p:tgtEl>
                                      </p:cBhvr>
                                    </p:animEffect>
                                  </p:childTnLst>
                                </p:cTn>
                              </p:par>
                              <p:par>
                                <p:cTn id="42" presetID="31" presetClass="entr" presetSubtype="0" fill="hold" nodeType="withEffect">
                                  <p:stCondLst>
                                    <p:cond delay="0"/>
                                  </p:stCondLst>
                                  <p:childTnLst>
                                    <p:set>
                                      <p:cBhvr>
                                        <p:cTn id="43" dur="1" fill="hold">
                                          <p:stCondLst>
                                            <p:cond delay="0"/>
                                          </p:stCondLst>
                                        </p:cTn>
                                        <p:tgtEl>
                                          <p:spTgt spid="18439"/>
                                        </p:tgtEl>
                                        <p:attrNameLst>
                                          <p:attrName>style.visibility</p:attrName>
                                        </p:attrNameLst>
                                      </p:cBhvr>
                                      <p:to>
                                        <p:strVal val="visible"/>
                                      </p:to>
                                    </p:set>
                                    <p:anim calcmode="lin" valueType="num">
                                      <p:cBhvr>
                                        <p:cTn id="44" dur="300" fill="hold"/>
                                        <p:tgtEl>
                                          <p:spTgt spid="18439"/>
                                        </p:tgtEl>
                                        <p:attrNameLst>
                                          <p:attrName>ppt_w</p:attrName>
                                        </p:attrNameLst>
                                      </p:cBhvr>
                                      <p:tavLst>
                                        <p:tav tm="0">
                                          <p:val>
                                            <p:fltVal val="0"/>
                                          </p:val>
                                        </p:tav>
                                        <p:tav tm="100000">
                                          <p:val>
                                            <p:strVal val="#ppt_w"/>
                                          </p:val>
                                        </p:tav>
                                      </p:tavLst>
                                    </p:anim>
                                    <p:anim calcmode="lin" valueType="num">
                                      <p:cBhvr>
                                        <p:cTn id="45" dur="300" fill="hold"/>
                                        <p:tgtEl>
                                          <p:spTgt spid="18439"/>
                                        </p:tgtEl>
                                        <p:attrNameLst>
                                          <p:attrName>ppt_h</p:attrName>
                                        </p:attrNameLst>
                                      </p:cBhvr>
                                      <p:tavLst>
                                        <p:tav tm="0">
                                          <p:val>
                                            <p:fltVal val="0"/>
                                          </p:val>
                                        </p:tav>
                                        <p:tav tm="100000">
                                          <p:val>
                                            <p:strVal val="#ppt_h"/>
                                          </p:val>
                                        </p:tav>
                                      </p:tavLst>
                                    </p:anim>
                                    <p:anim calcmode="lin" valueType="num">
                                      <p:cBhvr>
                                        <p:cTn id="46" dur="300" fill="hold"/>
                                        <p:tgtEl>
                                          <p:spTgt spid="18439"/>
                                        </p:tgtEl>
                                        <p:attrNameLst>
                                          <p:attrName>style.rotation</p:attrName>
                                        </p:attrNameLst>
                                      </p:cBhvr>
                                      <p:tavLst>
                                        <p:tav tm="0">
                                          <p:val>
                                            <p:fltVal val="90"/>
                                          </p:val>
                                        </p:tav>
                                        <p:tav tm="100000">
                                          <p:val>
                                            <p:fltVal val="0"/>
                                          </p:val>
                                        </p:tav>
                                      </p:tavLst>
                                    </p:anim>
                                    <p:animEffect transition="in" filter="fade">
                                      <p:cBhvr>
                                        <p:cTn id="47" dur="300"/>
                                        <p:tgtEl>
                                          <p:spTgt spid="18439"/>
                                        </p:tgtEl>
                                      </p:cBhvr>
                                    </p:animEffect>
                                  </p:childTnLst>
                                </p:cTn>
                              </p:par>
                              <p:par>
                                <p:cTn id="48" presetID="31" presetClass="entr" presetSubtype="0" fill="hold" nodeType="withEffect">
                                  <p:stCondLst>
                                    <p:cond delay="0"/>
                                  </p:stCondLst>
                                  <p:childTnLst>
                                    <p:set>
                                      <p:cBhvr>
                                        <p:cTn id="49" dur="1" fill="hold">
                                          <p:stCondLst>
                                            <p:cond delay="0"/>
                                          </p:stCondLst>
                                        </p:cTn>
                                        <p:tgtEl>
                                          <p:spTgt spid="18440"/>
                                        </p:tgtEl>
                                        <p:attrNameLst>
                                          <p:attrName>style.visibility</p:attrName>
                                        </p:attrNameLst>
                                      </p:cBhvr>
                                      <p:to>
                                        <p:strVal val="visible"/>
                                      </p:to>
                                    </p:set>
                                    <p:anim calcmode="lin" valueType="num">
                                      <p:cBhvr>
                                        <p:cTn id="50" dur="300" fill="hold"/>
                                        <p:tgtEl>
                                          <p:spTgt spid="18440"/>
                                        </p:tgtEl>
                                        <p:attrNameLst>
                                          <p:attrName>ppt_w</p:attrName>
                                        </p:attrNameLst>
                                      </p:cBhvr>
                                      <p:tavLst>
                                        <p:tav tm="0">
                                          <p:val>
                                            <p:fltVal val="0"/>
                                          </p:val>
                                        </p:tav>
                                        <p:tav tm="100000">
                                          <p:val>
                                            <p:strVal val="#ppt_w"/>
                                          </p:val>
                                        </p:tav>
                                      </p:tavLst>
                                    </p:anim>
                                    <p:anim calcmode="lin" valueType="num">
                                      <p:cBhvr>
                                        <p:cTn id="51" dur="300" fill="hold"/>
                                        <p:tgtEl>
                                          <p:spTgt spid="18440"/>
                                        </p:tgtEl>
                                        <p:attrNameLst>
                                          <p:attrName>ppt_h</p:attrName>
                                        </p:attrNameLst>
                                      </p:cBhvr>
                                      <p:tavLst>
                                        <p:tav tm="0">
                                          <p:val>
                                            <p:fltVal val="0"/>
                                          </p:val>
                                        </p:tav>
                                        <p:tav tm="100000">
                                          <p:val>
                                            <p:strVal val="#ppt_h"/>
                                          </p:val>
                                        </p:tav>
                                      </p:tavLst>
                                    </p:anim>
                                    <p:anim calcmode="lin" valueType="num">
                                      <p:cBhvr>
                                        <p:cTn id="52" dur="300" fill="hold"/>
                                        <p:tgtEl>
                                          <p:spTgt spid="18440"/>
                                        </p:tgtEl>
                                        <p:attrNameLst>
                                          <p:attrName>style.rotation</p:attrName>
                                        </p:attrNameLst>
                                      </p:cBhvr>
                                      <p:tavLst>
                                        <p:tav tm="0">
                                          <p:val>
                                            <p:fltVal val="90"/>
                                          </p:val>
                                        </p:tav>
                                        <p:tav tm="100000">
                                          <p:val>
                                            <p:fltVal val="0"/>
                                          </p:val>
                                        </p:tav>
                                      </p:tavLst>
                                    </p:anim>
                                    <p:animEffect transition="in" filter="fade">
                                      <p:cBhvr>
                                        <p:cTn id="53" dur="300"/>
                                        <p:tgtEl>
                                          <p:spTgt spid="18440"/>
                                        </p:tgtEl>
                                      </p:cBhvr>
                                    </p:animEffect>
                                  </p:childTnLst>
                                </p:cTn>
                              </p:par>
                              <p:par>
                                <p:cTn id="54" presetID="31" presetClass="entr" presetSubtype="0" fill="hold" nodeType="withEffect">
                                  <p:stCondLst>
                                    <p:cond delay="0"/>
                                  </p:stCondLst>
                                  <p:childTnLst>
                                    <p:set>
                                      <p:cBhvr>
                                        <p:cTn id="55" dur="1" fill="hold">
                                          <p:stCondLst>
                                            <p:cond delay="0"/>
                                          </p:stCondLst>
                                        </p:cTn>
                                        <p:tgtEl>
                                          <p:spTgt spid="18441"/>
                                        </p:tgtEl>
                                        <p:attrNameLst>
                                          <p:attrName>style.visibility</p:attrName>
                                        </p:attrNameLst>
                                      </p:cBhvr>
                                      <p:to>
                                        <p:strVal val="visible"/>
                                      </p:to>
                                    </p:set>
                                    <p:anim calcmode="lin" valueType="num">
                                      <p:cBhvr>
                                        <p:cTn id="56" dur="300" fill="hold"/>
                                        <p:tgtEl>
                                          <p:spTgt spid="18441"/>
                                        </p:tgtEl>
                                        <p:attrNameLst>
                                          <p:attrName>ppt_w</p:attrName>
                                        </p:attrNameLst>
                                      </p:cBhvr>
                                      <p:tavLst>
                                        <p:tav tm="0">
                                          <p:val>
                                            <p:fltVal val="0"/>
                                          </p:val>
                                        </p:tav>
                                        <p:tav tm="100000">
                                          <p:val>
                                            <p:strVal val="#ppt_w"/>
                                          </p:val>
                                        </p:tav>
                                      </p:tavLst>
                                    </p:anim>
                                    <p:anim calcmode="lin" valueType="num">
                                      <p:cBhvr>
                                        <p:cTn id="57" dur="300" fill="hold"/>
                                        <p:tgtEl>
                                          <p:spTgt spid="18441"/>
                                        </p:tgtEl>
                                        <p:attrNameLst>
                                          <p:attrName>ppt_h</p:attrName>
                                        </p:attrNameLst>
                                      </p:cBhvr>
                                      <p:tavLst>
                                        <p:tav tm="0">
                                          <p:val>
                                            <p:fltVal val="0"/>
                                          </p:val>
                                        </p:tav>
                                        <p:tav tm="100000">
                                          <p:val>
                                            <p:strVal val="#ppt_h"/>
                                          </p:val>
                                        </p:tav>
                                      </p:tavLst>
                                    </p:anim>
                                    <p:anim calcmode="lin" valueType="num">
                                      <p:cBhvr>
                                        <p:cTn id="58" dur="300" fill="hold"/>
                                        <p:tgtEl>
                                          <p:spTgt spid="18441"/>
                                        </p:tgtEl>
                                        <p:attrNameLst>
                                          <p:attrName>style.rotation</p:attrName>
                                        </p:attrNameLst>
                                      </p:cBhvr>
                                      <p:tavLst>
                                        <p:tav tm="0">
                                          <p:val>
                                            <p:fltVal val="90"/>
                                          </p:val>
                                        </p:tav>
                                        <p:tav tm="100000">
                                          <p:val>
                                            <p:fltVal val="0"/>
                                          </p:val>
                                        </p:tav>
                                      </p:tavLst>
                                    </p:anim>
                                    <p:animEffect transition="in" filter="fade">
                                      <p:cBhvr>
                                        <p:cTn id="59" dur="300"/>
                                        <p:tgtEl>
                                          <p:spTgt spid="18441"/>
                                        </p:tgtEl>
                                      </p:cBhvr>
                                    </p:animEffect>
                                  </p:childTnLst>
                                </p:cTn>
                              </p:par>
                              <p:par>
                                <p:cTn id="60" presetID="31" presetClass="entr" presetSubtype="0" fill="hold" nodeType="withEffect">
                                  <p:stCondLst>
                                    <p:cond delay="0"/>
                                  </p:stCondLst>
                                  <p:childTnLst>
                                    <p:set>
                                      <p:cBhvr>
                                        <p:cTn id="61" dur="1" fill="hold">
                                          <p:stCondLst>
                                            <p:cond delay="0"/>
                                          </p:stCondLst>
                                        </p:cTn>
                                        <p:tgtEl>
                                          <p:spTgt spid="18442"/>
                                        </p:tgtEl>
                                        <p:attrNameLst>
                                          <p:attrName>style.visibility</p:attrName>
                                        </p:attrNameLst>
                                      </p:cBhvr>
                                      <p:to>
                                        <p:strVal val="visible"/>
                                      </p:to>
                                    </p:set>
                                    <p:anim calcmode="lin" valueType="num">
                                      <p:cBhvr>
                                        <p:cTn id="62" dur="300" fill="hold"/>
                                        <p:tgtEl>
                                          <p:spTgt spid="18442"/>
                                        </p:tgtEl>
                                        <p:attrNameLst>
                                          <p:attrName>ppt_w</p:attrName>
                                        </p:attrNameLst>
                                      </p:cBhvr>
                                      <p:tavLst>
                                        <p:tav tm="0">
                                          <p:val>
                                            <p:fltVal val="0"/>
                                          </p:val>
                                        </p:tav>
                                        <p:tav tm="100000">
                                          <p:val>
                                            <p:strVal val="#ppt_w"/>
                                          </p:val>
                                        </p:tav>
                                      </p:tavLst>
                                    </p:anim>
                                    <p:anim calcmode="lin" valueType="num">
                                      <p:cBhvr>
                                        <p:cTn id="63" dur="300" fill="hold"/>
                                        <p:tgtEl>
                                          <p:spTgt spid="18442"/>
                                        </p:tgtEl>
                                        <p:attrNameLst>
                                          <p:attrName>ppt_h</p:attrName>
                                        </p:attrNameLst>
                                      </p:cBhvr>
                                      <p:tavLst>
                                        <p:tav tm="0">
                                          <p:val>
                                            <p:fltVal val="0"/>
                                          </p:val>
                                        </p:tav>
                                        <p:tav tm="100000">
                                          <p:val>
                                            <p:strVal val="#ppt_h"/>
                                          </p:val>
                                        </p:tav>
                                      </p:tavLst>
                                    </p:anim>
                                    <p:anim calcmode="lin" valueType="num">
                                      <p:cBhvr>
                                        <p:cTn id="64" dur="300" fill="hold"/>
                                        <p:tgtEl>
                                          <p:spTgt spid="18442"/>
                                        </p:tgtEl>
                                        <p:attrNameLst>
                                          <p:attrName>style.rotation</p:attrName>
                                        </p:attrNameLst>
                                      </p:cBhvr>
                                      <p:tavLst>
                                        <p:tav tm="0">
                                          <p:val>
                                            <p:fltVal val="90"/>
                                          </p:val>
                                        </p:tav>
                                        <p:tav tm="100000">
                                          <p:val>
                                            <p:fltVal val="0"/>
                                          </p:val>
                                        </p:tav>
                                      </p:tavLst>
                                    </p:anim>
                                    <p:animEffect transition="in" filter="fade">
                                      <p:cBhvr>
                                        <p:cTn id="65" dur="300"/>
                                        <p:tgtEl>
                                          <p:spTgt spid="18442"/>
                                        </p:tgtEl>
                                      </p:cBhvr>
                                    </p:animEffect>
                                  </p:childTnLst>
                                </p:cTn>
                              </p:par>
                              <p:par>
                                <p:cTn id="66" presetID="31" presetClass="entr" presetSubtype="0" fill="hold" nodeType="withEffect">
                                  <p:stCondLst>
                                    <p:cond delay="0"/>
                                  </p:stCondLst>
                                  <p:childTnLst>
                                    <p:set>
                                      <p:cBhvr>
                                        <p:cTn id="67" dur="1" fill="hold">
                                          <p:stCondLst>
                                            <p:cond delay="0"/>
                                          </p:stCondLst>
                                        </p:cTn>
                                        <p:tgtEl>
                                          <p:spTgt spid="18443"/>
                                        </p:tgtEl>
                                        <p:attrNameLst>
                                          <p:attrName>style.visibility</p:attrName>
                                        </p:attrNameLst>
                                      </p:cBhvr>
                                      <p:to>
                                        <p:strVal val="visible"/>
                                      </p:to>
                                    </p:set>
                                    <p:anim calcmode="lin" valueType="num">
                                      <p:cBhvr>
                                        <p:cTn id="68" dur="300" fill="hold"/>
                                        <p:tgtEl>
                                          <p:spTgt spid="18443"/>
                                        </p:tgtEl>
                                        <p:attrNameLst>
                                          <p:attrName>ppt_w</p:attrName>
                                        </p:attrNameLst>
                                      </p:cBhvr>
                                      <p:tavLst>
                                        <p:tav tm="0">
                                          <p:val>
                                            <p:fltVal val="0"/>
                                          </p:val>
                                        </p:tav>
                                        <p:tav tm="100000">
                                          <p:val>
                                            <p:strVal val="#ppt_w"/>
                                          </p:val>
                                        </p:tav>
                                      </p:tavLst>
                                    </p:anim>
                                    <p:anim calcmode="lin" valueType="num">
                                      <p:cBhvr>
                                        <p:cTn id="69" dur="300" fill="hold"/>
                                        <p:tgtEl>
                                          <p:spTgt spid="18443"/>
                                        </p:tgtEl>
                                        <p:attrNameLst>
                                          <p:attrName>ppt_h</p:attrName>
                                        </p:attrNameLst>
                                      </p:cBhvr>
                                      <p:tavLst>
                                        <p:tav tm="0">
                                          <p:val>
                                            <p:fltVal val="0"/>
                                          </p:val>
                                        </p:tav>
                                        <p:tav tm="100000">
                                          <p:val>
                                            <p:strVal val="#ppt_h"/>
                                          </p:val>
                                        </p:tav>
                                      </p:tavLst>
                                    </p:anim>
                                    <p:anim calcmode="lin" valueType="num">
                                      <p:cBhvr>
                                        <p:cTn id="70" dur="300" fill="hold"/>
                                        <p:tgtEl>
                                          <p:spTgt spid="18443"/>
                                        </p:tgtEl>
                                        <p:attrNameLst>
                                          <p:attrName>style.rotation</p:attrName>
                                        </p:attrNameLst>
                                      </p:cBhvr>
                                      <p:tavLst>
                                        <p:tav tm="0">
                                          <p:val>
                                            <p:fltVal val="90"/>
                                          </p:val>
                                        </p:tav>
                                        <p:tav tm="100000">
                                          <p:val>
                                            <p:fltVal val="0"/>
                                          </p:val>
                                        </p:tav>
                                      </p:tavLst>
                                    </p:anim>
                                    <p:animEffect transition="in" filter="fade">
                                      <p:cBhvr>
                                        <p:cTn id="71" dur="300"/>
                                        <p:tgtEl>
                                          <p:spTgt spid="18443"/>
                                        </p:tgtEl>
                                      </p:cBhvr>
                                    </p:animEffect>
                                  </p:childTnLst>
                                </p:cTn>
                              </p:par>
                              <p:par>
                                <p:cTn id="72" presetID="31" presetClass="entr" presetSubtype="0" fill="hold" nodeType="withEffect">
                                  <p:stCondLst>
                                    <p:cond delay="0"/>
                                  </p:stCondLst>
                                  <p:childTnLst>
                                    <p:set>
                                      <p:cBhvr>
                                        <p:cTn id="73" dur="1" fill="hold">
                                          <p:stCondLst>
                                            <p:cond delay="0"/>
                                          </p:stCondLst>
                                        </p:cTn>
                                        <p:tgtEl>
                                          <p:spTgt spid="18444"/>
                                        </p:tgtEl>
                                        <p:attrNameLst>
                                          <p:attrName>style.visibility</p:attrName>
                                        </p:attrNameLst>
                                      </p:cBhvr>
                                      <p:to>
                                        <p:strVal val="visible"/>
                                      </p:to>
                                    </p:set>
                                    <p:anim calcmode="lin" valueType="num">
                                      <p:cBhvr>
                                        <p:cTn id="74" dur="300" fill="hold"/>
                                        <p:tgtEl>
                                          <p:spTgt spid="18444"/>
                                        </p:tgtEl>
                                        <p:attrNameLst>
                                          <p:attrName>ppt_w</p:attrName>
                                        </p:attrNameLst>
                                      </p:cBhvr>
                                      <p:tavLst>
                                        <p:tav tm="0">
                                          <p:val>
                                            <p:fltVal val="0"/>
                                          </p:val>
                                        </p:tav>
                                        <p:tav tm="100000">
                                          <p:val>
                                            <p:strVal val="#ppt_w"/>
                                          </p:val>
                                        </p:tav>
                                      </p:tavLst>
                                    </p:anim>
                                    <p:anim calcmode="lin" valueType="num">
                                      <p:cBhvr>
                                        <p:cTn id="75" dur="300" fill="hold"/>
                                        <p:tgtEl>
                                          <p:spTgt spid="18444"/>
                                        </p:tgtEl>
                                        <p:attrNameLst>
                                          <p:attrName>ppt_h</p:attrName>
                                        </p:attrNameLst>
                                      </p:cBhvr>
                                      <p:tavLst>
                                        <p:tav tm="0">
                                          <p:val>
                                            <p:fltVal val="0"/>
                                          </p:val>
                                        </p:tav>
                                        <p:tav tm="100000">
                                          <p:val>
                                            <p:strVal val="#ppt_h"/>
                                          </p:val>
                                        </p:tav>
                                      </p:tavLst>
                                    </p:anim>
                                    <p:anim calcmode="lin" valueType="num">
                                      <p:cBhvr>
                                        <p:cTn id="76" dur="300" fill="hold"/>
                                        <p:tgtEl>
                                          <p:spTgt spid="18444"/>
                                        </p:tgtEl>
                                        <p:attrNameLst>
                                          <p:attrName>style.rotation</p:attrName>
                                        </p:attrNameLst>
                                      </p:cBhvr>
                                      <p:tavLst>
                                        <p:tav tm="0">
                                          <p:val>
                                            <p:fltVal val="90"/>
                                          </p:val>
                                        </p:tav>
                                        <p:tav tm="100000">
                                          <p:val>
                                            <p:fltVal val="0"/>
                                          </p:val>
                                        </p:tav>
                                      </p:tavLst>
                                    </p:anim>
                                    <p:animEffect transition="in" filter="fade">
                                      <p:cBhvr>
                                        <p:cTn id="77" dur="300"/>
                                        <p:tgtEl>
                                          <p:spTgt spid="18444"/>
                                        </p:tgtEl>
                                      </p:cBhvr>
                                    </p:animEffect>
                                  </p:childTnLst>
                                </p:cTn>
                              </p:par>
                              <p:par>
                                <p:cTn id="78" presetID="31" presetClass="entr" presetSubtype="0" fill="hold" nodeType="withEffect">
                                  <p:stCondLst>
                                    <p:cond delay="0"/>
                                  </p:stCondLst>
                                  <p:childTnLst>
                                    <p:set>
                                      <p:cBhvr>
                                        <p:cTn id="79" dur="1" fill="hold">
                                          <p:stCondLst>
                                            <p:cond delay="0"/>
                                          </p:stCondLst>
                                        </p:cTn>
                                        <p:tgtEl>
                                          <p:spTgt spid="18445"/>
                                        </p:tgtEl>
                                        <p:attrNameLst>
                                          <p:attrName>style.visibility</p:attrName>
                                        </p:attrNameLst>
                                      </p:cBhvr>
                                      <p:to>
                                        <p:strVal val="visible"/>
                                      </p:to>
                                    </p:set>
                                    <p:anim calcmode="lin" valueType="num">
                                      <p:cBhvr>
                                        <p:cTn id="80" dur="300" fill="hold"/>
                                        <p:tgtEl>
                                          <p:spTgt spid="18445"/>
                                        </p:tgtEl>
                                        <p:attrNameLst>
                                          <p:attrName>ppt_w</p:attrName>
                                        </p:attrNameLst>
                                      </p:cBhvr>
                                      <p:tavLst>
                                        <p:tav tm="0">
                                          <p:val>
                                            <p:fltVal val="0"/>
                                          </p:val>
                                        </p:tav>
                                        <p:tav tm="100000">
                                          <p:val>
                                            <p:strVal val="#ppt_w"/>
                                          </p:val>
                                        </p:tav>
                                      </p:tavLst>
                                    </p:anim>
                                    <p:anim calcmode="lin" valueType="num">
                                      <p:cBhvr>
                                        <p:cTn id="81" dur="300" fill="hold"/>
                                        <p:tgtEl>
                                          <p:spTgt spid="18445"/>
                                        </p:tgtEl>
                                        <p:attrNameLst>
                                          <p:attrName>ppt_h</p:attrName>
                                        </p:attrNameLst>
                                      </p:cBhvr>
                                      <p:tavLst>
                                        <p:tav tm="0">
                                          <p:val>
                                            <p:fltVal val="0"/>
                                          </p:val>
                                        </p:tav>
                                        <p:tav tm="100000">
                                          <p:val>
                                            <p:strVal val="#ppt_h"/>
                                          </p:val>
                                        </p:tav>
                                      </p:tavLst>
                                    </p:anim>
                                    <p:anim calcmode="lin" valueType="num">
                                      <p:cBhvr>
                                        <p:cTn id="82" dur="300" fill="hold"/>
                                        <p:tgtEl>
                                          <p:spTgt spid="18445"/>
                                        </p:tgtEl>
                                        <p:attrNameLst>
                                          <p:attrName>style.rotation</p:attrName>
                                        </p:attrNameLst>
                                      </p:cBhvr>
                                      <p:tavLst>
                                        <p:tav tm="0">
                                          <p:val>
                                            <p:fltVal val="90"/>
                                          </p:val>
                                        </p:tav>
                                        <p:tav tm="100000">
                                          <p:val>
                                            <p:fltVal val="0"/>
                                          </p:val>
                                        </p:tav>
                                      </p:tavLst>
                                    </p:anim>
                                    <p:animEffect transition="in" filter="fade">
                                      <p:cBhvr>
                                        <p:cTn id="83" dur="300"/>
                                        <p:tgtEl>
                                          <p:spTgt spid="18445"/>
                                        </p:tgtEl>
                                      </p:cBhvr>
                                    </p:animEffect>
                                  </p:childTnLst>
                                </p:cTn>
                              </p:par>
                              <p:par>
                                <p:cTn id="84" presetID="31" presetClass="entr" presetSubtype="0" fill="hold" nodeType="withEffect">
                                  <p:stCondLst>
                                    <p:cond delay="0"/>
                                  </p:stCondLst>
                                  <p:childTnLst>
                                    <p:set>
                                      <p:cBhvr>
                                        <p:cTn id="85" dur="1" fill="hold">
                                          <p:stCondLst>
                                            <p:cond delay="0"/>
                                          </p:stCondLst>
                                        </p:cTn>
                                        <p:tgtEl>
                                          <p:spTgt spid="18446"/>
                                        </p:tgtEl>
                                        <p:attrNameLst>
                                          <p:attrName>style.visibility</p:attrName>
                                        </p:attrNameLst>
                                      </p:cBhvr>
                                      <p:to>
                                        <p:strVal val="visible"/>
                                      </p:to>
                                    </p:set>
                                    <p:anim calcmode="lin" valueType="num">
                                      <p:cBhvr>
                                        <p:cTn id="86" dur="300" fill="hold"/>
                                        <p:tgtEl>
                                          <p:spTgt spid="18446"/>
                                        </p:tgtEl>
                                        <p:attrNameLst>
                                          <p:attrName>ppt_w</p:attrName>
                                        </p:attrNameLst>
                                      </p:cBhvr>
                                      <p:tavLst>
                                        <p:tav tm="0">
                                          <p:val>
                                            <p:fltVal val="0"/>
                                          </p:val>
                                        </p:tav>
                                        <p:tav tm="100000">
                                          <p:val>
                                            <p:strVal val="#ppt_w"/>
                                          </p:val>
                                        </p:tav>
                                      </p:tavLst>
                                    </p:anim>
                                    <p:anim calcmode="lin" valueType="num">
                                      <p:cBhvr>
                                        <p:cTn id="87" dur="300" fill="hold"/>
                                        <p:tgtEl>
                                          <p:spTgt spid="18446"/>
                                        </p:tgtEl>
                                        <p:attrNameLst>
                                          <p:attrName>ppt_h</p:attrName>
                                        </p:attrNameLst>
                                      </p:cBhvr>
                                      <p:tavLst>
                                        <p:tav tm="0">
                                          <p:val>
                                            <p:fltVal val="0"/>
                                          </p:val>
                                        </p:tav>
                                        <p:tav tm="100000">
                                          <p:val>
                                            <p:strVal val="#ppt_h"/>
                                          </p:val>
                                        </p:tav>
                                      </p:tavLst>
                                    </p:anim>
                                    <p:anim calcmode="lin" valueType="num">
                                      <p:cBhvr>
                                        <p:cTn id="88" dur="300" fill="hold"/>
                                        <p:tgtEl>
                                          <p:spTgt spid="18446"/>
                                        </p:tgtEl>
                                        <p:attrNameLst>
                                          <p:attrName>style.rotation</p:attrName>
                                        </p:attrNameLst>
                                      </p:cBhvr>
                                      <p:tavLst>
                                        <p:tav tm="0">
                                          <p:val>
                                            <p:fltVal val="90"/>
                                          </p:val>
                                        </p:tav>
                                        <p:tav tm="100000">
                                          <p:val>
                                            <p:fltVal val="0"/>
                                          </p:val>
                                        </p:tav>
                                      </p:tavLst>
                                    </p:anim>
                                    <p:animEffect transition="in" filter="fade">
                                      <p:cBhvr>
                                        <p:cTn id="89" dur="300"/>
                                        <p:tgtEl>
                                          <p:spTgt spid="18446"/>
                                        </p:tgtEl>
                                      </p:cBhvr>
                                    </p:animEffect>
                                  </p:childTnLst>
                                </p:cTn>
                              </p:par>
                              <p:par>
                                <p:cTn id="90" presetID="31" presetClass="entr" presetSubtype="0" fill="hold" nodeType="withEffect">
                                  <p:stCondLst>
                                    <p:cond delay="0"/>
                                  </p:stCondLst>
                                  <p:childTnLst>
                                    <p:set>
                                      <p:cBhvr>
                                        <p:cTn id="91" dur="1" fill="hold">
                                          <p:stCondLst>
                                            <p:cond delay="0"/>
                                          </p:stCondLst>
                                        </p:cTn>
                                        <p:tgtEl>
                                          <p:spTgt spid="18447"/>
                                        </p:tgtEl>
                                        <p:attrNameLst>
                                          <p:attrName>style.visibility</p:attrName>
                                        </p:attrNameLst>
                                      </p:cBhvr>
                                      <p:to>
                                        <p:strVal val="visible"/>
                                      </p:to>
                                    </p:set>
                                    <p:anim calcmode="lin" valueType="num">
                                      <p:cBhvr>
                                        <p:cTn id="92" dur="300" fill="hold"/>
                                        <p:tgtEl>
                                          <p:spTgt spid="18447"/>
                                        </p:tgtEl>
                                        <p:attrNameLst>
                                          <p:attrName>ppt_w</p:attrName>
                                        </p:attrNameLst>
                                      </p:cBhvr>
                                      <p:tavLst>
                                        <p:tav tm="0">
                                          <p:val>
                                            <p:fltVal val="0"/>
                                          </p:val>
                                        </p:tav>
                                        <p:tav tm="100000">
                                          <p:val>
                                            <p:strVal val="#ppt_w"/>
                                          </p:val>
                                        </p:tav>
                                      </p:tavLst>
                                    </p:anim>
                                    <p:anim calcmode="lin" valueType="num">
                                      <p:cBhvr>
                                        <p:cTn id="93" dur="300" fill="hold"/>
                                        <p:tgtEl>
                                          <p:spTgt spid="18447"/>
                                        </p:tgtEl>
                                        <p:attrNameLst>
                                          <p:attrName>ppt_h</p:attrName>
                                        </p:attrNameLst>
                                      </p:cBhvr>
                                      <p:tavLst>
                                        <p:tav tm="0">
                                          <p:val>
                                            <p:fltVal val="0"/>
                                          </p:val>
                                        </p:tav>
                                        <p:tav tm="100000">
                                          <p:val>
                                            <p:strVal val="#ppt_h"/>
                                          </p:val>
                                        </p:tav>
                                      </p:tavLst>
                                    </p:anim>
                                    <p:anim calcmode="lin" valueType="num">
                                      <p:cBhvr>
                                        <p:cTn id="94" dur="300" fill="hold"/>
                                        <p:tgtEl>
                                          <p:spTgt spid="18447"/>
                                        </p:tgtEl>
                                        <p:attrNameLst>
                                          <p:attrName>style.rotation</p:attrName>
                                        </p:attrNameLst>
                                      </p:cBhvr>
                                      <p:tavLst>
                                        <p:tav tm="0">
                                          <p:val>
                                            <p:fltVal val="90"/>
                                          </p:val>
                                        </p:tav>
                                        <p:tav tm="100000">
                                          <p:val>
                                            <p:fltVal val="0"/>
                                          </p:val>
                                        </p:tav>
                                      </p:tavLst>
                                    </p:anim>
                                    <p:animEffect transition="in" filter="fade">
                                      <p:cBhvr>
                                        <p:cTn id="95" dur="300"/>
                                        <p:tgtEl>
                                          <p:spTgt spid="18447"/>
                                        </p:tgtEl>
                                      </p:cBhvr>
                                    </p:animEffect>
                                  </p:childTnLst>
                                </p:cTn>
                              </p:par>
                              <p:par>
                                <p:cTn id="96" presetID="31" presetClass="entr" presetSubtype="0" fill="hold" nodeType="withEffect">
                                  <p:stCondLst>
                                    <p:cond delay="0"/>
                                  </p:stCondLst>
                                  <p:childTnLst>
                                    <p:set>
                                      <p:cBhvr>
                                        <p:cTn id="97" dur="1" fill="hold">
                                          <p:stCondLst>
                                            <p:cond delay="0"/>
                                          </p:stCondLst>
                                        </p:cTn>
                                        <p:tgtEl>
                                          <p:spTgt spid="18448"/>
                                        </p:tgtEl>
                                        <p:attrNameLst>
                                          <p:attrName>style.visibility</p:attrName>
                                        </p:attrNameLst>
                                      </p:cBhvr>
                                      <p:to>
                                        <p:strVal val="visible"/>
                                      </p:to>
                                    </p:set>
                                    <p:anim calcmode="lin" valueType="num">
                                      <p:cBhvr>
                                        <p:cTn id="98" dur="300" fill="hold"/>
                                        <p:tgtEl>
                                          <p:spTgt spid="18448"/>
                                        </p:tgtEl>
                                        <p:attrNameLst>
                                          <p:attrName>ppt_w</p:attrName>
                                        </p:attrNameLst>
                                      </p:cBhvr>
                                      <p:tavLst>
                                        <p:tav tm="0">
                                          <p:val>
                                            <p:fltVal val="0"/>
                                          </p:val>
                                        </p:tav>
                                        <p:tav tm="100000">
                                          <p:val>
                                            <p:strVal val="#ppt_w"/>
                                          </p:val>
                                        </p:tav>
                                      </p:tavLst>
                                    </p:anim>
                                    <p:anim calcmode="lin" valueType="num">
                                      <p:cBhvr>
                                        <p:cTn id="99" dur="300" fill="hold"/>
                                        <p:tgtEl>
                                          <p:spTgt spid="18448"/>
                                        </p:tgtEl>
                                        <p:attrNameLst>
                                          <p:attrName>ppt_h</p:attrName>
                                        </p:attrNameLst>
                                      </p:cBhvr>
                                      <p:tavLst>
                                        <p:tav tm="0">
                                          <p:val>
                                            <p:fltVal val="0"/>
                                          </p:val>
                                        </p:tav>
                                        <p:tav tm="100000">
                                          <p:val>
                                            <p:strVal val="#ppt_h"/>
                                          </p:val>
                                        </p:tav>
                                      </p:tavLst>
                                    </p:anim>
                                    <p:anim calcmode="lin" valueType="num">
                                      <p:cBhvr>
                                        <p:cTn id="100" dur="300" fill="hold"/>
                                        <p:tgtEl>
                                          <p:spTgt spid="18448"/>
                                        </p:tgtEl>
                                        <p:attrNameLst>
                                          <p:attrName>style.rotation</p:attrName>
                                        </p:attrNameLst>
                                      </p:cBhvr>
                                      <p:tavLst>
                                        <p:tav tm="0">
                                          <p:val>
                                            <p:fltVal val="90"/>
                                          </p:val>
                                        </p:tav>
                                        <p:tav tm="100000">
                                          <p:val>
                                            <p:fltVal val="0"/>
                                          </p:val>
                                        </p:tav>
                                      </p:tavLst>
                                    </p:anim>
                                    <p:animEffect transition="in" filter="fade">
                                      <p:cBhvr>
                                        <p:cTn id="101" dur="300"/>
                                        <p:tgtEl>
                                          <p:spTgt spid="18448"/>
                                        </p:tgtEl>
                                      </p:cBhvr>
                                    </p:animEffect>
                                  </p:childTnLst>
                                </p:cTn>
                              </p:par>
                              <p:par>
                                <p:cTn id="102" presetID="31" presetClass="entr" presetSubtype="0" fill="hold" nodeType="withEffect">
                                  <p:stCondLst>
                                    <p:cond delay="0"/>
                                  </p:stCondLst>
                                  <p:childTnLst>
                                    <p:set>
                                      <p:cBhvr>
                                        <p:cTn id="103" dur="1" fill="hold">
                                          <p:stCondLst>
                                            <p:cond delay="0"/>
                                          </p:stCondLst>
                                        </p:cTn>
                                        <p:tgtEl>
                                          <p:spTgt spid="18449"/>
                                        </p:tgtEl>
                                        <p:attrNameLst>
                                          <p:attrName>style.visibility</p:attrName>
                                        </p:attrNameLst>
                                      </p:cBhvr>
                                      <p:to>
                                        <p:strVal val="visible"/>
                                      </p:to>
                                    </p:set>
                                    <p:anim calcmode="lin" valueType="num">
                                      <p:cBhvr>
                                        <p:cTn id="104" dur="300" fill="hold"/>
                                        <p:tgtEl>
                                          <p:spTgt spid="18449"/>
                                        </p:tgtEl>
                                        <p:attrNameLst>
                                          <p:attrName>ppt_w</p:attrName>
                                        </p:attrNameLst>
                                      </p:cBhvr>
                                      <p:tavLst>
                                        <p:tav tm="0">
                                          <p:val>
                                            <p:fltVal val="0"/>
                                          </p:val>
                                        </p:tav>
                                        <p:tav tm="100000">
                                          <p:val>
                                            <p:strVal val="#ppt_w"/>
                                          </p:val>
                                        </p:tav>
                                      </p:tavLst>
                                    </p:anim>
                                    <p:anim calcmode="lin" valueType="num">
                                      <p:cBhvr>
                                        <p:cTn id="105" dur="300" fill="hold"/>
                                        <p:tgtEl>
                                          <p:spTgt spid="18449"/>
                                        </p:tgtEl>
                                        <p:attrNameLst>
                                          <p:attrName>ppt_h</p:attrName>
                                        </p:attrNameLst>
                                      </p:cBhvr>
                                      <p:tavLst>
                                        <p:tav tm="0">
                                          <p:val>
                                            <p:fltVal val="0"/>
                                          </p:val>
                                        </p:tav>
                                        <p:tav tm="100000">
                                          <p:val>
                                            <p:strVal val="#ppt_h"/>
                                          </p:val>
                                        </p:tav>
                                      </p:tavLst>
                                    </p:anim>
                                    <p:anim calcmode="lin" valueType="num">
                                      <p:cBhvr>
                                        <p:cTn id="106" dur="300" fill="hold"/>
                                        <p:tgtEl>
                                          <p:spTgt spid="18449"/>
                                        </p:tgtEl>
                                        <p:attrNameLst>
                                          <p:attrName>style.rotation</p:attrName>
                                        </p:attrNameLst>
                                      </p:cBhvr>
                                      <p:tavLst>
                                        <p:tav tm="0">
                                          <p:val>
                                            <p:fltVal val="90"/>
                                          </p:val>
                                        </p:tav>
                                        <p:tav tm="100000">
                                          <p:val>
                                            <p:fltVal val="0"/>
                                          </p:val>
                                        </p:tav>
                                      </p:tavLst>
                                    </p:anim>
                                    <p:animEffect transition="in" filter="fade">
                                      <p:cBhvr>
                                        <p:cTn id="107" dur="300"/>
                                        <p:tgtEl>
                                          <p:spTgt spid="18449"/>
                                        </p:tgtEl>
                                      </p:cBhvr>
                                    </p:animEffect>
                                  </p:childTnLst>
                                </p:cTn>
                              </p:par>
                              <p:par>
                                <p:cTn id="108" presetID="31" presetClass="entr" presetSubtype="0" fill="hold" nodeType="withEffect">
                                  <p:stCondLst>
                                    <p:cond delay="0"/>
                                  </p:stCondLst>
                                  <p:childTnLst>
                                    <p:set>
                                      <p:cBhvr>
                                        <p:cTn id="109" dur="1" fill="hold">
                                          <p:stCondLst>
                                            <p:cond delay="0"/>
                                          </p:stCondLst>
                                        </p:cTn>
                                        <p:tgtEl>
                                          <p:spTgt spid="18450"/>
                                        </p:tgtEl>
                                        <p:attrNameLst>
                                          <p:attrName>style.visibility</p:attrName>
                                        </p:attrNameLst>
                                      </p:cBhvr>
                                      <p:to>
                                        <p:strVal val="visible"/>
                                      </p:to>
                                    </p:set>
                                    <p:anim calcmode="lin" valueType="num">
                                      <p:cBhvr>
                                        <p:cTn id="110" dur="300" fill="hold"/>
                                        <p:tgtEl>
                                          <p:spTgt spid="18450"/>
                                        </p:tgtEl>
                                        <p:attrNameLst>
                                          <p:attrName>ppt_w</p:attrName>
                                        </p:attrNameLst>
                                      </p:cBhvr>
                                      <p:tavLst>
                                        <p:tav tm="0">
                                          <p:val>
                                            <p:fltVal val="0"/>
                                          </p:val>
                                        </p:tav>
                                        <p:tav tm="100000">
                                          <p:val>
                                            <p:strVal val="#ppt_w"/>
                                          </p:val>
                                        </p:tav>
                                      </p:tavLst>
                                    </p:anim>
                                    <p:anim calcmode="lin" valueType="num">
                                      <p:cBhvr>
                                        <p:cTn id="111" dur="300" fill="hold"/>
                                        <p:tgtEl>
                                          <p:spTgt spid="18450"/>
                                        </p:tgtEl>
                                        <p:attrNameLst>
                                          <p:attrName>ppt_h</p:attrName>
                                        </p:attrNameLst>
                                      </p:cBhvr>
                                      <p:tavLst>
                                        <p:tav tm="0">
                                          <p:val>
                                            <p:fltVal val="0"/>
                                          </p:val>
                                        </p:tav>
                                        <p:tav tm="100000">
                                          <p:val>
                                            <p:strVal val="#ppt_h"/>
                                          </p:val>
                                        </p:tav>
                                      </p:tavLst>
                                    </p:anim>
                                    <p:anim calcmode="lin" valueType="num">
                                      <p:cBhvr>
                                        <p:cTn id="112" dur="300" fill="hold"/>
                                        <p:tgtEl>
                                          <p:spTgt spid="18450"/>
                                        </p:tgtEl>
                                        <p:attrNameLst>
                                          <p:attrName>style.rotation</p:attrName>
                                        </p:attrNameLst>
                                      </p:cBhvr>
                                      <p:tavLst>
                                        <p:tav tm="0">
                                          <p:val>
                                            <p:fltVal val="90"/>
                                          </p:val>
                                        </p:tav>
                                        <p:tav tm="100000">
                                          <p:val>
                                            <p:fltVal val="0"/>
                                          </p:val>
                                        </p:tav>
                                      </p:tavLst>
                                    </p:anim>
                                    <p:animEffect transition="in" filter="fade">
                                      <p:cBhvr>
                                        <p:cTn id="113" dur="300"/>
                                        <p:tgtEl>
                                          <p:spTgt spid="18450"/>
                                        </p:tgtEl>
                                      </p:cBhvr>
                                    </p:animEffect>
                                  </p:childTnLst>
                                </p:cTn>
                              </p:par>
                              <p:par>
                                <p:cTn id="114" presetID="31" presetClass="entr" presetSubtype="0" fill="hold" nodeType="withEffect">
                                  <p:stCondLst>
                                    <p:cond delay="0"/>
                                  </p:stCondLst>
                                  <p:childTnLst>
                                    <p:set>
                                      <p:cBhvr>
                                        <p:cTn id="115" dur="1" fill="hold">
                                          <p:stCondLst>
                                            <p:cond delay="0"/>
                                          </p:stCondLst>
                                        </p:cTn>
                                        <p:tgtEl>
                                          <p:spTgt spid="18451"/>
                                        </p:tgtEl>
                                        <p:attrNameLst>
                                          <p:attrName>style.visibility</p:attrName>
                                        </p:attrNameLst>
                                      </p:cBhvr>
                                      <p:to>
                                        <p:strVal val="visible"/>
                                      </p:to>
                                    </p:set>
                                    <p:anim calcmode="lin" valueType="num">
                                      <p:cBhvr>
                                        <p:cTn id="116" dur="300" fill="hold"/>
                                        <p:tgtEl>
                                          <p:spTgt spid="18451"/>
                                        </p:tgtEl>
                                        <p:attrNameLst>
                                          <p:attrName>ppt_w</p:attrName>
                                        </p:attrNameLst>
                                      </p:cBhvr>
                                      <p:tavLst>
                                        <p:tav tm="0">
                                          <p:val>
                                            <p:fltVal val="0"/>
                                          </p:val>
                                        </p:tav>
                                        <p:tav tm="100000">
                                          <p:val>
                                            <p:strVal val="#ppt_w"/>
                                          </p:val>
                                        </p:tav>
                                      </p:tavLst>
                                    </p:anim>
                                    <p:anim calcmode="lin" valueType="num">
                                      <p:cBhvr>
                                        <p:cTn id="117" dur="300" fill="hold"/>
                                        <p:tgtEl>
                                          <p:spTgt spid="18451"/>
                                        </p:tgtEl>
                                        <p:attrNameLst>
                                          <p:attrName>ppt_h</p:attrName>
                                        </p:attrNameLst>
                                      </p:cBhvr>
                                      <p:tavLst>
                                        <p:tav tm="0">
                                          <p:val>
                                            <p:fltVal val="0"/>
                                          </p:val>
                                        </p:tav>
                                        <p:tav tm="100000">
                                          <p:val>
                                            <p:strVal val="#ppt_h"/>
                                          </p:val>
                                        </p:tav>
                                      </p:tavLst>
                                    </p:anim>
                                    <p:anim calcmode="lin" valueType="num">
                                      <p:cBhvr>
                                        <p:cTn id="118" dur="300" fill="hold"/>
                                        <p:tgtEl>
                                          <p:spTgt spid="18451"/>
                                        </p:tgtEl>
                                        <p:attrNameLst>
                                          <p:attrName>style.rotation</p:attrName>
                                        </p:attrNameLst>
                                      </p:cBhvr>
                                      <p:tavLst>
                                        <p:tav tm="0">
                                          <p:val>
                                            <p:fltVal val="90"/>
                                          </p:val>
                                        </p:tav>
                                        <p:tav tm="100000">
                                          <p:val>
                                            <p:fltVal val="0"/>
                                          </p:val>
                                        </p:tav>
                                      </p:tavLst>
                                    </p:anim>
                                    <p:animEffect transition="in" filter="fade">
                                      <p:cBhvr>
                                        <p:cTn id="119" dur="300"/>
                                        <p:tgtEl>
                                          <p:spTgt spid="18451"/>
                                        </p:tgtEl>
                                      </p:cBhvr>
                                    </p:animEffect>
                                  </p:childTnLst>
                                </p:cTn>
                              </p:par>
                              <p:par>
                                <p:cTn id="120" presetID="31" presetClass="entr" presetSubtype="0" fill="hold" nodeType="withEffect">
                                  <p:stCondLst>
                                    <p:cond delay="0"/>
                                  </p:stCondLst>
                                  <p:childTnLst>
                                    <p:set>
                                      <p:cBhvr>
                                        <p:cTn id="121" dur="1" fill="hold">
                                          <p:stCondLst>
                                            <p:cond delay="0"/>
                                          </p:stCondLst>
                                        </p:cTn>
                                        <p:tgtEl>
                                          <p:spTgt spid="18452"/>
                                        </p:tgtEl>
                                        <p:attrNameLst>
                                          <p:attrName>style.visibility</p:attrName>
                                        </p:attrNameLst>
                                      </p:cBhvr>
                                      <p:to>
                                        <p:strVal val="visible"/>
                                      </p:to>
                                    </p:set>
                                    <p:anim calcmode="lin" valueType="num">
                                      <p:cBhvr>
                                        <p:cTn id="122" dur="300" fill="hold"/>
                                        <p:tgtEl>
                                          <p:spTgt spid="18452"/>
                                        </p:tgtEl>
                                        <p:attrNameLst>
                                          <p:attrName>ppt_w</p:attrName>
                                        </p:attrNameLst>
                                      </p:cBhvr>
                                      <p:tavLst>
                                        <p:tav tm="0">
                                          <p:val>
                                            <p:fltVal val="0"/>
                                          </p:val>
                                        </p:tav>
                                        <p:tav tm="100000">
                                          <p:val>
                                            <p:strVal val="#ppt_w"/>
                                          </p:val>
                                        </p:tav>
                                      </p:tavLst>
                                    </p:anim>
                                    <p:anim calcmode="lin" valueType="num">
                                      <p:cBhvr>
                                        <p:cTn id="123" dur="300" fill="hold"/>
                                        <p:tgtEl>
                                          <p:spTgt spid="18452"/>
                                        </p:tgtEl>
                                        <p:attrNameLst>
                                          <p:attrName>ppt_h</p:attrName>
                                        </p:attrNameLst>
                                      </p:cBhvr>
                                      <p:tavLst>
                                        <p:tav tm="0">
                                          <p:val>
                                            <p:fltVal val="0"/>
                                          </p:val>
                                        </p:tav>
                                        <p:tav tm="100000">
                                          <p:val>
                                            <p:strVal val="#ppt_h"/>
                                          </p:val>
                                        </p:tav>
                                      </p:tavLst>
                                    </p:anim>
                                    <p:anim calcmode="lin" valueType="num">
                                      <p:cBhvr>
                                        <p:cTn id="124" dur="300" fill="hold"/>
                                        <p:tgtEl>
                                          <p:spTgt spid="18452"/>
                                        </p:tgtEl>
                                        <p:attrNameLst>
                                          <p:attrName>style.rotation</p:attrName>
                                        </p:attrNameLst>
                                      </p:cBhvr>
                                      <p:tavLst>
                                        <p:tav tm="0">
                                          <p:val>
                                            <p:fltVal val="90"/>
                                          </p:val>
                                        </p:tav>
                                        <p:tav tm="100000">
                                          <p:val>
                                            <p:fltVal val="0"/>
                                          </p:val>
                                        </p:tav>
                                      </p:tavLst>
                                    </p:anim>
                                    <p:animEffect transition="in" filter="fade">
                                      <p:cBhvr>
                                        <p:cTn id="125" dur="300"/>
                                        <p:tgtEl>
                                          <p:spTgt spid="18452"/>
                                        </p:tgtEl>
                                      </p:cBhvr>
                                    </p:animEffect>
                                  </p:childTnLst>
                                </p:cTn>
                              </p:par>
                              <p:par>
                                <p:cTn id="126" presetID="31" presetClass="entr" presetSubtype="0" fill="hold" nodeType="withEffect">
                                  <p:stCondLst>
                                    <p:cond delay="0"/>
                                  </p:stCondLst>
                                  <p:childTnLst>
                                    <p:set>
                                      <p:cBhvr>
                                        <p:cTn id="127" dur="1" fill="hold">
                                          <p:stCondLst>
                                            <p:cond delay="0"/>
                                          </p:stCondLst>
                                        </p:cTn>
                                        <p:tgtEl>
                                          <p:spTgt spid="18453"/>
                                        </p:tgtEl>
                                        <p:attrNameLst>
                                          <p:attrName>style.visibility</p:attrName>
                                        </p:attrNameLst>
                                      </p:cBhvr>
                                      <p:to>
                                        <p:strVal val="visible"/>
                                      </p:to>
                                    </p:set>
                                    <p:anim calcmode="lin" valueType="num">
                                      <p:cBhvr>
                                        <p:cTn id="128" dur="300" fill="hold"/>
                                        <p:tgtEl>
                                          <p:spTgt spid="18453"/>
                                        </p:tgtEl>
                                        <p:attrNameLst>
                                          <p:attrName>ppt_w</p:attrName>
                                        </p:attrNameLst>
                                      </p:cBhvr>
                                      <p:tavLst>
                                        <p:tav tm="0">
                                          <p:val>
                                            <p:fltVal val="0"/>
                                          </p:val>
                                        </p:tav>
                                        <p:tav tm="100000">
                                          <p:val>
                                            <p:strVal val="#ppt_w"/>
                                          </p:val>
                                        </p:tav>
                                      </p:tavLst>
                                    </p:anim>
                                    <p:anim calcmode="lin" valueType="num">
                                      <p:cBhvr>
                                        <p:cTn id="129" dur="300" fill="hold"/>
                                        <p:tgtEl>
                                          <p:spTgt spid="18453"/>
                                        </p:tgtEl>
                                        <p:attrNameLst>
                                          <p:attrName>ppt_h</p:attrName>
                                        </p:attrNameLst>
                                      </p:cBhvr>
                                      <p:tavLst>
                                        <p:tav tm="0">
                                          <p:val>
                                            <p:fltVal val="0"/>
                                          </p:val>
                                        </p:tav>
                                        <p:tav tm="100000">
                                          <p:val>
                                            <p:strVal val="#ppt_h"/>
                                          </p:val>
                                        </p:tav>
                                      </p:tavLst>
                                    </p:anim>
                                    <p:anim calcmode="lin" valueType="num">
                                      <p:cBhvr>
                                        <p:cTn id="130" dur="300" fill="hold"/>
                                        <p:tgtEl>
                                          <p:spTgt spid="18453"/>
                                        </p:tgtEl>
                                        <p:attrNameLst>
                                          <p:attrName>style.rotation</p:attrName>
                                        </p:attrNameLst>
                                      </p:cBhvr>
                                      <p:tavLst>
                                        <p:tav tm="0">
                                          <p:val>
                                            <p:fltVal val="90"/>
                                          </p:val>
                                        </p:tav>
                                        <p:tav tm="100000">
                                          <p:val>
                                            <p:fltVal val="0"/>
                                          </p:val>
                                        </p:tav>
                                      </p:tavLst>
                                    </p:anim>
                                    <p:animEffect transition="in" filter="fade">
                                      <p:cBhvr>
                                        <p:cTn id="131" dur="300"/>
                                        <p:tgtEl>
                                          <p:spTgt spid="18453"/>
                                        </p:tgtEl>
                                      </p:cBhvr>
                                    </p:animEffect>
                                  </p:childTnLst>
                                </p:cTn>
                              </p:par>
                              <p:par>
                                <p:cTn id="132" presetID="31" presetClass="entr" presetSubtype="0" fill="hold" nodeType="withEffect">
                                  <p:stCondLst>
                                    <p:cond delay="0"/>
                                  </p:stCondLst>
                                  <p:childTnLst>
                                    <p:set>
                                      <p:cBhvr>
                                        <p:cTn id="133" dur="1" fill="hold">
                                          <p:stCondLst>
                                            <p:cond delay="0"/>
                                          </p:stCondLst>
                                        </p:cTn>
                                        <p:tgtEl>
                                          <p:spTgt spid="18454"/>
                                        </p:tgtEl>
                                        <p:attrNameLst>
                                          <p:attrName>style.visibility</p:attrName>
                                        </p:attrNameLst>
                                      </p:cBhvr>
                                      <p:to>
                                        <p:strVal val="visible"/>
                                      </p:to>
                                    </p:set>
                                    <p:anim calcmode="lin" valueType="num">
                                      <p:cBhvr>
                                        <p:cTn id="134" dur="300" fill="hold"/>
                                        <p:tgtEl>
                                          <p:spTgt spid="18454"/>
                                        </p:tgtEl>
                                        <p:attrNameLst>
                                          <p:attrName>ppt_w</p:attrName>
                                        </p:attrNameLst>
                                      </p:cBhvr>
                                      <p:tavLst>
                                        <p:tav tm="0">
                                          <p:val>
                                            <p:fltVal val="0"/>
                                          </p:val>
                                        </p:tav>
                                        <p:tav tm="100000">
                                          <p:val>
                                            <p:strVal val="#ppt_w"/>
                                          </p:val>
                                        </p:tav>
                                      </p:tavLst>
                                    </p:anim>
                                    <p:anim calcmode="lin" valueType="num">
                                      <p:cBhvr>
                                        <p:cTn id="135" dur="300" fill="hold"/>
                                        <p:tgtEl>
                                          <p:spTgt spid="18454"/>
                                        </p:tgtEl>
                                        <p:attrNameLst>
                                          <p:attrName>ppt_h</p:attrName>
                                        </p:attrNameLst>
                                      </p:cBhvr>
                                      <p:tavLst>
                                        <p:tav tm="0">
                                          <p:val>
                                            <p:fltVal val="0"/>
                                          </p:val>
                                        </p:tav>
                                        <p:tav tm="100000">
                                          <p:val>
                                            <p:strVal val="#ppt_h"/>
                                          </p:val>
                                        </p:tav>
                                      </p:tavLst>
                                    </p:anim>
                                    <p:anim calcmode="lin" valueType="num">
                                      <p:cBhvr>
                                        <p:cTn id="136" dur="300" fill="hold"/>
                                        <p:tgtEl>
                                          <p:spTgt spid="18454"/>
                                        </p:tgtEl>
                                        <p:attrNameLst>
                                          <p:attrName>style.rotation</p:attrName>
                                        </p:attrNameLst>
                                      </p:cBhvr>
                                      <p:tavLst>
                                        <p:tav tm="0">
                                          <p:val>
                                            <p:fltVal val="90"/>
                                          </p:val>
                                        </p:tav>
                                        <p:tav tm="100000">
                                          <p:val>
                                            <p:fltVal val="0"/>
                                          </p:val>
                                        </p:tav>
                                      </p:tavLst>
                                    </p:anim>
                                    <p:animEffect transition="in" filter="fade">
                                      <p:cBhvr>
                                        <p:cTn id="137" dur="300"/>
                                        <p:tgtEl>
                                          <p:spTgt spid="18454"/>
                                        </p:tgtEl>
                                      </p:cBhvr>
                                    </p:animEffect>
                                  </p:childTnLst>
                                </p:cTn>
                              </p:par>
                              <p:par>
                                <p:cTn id="138" presetID="31" presetClass="entr" presetSubtype="0" fill="hold" nodeType="withEffect">
                                  <p:stCondLst>
                                    <p:cond delay="0"/>
                                  </p:stCondLst>
                                  <p:childTnLst>
                                    <p:set>
                                      <p:cBhvr>
                                        <p:cTn id="139" dur="1" fill="hold">
                                          <p:stCondLst>
                                            <p:cond delay="0"/>
                                          </p:stCondLst>
                                        </p:cTn>
                                        <p:tgtEl>
                                          <p:spTgt spid="18455"/>
                                        </p:tgtEl>
                                        <p:attrNameLst>
                                          <p:attrName>style.visibility</p:attrName>
                                        </p:attrNameLst>
                                      </p:cBhvr>
                                      <p:to>
                                        <p:strVal val="visible"/>
                                      </p:to>
                                    </p:set>
                                    <p:anim calcmode="lin" valueType="num">
                                      <p:cBhvr>
                                        <p:cTn id="140" dur="300" fill="hold"/>
                                        <p:tgtEl>
                                          <p:spTgt spid="18455"/>
                                        </p:tgtEl>
                                        <p:attrNameLst>
                                          <p:attrName>ppt_w</p:attrName>
                                        </p:attrNameLst>
                                      </p:cBhvr>
                                      <p:tavLst>
                                        <p:tav tm="0">
                                          <p:val>
                                            <p:fltVal val="0"/>
                                          </p:val>
                                        </p:tav>
                                        <p:tav tm="100000">
                                          <p:val>
                                            <p:strVal val="#ppt_w"/>
                                          </p:val>
                                        </p:tav>
                                      </p:tavLst>
                                    </p:anim>
                                    <p:anim calcmode="lin" valueType="num">
                                      <p:cBhvr>
                                        <p:cTn id="141" dur="300" fill="hold"/>
                                        <p:tgtEl>
                                          <p:spTgt spid="18455"/>
                                        </p:tgtEl>
                                        <p:attrNameLst>
                                          <p:attrName>ppt_h</p:attrName>
                                        </p:attrNameLst>
                                      </p:cBhvr>
                                      <p:tavLst>
                                        <p:tav tm="0">
                                          <p:val>
                                            <p:fltVal val="0"/>
                                          </p:val>
                                        </p:tav>
                                        <p:tav tm="100000">
                                          <p:val>
                                            <p:strVal val="#ppt_h"/>
                                          </p:val>
                                        </p:tav>
                                      </p:tavLst>
                                    </p:anim>
                                    <p:anim calcmode="lin" valueType="num">
                                      <p:cBhvr>
                                        <p:cTn id="142" dur="300" fill="hold"/>
                                        <p:tgtEl>
                                          <p:spTgt spid="18455"/>
                                        </p:tgtEl>
                                        <p:attrNameLst>
                                          <p:attrName>style.rotation</p:attrName>
                                        </p:attrNameLst>
                                      </p:cBhvr>
                                      <p:tavLst>
                                        <p:tav tm="0">
                                          <p:val>
                                            <p:fltVal val="90"/>
                                          </p:val>
                                        </p:tav>
                                        <p:tav tm="100000">
                                          <p:val>
                                            <p:fltVal val="0"/>
                                          </p:val>
                                        </p:tav>
                                      </p:tavLst>
                                    </p:anim>
                                    <p:animEffect transition="in" filter="fade">
                                      <p:cBhvr>
                                        <p:cTn id="143" dur="300"/>
                                        <p:tgtEl>
                                          <p:spTgt spid="18455"/>
                                        </p:tgtEl>
                                      </p:cBhvr>
                                    </p:animEffect>
                                  </p:childTnLst>
                                </p:cTn>
                              </p:par>
                              <p:par>
                                <p:cTn id="144" presetID="31" presetClass="entr" presetSubtype="0" fill="hold" nodeType="withEffect">
                                  <p:stCondLst>
                                    <p:cond delay="0"/>
                                  </p:stCondLst>
                                  <p:childTnLst>
                                    <p:set>
                                      <p:cBhvr>
                                        <p:cTn id="145" dur="1" fill="hold">
                                          <p:stCondLst>
                                            <p:cond delay="0"/>
                                          </p:stCondLst>
                                        </p:cTn>
                                        <p:tgtEl>
                                          <p:spTgt spid="18456"/>
                                        </p:tgtEl>
                                        <p:attrNameLst>
                                          <p:attrName>style.visibility</p:attrName>
                                        </p:attrNameLst>
                                      </p:cBhvr>
                                      <p:to>
                                        <p:strVal val="visible"/>
                                      </p:to>
                                    </p:set>
                                    <p:anim calcmode="lin" valueType="num">
                                      <p:cBhvr>
                                        <p:cTn id="146" dur="300" fill="hold"/>
                                        <p:tgtEl>
                                          <p:spTgt spid="18456"/>
                                        </p:tgtEl>
                                        <p:attrNameLst>
                                          <p:attrName>ppt_w</p:attrName>
                                        </p:attrNameLst>
                                      </p:cBhvr>
                                      <p:tavLst>
                                        <p:tav tm="0">
                                          <p:val>
                                            <p:fltVal val="0"/>
                                          </p:val>
                                        </p:tav>
                                        <p:tav tm="100000">
                                          <p:val>
                                            <p:strVal val="#ppt_w"/>
                                          </p:val>
                                        </p:tav>
                                      </p:tavLst>
                                    </p:anim>
                                    <p:anim calcmode="lin" valueType="num">
                                      <p:cBhvr>
                                        <p:cTn id="147" dur="300" fill="hold"/>
                                        <p:tgtEl>
                                          <p:spTgt spid="18456"/>
                                        </p:tgtEl>
                                        <p:attrNameLst>
                                          <p:attrName>ppt_h</p:attrName>
                                        </p:attrNameLst>
                                      </p:cBhvr>
                                      <p:tavLst>
                                        <p:tav tm="0">
                                          <p:val>
                                            <p:fltVal val="0"/>
                                          </p:val>
                                        </p:tav>
                                        <p:tav tm="100000">
                                          <p:val>
                                            <p:strVal val="#ppt_h"/>
                                          </p:val>
                                        </p:tav>
                                      </p:tavLst>
                                    </p:anim>
                                    <p:anim calcmode="lin" valueType="num">
                                      <p:cBhvr>
                                        <p:cTn id="148" dur="300" fill="hold"/>
                                        <p:tgtEl>
                                          <p:spTgt spid="18456"/>
                                        </p:tgtEl>
                                        <p:attrNameLst>
                                          <p:attrName>style.rotation</p:attrName>
                                        </p:attrNameLst>
                                      </p:cBhvr>
                                      <p:tavLst>
                                        <p:tav tm="0">
                                          <p:val>
                                            <p:fltVal val="90"/>
                                          </p:val>
                                        </p:tav>
                                        <p:tav tm="100000">
                                          <p:val>
                                            <p:fltVal val="0"/>
                                          </p:val>
                                        </p:tav>
                                      </p:tavLst>
                                    </p:anim>
                                    <p:animEffect transition="in" filter="fade">
                                      <p:cBhvr>
                                        <p:cTn id="149" dur="300"/>
                                        <p:tgtEl>
                                          <p:spTgt spid="18456"/>
                                        </p:tgtEl>
                                      </p:cBhvr>
                                    </p:animEffect>
                                  </p:childTnLst>
                                </p:cTn>
                              </p:par>
                              <p:par>
                                <p:cTn id="150" presetID="31" presetClass="entr" presetSubtype="0" fill="hold" nodeType="withEffect">
                                  <p:stCondLst>
                                    <p:cond delay="0"/>
                                  </p:stCondLst>
                                  <p:childTnLst>
                                    <p:set>
                                      <p:cBhvr>
                                        <p:cTn id="151" dur="1" fill="hold">
                                          <p:stCondLst>
                                            <p:cond delay="0"/>
                                          </p:stCondLst>
                                        </p:cTn>
                                        <p:tgtEl>
                                          <p:spTgt spid="18457"/>
                                        </p:tgtEl>
                                        <p:attrNameLst>
                                          <p:attrName>style.visibility</p:attrName>
                                        </p:attrNameLst>
                                      </p:cBhvr>
                                      <p:to>
                                        <p:strVal val="visible"/>
                                      </p:to>
                                    </p:set>
                                    <p:anim calcmode="lin" valueType="num">
                                      <p:cBhvr>
                                        <p:cTn id="152" dur="300" fill="hold"/>
                                        <p:tgtEl>
                                          <p:spTgt spid="18457"/>
                                        </p:tgtEl>
                                        <p:attrNameLst>
                                          <p:attrName>ppt_w</p:attrName>
                                        </p:attrNameLst>
                                      </p:cBhvr>
                                      <p:tavLst>
                                        <p:tav tm="0">
                                          <p:val>
                                            <p:fltVal val="0"/>
                                          </p:val>
                                        </p:tav>
                                        <p:tav tm="100000">
                                          <p:val>
                                            <p:strVal val="#ppt_w"/>
                                          </p:val>
                                        </p:tav>
                                      </p:tavLst>
                                    </p:anim>
                                    <p:anim calcmode="lin" valueType="num">
                                      <p:cBhvr>
                                        <p:cTn id="153" dur="300" fill="hold"/>
                                        <p:tgtEl>
                                          <p:spTgt spid="18457"/>
                                        </p:tgtEl>
                                        <p:attrNameLst>
                                          <p:attrName>ppt_h</p:attrName>
                                        </p:attrNameLst>
                                      </p:cBhvr>
                                      <p:tavLst>
                                        <p:tav tm="0">
                                          <p:val>
                                            <p:fltVal val="0"/>
                                          </p:val>
                                        </p:tav>
                                        <p:tav tm="100000">
                                          <p:val>
                                            <p:strVal val="#ppt_h"/>
                                          </p:val>
                                        </p:tav>
                                      </p:tavLst>
                                    </p:anim>
                                    <p:anim calcmode="lin" valueType="num">
                                      <p:cBhvr>
                                        <p:cTn id="154" dur="300" fill="hold"/>
                                        <p:tgtEl>
                                          <p:spTgt spid="18457"/>
                                        </p:tgtEl>
                                        <p:attrNameLst>
                                          <p:attrName>style.rotation</p:attrName>
                                        </p:attrNameLst>
                                      </p:cBhvr>
                                      <p:tavLst>
                                        <p:tav tm="0">
                                          <p:val>
                                            <p:fltVal val="90"/>
                                          </p:val>
                                        </p:tav>
                                        <p:tav tm="100000">
                                          <p:val>
                                            <p:fltVal val="0"/>
                                          </p:val>
                                        </p:tav>
                                      </p:tavLst>
                                    </p:anim>
                                    <p:animEffect transition="in" filter="fade">
                                      <p:cBhvr>
                                        <p:cTn id="155" dur="300"/>
                                        <p:tgtEl>
                                          <p:spTgt spid="18457"/>
                                        </p:tgtEl>
                                      </p:cBhvr>
                                    </p:animEffect>
                                  </p:childTnLst>
                                </p:cTn>
                              </p:par>
                              <p:par>
                                <p:cTn id="156" presetID="31" presetClass="entr" presetSubtype="0" fill="hold" nodeType="withEffect">
                                  <p:stCondLst>
                                    <p:cond delay="0"/>
                                  </p:stCondLst>
                                  <p:childTnLst>
                                    <p:set>
                                      <p:cBhvr>
                                        <p:cTn id="157" dur="1" fill="hold">
                                          <p:stCondLst>
                                            <p:cond delay="0"/>
                                          </p:stCondLst>
                                        </p:cTn>
                                        <p:tgtEl>
                                          <p:spTgt spid="18458"/>
                                        </p:tgtEl>
                                        <p:attrNameLst>
                                          <p:attrName>style.visibility</p:attrName>
                                        </p:attrNameLst>
                                      </p:cBhvr>
                                      <p:to>
                                        <p:strVal val="visible"/>
                                      </p:to>
                                    </p:set>
                                    <p:anim calcmode="lin" valueType="num">
                                      <p:cBhvr>
                                        <p:cTn id="158" dur="300" fill="hold"/>
                                        <p:tgtEl>
                                          <p:spTgt spid="18458"/>
                                        </p:tgtEl>
                                        <p:attrNameLst>
                                          <p:attrName>ppt_w</p:attrName>
                                        </p:attrNameLst>
                                      </p:cBhvr>
                                      <p:tavLst>
                                        <p:tav tm="0">
                                          <p:val>
                                            <p:fltVal val="0"/>
                                          </p:val>
                                        </p:tav>
                                        <p:tav tm="100000">
                                          <p:val>
                                            <p:strVal val="#ppt_w"/>
                                          </p:val>
                                        </p:tav>
                                      </p:tavLst>
                                    </p:anim>
                                    <p:anim calcmode="lin" valueType="num">
                                      <p:cBhvr>
                                        <p:cTn id="159" dur="300" fill="hold"/>
                                        <p:tgtEl>
                                          <p:spTgt spid="18458"/>
                                        </p:tgtEl>
                                        <p:attrNameLst>
                                          <p:attrName>ppt_h</p:attrName>
                                        </p:attrNameLst>
                                      </p:cBhvr>
                                      <p:tavLst>
                                        <p:tav tm="0">
                                          <p:val>
                                            <p:fltVal val="0"/>
                                          </p:val>
                                        </p:tav>
                                        <p:tav tm="100000">
                                          <p:val>
                                            <p:strVal val="#ppt_h"/>
                                          </p:val>
                                        </p:tav>
                                      </p:tavLst>
                                    </p:anim>
                                    <p:anim calcmode="lin" valueType="num">
                                      <p:cBhvr>
                                        <p:cTn id="160" dur="300" fill="hold"/>
                                        <p:tgtEl>
                                          <p:spTgt spid="18458"/>
                                        </p:tgtEl>
                                        <p:attrNameLst>
                                          <p:attrName>style.rotation</p:attrName>
                                        </p:attrNameLst>
                                      </p:cBhvr>
                                      <p:tavLst>
                                        <p:tav tm="0">
                                          <p:val>
                                            <p:fltVal val="90"/>
                                          </p:val>
                                        </p:tav>
                                        <p:tav tm="100000">
                                          <p:val>
                                            <p:fltVal val="0"/>
                                          </p:val>
                                        </p:tav>
                                      </p:tavLst>
                                    </p:anim>
                                    <p:animEffect transition="in" filter="fade">
                                      <p:cBhvr>
                                        <p:cTn id="161" dur="300"/>
                                        <p:tgtEl>
                                          <p:spTgt spid="18458"/>
                                        </p:tgtEl>
                                      </p:cBhvr>
                                    </p:animEffect>
                                  </p:childTnLst>
                                </p:cTn>
                              </p:par>
                              <p:par>
                                <p:cTn id="162" presetID="31" presetClass="entr" presetSubtype="0" fill="hold" nodeType="withEffect">
                                  <p:stCondLst>
                                    <p:cond delay="0"/>
                                  </p:stCondLst>
                                  <p:childTnLst>
                                    <p:set>
                                      <p:cBhvr>
                                        <p:cTn id="163" dur="1" fill="hold">
                                          <p:stCondLst>
                                            <p:cond delay="0"/>
                                          </p:stCondLst>
                                        </p:cTn>
                                        <p:tgtEl>
                                          <p:spTgt spid="18459"/>
                                        </p:tgtEl>
                                        <p:attrNameLst>
                                          <p:attrName>style.visibility</p:attrName>
                                        </p:attrNameLst>
                                      </p:cBhvr>
                                      <p:to>
                                        <p:strVal val="visible"/>
                                      </p:to>
                                    </p:set>
                                    <p:anim calcmode="lin" valueType="num">
                                      <p:cBhvr>
                                        <p:cTn id="164" dur="300" fill="hold"/>
                                        <p:tgtEl>
                                          <p:spTgt spid="18459"/>
                                        </p:tgtEl>
                                        <p:attrNameLst>
                                          <p:attrName>ppt_w</p:attrName>
                                        </p:attrNameLst>
                                      </p:cBhvr>
                                      <p:tavLst>
                                        <p:tav tm="0">
                                          <p:val>
                                            <p:fltVal val="0"/>
                                          </p:val>
                                        </p:tav>
                                        <p:tav tm="100000">
                                          <p:val>
                                            <p:strVal val="#ppt_w"/>
                                          </p:val>
                                        </p:tav>
                                      </p:tavLst>
                                    </p:anim>
                                    <p:anim calcmode="lin" valueType="num">
                                      <p:cBhvr>
                                        <p:cTn id="165" dur="300" fill="hold"/>
                                        <p:tgtEl>
                                          <p:spTgt spid="18459"/>
                                        </p:tgtEl>
                                        <p:attrNameLst>
                                          <p:attrName>ppt_h</p:attrName>
                                        </p:attrNameLst>
                                      </p:cBhvr>
                                      <p:tavLst>
                                        <p:tav tm="0">
                                          <p:val>
                                            <p:fltVal val="0"/>
                                          </p:val>
                                        </p:tav>
                                        <p:tav tm="100000">
                                          <p:val>
                                            <p:strVal val="#ppt_h"/>
                                          </p:val>
                                        </p:tav>
                                      </p:tavLst>
                                    </p:anim>
                                    <p:anim calcmode="lin" valueType="num">
                                      <p:cBhvr>
                                        <p:cTn id="166" dur="300" fill="hold"/>
                                        <p:tgtEl>
                                          <p:spTgt spid="18459"/>
                                        </p:tgtEl>
                                        <p:attrNameLst>
                                          <p:attrName>style.rotation</p:attrName>
                                        </p:attrNameLst>
                                      </p:cBhvr>
                                      <p:tavLst>
                                        <p:tav tm="0">
                                          <p:val>
                                            <p:fltVal val="90"/>
                                          </p:val>
                                        </p:tav>
                                        <p:tav tm="100000">
                                          <p:val>
                                            <p:fltVal val="0"/>
                                          </p:val>
                                        </p:tav>
                                      </p:tavLst>
                                    </p:anim>
                                    <p:animEffect transition="in" filter="fade">
                                      <p:cBhvr>
                                        <p:cTn id="167" dur="300"/>
                                        <p:tgtEl>
                                          <p:spTgt spid="18459"/>
                                        </p:tgtEl>
                                      </p:cBhvr>
                                    </p:animEffect>
                                  </p:childTnLst>
                                </p:cTn>
                              </p:par>
                              <p:par>
                                <p:cTn id="168" presetID="31" presetClass="entr" presetSubtype="0" fill="hold" nodeType="withEffect">
                                  <p:stCondLst>
                                    <p:cond delay="0"/>
                                  </p:stCondLst>
                                  <p:childTnLst>
                                    <p:set>
                                      <p:cBhvr>
                                        <p:cTn id="169" dur="1" fill="hold">
                                          <p:stCondLst>
                                            <p:cond delay="0"/>
                                          </p:stCondLst>
                                        </p:cTn>
                                        <p:tgtEl>
                                          <p:spTgt spid="18460"/>
                                        </p:tgtEl>
                                        <p:attrNameLst>
                                          <p:attrName>style.visibility</p:attrName>
                                        </p:attrNameLst>
                                      </p:cBhvr>
                                      <p:to>
                                        <p:strVal val="visible"/>
                                      </p:to>
                                    </p:set>
                                    <p:anim calcmode="lin" valueType="num">
                                      <p:cBhvr>
                                        <p:cTn id="170" dur="300" fill="hold"/>
                                        <p:tgtEl>
                                          <p:spTgt spid="18460"/>
                                        </p:tgtEl>
                                        <p:attrNameLst>
                                          <p:attrName>ppt_w</p:attrName>
                                        </p:attrNameLst>
                                      </p:cBhvr>
                                      <p:tavLst>
                                        <p:tav tm="0">
                                          <p:val>
                                            <p:fltVal val="0"/>
                                          </p:val>
                                        </p:tav>
                                        <p:tav tm="100000">
                                          <p:val>
                                            <p:strVal val="#ppt_w"/>
                                          </p:val>
                                        </p:tav>
                                      </p:tavLst>
                                    </p:anim>
                                    <p:anim calcmode="lin" valueType="num">
                                      <p:cBhvr>
                                        <p:cTn id="171" dur="300" fill="hold"/>
                                        <p:tgtEl>
                                          <p:spTgt spid="18460"/>
                                        </p:tgtEl>
                                        <p:attrNameLst>
                                          <p:attrName>ppt_h</p:attrName>
                                        </p:attrNameLst>
                                      </p:cBhvr>
                                      <p:tavLst>
                                        <p:tav tm="0">
                                          <p:val>
                                            <p:fltVal val="0"/>
                                          </p:val>
                                        </p:tav>
                                        <p:tav tm="100000">
                                          <p:val>
                                            <p:strVal val="#ppt_h"/>
                                          </p:val>
                                        </p:tav>
                                      </p:tavLst>
                                    </p:anim>
                                    <p:anim calcmode="lin" valueType="num">
                                      <p:cBhvr>
                                        <p:cTn id="172" dur="300" fill="hold"/>
                                        <p:tgtEl>
                                          <p:spTgt spid="18460"/>
                                        </p:tgtEl>
                                        <p:attrNameLst>
                                          <p:attrName>style.rotation</p:attrName>
                                        </p:attrNameLst>
                                      </p:cBhvr>
                                      <p:tavLst>
                                        <p:tav tm="0">
                                          <p:val>
                                            <p:fltVal val="90"/>
                                          </p:val>
                                        </p:tav>
                                        <p:tav tm="100000">
                                          <p:val>
                                            <p:fltVal val="0"/>
                                          </p:val>
                                        </p:tav>
                                      </p:tavLst>
                                    </p:anim>
                                    <p:animEffect transition="in" filter="fade">
                                      <p:cBhvr>
                                        <p:cTn id="173" dur="300"/>
                                        <p:tgtEl>
                                          <p:spTgt spid="18460"/>
                                        </p:tgtEl>
                                      </p:cBhvr>
                                    </p:animEffect>
                                  </p:childTnLst>
                                </p:cTn>
                              </p:par>
                              <p:par>
                                <p:cTn id="174" presetID="31" presetClass="entr" presetSubtype="0" fill="hold" nodeType="withEffect">
                                  <p:stCondLst>
                                    <p:cond delay="0"/>
                                  </p:stCondLst>
                                  <p:childTnLst>
                                    <p:set>
                                      <p:cBhvr>
                                        <p:cTn id="175" dur="1" fill="hold">
                                          <p:stCondLst>
                                            <p:cond delay="0"/>
                                          </p:stCondLst>
                                        </p:cTn>
                                        <p:tgtEl>
                                          <p:spTgt spid="18461"/>
                                        </p:tgtEl>
                                        <p:attrNameLst>
                                          <p:attrName>style.visibility</p:attrName>
                                        </p:attrNameLst>
                                      </p:cBhvr>
                                      <p:to>
                                        <p:strVal val="visible"/>
                                      </p:to>
                                    </p:set>
                                    <p:anim calcmode="lin" valueType="num">
                                      <p:cBhvr>
                                        <p:cTn id="176" dur="300" fill="hold"/>
                                        <p:tgtEl>
                                          <p:spTgt spid="18461"/>
                                        </p:tgtEl>
                                        <p:attrNameLst>
                                          <p:attrName>ppt_w</p:attrName>
                                        </p:attrNameLst>
                                      </p:cBhvr>
                                      <p:tavLst>
                                        <p:tav tm="0">
                                          <p:val>
                                            <p:fltVal val="0"/>
                                          </p:val>
                                        </p:tav>
                                        <p:tav tm="100000">
                                          <p:val>
                                            <p:strVal val="#ppt_w"/>
                                          </p:val>
                                        </p:tav>
                                      </p:tavLst>
                                    </p:anim>
                                    <p:anim calcmode="lin" valueType="num">
                                      <p:cBhvr>
                                        <p:cTn id="177" dur="300" fill="hold"/>
                                        <p:tgtEl>
                                          <p:spTgt spid="18461"/>
                                        </p:tgtEl>
                                        <p:attrNameLst>
                                          <p:attrName>ppt_h</p:attrName>
                                        </p:attrNameLst>
                                      </p:cBhvr>
                                      <p:tavLst>
                                        <p:tav tm="0">
                                          <p:val>
                                            <p:fltVal val="0"/>
                                          </p:val>
                                        </p:tav>
                                        <p:tav tm="100000">
                                          <p:val>
                                            <p:strVal val="#ppt_h"/>
                                          </p:val>
                                        </p:tav>
                                      </p:tavLst>
                                    </p:anim>
                                    <p:anim calcmode="lin" valueType="num">
                                      <p:cBhvr>
                                        <p:cTn id="178" dur="300" fill="hold"/>
                                        <p:tgtEl>
                                          <p:spTgt spid="18461"/>
                                        </p:tgtEl>
                                        <p:attrNameLst>
                                          <p:attrName>style.rotation</p:attrName>
                                        </p:attrNameLst>
                                      </p:cBhvr>
                                      <p:tavLst>
                                        <p:tav tm="0">
                                          <p:val>
                                            <p:fltVal val="90"/>
                                          </p:val>
                                        </p:tav>
                                        <p:tav tm="100000">
                                          <p:val>
                                            <p:fltVal val="0"/>
                                          </p:val>
                                        </p:tav>
                                      </p:tavLst>
                                    </p:anim>
                                    <p:animEffect transition="in" filter="fade">
                                      <p:cBhvr>
                                        <p:cTn id="179" dur="300"/>
                                        <p:tgtEl>
                                          <p:spTgt spid="18461"/>
                                        </p:tgtEl>
                                      </p:cBhvr>
                                    </p:animEffect>
                                  </p:childTnLst>
                                </p:cTn>
                              </p:par>
                              <p:par>
                                <p:cTn id="180" presetID="31" presetClass="entr" presetSubtype="0" fill="hold" nodeType="withEffect">
                                  <p:stCondLst>
                                    <p:cond delay="0"/>
                                  </p:stCondLst>
                                  <p:childTnLst>
                                    <p:set>
                                      <p:cBhvr>
                                        <p:cTn id="181" dur="1" fill="hold">
                                          <p:stCondLst>
                                            <p:cond delay="0"/>
                                          </p:stCondLst>
                                        </p:cTn>
                                        <p:tgtEl>
                                          <p:spTgt spid="18462"/>
                                        </p:tgtEl>
                                        <p:attrNameLst>
                                          <p:attrName>style.visibility</p:attrName>
                                        </p:attrNameLst>
                                      </p:cBhvr>
                                      <p:to>
                                        <p:strVal val="visible"/>
                                      </p:to>
                                    </p:set>
                                    <p:anim calcmode="lin" valueType="num">
                                      <p:cBhvr>
                                        <p:cTn id="182" dur="300" fill="hold"/>
                                        <p:tgtEl>
                                          <p:spTgt spid="18462"/>
                                        </p:tgtEl>
                                        <p:attrNameLst>
                                          <p:attrName>ppt_w</p:attrName>
                                        </p:attrNameLst>
                                      </p:cBhvr>
                                      <p:tavLst>
                                        <p:tav tm="0">
                                          <p:val>
                                            <p:fltVal val="0"/>
                                          </p:val>
                                        </p:tav>
                                        <p:tav tm="100000">
                                          <p:val>
                                            <p:strVal val="#ppt_w"/>
                                          </p:val>
                                        </p:tav>
                                      </p:tavLst>
                                    </p:anim>
                                    <p:anim calcmode="lin" valueType="num">
                                      <p:cBhvr>
                                        <p:cTn id="183" dur="300" fill="hold"/>
                                        <p:tgtEl>
                                          <p:spTgt spid="18462"/>
                                        </p:tgtEl>
                                        <p:attrNameLst>
                                          <p:attrName>ppt_h</p:attrName>
                                        </p:attrNameLst>
                                      </p:cBhvr>
                                      <p:tavLst>
                                        <p:tav tm="0">
                                          <p:val>
                                            <p:fltVal val="0"/>
                                          </p:val>
                                        </p:tav>
                                        <p:tav tm="100000">
                                          <p:val>
                                            <p:strVal val="#ppt_h"/>
                                          </p:val>
                                        </p:tav>
                                      </p:tavLst>
                                    </p:anim>
                                    <p:anim calcmode="lin" valueType="num">
                                      <p:cBhvr>
                                        <p:cTn id="184" dur="300" fill="hold"/>
                                        <p:tgtEl>
                                          <p:spTgt spid="18462"/>
                                        </p:tgtEl>
                                        <p:attrNameLst>
                                          <p:attrName>style.rotation</p:attrName>
                                        </p:attrNameLst>
                                      </p:cBhvr>
                                      <p:tavLst>
                                        <p:tav tm="0">
                                          <p:val>
                                            <p:fltVal val="90"/>
                                          </p:val>
                                        </p:tav>
                                        <p:tav tm="100000">
                                          <p:val>
                                            <p:fltVal val="0"/>
                                          </p:val>
                                        </p:tav>
                                      </p:tavLst>
                                    </p:anim>
                                    <p:animEffect transition="in" filter="fade">
                                      <p:cBhvr>
                                        <p:cTn id="185" dur="300"/>
                                        <p:tgtEl>
                                          <p:spTgt spid="18462"/>
                                        </p:tgtEl>
                                      </p:cBhvr>
                                    </p:animEffect>
                                  </p:childTnLst>
                                </p:cTn>
                              </p:par>
                              <p:par>
                                <p:cTn id="186" presetID="31" presetClass="entr" presetSubtype="0" fill="hold" nodeType="withEffect">
                                  <p:stCondLst>
                                    <p:cond delay="0"/>
                                  </p:stCondLst>
                                  <p:childTnLst>
                                    <p:set>
                                      <p:cBhvr>
                                        <p:cTn id="187" dur="1" fill="hold">
                                          <p:stCondLst>
                                            <p:cond delay="0"/>
                                          </p:stCondLst>
                                        </p:cTn>
                                        <p:tgtEl>
                                          <p:spTgt spid="18463"/>
                                        </p:tgtEl>
                                        <p:attrNameLst>
                                          <p:attrName>style.visibility</p:attrName>
                                        </p:attrNameLst>
                                      </p:cBhvr>
                                      <p:to>
                                        <p:strVal val="visible"/>
                                      </p:to>
                                    </p:set>
                                    <p:anim calcmode="lin" valueType="num">
                                      <p:cBhvr>
                                        <p:cTn id="188" dur="300" fill="hold"/>
                                        <p:tgtEl>
                                          <p:spTgt spid="18463"/>
                                        </p:tgtEl>
                                        <p:attrNameLst>
                                          <p:attrName>ppt_w</p:attrName>
                                        </p:attrNameLst>
                                      </p:cBhvr>
                                      <p:tavLst>
                                        <p:tav tm="0">
                                          <p:val>
                                            <p:fltVal val="0"/>
                                          </p:val>
                                        </p:tav>
                                        <p:tav tm="100000">
                                          <p:val>
                                            <p:strVal val="#ppt_w"/>
                                          </p:val>
                                        </p:tav>
                                      </p:tavLst>
                                    </p:anim>
                                    <p:anim calcmode="lin" valueType="num">
                                      <p:cBhvr>
                                        <p:cTn id="189" dur="300" fill="hold"/>
                                        <p:tgtEl>
                                          <p:spTgt spid="18463"/>
                                        </p:tgtEl>
                                        <p:attrNameLst>
                                          <p:attrName>ppt_h</p:attrName>
                                        </p:attrNameLst>
                                      </p:cBhvr>
                                      <p:tavLst>
                                        <p:tav tm="0">
                                          <p:val>
                                            <p:fltVal val="0"/>
                                          </p:val>
                                        </p:tav>
                                        <p:tav tm="100000">
                                          <p:val>
                                            <p:strVal val="#ppt_h"/>
                                          </p:val>
                                        </p:tav>
                                      </p:tavLst>
                                    </p:anim>
                                    <p:anim calcmode="lin" valueType="num">
                                      <p:cBhvr>
                                        <p:cTn id="190" dur="300" fill="hold"/>
                                        <p:tgtEl>
                                          <p:spTgt spid="18463"/>
                                        </p:tgtEl>
                                        <p:attrNameLst>
                                          <p:attrName>style.rotation</p:attrName>
                                        </p:attrNameLst>
                                      </p:cBhvr>
                                      <p:tavLst>
                                        <p:tav tm="0">
                                          <p:val>
                                            <p:fltVal val="90"/>
                                          </p:val>
                                        </p:tav>
                                        <p:tav tm="100000">
                                          <p:val>
                                            <p:fltVal val="0"/>
                                          </p:val>
                                        </p:tav>
                                      </p:tavLst>
                                    </p:anim>
                                    <p:animEffect transition="in" filter="fade">
                                      <p:cBhvr>
                                        <p:cTn id="191" dur="300"/>
                                        <p:tgtEl>
                                          <p:spTgt spid="18463"/>
                                        </p:tgtEl>
                                      </p:cBhvr>
                                    </p:animEffect>
                                  </p:childTnLst>
                                </p:cTn>
                              </p:par>
                              <p:par>
                                <p:cTn id="192" presetID="31" presetClass="entr" presetSubtype="0" fill="hold" nodeType="withEffect">
                                  <p:stCondLst>
                                    <p:cond delay="0"/>
                                  </p:stCondLst>
                                  <p:childTnLst>
                                    <p:set>
                                      <p:cBhvr>
                                        <p:cTn id="193" dur="1" fill="hold">
                                          <p:stCondLst>
                                            <p:cond delay="0"/>
                                          </p:stCondLst>
                                        </p:cTn>
                                        <p:tgtEl>
                                          <p:spTgt spid="18464"/>
                                        </p:tgtEl>
                                        <p:attrNameLst>
                                          <p:attrName>style.visibility</p:attrName>
                                        </p:attrNameLst>
                                      </p:cBhvr>
                                      <p:to>
                                        <p:strVal val="visible"/>
                                      </p:to>
                                    </p:set>
                                    <p:anim calcmode="lin" valueType="num">
                                      <p:cBhvr>
                                        <p:cTn id="194" dur="300" fill="hold"/>
                                        <p:tgtEl>
                                          <p:spTgt spid="18464"/>
                                        </p:tgtEl>
                                        <p:attrNameLst>
                                          <p:attrName>ppt_w</p:attrName>
                                        </p:attrNameLst>
                                      </p:cBhvr>
                                      <p:tavLst>
                                        <p:tav tm="0">
                                          <p:val>
                                            <p:fltVal val="0"/>
                                          </p:val>
                                        </p:tav>
                                        <p:tav tm="100000">
                                          <p:val>
                                            <p:strVal val="#ppt_w"/>
                                          </p:val>
                                        </p:tav>
                                      </p:tavLst>
                                    </p:anim>
                                    <p:anim calcmode="lin" valueType="num">
                                      <p:cBhvr>
                                        <p:cTn id="195" dur="300" fill="hold"/>
                                        <p:tgtEl>
                                          <p:spTgt spid="18464"/>
                                        </p:tgtEl>
                                        <p:attrNameLst>
                                          <p:attrName>ppt_h</p:attrName>
                                        </p:attrNameLst>
                                      </p:cBhvr>
                                      <p:tavLst>
                                        <p:tav tm="0">
                                          <p:val>
                                            <p:fltVal val="0"/>
                                          </p:val>
                                        </p:tav>
                                        <p:tav tm="100000">
                                          <p:val>
                                            <p:strVal val="#ppt_h"/>
                                          </p:val>
                                        </p:tav>
                                      </p:tavLst>
                                    </p:anim>
                                    <p:anim calcmode="lin" valueType="num">
                                      <p:cBhvr>
                                        <p:cTn id="196" dur="300" fill="hold"/>
                                        <p:tgtEl>
                                          <p:spTgt spid="18464"/>
                                        </p:tgtEl>
                                        <p:attrNameLst>
                                          <p:attrName>style.rotation</p:attrName>
                                        </p:attrNameLst>
                                      </p:cBhvr>
                                      <p:tavLst>
                                        <p:tav tm="0">
                                          <p:val>
                                            <p:fltVal val="90"/>
                                          </p:val>
                                        </p:tav>
                                        <p:tav tm="100000">
                                          <p:val>
                                            <p:fltVal val="0"/>
                                          </p:val>
                                        </p:tav>
                                      </p:tavLst>
                                    </p:anim>
                                    <p:animEffect transition="in" filter="fade">
                                      <p:cBhvr>
                                        <p:cTn id="197" dur="300"/>
                                        <p:tgtEl>
                                          <p:spTgt spid="18464"/>
                                        </p:tgtEl>
                                      </p:cBhvr>
                                    </p:animEffect>
                                  </p:childTnLst>
                                </p:cTn>
                              </p:par>
                              <p:par>
                                <p:cTn id="198" presetID="31" presetClass="entr" presetSubtype="0" fill="hold" nodeType="withEffect">
                                  <p:stCondLst>
                                    <p:cond delay="0"/>
                                  </p:stCondLst>
                                  <p:childTnLst>
                                    <p:set>
                                      <p:cBhvr>
                                        <p:cTn id="199" dur="1" fill="hold">
                                          <p:stCondLst>
                                            <p:cond delay="0"/>
                                          </p:stCondLst>
                                        </p:cTn>
                                        <p:tgtEl>
                                          <p:spTgt spid="18465"/>
                                        </p:tgtEl>
                                        <p:attrNameLst>
                                          <p:attrName>style.visibility</p:attrName>
                                        </p:attrNameLst>
                                      </p:cBhvr>
                                      <p:to>
                                        <p:strVal val="visible"/>
                                      </p:to>
                                    </p:set>
                                    <p:anim calcmode="lin" valueType="num">
                                      <p:cBhvr>
                                        <p:cTn id="200" dur="300" fill="hold"/>
                                        <p:tgtEl>
                                          <p:spTgt spid="18465"/>
                                        </p:tgtEl>
                                        <p:attrNameLst>
                                          <p:attrName>ppt_w</p:attrName>
                                        </p:attrNameLst>
                                      </p:cBhvr>
                                      <p:tavLst>
                                        <p:tav tm="0">
                                          <p:val>
                                            <p:fltVal val="0"/>
                                          </p:val>
                                        </p:tav>
                                        <p:tav tm="100000">
                                          <p:val>
                                            <p:strVal val="#ppt_w"/>
                                          </p:val>
                                        </p:tav>
                                      </p:tavLst>
                                    </p:anim>
                                    <p:anim calcmode="lin" valueType="num">
                                      <p:cBhvr>
                                        <p:cTn id="201" dur="300" fill="hold"/>
                                        <p:tgtEl>
                                          <p:spTgt spid="18465"/>
                                        </p:tgtEl>
                                        <p:attrNameLst>
                                          <p:attrName>ppt_h</p:attrName>
                                        </p:attrNameLst>
                                      </p:cBhvr>
                                      <p:tavLst>
                                        <p:tav tm="0">
                                          <p:val>
                                            <p:fltVal val="0"/>
                                          </p:val>
                                        </p:tav>
                                        <p:tav tm="100000">
                                          <p:val>
                                            <p:strVal val="#ppt_h"/>
                                          </p:val>
                                        </p:tav>
                                      </p:tavLst>
                                    </p:anim>
                                    <p:anim calcmode="lin" valueType="num">
                                      <p:cBhvr>
                                        <p:cTn id="202" dur="300" fill="hold"/>
                                        <p:tgtEl>
                                          <p:spTgt spid="18465"/>
                                        </p:tgtEl>
                                        <p:attrNameLst>
                                          <p:attrName>style.rotation</p:attrName>
                                        </p:attrNameLst>
                                      </p:cBhvr>
                                      <p:tavLst>
                                        <p:tav tm="0">
                                          <p:val>
                                            <p:fltVal val="90"/>
                                          </p:val>
                                        </p:tav>
                                        <p:tav tm="100000">
                                          <p:val>
                                            <p:fltVal val="0"/>
                                          </p:val>
                                        </p:tav>
                                      </p:tavLst>
                                    </p:anim>
                                    <p:animEffect transition="in" filter="fade">
                                      <p:cBhvr>
                                        <p:cTn id="203" dur="300"/>
                                        <p:tgtEl>
                                          <p:spTgt spid="18465"/>
                                        </p:tgtEl>
                                      </p:cBhvr>
                                    </p:animEffect>
                                  </p:childTnLst>
                                </p:cTn>
                              </p:par>
                              <p:par>
                                <p:cTn id="204" presetID="31" presetClass="entr" presetSubtype="0" fill="hold" nodeType="withEffect">
                                  <p:stCondLst>
                                    <p:cond delay="0"/>
                                  </p:stCondLst>
                                  <p:childTnLst>
                                    <p:set>
                                      <p:cBhvr>
                                        <p:cTn id="205" dur="1" fill="hold">
                                          <p:stCondLst>
                                            <p:cond delay="0"/>
                                          </p:stCondLst>
                                        </p:cTn>
                                        <p:tgtEl>
                                          <p:spTgt spid="18466"/>
                                        </p:tgtEl>
                                        <p:attrNameLst>
                                          <p:attrName>style.visibility</p:attrName>
                                        </p:attrNameLst>
                                      </p:cBhvr>
                                      <p:to>
                                        <p:strVal val="visible"/>
                                      </p:to>
                                    </p:set>
                                    <p:anim calcmode="lin" valueType="num">
                                      <p:cBhvr>
                                        <p:cTn id="206" dur="300" fill="hold"/>
                                        <p:tgtEl>
                                          <p:spTgt spid="18466"/>
                                        </p:tgtEl>
                                        <p:attrNameLst>
                                          <p:attrName>ppt_w</p:attrName>
                                        </p:attrNameLst>
                                      </p:cBhvr>
                                      <p:tavLst>
                                        <p:tav tm="0">
                                          <p:val>
                                            <p:fltVal val="0"/>
                                          </p:val>
                                        </p:tav>
                                        <p:tav tm="100000">
                                          <p:val>
                                            <p:strVal val="#ppt_w"/>
                                          </p:val>
                                        </p:tav>
                                      </p:tavLst>
                                    </p:anim>
                                    <p:anim calcmode="lin" valueType="num">
                                      <p:cBhvr>
                                        <p:cTn id="207" dur="300" fill="hold"/>
                                        <p:tgtEl>
                                          <p:spTgt spid="18466"/>
                                        </p:tgtEl>
                                        <p:attrNameLst>
                                          <p:attrName>ppt_h</p:attrName>
                                        </p:attrNameLst>
                                      </p:cBhvr>
                                      <p:tavLst>
                                        <p:tav tm="0">
                                          <p:val>
                                            <p:fltVal val="0"/>
                                          </p:val>
                                        </p:tav>
                                        <p:tav tm="100000">
                                          <p:val>
                                            <p:strVal val="#ppt_h"/>
                                          </p:val>
                                        </p:tav>
                                      </p:tavLst>
                                    </p:anim>
                                    <p:anim calcmode="lin" valueType="num">
                                      <p:cBhvr>
                                        <p:cTn id="208" dur="300" fill="hold"/>
                                        <p:tgtEl>
                                          <p:spTgt spid="18466"/>
                                        </p:tgtEl>
                                        <p:attrNameLst>
                                          <p:attrName>style.rotation</p:attrName>
                                        </p:attrNameLst>
                                      </p:cBhvr>
                                      <p:tavLst>
                                        <p:tav tm="0">
                                          <p:val>
                                            <p:fltVal val="90"/>
                                          </p:val>
                                        </p:tav>
                                        <p:tav tm="100000">
                                          <p:val>
                                            <p:fltVal val="0"/>
                                          </p:val>
                                        </p:tav>
                                      </p:tavLst>
                                    </p:anim>
                                    <p:animEffect transition="in" filter="fade">
                                      <p:cBhvr>
                                        <p:cTn id="209" dur="300"/>
                                        <p:tgtEl>
                                          <p:spTgt spid="18466"/>
                                        </p:tgtEl>
                                      </p:cBhvr>
                                    </p:animEffect>
                                  </p:childTnLst>
                                </p:cTn>
                              </p:par>
                            </p:childTnLst>
                          </p:cTn>
                        </p:par>
                        <p:par>
                          <p:cTn id="210" fill="hold" nodeType="afterGroup">
                            <p:stCondLst>
                              <p:cond delay="2630"/>
                            </p:stCondLst>
                            <p:childTnLst>
                              <p:par>
                                <p:cTn id="211" presetID="22" presetClass="entr" presetSubtype="8" fill="hold" nodeType="afterEffect">
                                  <p:stCondLst>
                                    <p:cond delay="0"/>
                                  </p:stCondLst>
                                  <p:childTnLst>
                                    <p:set>
                                      <p:cBhvr>
                                        <p:cTn id="212" dur="1" fill="hold">
                                          <p:stCondLst>
                                            <p:cond delay="0"/>
                                          </p:stCondLst>
                                        </p:cTn>
                                        <p:tgtEl>
                                          <p:spTgt spid="18467"/>
                                        </p:tgtEl>
                                        <p:attrNameLst>
                                          <p:attrName>style.visibility</p:attrName>
                                        </p:attrNameLst>
                                      </p:cBhvr>
                                      <p:to>
                                        <p:strVal val="visible"/>
                                      </p:to>
                                    </p:set>
                                    <p:animEffect transition="in" filter="wipe(left)">
                                      <p:cBhvr>
                                        <p:cTn id="213" dur="500"/>
                                        <p:tgtEl>
                                          <p:spTgt spid="18467"/>
                                        </p:tgtEl>
                                      </p:cBhvr>
                                    </p:animEffect>
                                  </p:childTnLst>
                                </p:cTn>
                              </p:par>
                            </p:childTnLst>
                          </p:cTn>
                        </p:par>
                        <p:par>
                          <p:cTn id="214" fill="hold" nodeType="afterGroup">
                            <p:stCondLst>
                              <p:cond delay="3130"/>
                            </p:stCondLst>
                            <p:childTnLst>
                              <p:par>
                                <p:cTn id="215" presetID="41" presetClass="entr" presetSubtype="0" fill="hold" grpId="0" nodeType="afterEffect">
                                  <p:stCondLst>
                                    <p:cond delay="0"/>
                                  </p:stCondLst>
                                  <p:iterate type="lt">
                                    <p:tmPct val="10000"/>
                                  </p:iterate>
                                  <p:childTnLst>
                                    <p:set>
                                      <p:cBhvr>
                                        <p:cTn id="216" dur="1" fill="hold">
                                          <p:stCondLst>
                                            <p:cond delay="0"/>
                                          </p:stCondLst>
                                        </p:cTn>
                                        <p:tgtEl>
                                          <p:spTgt spid="18468"/>
                                        </p:tgtEl>
                                        <p:attrNameLst>
                                          <p:attrName>style.visibility</p:attrName>
                                        </p:attrNameLst>
                                      </p:cBhvr>
                                      <p:to>
                                        <p:strVal val="visible"/>
                                      </p:to>
                                    </p:set>
                                    <p:anim calcmode="lin" valueType="num">
                                      <p:cBhvr>
                                        <p:cTn id="217" dur="500" fill="hold"/>
                                        <p:tgtEl>
                                          <p:spTgt spid="18468"/>
                                        </p:tgtEl>
                                        <p:attrNameLst>
                                          <p:attrName>ppt_x</p:attrName>
                                        </p:attrNameLst>
                                      </p:cBhvr>
                                      <p:tavLst>
                                        <p:tav tm="0">
                                          <p:val>
                                            <p:strVal val="#ppt_x"/>
                                          </p:val>
                                        </p:tav>
                                        <p:tav tm="50000">
                                          <p:val>
                                            <p:strVal val="#ppt_x+.1"/>
                                          </p:val>
                                        </p:tav>
                                        <p:tav tm="100000">
                                          <p:val>
                                            <p:strVal val="#ppt_x"/>
                                          </p:val>
                                        </p:tav>
                                      </p:tavLst>
                                    </p:anim>
                                    <p:anim calcmode="lin" valueType="num">
                                      <p:cBhvr>
                                        <p:cTn id="218" dur="500" fill="hold"/>
                                        <p:tgtEl>
                                          <p:spTgt spid="18468"/>
                                        </p:tgtEl>
                                        <p:attrNameLst>
                                          <p:attrName>ppt_y</p:attrName>
                                        </p:attrNameLst>
                                      </p:cBhvr>
                                      <p:tavLst>
                                        <p:tav tm="0">
                                          <p:val>
                                            <p:strVal val="#ppt_y"/>
                                          </p:val>
                                        </p:tav>
                                        <p:tav tm="100000">
                                          <p:val>
                                            <p:strVal val="#ppt_y"/>
                                          </p:val>
                                        </p:tav>
                                      </p:tavLst>
                                    </p:anim>
                                    <p:anim calcmode="lin" valueType="num">
                                      <p:cBhvr>
                                        <p:cTn id="219" dur="500" fill="hold"/>
                                        <p:tgtEl>
                                          <p:spTgt spid="18468"/>
                                        </p:tgtEl>
                                        <p:attrNameLst>
                                          <p:attrName>ppt_h</p:attrName>
                                        </p:attrNameLst>
                                      </p:cBhvr>
                                      <p:tavLst>
                                        <p:tav tm="0">
                                          <p:val>
                                            <p:strVal val="#ppt_h/10"/>
                                          </p:val>
                                        </p:tav>
                                        <p:tav tm="50000">
                                          <p:val>
                                            <p:strVal val="#ppt_h+.01"/>
                                          </p:val>
                                        </p:tav>
                                        <p:tav tm="100000">
                                          <p:val>
                                            <p:strVal val="#ppt_h"/>
                                          </p:val>
                                        </p:tav>
                                      </p:tavLst>
                                    </p:anim>
                                    <p:anim calcmode="lin" valueType="num">
                                      <p:cBhvr>
                                        <p:cTn id="220" dur="500" fill="hold"/>
                                        <p:tgtEl>
                                          <p:spTgt spid="18468"/>
                                        </p:tgtEl>
                                        <p:attrNameLst>
                                          <p:attrName>ppt_w</p:attrName>
                                        </p:attrNameLst>
                                      </p:cBhvr>
                                      <p:tavLst>
                                        <p:tav tm="0">
                                          <p:val>
                                            <p:strVal val="#ppt_w/10"/>
                                          </p:val>
                                        </p:tav>
                                        <p:tav tm="50000">
                                          <p:val>
                                            <p:strVal val="#ppt_w+.01"/>
                                          </p:val>
                                        </p:tav>
                                        <p:tav tm="100000">
                                          <p:val>
                                            <p:strVal val="#ppt_w"/>
                                          </p:val>
                                        </p:tav>
                                      </p:tavLst>
                                    </p:anim>
                                    <p:animEffect transition="in" filter="fade">
                                      <p:cBhvr>
                                        <p:cTn id="221" dur="500" tmFilter="0,0; .5, 1; 1, 1"/>
                                        <p:tgtEl>
                                          <p:spTgt spid="18468"/>
                                        </p:tgtEl>
                                      </p:cBhvr>
                                    </p:animEffect>
                                  </p:childTnLst>
                                </p:cTn>
                              </p:par>
                            </p:childTnLst>
                          </p:cTn>
                        </p:par>
                        <p:par>
                          <p:cTn id="222" fill="hold" nodeType="afterGroup">
                            <p:stCondLst>
                              <p:cond delay="4030"/>
                            </p:stCondLst>
                            <p:childTnLst>
                              <p:par>
                                <p:cTn id="223" presetID="22" presetClass="entr" presetSubtype="2" fill="hold" nodeType="afterEffect">
                                  <p:stCondLst>
                                    <p:cond delay="0"/>
                                  </p:stCondLst>
                                  <p:childTnLst>
                                    <p:set>
                                      <p:cBhvr>
                                        <p:cTn id="224" dur="1" fill="hold">
                                          <p:stCondLst>
                                            <p:cond delay="0"/>
                                          </p:stCondLst>
                                        </p:cTn>
                                        <p:tgtEl>
                                          <p:spTgt spid="18472"/>
                                        </p:tgtEl>
                                        <p:attrNameLst>
                                          <p:attrName>style.visibility</p:attrName>
                                        </p:attrNameLst>
                                      </p:cBhvr>
                                      <p:to>
                                        <p:strVal val="visible"/>
                                      </p:to>
                                    </p:set>
                                    <p:animEffect transition="in" filter="wipe(right)">
                                      <p:cBhvr>
                                        <p:cTn id="225" dur="500"/>
                                        <p:tgtEl>
                                          <p:spTgt spid="18472"/>
                                        </p:tgtEl>
                                      </p:cBhvr>
                                    </p:animEffect>
                                  </p:childTnLst>
                                </p:cTn>
                              </p:par>
                            </p:childTnLst>
                          </p:cTn>
                        </p:par>
                        <p:par>
                          <p:cTn id="226" fill="hold" nodeType="afterGroup">
                            <p:stCondLst>
                              <p:cond delay="4530"/>
                            </p:stCondLst>
                            <p:childTnLst>
                              <p:par>
                                <p:cTn id="227" presetID="41" presetClass="entr" presetSubtype="0" fill="hold" grpId="0" nodeType="afterEffect">
                                  <p:stCondLst>
                                    <p:cond delay="0"/>
                                  </p:stCondLst>
                                  <p:iterate type="lt">
                                    <p:tmPct val="10000"/>
                                  </p:iterate>
                                  <p:childTnLst>
                                    <p:set>
                                      <p:cBhvr>
                                        <p:cTn id="228" dur="1" fill="hold">
                                          <p:stCondLst>
                                            <p:cond delay="0"/>
                                          </p:stCondLst>
                                        </p:cTn>
                                        <p:tgtEl>
                                          <p:spTgt spid="18470"/>
                                        </p:tgtEl>
                                        <p:attrNameLst>
                                          <p:attrName>style.visibility</p:attrName>
                                        </p:attrNameLst>
                                      </p:cBhvr>
                                      <p:to>
                                        <p:strVal val="visible"/>
                                      </p:to>
                                    </p:set>
                                    <p:anim calcmode="lin" valueType="num">
                                      <p:cBhvr>
                                        <p:cTn id="229" dur="500" fill="hold"/>
                                        <p:tgtEl>
                                          <p:spTgt spid="18470"/>
                                        </p:tgtEl>
                                        <p:attrNameLst>
                                          <p:attrName>ppt_x</p:attrName>
                                        </p:attrNameLst>
                                      </p:cBhvr>
                                      <p:tavLst>
                                        <p:tav tm="0">
                                          <p:val>
                                            <p:strVal val="#ppt_x"/>
                                          </p:val>
                                        </p:tav>
                                        <p:tav tm="50000">
                                          <p:val>
                                            <p:strVal val="#ppt_x+.1"/>
                                          </p:val>
                                        </p:tav>
                                        <p:tav tm="100000">
                                          <p:val>
                                            <p:strVal val="#ppt_x"/>
                                          </p:val>
                                        </p:tav>
                                      </p:tavLst>
                                    </p:anim>
                                    <p:anim calcmode="lin" valueType="num">
                                      <p:cBhvr>
                                        <p:cTn id="230" dur="500" fill="hold"/>
                                        <p:tgtEl>
                                          <p:spTgt spid="18470"/>
                                        </p:tgtEl>
                                        <p:attrNameLst>
                                          <p:attrName>ppt_y</p:attrName>
                                        </p:attrNameLst>
                                      </p:cBhvr>
                                      <p:tavLst>
                                        <p:tav tm="0">
                                          <p:val>
                                            <p:strVal val="#ppt_y"/>
                                          </p:val>
                                        </p:tav>
                                        <p:tav tm="100000">
                                          <p:val>
                                            <p:strVal val="#ppt_y"/>
                                          </p:val>
                                        </p:tav>
                                      </p:tavLst>
                                    </p:anim>
                                    <p:anim calcmode="lin" valueType="num">
                                      <p:cBhvr>
                                        <p:cTn id="231" dur="500" fill="hold"/>
                                        <p:tgtEl>
                                          <p:spTgt spid="18470"/>
                                        </p:tgtEl>
                                        <p:attrNameLst>
                                          <p:attrName>ppt_h</p:attrName>
                                        </p:attrNameLst>
                                      </p:cBhvr>
                                      <p:tavLst>
                                        <p:tav tm="0">
                                          <p:val>
                                            <p:strVal val="#ppt_h/10"/>
                                          </p:val>
                                        </p:tav>
                                        <p:tav tm="50000">
                                          <p:val>
                                            <p:strVal val="#ppt_h+.01"/>
                                          </p:val>
                                        </p:tav>
                                        <p:tav tm="100000">
                                          <p:val>
                                            <p:strVal val="#ppt_h"/>
                                          </p:val>
                                        </p:tav>
                                      </p:tavLst>
                                    </p:anim>
                                    <p:anim calcmode="lin" valueType="num">
                                      <p:cBhvr>
                                        <p:cTn id="232" dur="500" fill="hold"/>
                                        <p:tgtEl>
                                          <p:spTgt spid="18470"/>
                                        </p:tgtEl>
                                        <p:attrNameLst>
                                          <p:attrName>ppt_w</p:attrName>
                                        </p:attrNameLst>
                                      </p:cBhvr>
                                      <p:tavLst>
                                        <p:tav tm="0">
                                          <p:val>
                                            <p:strVal val="#ppt_w/10"/>
                                          </p:val>
                                        </p:tav>
                                        <p:tav tm="50000">
                                          <p:val>
                                            <p:strVal val="#ppt_w+.01"/>
                                          </p:val>
                                        </p:tav>
                                        <p:tav tm="100000">
                                          <p:val>
                                            <p:strVal val="#ppt_w"/>
                                          </p:val>
                                        </p:tav>
                                      </p:tavLst>
                                    </p:anim>
                                    <p:animEffect transition="in" filter="fade">
                                      <p:cBhvr>
                                        <p:cTn id="233" dur="500" tmFilter="0,0; .5, 1; 1, 1"/>
                                        <p:tgtEl>
                                          <p:spTgt spid="18470"/>
                                        </p:tgtEl>
                                      </p:cBhvr>
                                    </p:animEffect>
                                  </p:childTnLst>
                                </p:cTn>
                              </p:par>
                              <p:par>
                                <p:cTn id="234" presetID="41" presetClass="entr" presetSubtype="0" fill="hold" grpId="0" nodeType="withEffect">
                                  <p:stCondLst>
                                    <p:cond delay="0"/>
                                  </p:stCondLst>
                                  <p:iterate type="lt">
                                    <p:tmPct val="10000"/>
                                  </p:iterate>
                                  <p:childTnLst>
                                    <p:set>
                                      <p:cBhvr>
                                        <p:cTn id="235" dur="1" fill="hold">
                                          <p:stCondLst>
                                            <p:cond delay="0"/>
                                          </p:stCondLst>
                                        </p:cTn>
                                        <p:tgtEl>
                                          <p:spTgt spid="18471"/>
                                        </p:tgtEl>
                                        <p:attrNameLst>
                                          <p:attrName>style.visibility</p:attrName>
                                        </p:attrNameLst>
                                      </p:cBhvr>
                                      <p:to>
                                        <p:strVal val="visible"/>
                                      </p:to>
                                    </p:set>
                                    <p:anim calcmode="lin" valueType="num">
                                      <p:cBhvr>
                                        <p:cTn id="236" dur="500" fill="hold"/>
                                        <p:tgtEl>
                                          <p:spTgt spid="18471"/>
                                        </p:tgtEl>
                                        <p:attrNameLst>
                                          <p:attrName>ppt_x</p:attrName>
                                        </p:attrNameLst>
                                      </p:cBhvr>
                                      <p:tavLst>
                                        <p:tav tm="0">
                                          <p:val>
                                            <p:strVal val="#ppt_x"/>
                                          </p:val>
                                        </p:tav>
                                        <p:tav tm="50000">
                                          <p:val>
                                            <p:strVal val="#ppt_x+.1"/>
                                          </p:val>
                                        </p:tav>
                                        <p:tav tm="100000">
                                          <p:val>
                                            <p:strVal val="#ppt_x"/>
                                          </p:val>
                                        </p:tav>
                                      </p:tavLst>
                                    </p:anim>
                                    <p:anim calcmode="lin" valueType="num">
                                      <p:cBhvr>
                                        <p:cTn id="237" dur="500" fill="hold"/>
                                        <p:tgtEl>
                                          <p:spTgt spid="18471"/>
                                        </p:tgtEl>
                                        <p:attrNameLst>
                                          <p:attrName>ppt_y</p:attrName>
                                        </p:attrNameLst>
                                      </p:cBhvr>
                                      <p:tavLst>
                                        <p:tav tm="0">
                                          <p:val>
                                            <p:strVal val="#ppt_y"/>
                                          </p:val>
                                        </p:tav>
                                        <p:tav tm="100000">
                                          <p:val>
                                            <p:strVal val="#ppt_y"/>
                                          </p:val>
                                        </p:tav>
                                      </p:tavLst>
                                    </p:anim>
                                    <p:anim calcmode="lin" valueType="num">
                                      <p:cBhvr>
                                        <p:cTn id="238" dur="500" fill="hold"/>
                                        <p:tgtEl>
                                          <p:spTgt spid="18471"/>
                                        </p:tgtEl>
                                        <p:attrNameLst>
                                          <p:attrName>ppt_h</p:attrName>
                                        </p:attrNameLst>
                                      </p:cBhvr>
                                      <p:tavLst>
                                        <p:tav tm="0">
                                          <p:val>
                                            <p:strVal val="#ppt_h/10"/>
                                          </p:val>
                                        </p:tav>
                                        <p:tav tm="50000">
                                          <p:val>
                                            <p:strVal val="#ppt_h+.01"/>
                                          </p:val>
                                        </p:tav>
                                        <p:tav tm="100000">
                                          <p:val>
                                            <p:strVal val="#ppt_h"/>
                                          </p:val>
                                        </p:tav>
                                      </p:tavLst>
                                    </p:anim>
                                    <p:anim calcmode="lin" valueType="num">
                                      <p:cBhvr>
                                        <p:cTn id="239" dur="500" fill="hold"/>
                                        <p:tgtEl>
                                          <p:spTgt spid="18471"/>
                                        </p:tgtEl>
                                        <p:attrNameLst>
                                          <p:attrName>ppt_w</p:attrName>
                                        </p:attrNameLst>
                                      </p:cBhvr>
                                      <p:tavLst>
                                        <p:tav tm="0">
                                          <p:val>
                                            <p:strVal val="#ppt_w/10"/>
                                          </p:val>
                                        </p:tav>
                                        <p:tav tm="50000">
                                          <p:val>
                                            <p:strVal val="#ppt_w+.01"/>
                                          </p:val>
                                        </p:tav>
                                        <p:tav tm="100000">
                                          <p:val>
                                            <p:strVal val="#ppt_w"/>
                                          </p:val>
                                        </p:tav>
                                      </p:tavLst>
                                    </p:anim>
                                    <p:animEffect transition="in" filter="fade">
                                      <p:cBhvr>
                                        <p:cTn id="240" dur="500" tmFilter="0,0; .5, 1; 1, 1"/>
                                        <p:tgtEl>
                                          <p:spTgt spid="18471"/>
                                        </p:tgtEl>
                                      </p:cBhvr>
                                    </p:animEffect>
                                  </p:childTnLst>
                                </p:cTn>
                              </p:par>
                            </p:childTnLst>
                          </p:cTn>
                        </p:par>
                        <p:par>
                          <p:cTn id="241" fill="hold" nodeType="afterGroup">
                            <p:stCondLst>
                              <p:cond delay="5430"/>
                            </p:stCondLst>
                            <p:childTnLst>
                              <p:par>
                                <p:cTn id="242" presetID="41" presetClass="entr" presetSubtype="0" fill="hold" grpId="0" nodeType="afterEffect">
                                  <p:stCondLst>
                                    <p:cond delay="0"/>
                                  </p:stCondLst>
                                  <p:iterate type="lt">
                                    <p:tmPct val="10000"/>
                                  </p:iterate>
                                  <p:childTnLst>
                                    <p:set>
                                      <p:cBhvr>
                                        <p:cTn id="243" dur="1" fill="hold">
                                          <p:stCondLst>
                                            <p:cond delay="0"/>
                                          </p:stCondLst>
                                        </p:cTn>
                                        <p:tgtEl>
                                          <p:spTgt spid="18476"/>
                                        </p:tgtEl>
                                        <p:attrNameLst>
                                          <p:attrName>style.visibility</p:attrName>
                                        </p:attrNameLst>
                                      </p:cBhvr>
                                      <p:to>
                                        <p:strVal val="visible"/>
                                      </p:to>
                                    </p:set>
                                    <p:anim calcmode="lin" valueType="num">
                                      <p:cBhvr>
                                        <p:cTn id="244" dur="500" fill="hold"/>
                                        <p:tgtEl>
                                          <p:spTgt spid="18476"/>
                                        </p:tgtEl>
                                        <p:attrNameLst>
                                          <p:attrName>ppt_x</p:attrName>
                                        </p:attrNameLst>
                                      </p:cBhvr>
                                      <p:tavLst>
                                        <p:tav tm="0">
                                          <p:val>
                                            <p:strVal val="#ppt_x"/>
                                          </p:val>
                                        </p:tav>
                                        <p:tav tm="50000">
                                          <p:val>
                                            <p:strVal val="#ppt_x+.1"/>
                                          </p:val>
                                        </p:tav>
                                        <p:tav tm="100000">
                                          <p:val>
                                            <p:strVal val="#ppt_x"/>
                                          </p:val>
                                        </p:tav>
                                      </p:tavLst>
                                    </p:anim>
                                    <p:anim calcmode="lin" valueType="num">
                                      <p:cBhvr>
                                        <p:cTn id="245" dur="500" fill="hold"/>
                                        <p:tgtEl>
                                          <p:spTgt spid="18476"/>
                                        </p:tgtEl>
                                        <p:attrNameLst>
                                          <p:attrName>ppt_y</p:attrName>
                                        </p:attrNameLst>
                                      </p:cBhvr>
                                      <p:tavLst>
                                        <p:tav tm="0">
                                          <p:val>
                                            <p:strVal val="#ppt_y"/>
                                          </p:val>
                                        </p:tav>
                                        <p:tav tm="100000">
                                          <p:val>
                                            <p:strVal val="#ppt_y"/>
                                          </p:val>
                                        </p:tav>
                                      </p:tavLst>
                                    </p:anim>
                                    <p:anim calcmode="lin" valueType="num">
                                      <p:cBhvr>
                                        <p:cTn id="246" dur="500" fill="hold"/>
                                        <p:tgtEl>
                                          <p:spTgt spid="18476"/>
                                        </p:tgtEl>
                                        <p:attrNameLst>
                                          <p:attrName>ppt_h</p:attrName>
                                        </p:attrNameLst>
                                      </p:cBhvr>
                                      <p:tavLst>
                                        <p:tav tm="0">
                                          <p:val>
                                            <p:strVal val="#ppt_h/10"/>
                                          </p:val>
                                        </p:tav>
                                        <p:tav tm="50000">
                                          <p:val>
                                            <p:strVal val="#ppt_h+.01"/>
                                          </p:val>
                                        </p:tav>
                                        <p:tav tm="100000">
                                          <p:val>
                                            <p:strVal val="#ppt_h"/>
                                          </p:val>
                                        </p:tav>
                                      </p:tavLst>
                                    </p:anim>
                                    <p:anim calcmode="lin" valueType="num">
                                      <p:cBhvr>
                                        <p:cTn id="247" dur="500" fill="hold"/>
                                        <p:tgtEl>
                                          <p:spTgt spid="18476"/>
                                        </p:tgtEl>
                                        <p:attrNameLst>
                                          <p:attrName>ppt_w</p:attrName>
                                        </p:attrNameLst>
                                      </p:cBhvr>
                                      <p:tavLst>
                                        <p:tav tm="0">
                                          <p:val>
                                            <p:strVal val="#ppt_w/10"/>
                                          </p:val>
                                        </p:tav>
                                        <p:tav tm="50000">
                                          <p:val>
                                            <p:strVal val="#ppt_w+.01"/>
                                          </p:val>
                                        </p:tav>
                                        <p:tav tm="100000">
                                          <p:val>
                                            <p:strVal val="#ppt_w"/>
                                          </p:val>
                                        </p:tav>
                                      </p:tavLst>
                                    </p:anim>
                                    <p:animEffect transition="in" filter="fade">
                                      <p:cBhvr>
                                        <p:cTn id="248" dur="500" tmFilter="0,0; .5, 1; 1, 1"/>
                                        <p:tgtEl>
                                          <p:spTgt spid="18476"/>
                                        </p:tgtEl>
                                      </p:cBhvr>
                                    </p:animEffect>
                                  </p:childTnLst>
                                </p:cTn>
                              </p:par>
                              <p:par>
                                <p:cTn id="249" presetID="41" presetClass="entr" presetSubtype="0" fill="hold" grpId="0" nodeType="withEffect">
                                  <p:stCondLst>
                                    <p:cond delay="0"/>
                                  </p:stCondLst>
                                  <p:iterate type="lt">
                                    <p:tmPct val="10000"/>
                                  </p:iterate>
                                  <p:childTnLst>
                                    <p:set>
                                      <p:cBhvr>
                                        <p:cTn id="250" dur="1" fill="hold">
                                          <p:stCondLst>
                                            <p:cond delay="0"/>
                                          </p:stCondLst>
                                        </p:cTn>
                                        <p:tgtEl>
                                          <p:spTgt spid="18477"/>
                                        </p:tgtEl>
                                        <p:attrNameLst>
                                          <p:attrName>style.visibility</p:attrName>
                                        </p:attrNameLst>
                                      </p:cBhvr>
                                      <p:to>
                                        <p:strVal val="visible"/>
                                      </p:to>
                                    </p:set>
                                    <p:anim calcmode="lin" valueType="num">
                                      <p:cBhvr>
                                        <p:cTn id="251" dur="500" fill="hold"/>
                                        <p:tgtEl>
                                          <p:spTgt spid="18477"/>
                                        </p:tgtEl>
                                        <p:attrNameLst>
                                          <p:attrName>ppt_x</p:attrName>
                                        </p:attrNameLst>
                                      </p:cBhvr>
                                      <p:tavLst>
                                        <p:tav tm="0">
                                          <p:val>
                                            <p:strVal val="#ppt_x"/>
                                          </p:val>
                                        </p:tav>
                                        <p:tav tm="50000">
                                          <p:val>
                                            <p:strVal val="#ppt_x+.1"/>
                                          </p:val>
                                        </p:tav>
                                        <p:tav tm="100000">
                                          <p:val>
                                            <p:strVal val="#ppt_x"/>
                                          </p:val>
                                        </p:tav>
                                      </p:tavLst>
                                    </p:anim>
                                    <p:anim calcmode="lin" valueType="num">
                                      <p:cBhvr>
                                        <p:cTn id="252" dur="500" fill="hold"/>
                                        <p:tgtEl>
                                          <p:spTgt spid="18477"/>
                                        </p:tgtEl>
                                        <p:attrNameLst>
                                          <p:attrName>ppt_y</p:attrName>
                                        </p:attrNameLst>
                                      </p:cBhvr>
                                      <p:tavLst>
                                        <p:tav tm="0">
                                          <p:val>
                                            <p:strVal val="#ppt_y"/>
                                          </p:val>
                                        </p:tav>
                                        <p:tav tm="100000">
                                          <p:val>
                                            <p:strVal val="#ppt_y"/>
                                          </p:val>
                                        </p:tav>
                                      </p:tavLst>
                                    </p:anim>
                                    <p:anim calcmode="lin" valueType="num">
                                      <p:cBhvr>
                                        <p:cTn id="253" dur="500" fill="hold"/>
                                        <p:tgtEl>
                                          <p:spTgt spid="18477"/>
                                        </p:tgtEl>
                                        <p:attrNameLst>
                                          <p:attrName>ppt_h</p:attrName>
                                        </p:attrNameLst>
                                      </p:cBhvr>
                                      <p:tavLst>
                                        <p:tav tm="0">
                                          <p:val>
                                            <p:strVal val="#ppt_h/10"/>
                                          </p:val>
                                        </p:tav>
                                        <p:tav tm="50000">
                                          <p:val>
                                            <p:strVal val="#ppt_h+.01"/>
                                          </p:val>
                                        </p:tav>
                                        <p:tav tm="100000">
                                          <p:val>
                                            <p:strVal val="#ppt_h"/>
                                          </p:val>
                                        </p:tav>
                                      </p:tavLst>
                                    </p:anim>
                                    <p:anim calcmode="lin" valueType="num">
                                      <p:cBhvr>
                                        <p:cTn id="254" dur="500" fill="hold"/>
                                        <p:tgtEl>
                                          <p:spTgt spid="18477"/>
                                        </p:tgtEl>
                                        <p:attrNameLst>
                                          <p:attrName>ppt_w</p:attrName>
                                        </p:attrNameLst>
                                      </p:cBhvr>
                                      <p:tavLst>
                                        <p:tav tm="0">
                                          <p:val>
                                            <p:strVal val="#ppt_w/10"/>
                                          </p:val>
                                        </p:tav>
                                        <p:tav tm="50000">
                                          <p:val>
                                            <p:strVal val="#ppt_w+.01"/>
                                          </p:val>
                                        </p:tav>
                                        <p:tav tm="100000">
                                          <p:val>
                                            <p:strVal val="#ppt_w"/>
                                          </p:val>
                                        </p:tav>
                                      </p:tavLst>
                                    </p:anim>
                                    <p:animEffect transition="in" filter="fade">
                                      <p:cBhvr>
                                        <p:cTn id="255" dur="500" tmFilter="0,0; .5, 1; 1, 1"/>
                                        <p:tgtEl>
                                          <p:spTgt spid="18477"/>
                                        </p:tgtEl>
                                      </p:cBhvr>
                                    </p:animEffect>
                                  </p:childTnLst>
                                </p:cTn>
                              </p:par>
                              <p:par>
                                <p:cTn id="256" presetID="41" presetClass="entr" presetSubtype="0" fill="hold" grpId="0" nodeType="withEffect">
                                  <p:stCondLst>
                                    <p:cond delay="0"/>
                                  </p:stCondLst>
                                  <p:iterate type="lt">
                                    <p:tmPct val="10000"/>
                                  </p:iterate>
                                  <p:childTnLst>
                                    <p:set>
                                      <p:cBhvr>
                                        <p:cTn id="257" dur="1" fill="hold">
                                          <p:stCondLst>
                                            <p:cond delay="0"/>
                                          </p:stCondLst>
                                        </p:cTn>
                                        <p:tgtEl>
                                          <p:spTgt spid="18478"/>
                                        </p:tgtEl>
                                        <p:attrNameLst>
                                          <p:attrName>style.visibility</p:attrName>
                                        </p:attrNameLst>
                                      </p:cBhvr>
                                      <p:to>
                                        <p:strVal val="visible"/>
                                      </p:to>
                                    </p:set>
                                    <p:anim calcmode="lin" valueType="num">
                                      <p:cBhvr>
                                        <p:cTn id="258" dur="500" fill="hold"/>
                                        <p:tgtEl>
                                          <p:spTgt spid="18478"/>
                                        </p:tgtEl>
                                        <p:attrNameLst>
                                          <p:attrName>ppt_x</p:attrName>
                                        </p:attrNameLst>
                                      </p:cBhvr>
                                      <p:tavLst>
                                        <p:tav tm="0">
                                          <p:val>
                                            <p:strVal val="#ppt_x"/>
                                          </p:val>
                                        </p:tav>
                                        <p:tav tm="50000">
                                          <p:val>
                                            <p:strVal val="#ppt_x+.1"/>
                                          </p:val>
                                        </p:tav>
                                        <p:tav tm="100000">
                                          <p:val>
                                            <p:strVal val="#ppt_x"/>
                                          </p:val>
                                        </p:tav>
                                      </p:tavLst>
                                    </p:anim>
                                    <p:anim calcmode="lin" valueType="num">
                                      <p:cBhvr>
                                        <p:cTn id="259" dur="500" fill="hold"/>
                                        <p:tgtEl>
                                          <p:spTgt spid="18478"/>
                                        </p:tgtEl>
                                        <p:attrNameLst>
                                          <p:attrName>ppt_y</p:attrName>
                                        </p:attrNameLst>
                                      </p:cBhvr>
                                      <p:tavLst>
                                        <p:tav tm="0">
                                          <p:val>
                                            <p:strVal val="#ppt_y"/>
                                          </p:val>
                                        </p:tav>
                                        <p:tav tm="100000">
                                          <p:val>
                                            <p:strVal val="#ppt_y"/>
                                          </p:val>
                                        </p:tav>
                                      </p:tavLst>
                                    </p:anim>
                                    <p:anim calcmode="lin" valueType="num">
                                      <p:cBhvr>
                                        <p:cTn id="260" dur="500" fill="hold"/>
                                        <p:tgtEl>
                                          <p:spTgt spid="18478"/>
                                        </p:tgtEl>
                                        <p:attrNameLst>
                                          <p:attrName>ppt_h</p:attrName>
                                        </p:attrNameLst>
                                      </p:cBhvr>
                                      <p:tavLst>
                                        <p:tav tm="0">
                                          <p:val>
                                            <p:strVal val="#ppt_h/10"/>
                                          </p:val>
                                        </p:tav>
                                        <p:tav tm="50000">
                                          <p:val>
                                            <p:strVal val="#ppt_h+.01"/>
                                          </p:val>
                                        </p:tav>
                                        <p:tav tm="100000">
                                          <p:val>
                                            <p:strVal val="#ppt_h"/>
                                          </p:val>
                                        </p:tav>
                                      </p:tavLst>
                                    </p:anim>
                                    <p:anim calcmode="lin" valueType="num">
                                      <p:cBhvr>
                                        <p:cTn id="261" dur="500" fill="hold"/>
                                        <p:tgtEl>
                                          <p:spTgt spid="18478"/>
                                        </p:tgtEl>
                                        <p:attrNameLst>
                                          <p:attrName>ppt_w</p:attrName>
                                        </p:attrNameLst>
                                      </p:cBhvr>
                                      <p:tavLst>
                                        <p:tav tm="0">
                                          <p:val>
                                            <p:strVal val="#ppt_w/10"/>
                                          </p:val>
                                        </p:tav>
                                        <p:tav tm="50000">
                                          <p:val>
                                            <p:strVal val="#ppt_w+.01"/>
                                          </p:val>
                                        </p:tav>
                                        <p:tav tm="100000">
                                          <p:val>
                                            <p:strVal val="#ppt_w"/>
                                          </p:val>
                                        </p:tav>
                                      </p:tavLst>
                                    </p:anim>
                                    <p:animEffect transition="in" filter="fade">
                                      <p:cBhvr>
                                        <p:cTn id="262" dur="500" tmFilter="0,0; .5, 1; 1, 1"/>
                                        <p:tgtEl>
                                          <p:spTgt spid="18478"/>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18473"/>
                                        </p:tgtEl>
                                        <p:attrNameLst>
                                          <p:attrName>style.visibility</p:attrName>
                                        </p:attrNameLst>
                                      </p:cBhvr>
                                      <p:to>
                                        <p:strVal val="visible"/>
                                      </p:to>
                                    </p:set>
                                    <p:anim calcmode="lin" valueType="num">
                                      <p:cBhvr>
                                        <p:cTn id="265" dur="1000" fill="hold"/>
                                        <p:tgtEl>
                                          <p:spTgt spid="18473"/>
                                        </p:tgtEl>
                                        <p:attrNameLst>
                                          <p:attrName>ppt_w</p:attrName>
                                        </p:attrNameLst>
                                      </p:cBhvr>
                                      <p:tavLst>
                                        <p:tav tm="0">
                                          <p:val>
                                            <p:fltVal val="0"/>
                                          </p:val>
                                        </p:tav>
                                        <p:tav tm="100000">
                                          <p:val>
                                            <p:strVal val="#ppt_w"/>
                                          </p:val>
                                        </p:tav>
                                      </p:tavLst>
                                    </p:anim>
                                    <p:anim calcmode="lin" valueType="num">
                                      <p:cBhvr>
                                        <p:cTn id="266" dur="1000" fill="hold"/>
                                        <p:tgtEl>
                                          <p:spTgt spid="18473"/>
                                        </p:tgtEl>
                                        <p:attrNameLst>
                                          <p:attrName>ppt_h</p:attrName>
                                        </p:attrNameLst>
                                      </p:cBhvr>
                                      <p:tavLst>
                                        <p:tav tm="0">
                                          <p:val>
                                            <p:fltVal val="0"/>
                                          </p:val>
                                        </p:tav>
                                        <p:tav tm="100000">
                                          <p:val>
                                            <p:strVal val="#ppt_h"/>
                                          </p:val>
                                        </p:tav>
                                      </p:tavLst>
                                    </p:anim>
                                    <p:anim calcmode="lin" valueType="num">
                                      <p:cBhvr>
                                        <p:cTn id="267" dur="1000" fill="hold"/>
                                        <p:tgtEl>
                                          <p:spTgt spid="18473"/>
                                        </p:tgtEl>
                                        <p:attrNameLst>
                                          <p:attrName>style.rotation</p:attrName>
                                        </p:attrNameLst>
                                      </p:cBhvr>
                                      <p:tavLst>
                                        <p:tav tm="0">
                                          <p:val>
                                            <p:fltVal val="90"/>
                                          </p:val>
                                        </p:tav>
                                        <p:tav tm="100000">
                                          <p:val>
                                            <p:fltVal val="0"/>
                                          </p:val>
                                        </p:tav>
                                      </p:tavLst>
                                    </p:anim>
                                    <p:animEffect transition="in" filter="fade">
                                      <p:cBhvr>
                                        <p:cTn id="268" dur="1000"/>
                                        <p:tgtEl>
                                          <p:spTgt spid="18473"/>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18474"/>
                                        </p:tgtEl>
                                        <p:attrNameLst>
                                          <p:attrName>style.visibility</p:attrName>
                                        </p:attrNameLst>
                                      </p:cBhvr>
                                      <p:to>
                                        <p:strVal val="visible"/>
                                      </p:to>
                                    </p:set>
                                    <p:anim calcmode="lin" valueType="num">
                                      <p:cBhvr>
                                        <p:cTn id="271" dur="1000" fill="hold"/>
                                        <p:tgtEl>
                                          <p:spTgt spid="18474"/>
                                        </p:tgtEl>
                                        <p:attrNameLst>
                                          <p:attrName>ppt_w</p:attrName>
                                        </p:attrNameLst>
                                      </p:cBhvr>
                                      <p:tavLst>
                                        <p:tav tm="0">
                                          <p:val>
                                            <p:fltVal val="0"/>
                                          </p:val>
                                        </p:tav>
                                        <p:tav tm="100000">
                                          <p:val>
                                            <p:strVal val="#ppt_w"/>
                                          </p:val>
                                        </p:tav>
                                      </p:tavLst>
                                    </p:anim>
                                    <p:anim calcmode="lin" valueType="num">
                                      <p:cBhvr>
                                        <p:cTn id="272" dur="1000" fill="hold"/>
                                        <p:tgtEl>
                                          <p:spTgt spid="18474"/>
                                        </p:tgtEl>
                                        <p:attrNameLst>
                                          <p:attrName>ppt_h</p:attrName>
                                        </p:attrNameLst>
                                      </p:cBhvr>
                                      <p:tavLst>
                                        <p:tav tm="0">
                                          <p:val>
                                            <p:fltVal val="0"/>
                                          </p:val>
                                        </p:tav>
                                        <p:tav tm="100000">
                                          <p:val>
                                            <p:strVal val="#ppt_h"/>
                                          </p:val>
                                        </p:tav>
                                      </p:tavLst>
                                    </p:anim>
                                    <p:anim calcmode="lin" valueType="num">
                                      <p:cBhvr>
                                        <p:cTn id="273" dur="1000" fill="hold"/>
                                        <p:tgtEl>
                                          <p:spTgt spid="18474"/>
                                        </p:tgtEl>
                                        <p:attrNameLst>
                                          <p:attrName>style.rotation</p:attrName>
                                        </p:attrNameLst>
                                      </p:cBhvr>
                                      <p:tavLst>
                                        <p:tav tm="0">
                                          <p:val>
                                            <p:fltVal val="90"/>
                                          </p:val>
                                        </p:tav>
                                        <p:tav tm="100000">
                                          <p:val>
                                            <p:fltVal val="0"/>
                                          </p:val>
                                        </p:tav>
                                      </p:tavLst>
                                    </p:anim>
                                    <p:animEffect transition="in" filter="fade">
                                      <p:cBhvr>
                                        <p:cTn id="274" dur="1000"/>
                                        <p:tgtEl>
                                          <p:spTgt spid="18474"/>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18475"/>
                                        </p:tgtEl>
                                        <p:attrNameLst>
                                          <p:attrName>style.visibility</p:attrName>
                                        </p:attrNameLst>
                                      </p:cBhvr>
                                      <p:to>
                                        <p:strVal val="visible"/>
                                      </p:to>
                                    </p:set>
                                    <p:anim calcmode="lin" valueType="num">
                                      <p:cBhvr>
                                        <p:cTn id="277" dur="1000" fill="hold"/>
                                        <p:tgtEl>
                                          <p:spTgt spid="18475"/>
                                        </p:tgtEl>
                                        <p:attrNameLst>
                                          <p:attrName>ppt_w</p:attrName>
                                        </p:attrNameLst>
                                      </p:cBhvr>
                                      <p:tavLst>
                                        <p:tav tm="0">
                                          <p:val>
                                            <p:fltVal val="0"/>
                                          </p:val>
                                        </p:tav>
                                        <p:tav tm="100000">
                                          <p:val>
                                            <p:strVal val="#ppt_w"/>
                                          </p:val>
                                        </p:tav>
                                      </p:tavLst>
                                    </p:anim>
                                    <p:anim calcmode="lin" valueType="num">
                                      <p:cBhvr>
                                        <p:cTn id="278" dur="1000" fill="hold"/>
                                        <p:tgtEl>
                                          <p:spTgt spid="18475"/>
                                        </p:tgtEl>
                                        <p:attrNameLst>
                                          <p:attrName>ppt_h</p:attrName>
                                        </p:attrNameLst>
                                      </p:cBhvr>
                                      <p:tavLst>
                                        <p:tav tm="0">
                                          <p:val>
                                            <p:fltVal val="0"/>
                                          </p:val>
                                        </p:tav>
                                        <p:tav tm="100000">
                                          <p:val>
                                            <p:strVal val="#ppt_h"/>
                                          </p:val>
                                        </p:tav>
                                      </p:tavLst>
                                    </p:anim>
                                    <p:anim calcmode="lin" valueType="num">
                                      <p:cBhvr>
                                        <p:cTn id="279" dur="1000" fill="hold"/>
                                        <p:tgtEl>
                                          <p:spTgt spid="18475"/>
                                        </p:tgtEl>
                                        <p:attrNameLst>
                                          <p:attrName>style.rotation</p:attrName>
                                        </p:attrNameLst>
                                      </p:cBhvr>
                                      <p:tavLst>
                                        <p:tav tm="0">
                                          <p:val>
                                            <p:fltVal val="90"/>
                                          </p:val>
                                        </p:tav>
                                        <p:tav tm="100000">
                                          <p:val>
                                            <p:fltVal val="0"/>
                                          </p:val>
                                        </p:tav>
                                      </p:tavLst>
                                    </p:anim>
                                    <p:animEffect transition="in" filter="fade">
                                      <p:cBhvr>
                                        <p:cTn id="280" dur="1000"/>
                                        <p:tgtEl>
                                          <p:spTgt spid="18475"/>
                                        </p:tgtEl>
                                      </p:cBhvr>
                                    </p:animEffect>
                                  </p:childTnLst>
                                </p:cTn>
                              </p:par>
                            </p:childTnLst>
                          </p:cTn>
                        </p:par>
                        <p:par>
                          <p:cTn id="281" fill="hold" nodeType="afterGroup">
                            <p:stCondLst>
                              <p:cond delay="6430"/>
                            </p:stCondLst>
                            <p:childTnLst>
                              <p:par>
                                <p:cTn id="282" presetID="22" presetClass="entr" presetSubtype="8" fill="hold" grpId="0" nodeType="afterEffect">
                                  <p:stCondLst>
                                    <p:cond delay="0"/>
                                  </p:stCondLst>
                                  <p:childTnLst>
                                    <p:set>
                                      <p:cBhvr>
                                        <p:cTn id="283" dur="1" fill="hold">
                                          <p:stCondLst>
                                            <p:cond delay="0"/>
                                          </p:stCondLst>
                                        </p:cTn>
                                        <p:tgtEl>
                                          <p:spTgt spid="18436"/>
                                        </p:tgtEl>
                                        <p:attrNameLst>
                                          <p:attrName>style.visibility</p:attrName>
                                        </p:attrNameLst>
                                      </p:cBhvr>
                                      <p:to>
                                        <p:strVal val="visible"/>
                                      </p:to>
                                    </p:set>
                                    <p:animEffect transition="in" filter="wipe(left)">
                                      <p:cBhvr>
                                        <p:cTn id="284" dur="500"/>
                                        <p:tgtEl>
                                          <p:spTgt spid="18436"/>
                                        </p:tgtEl>
                                      </p:cBhvr>
                                    </p:animEffect>
                                  </p:childTnLst>
                                </p:cTn>
                              </p:par>
                              <p:par>
                                <p:cTn id="285" presetID="22" presetClass="entr" presetSubtype="8" fill="hold" grpId="0" nodeType="withEffect">
                                  <p:stCondLst>
                                    <p:cond delay="0"/>
                                  </p:stCondLst>
                                  <p:childTnLst>
                                    <p:set>
                                      <p:cBhvr>
                                        <p:cTn id="286" dur="1" fill="hold">
                                          <p:stCondLst>
                                            <p:cond delay="0"/>
                                          </p:stCondLst>
                                        </p:cTn>
                                        <p:tgtEl>
                                          <p:spTgt spid="18481"/>
                                        </p:tgtEl>
                                        <p:attrNameLst>
                                          <p:attrName>style.visibility</p:attrName>
                                        </p:attrNameLst>
                                      </p:cBhvr>
                                      <p:to>
                                        <p:strVal val="visible"/>
                                      </p:to>
                                    </p:set>
                                    <p:animEffect transition="in" filter="wipe(left)">
                                      <p:cBhvr>
                                        <p:cTn id="287" dur="500"/>
                                        <p:tgtEl>
                                          <p:spTgt spid="18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6" grpId="0" animBg="1" autoUpdateAnimBg="0"/>
      <p:bldP spid="18468" grpId="0" autoUpdateAnimBg="0"/>
      <p:bldP spid="18470" grpId="0" autoUpdateAnimBg="0"/>
      <p:bldP spid="18471" grpId="0" autoUpdateAnimBg="0"/>
      <p:bldP spid="18473" grpId="0" animBg="1" autoUpdateAnimBg="0"/>
      <p:bldP spid="18474" grpId="0" animBg="1" autoUpdateAnimBg="0"/>
      <p:bldP spid="18475" grpId="0" animBg="1" autoUpdateAnimBg="0"/>
      <p:bldP spid="18476" grpId="0" autoUpdateAnimBg="0"/>
      <p:bldP spid="18477" grpId="0" autoUpdateAnimBg="0"/>
      <p:bldP spid="18478" grpId="0" autoUpdateAnimBg="0"/>
      <p:bldP spid="18480" grpId="0" autoUpdateAnimBg="0"/>
      <p:bldP spid="1848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76">
            <a:extLst>
              <a:ext uri="{FF2B5EF4-FFF2-40B4-BE49-F238E27FC236}">
                <a16:creationId xmlns:a16="http://schemas.microsoft.com/office/drawing/2014/main" id="{8771C126-EFFF-4FCA-9E82-18DC98C7F574}"/>
              </a:ext>
            </a:extLst>
          </p:cNvPr>
          <p:cNvSpPr txBox="1">
            <a:spLocks noChangeArrowheads="1"/>
          </p:cNvSpPr>
          <p:nvPr/>
        </p:nvSpPr>
        <p:spPr bwMode="auto">
          <a:xfrm>
            <a:off x="477838" y="163513"/>
            <a:ext cx="269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Compared with the same period last year</a:t>
            </a:r>
          </a:p>
        </p:txBody>
      </p:sp>
      <p:sp>
        <p:nvSpPr>
          <p:cNvPr id="19459" name="Freeform 6">
            <a:extLst>
              <a:ext uri="{FF2B5EF4-FFF2-40B4-BE49-F238E27FC236}">
                <a16:creationId xmlns:a16="http://schemas.microsoft.com/office/drawing/2014/main" id="{E7FBACB0-992E-42E6-AFCA-9F399199B476}"/>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19460" name="直接连接符 3">
            <a:extLst>
              <a:ext uri="{FF2B5EF4-FFF2-40B4-BE49-F238E27FC236}">
                <a16:creationId xmlns:a16="http://schemas.microsoft.com/office/drawing/2014/main" id="{38A24830-AFEA-45CD-AD15-B8EC6B5C0DBC}"/>
              </a:ext>
            </a:extLst>
          </p:cNvPr>
          <p:cNvCxnSpPr>
            <a:cxnSpLocks noChangeShapeType="1"/>
          </p:cNvCxnSpPr>
          <p:nvPr/>
        </p:nvCxnSpPr>
        <p:spPr bwMode="auto">
          <a:xfrm>
            <a:off x="5781675" y="1052513"/>
            <a:ext cx="0" cy="1944687"/>
          </a:xfrm>
          <a:prstGeom prst="line">
            <a:avLst/>
          </a:prstGeom>
          <a:noFill/>
          <a:ln w="9525" cmpd="sng">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1" name="直接连接符 4">
            <a:extLst>
              <a:ext uri="{FF2B5EF4-FFF2-40B4-BE49-F238E27FC236}">
                <a16:creationId xmlns:a16="http://schemas.microsoft.com/office/drawing/2014/main" id="{2BBA64B4-1928-4328-9DC4-00089EBF7481}"/>
              </a:ext>
            </a:extLst>
          </p:cNvPr>
          <p:cNvCxnSpPr>
            <a:cxnSpLocks noChangeShapeType="1"/>
          </p:cNvCxnSpPr>
          <p:nvPr/>
        </p:nvCxnSpPr>
        <p:spPr bwMode="auto">
          <a:xfrm>
            <a:off x="5781675" y="3910013"/>
            <a:ext cx="0" cy="1944687"/>
          </a:xfrm>
          <a:prstGeom prst="line">
            <a:avLst/>
          </a:prstGeom>
          <a:noFill/>
          <a:ln w="9525" cmpd="sng">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2" name="椭圆 5">
            <a:extLst>
              <a:ext uri="{FF2B5EF4-FFF2-40B4-BE49-F238E27FC236}">
                <a16:creationId xmlns:a16="http://schemas.microsoft.com/office/drawing/2014/main" id="{B6DD227B-8037-46E1-9FBE-8E369D9F32B9}"/>
              </a:ext>
            </a:extLst>
          </p:cNvPr>
          <p:cNvSpPr>
            <a:spLocks noChangeArrowheads="1"/>
          </p:cNvSpPr>
          <p:nvPr/>
        </p:nvSpPr>
        <p:spPr bwMode="auto">
          <a:xfrm>
            <a:off x="5235575" y="2817813"/>
            <a:ext cx="1092200" cy="1092200"/>
          </a:xfrm>
          <a:prstGeom prst="ellipse">
            <a:avLst/>
          </a:prstGeom>
          <a:solidFill>
            <a:schemeClr val="bg2"/>
          </a:solidFill>
          <a:ln w="9525" cmpd="sng">
            <a:solidFill>
              <a:srgbClr val="F8F8F8"/>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19463" name="TextBox 6">
            <a:extLst>
              <a:ext uri="{FF2B5EF4-FFF2-40B4-BE49-F238E27FC236}">
                <a16:creationId xmlns:a16="http://schemas.microsoft.com/office/drawing/2014/main" id="{AA22561F-7D8C-40CC-A119-5B9BC349549E}"/>
              </a:ext>
            </a:extLst>
          </p:cNvPr>
          <p:cNvSpPr txBox="1">
            <a:spLocks noChangeArrowheads="1"/>
          </p:cNvSpPr>
          <p:nvPr/>
        </p:nvSpPr>
        <p:spPr bwMode="auto">
          <a:xfrm>
            <a:off x="2239963" y="1557338"/>
            <a:ext cx="235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2000" b="1">
                <a:solidFill>
                  <a:srgbClr val="C4261D"/>
                </a:solidFill>
                <a:latin typeface="微软雅黑" panose="020B0503020204020204" pitchFamily="34" charset="-122"/>
                <a:ea typeface="微软雅黑" panose="020B0503020204020204" pitchFamily="34" charset="-122"/>
              </a:rPr>
              <a:t>2013</a:t>
            </a:r>
            <a:r>
              <a:rPr lang="zh-CN" altLang="en-US" sz="2000" b="1">
                <a:solidFill>
                  <a:srgbClr val="C4261D"/>
                </a:solidFill>
                <a:latin typeface="微软雅黑" panose="020B0503020204020204" pitchFamily="34" charset="-122"/>
                <a:ea typeface="微软雅黑" panose="020B0503020204020204" pitchFamily="34" charset="-122"/>
              </a:rPr>
              <a:t>First half of the year</a:t>
            </a:r>
          </a:p>
        </p:txBody>
      </p:sp>
      <p:sp>
        <p:nvSpPr>
          <p:cNvPr id="19464" name="TextBox 7">
            <a:extLst>
              <a:ext uri="{FF2B5EF4-FFF2-40B4-BE49-F238E27FC236}">
                <a16:creationId xmlns:a16="http://schemas.microsoft.com/office/drawing/2014/main" id="{C20B0889-B358-49F4-B561-1F4959F53865}"/>
              </a:ext>
            </a:extLst>
          </p:cNvPr>
          <p:cNvSpPr txBox="1">
            <a:spLocks noChangeArrowheads="1"/>
          </p:cNvSpPr>
          <p:nvPr/>
        </p:nvSpPr>
        <p:spPr bwMode="auto">
          <a:xfrm>
            <a:off x="6862763" y="1557338"/>
            <a:ext cx="235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C4261D"/>
                </a:solidFill>
                <a:latin typeface="微软雅黑" panose="020B0503020204020204" pitchFamily="34" charset="-122"/>
                <a:ea typeface="微软雅黑" panose="020B0503020204020204" pitchFamily="34" charset="-122"/>
              </a:rPr>
              <a:t>2014</a:t>
            </a:r>
            <a:r>
              <a:rPr lang="zh-CN" altLang="en-US" sz="2000" b="1">
                <a:solidFill>
                  <a:srgbClr val="C4261D"/>
                </a:solidFill>
                <a:latin typeface="微软雅黑" panose="020B0503020204020204" pitchFamily="34" charset="-122"/>
                <a:ea typeface="微软雅黑" panose="020B0503020204020204" pitchFamily="34" charset="-122"/>
              </a:rPr>
              <a:t>First half of the year</a:t>
            </a:r>
          </a:p>
        </p:txBody>
      </p:sp>
      <p:sp>
        <p:nvSpPr>
          <p:cNvPr id="19465" name="TextBox 8">
            <a:extLst>
              <a:ext uri="{FF2B5EF4-FFF2-40B4-BE49-F238E27FC236}">
                <a16:creationId xmlns:a16="http://schemas.microsoft.com/office/drawing/2014/main" id="{80904BBA-76E8-4FF2-B16D-40C22E9A48D9}"/>
              </a:ext>
            </a:extLst>
          </p:cNvPr>
          <p:cNvSpPr txBox="1">
            <a:spLocks noChangeArrowheads="1"/>
          </p:cNvSpPr>
          <p:nvPr/>
        </p:nvSpPr>
        <p:spPr bwMode="auto">
          <a:xfrm>
            <a:off x="1020763" y="2024063"/>
            <a:ext cx="3636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Enter a brief text description here</a:t>
            </a:r>
          </a:p>
        </p:txBody>
      </p:sp>
      <p:sp>
        <p:nvSpPr>
          <p:cNvPr id="19466" name="TextBox 9">
            <a:extLst>
              <a:ext uri="{FF2B5EF4-FFF2-40B4-BE49-F238E27FC236}">
                <a16:creationId xmlns:a16="http://schemas.microsoft.com/office/drawing/2014/main" id="{A94354EE-35B4-4E6E-B81D-A9FE59E95274}"/>
              </a:ext>
            </a:extLst>
          </p:cNvPr>
          <p:cNvSpPr txBox="1">
            <a:spLocks noChangeArrowheads="1"/>
          </p:cNvSpPr>
          <p:nvPr/>
        </p:nvSpPr>
        <p:spPr bwMode="auto">
          <a:xfrm>
            <a:off x="6862763" y="2024063"/>
            <a:ext cx="3636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4D4D4D"/>
                </a:solidFill>
                <a:latin typeface="微软雅黑" panose="020B0503020204020204" pitchFamily="34" charset="-122"/>
                <a:ea typeface="微软雅黑" panose="020B0503020204020204" pitchFamily="34" charset="-122"/>
              </a:rPr>
              <a:t>Enter a brief text description here</a:t>
            </a:r>
          </a:p>
        </p:txBody>
      </p:sp>
      <p:sp>
        <p:nvSpPr>
          <p:cNvPr id="19467" name="矩形 10">
            <a:extLst>
              <a:ext uri="{FF2B5EF4-FFF2-40B4-BE49-F238E27FC236}">
                <a16:creationId xmlns:a16="http://schemas.microsoft.com/office/drawing/2014/main" id="{08B4C3E8-2E31-43C4-BDA9-529EE582F9C1}"/>
              </a:ext>
            </a:extLst>
          </p:cNvPr>
          <p:cNvSpPr>
            <a:spLocks noChangeArrowheads="1"/>
          </p:cNvSpPr>
          <p:nvPr/>
        </p:nvSpPr>
        <p:spPr bwMode="auto">
          <a:xfrm>
            <a:off x="2359025" y="3363913"/>
            <a:ext cx="2151063" cy="352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rgbClr val="F8F8F8"/>
                </a:solidFill>
                <a:latin typeface="微软雅黑" panose="020B0503020204020204" pitchFamily="34" charset="-122"/>
                <a:ea typeface="微软雅黑" panose="020B0503020204020204" pitchFamily="34" charset="-122"/>
              </a:rPr>
              <a:t>Scheduled completion:</a:t>
            </a:r>
            <a:r>
              <a:rPr lang="en-US" altLang="zh-CN">
                <a:solidFill>
                  <a:srgbClr val="F8F8F8"/>
                </a:solidFill>
                <a:latin typeface="微软雅黑" panose="020B0503020204020204" pitchFamily="34" charset="-122"/>
                <a:ea typeface="微软雅黑" panose="020B0503020204020204" pitchFamily="34" charset="-122"/>
              </a:rPr>
              <a:t>56%</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9468" name="矩形 11">
            <a:extLst>
              <a:ext uri="{FF2B5EF4-FFF2-40B4-BE49-F238E27FC236}">
                <a16:creationId xmlns:a16="http://schemas.microsoft.com/office/drawing/2014/main" id="{30E16381-B6A5-4B83-9A43-EA30B705105C}"/>
              </a:ext>
            </a:extLst>
          </p:cNvPr>
          <p:cNvSpPr>
            <a:spLocks noChangeArrowheads="1"/>
          </p:cNvSpPr>
          <p:nvPr/>
        </p:nvSpPr>
        <p:spPr bwMode="auto">
          <a:xfrm>
            <a:off x="1490663" y="3808413"/>
            <a:ext cx="3019425" cy="352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rgbClr val="F8F8F8"/>
                </a:solidFill>
                <a:latin typeface="微软雅黑" panose="020B0503020204020204" pitchFamily="34" charset="-122"/>
                <a:ea typeface="微软雅黑" panose="020B0503020204020204" pitchFamily="34" charset="-122"/>
              </a:rPr>
              <a:t>Actual number of finishes:</a:t>
            </a:r>
            <a:r>
              <a:rPr lang="en-US" altLang="zh-CN">
                <a:solidFill>
                  <a:srgbClr val="F8F8F8"/>
                </a:solidFill>
                <a:latin typeface="微软雅黑" panose="020B0503020204020204" pitchFamily="34" charset="-122"/>
                <a:ea typeface="微软雅黑" panose="020B0503020204020204" pitchFamily="34" charset="-122"/>
              </a:rPr>
              <a:t>790.2</a:t>
            </a:r>
            <a:r>
              <a:rPr lang="zh-CN" altLang="en-US">
                <a:solidFill>
                  <a:srgbClr val="F8F8F8"/>
                </a:solidFill>
                <a:latin typeface="微软雅黑" panose="020B0503020204020204" pitchFamily="34" charset="-122"/>
                <a:ea typeface="微软雅黑" panose="020B0503020204020204" pitchFamily="34" charset="-122"/>
              </a:rPr>
              <a:t>Million</a:t>
            </a:r>
          </a:p>
        </p:txBody>
      </p:sp>
      <p:sp>
        <p:nvSpPr>
          <p:cNvPr id="19469" name="矩形 12">
            <a:extLst>
              <a:ext uri="{FF2B5EF4-FFF2-40B4-BE49-F238E27FC236}">
                <a16:creationId xmlns:a16="http://schemas.microsoft.com/office/drawing/2014/main" id="{F4CAE56B-FC05-4BD8-809B-66A9437FABA3}"/>
              </a:ext>
            </a:extLst>
          </p:cNvPr>
          <p:cNvSpPr>
            <a:spLocks noChangeArrowheads="1"/>
          </p:cNvSpPr>
          <p:nvPr/>
        </p:nvSpPr>
        <p:spPr bwMode="auto">
          <a:xfrm>
            <a:off x="1922463" y="4303713"/>
            <a:ext cx="2587625" cy="352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rgbClr val="F8F8F8"/>
                </a:solidFill>
                <a:latin typeface="微软雅黑" panose="020B0503020204020204" pitchFamily="34" charset="-122"/>
                <a:ea typeface="微软雅黑" panose="020B0503020204020204" pitchFamily="34" charset="-122"/>
              </a:rPr>
              <a:t>Number of Back payments:</a:t>
            </a:r>
            <a:r>
              <a:rPr lang="en-US" altLang="zh-CN">
                <a:solidFill>
                  <a:srgbClr val="F8F8F8"/>
                </a:solidFill>
                <a:latin typeface="微软雅黑" panose="020B0503020204020204" pitchFamily="34" charset="-122"/>
                <a:ea typeface="微软雅黑" panose="020B0503020204020204" pitchFamily="34" charset="-122"/>
              </a:rPr>
              <a:t>640</a:t>
            </a:r>
            <a:r>
              <a:rPr lang="zh-CN" altLang="en-US">
                <a:solidFill>
                  <a:srgbClr val="F8F8F8"/>
                </a:solidFill>
                <a:latin typeface="微软雅黑" panose="020B0503020204020204" pitchFamily="34" charset="-122"/>
                <a:ea typeface="微软雅黑" panose="020B0503020204020204" pitchFamily="34" charset="-122"/>
              </a:rPr>
              <a:t>Million</a:t>
            </a:r>
            <a:endParaRPr lang="zh-CN" altLang="en-US">
              <a:solidFill>
                <a:srgbClr val="C4261D"/>
              </a:solidFill>
              <a:latin typeface="微软雅黑" panose="020B0503020204020204" pitchFamily="34" charset="-122"/>
              <a:ea typeface="微软雅黑" panose="020B0503020204020204" pitchFamily="34" charset="-122"/>
            </a:endParaRPr>
          </a:p>
        </p:txBody>
      </p:sp>
      <p:sp>
        <p:nvSpPr>
          <p:cNvPr id="19470" name="矩形 13">
            <a:extLst>
              <a:ext uri="{FF2B5EF4-FFF2-40B4-BE49-F238E27FC236}">
                <a16:creationId xmlns:a16="http://schemas.microsoft.com/office/drawing/2014/main" id="{0B0E19CF-FFE1-49F8-B6A5-C00C1F22989E}"/>
              </a:ext>
            </a:extLst>
          </p:cNvPr>
          <p:cNvSpPr>
            <a:spLocks noChangeArrowheads="1"/>
          </p:cNvSpPr>
          <p:nvPr/>
        </p:nvSpPr>
        <p:spPr bwMode="auto">
          <a:xfrm>
            <a:off x="2425700" y="4797425"/>
            <a:ext cx="2084388" cy="352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solidFill>
                  <a:srgbClr val="F8F8F8"/>
                </a:solidFill>
                <a:latin typeface="微软雅黑" panose="020B0503020204020204" pitchFamily="34" charset="-122"/>
                <a:ea typeface="微软雅黑" panose="020B0503020204020204" pitchFamily="34" charset="-122"/>
              </a:rPr>
              <a:t>Your text</a:t>
            </a:r>
            <a:endParaRPr lang="zh-CN" altLang="en-US">
              <a:solidFill>
                <a:srgbClr val="C4261D"/>
              </a:solidFill>
              <a:latin typeface="微软雅黑" panose="020B0503020204020204" pitchFamily="34" charset="-122"/>
              <a:ea typeface="微软雅黑" panose="020B0503020204020204" pitchFamily="34" charset="-122"/>
            </a:endParaRPr>
          </a:p>
        </p:txBody>
      </p:sp>
      <p:sp>
        <p:nvSpPr>
          <p:cNvPr id="19471" name="矩形 14">
            <a:extLst>
              <a:ext uri="{FF2B5EF4-FFF2-40B4-BE49-F238E27FC236}">
                <a16:creationId xmlns:a16="http://schemas.microsoft.com/office/drawing/2014/main" id="{1B12700E-C202-4482-B903-B21CFEF6D359}"/>
              </a:ext>
            </a:extLst>
          </p:cNvPr>
          <p:cNvSpPr>
            <a:spLocks noChangeArrowheads="1"/>
          </p:cNvSpPr>
          <p:nvPr/>
        </p:nvSpPr>
        <p:spPr bwMode="auto">
          <a:xfrm>
            <a:off x="7002463" y="3363913"/>
            <a:ext cx="2336800" cy="352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Scheduled completion:</a:t>
            </a:r>
            <a:r>
              <a:rPr lang="en-US" altLang="zh-CN">
                <a:solidFill>
                  <a:srgbClr val="F8F8F8"/>
                </a:solidFill>
                <a:latin typeface="微软雅黑" panose="020B0503020204020204" pitchFamily="34" charset="-122"/>
                <a:ea typeface="微软雅黑" panose="020B0503020204020204" pitchFamily="34" charset="-122"/>
              </a:rPr>
              <a:t>61%</a:t>
            </a:r>
            <a:endParaRPr lang="zh-CN" altLang="en-US">
              <a:solidFill>
                <a:srgbClr val="F8F8F8"/>
              </a:solidFill>
              <a:latin typeface="微软雅黑" panose="020B0503020204020204" pitchFamily="34" charset="-122"/>
              <a:ea typeface="微软雅黑" panose="020B0503020204020204" pitchFamily="34" charset="-122"/>
            </a:endParaRPr>
          </a:p>
          <a:p>
            <a:pPr eaLnBrk="1" hangingPunct="1"/>
            <a:endParaRPr lang="zh-CN" altLang="en-US">
              <a:solidFill>
                <a:srgbClr val="C4261D"/>
              </a:solidFill>
              <a:latin typeface="微软雅黑" panose="020B0503020204020204" pitchFamily="34" charset="-122"/>
              <a:ea typeface="微软雅黑" panose="020B0503020204020204" pitchFamily="34" charset="-122"/>
            </a:endParaRPr>
          </a:p>
        </p:txBody>
      </p:sp>
      <p:sp>
        <p:nvSpPr>
          <p:cNvPr id="19472" name="矩形 15">
            <a:extLst>
              <a:ext uri="{FF2B5EF4-FFF2-40B4-BE49-F238E27FC236}">
                <a16:creationId xmlns:a16="http://schemas.microsoft.com/office/drawing/2014/main" id="{173FB3B9-E969-4C96-8404-DC1422A8B7BC}"/>
              </a:ext>
            </a:extLst>
          </p:cNvPr>
          <p:cNvSpPr>
            <a:spLocks noChangeArrowheads="1"/>
          </p:cNvSpPr>
          <p:nvPr/>
        </p:nvSpPr>
        <p:spPr bwMode="auto">
          <a:xfrm>
            <a:off x="7015163" y="3808413"/>
            <a:ext cx="3484562" cy="352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Actual number of finishes:</a:t>
            </a:r>
            <a:r>
              <a:rPr lang="en-US" altLang="zh-CN">
                <a:solidFill>
                  <a:srgbClr val="F8F8F8"/>
                </a:solidFill>
                <a:latin typeface="微软雅黑" panose="020B0503020204020204" pitchFamily="34" charset="-122"/>
                <a:ea typeface="微软雅黑" panose="020B0503020204020204" pitchFamily="34" charset="-122"/>
              </a:rPr>
              <a:t>845.2</a:t>
            </a:r>
            <a:r>
              <a:rPr lang="zh-CN" altLang="en-US">
                <a:solidFill>
                  <a:srgbClr val="F8F8F8"/>
                </a:solidFill>
                <a:latin typeface="微软雅黑" panose="020B0503020204020204" pitchFamily="34" charset="-122"/>
                <a:ea typeface="微软雅黑" panose="020B0503020204020204" pitchFamily="34" charset="-122"/>
              </a:rPr>
              <a:t>Million</a:t>
            </a:r>
          </a:p>
          <a:p>
            <a:pPr eaLnBrk="1" hangingPunct="1"/>
            <a:endParaRPr lang="zh-CN" altLang="en-US">
              <a:solidFill>
                <a:srgbClr val="C4261D"/>
              </a:solidFill>
              <a:latin typeface="微软雅黑" panose="020B0503020204020204" pitchFamily="34" charset="-122"/>
              <a:ea typeface="微软雅黑" panose="020B0503020204020204" pitchFamily="34" charset="-122"/>
            </a:endParaRPr>
          </a:p>
        </p:txBody>
      </p:sp>
      <p:sp>
        <p:nvSpPr>
          <p:cNvPr id="19473" name="矩形 16">
            <a:extLst>
              <a:ext uri="{FF2B5EF4-FFF2-40B4-BE49-F238E27FC236}">
                <a16:creationId xmlns:a16="http://schemas.microsoft.com/office/drawing/2014/main" id="{4EC976F2-450A-4D16-8E4E-8475C85F8C12}"/>
              </a:ext>
            </a:extLst>
          </p:cNvPr>
          <p:cNvSpPr>
            <a:spLocks noChangeArrowheads="1"/>
          </p:cNvSpPr>
          <p:nvPr/>
        </p:nvSpPr>
        <p:spPr bwMode="auto">
          <a:xfrm>
            <a:off x="7015163" y="4303713"/>
            <a:ext cx="1819275" cy="352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Number of Back payments:</a:t>
            </a:r>
            <a:r>
              <a:rPr lang="en-US" altLang="zh-CN">
                <a:solidFill>
                  <a:srgbClr val="F8F8F8"/>
                </a:solidFill>
                <a:latin typeface="微软雅黑" panose="020B0503020204020204" pitchFamily="34" charset="-122"/>
                <a:ea typeface="微软雅黑" panose="020B0503020204020204" pitchFamily="34" charset="-122"/>
              </a:rPr>
              <a:t>582</a:t>
            </a:r>
            <a:r>
              <a:rPr lang="zh-CN" altLang="en-US">
                <a:solidFill>
                  <a:srgbClr val="F8F8F8"/>
                </a:solidFill>
                <a:latin typeface="微软雅黑" panose="020B0503020204020204" pitchFamily="34" charset="-122"/>
                <a:ea typeface="微软雅黑" panose="020B0503020204020204" pitchFamily="34" charset="-122"/>
              </a:rPr>
              <a:t>Million</a:t>
            </a:r>
            <a:endParaRPr lang="zh-CN" altLang="en-US">
              <a:solidFill>
                <a:srgbClr val="C4261D"/>
              </a:solidFill>
              <a:latin typeface="微软雅黑" panose="020B0503020204020204" pitchFamily="34" charset="-122"/>
              <a:ea typeface="微软雅黑" panose="020B0503020204020204" pitchFamily="34" charset="-122"/>
            </a:endParaRPr>
          </a:p>
          <a:p>
            <a:pPr eaLnBrk="1" hangingPunct="1"/>
            <a:endParaRPr lang="zh-CN" altLang="en-US">
              <a:solidFill>
                <a:srgbClr val="C4261D"/>
              </a:solidFill>
              <a:latin typeface="微软雅黑" panose="020B0503020204020204" pitchFamily="34" charset="-122"/>
              <a:ea typeface="微软雅黑" panose="020B0503020204020204" pitchFamily="34" charset="-122"/>
            </a:endParaRPr>
          </a:p>
        </p:txBody>
      </p:sp>
      <p:sp>
        <p:nvSpPr>
          <p:cNvPr id="19474" name="矩形 17">
            <a:extLst>
              <a:ext uri="{FF2B5EF4-FFF2-40B4-BE49-F238E27FC236}">
                <a16:creationId xmlns:a16="http://schemas.microsoft.com/office/drawing/2014/main" id="{405D0CB6-1DF0-402A-8ADA-13B3C9B0753A}"/>
              </a:ext>
            </a:extLst>
          </p:cNvPr>
          <p:cNvSpPr>
            <a:spLocks noChangeArrowheads="1"/>
          </p:cNvSpPr>
          <p:nvPr/>
        </p:nvSpPr>
        <p:spPr bwMode="auto">
          <a:xfrm>
            <a:off x="7002463" y="4797425"/>
            <a:ext cx="2479675" cy="352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8F8F8"/>
                </a:solidFill>
                <a:latin typeface="微软雅黑" panose="020B0503020204020204" pitchFamily="34" charset="-122"/>
                <a:ea typeface="微软雅黑" panose="020B0503020204020204" pitchFamily="34" charset="-122"/>
              </a:rPr>
              <a:t>Your text</a:t>
            </a:r>
            <a:endParaRPr lang="zh-CN" altLang="en-US">
              <a:solidFill>
                <a:srgbClr val="C4261D"/>
              </a:solidFill>
              <a:latin typeface="微软雅黑" panose="020B0503020204020204" pitchFamily="34" charset="-122"/>
              <a:ea typeface="微软雅黑" panose="020B0503020204020204" pitchFamily="34" charset="-122"/>
            </a:endParaRPr>
          </a:p>
        </p:txBody>
      </p:sp>
      <p:sp>
        <p:nvSpPr>
          <p:cNvPr id="19475" name="TextBox 18">
            <a:extLst>
              <a:ext uri="{FF2B5EF4-FFF2-40B4-BE49-F238E27FC236}">
                <a16:creationId xmlns:a16="http://schemas.microsoft.com/office/drawing/2014/main" id="{299C3F9D-0E5D-446A-83FF-B58234ED8B31}"/>
              </a:ext>
            </a:extLst>
          </p:cNvPr>
          <p:cNvSpPr txBox="1">
            <a:spLocks noChangeArrowheads="1"/>
          </p:cNvSpPr>
          <p:nvPr/>
        </p:nvSpPr>
        <p:spPr bwMode="auto">
          <a:xfrm>
            <a:off x="5372100" y="3017838"/>
            <a:ext cx="86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rgbClr val="F8F8F8"/>
                </a:solidFill>
              </a:rPr>
              <a:t>Vs</a:t>
            </a:r>
            <a:endParaRPr lang="zh-CN" altLang="en-US" sz="4000">
              <a:solidFill>
                <a:srgbClr val="F8F8F8"/>
              </a:solidFill>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458"/>
                                        </p:tgtEl>
                                        <p:attrNameLst>
                                          <p:attrName>style.visibility</p:attrName>
                                        </p:attrNameLst>
                                      </p:cBhvr>
                                      <p:to>
                                        <p:strVal val="visible"/>
                                      </p:to>
                                    </p:set>
                                    <p:anim calcmode="lin" valueType="num">
                                      <p:cBhvr>
                                        <p:cTn id="12"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9458"/>
                                        </p:tgtEl>
                                        <p:attrNameLst>
                                          <p:attrName>ppt_y</p:attrName>
                                        </p:attrNameLst>
                                      </p:cBhvr>
                                      <p:tavLst>
                                        <p:tav tm="0">
                                          <p:val>
                                            <p:strVal val="#ppt_y"/>
                                          </p:val>
                                        </p:tav>
                                        <p:tav tm="100000">
                                          <p:val>
                                            <p:strVal val="#ppt_y"/>
                                          </p:val>
                                        </p:tav>
                                      </p:tavLst>
                                    </p:anim>
                                    <p:anim calcmode="lin" valueType="num">
                                      <p:cBhvr>
                                        <p:cTn id="14"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9458"/>
                                        </p:tgtEl>
                                      </p:cBhvr>
                                    </p:animEffect>
                                  </p:childTnLst>
                                </p:cTn>
                              </p:par>
                            </p:childTnLst>
                          </p:cTn>
                        </p:par>
                        <p:par>
                          <p:cTn id="17" fill="hold" nodeType="afterGroup">
                            <p:stCondLst>
                              <p:cond delay="1140"/>
                            </p:stCondLst>
                            <p:childTnLst>
                              <p:par>
                                <p:cTn id="18" presetID="22" presetClass="entr" presetSubtype="1" fill="hold" nodeType="afterEffect">
                                  <p:stCondLst>
                                    <p:cond delay="0"/>
                                  </p:stCondLst>
                                  <p:childTnLst>
                                    <p:set>
                                      <p:cBhvr>
                                        <p:cTn id="19" dur="1" fill="hold">
                                          <p:stCondLst>
                                            <p:cond delay="0"/>
                                          </p:stCondLst>
                                        </p:cTn>
                                        <p:tgtEl>
                                          <p:spTgt spid="19460"/>
                                        </p:tgtEl>
                                        <p:attrNameLst>
                                          <p:attrName>style.visibility</p:attrName>
                                        </p:attrNameLst>
                                      </p:cBhvr>
                                      <p:to>
                                        <p:strVal val="visible"/>
                                      </p:to>
                                    </p:set>
                                    <p:animEffect transition="in" filter="wipe(up)">
                                      <p:cBhvr>
                                        <p:cTn id="20" dur="500"/>
                                        <p:tgtEl>
                                          <p:spTgt spid="19460"/>
                                        </p:tgtEl>
                                      </p:cBhvr>
                                    </p:animEffect>
                                  </p:childTnLst>
                                </p:cTn>
                              </p:par>
                              <p:par>
                                <p:cTn id="21" presetID="22" presetClass="entr" presetSubtype="4" fill="hold" nodeType="withEffect">
                                  <p:stCondLst>
                                    <p:cond delay="0"/>
                                  </p:stCondLst>
                                  <p:childTnLst>
                                    <p:set>
                                      <p:cBhvr>
                                        <p:cTn id="22" dur="1" fill="hold">
                                          <p:stCondLst>
                                            <p:cond delay="0"/>
                                          </p:stCondLst>
                                        </p:cTn>
                                        <p:tgtEl>
                                          <p:spTgt spid="19461"/>
                                        </p:tgtEl>
                                        <p:attrNameLst>
                                          <p:attrName>style.visibility</p:attrName>
                                        </p:attrNameLst>
                                      </p:cBhvr>
                                      <p:to>
                                        <p:strVal val="visible"/>
                                      </p:to>
                                    </p:set>
                                    <p:animEffect transition="in" filter="wipe(down)">
                                      <p:cBhvr>
                                        <p:cTn id="23" dur="500"/>
                                        <p:tgtEl>
                                          <p:spTgt spid="19461"/>
                                        </p:tgtEl>
                                      </p:cBhvr>
                                    </p:animEffect>
                                  </p:childTnLst>
                                </p:cTn>
                              </p:par>
                            </p:childTnLst>
                          </p:cTn>
                        </p:par>
                        <p:par>
                          <p:cTn id="24" fill="hold" nodeType="afterGroup">
                            <p:stCondLst>
                              <p:cond delay="1640"/>
                            </p:stCondLst>
                            <p:childTnLst>
                              <p:par>
                                <p:cTn id="25" presetID="10" presetClass="entr" presetSubtype="0" fill="hold" grpId="0" nodeType="afterEffect">
                                  <p:stCondLst>
                                    <p:cond delay="0"/>
                                  </p:stCondLst>
                                  <p:childTnLst>
                                    <p:set>
                                      <p:cBhvr>
                                        <p:cTn id="26" dur="1" fill="hold">
                                          <p:stCondLst>
                                            <p:cond delay="0"/>
                                          </p:stCondLst>
                                        </p:cTn>
                                        <p:tgtEl>
                                          <p:spTgt spid="19462"/>
                                        </p:tgtEl>
                                        <p:attrNameLst>
                                          <p:attrName>style.visibility</p:attrName>
                                        </p:attrNameLst>
                                      </p:cBhvr>
                                      <p:to>
                                        <p:strVal val="visible"/>
                                      </p:to>
                                    </p:set>
                                    <p:anim calcmode="lin" valueType="num">
                                      <p:cBhvr>
                                        <p:cTn id="27" dur="500" fill="hold"/>
                                        <p:tgtEl>
                                          <p:spTgt spid="19462"/>
                                        </p:tgtEl>
                                        <p:attrNameLst>
                                          <p:attrName>ppt_w</p:attrName>
                                        </p:attrNameLst>
                                      </p:cBhvr>
                                      <p:tavLst>
                                        <p:tav tm="0">
                                          <p:val>
                                            <p:fltVal val="0"/>
                                          </p:val>
                                        </p:tav>
                                        <p:tav tm="100000">
                                          <p:val>
                                            <p:strVal val="#ppt_w"/>
                                          </p:val>
                                        </p:tav>
                                      </p:tavLst>
                                    </p:anim>
                                    <p:anim calcmode="lin" valueType="num">
                                      <p:cBhvr>
                                        <p:cTn id="28" dur="500" fill="hold"/>
                                        <p:tgtEl>
                                          <p:spTgt spid="19462"/>
                                        </p:tgtEl>
                                        <p:attrNameLst>
                                          <p:attrName>ppt_h</p:attrName>
                                        </p:attrNameLst>
                                      </p:cBhvr>
                                      <p:tavLst>
                                        <p:tav tm="0">
                                          <p:val>
                                            <p:fltVal val="0"/>
                                          </p:val>
                                        </p:tav>
                                        <p:tav tm="100000">
                                          <p:val>
                                            <p:strVal val="#ppt_h"/>
                                          </p:val>
                                        </p:tav>
                                      </p:tavLst>
                                    </p:anim>
                                    <p:animEffect transition="in" filter="fade">
                                      <p:cBhvr>
                                        <p:cTn id="29" dur="500"/>
                                        <p:tgtEl>
                                          <p:spTgt spid="1946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475"/>
                                        </p:tgtEl>
                                        <p:attrNameLst>
                                          <p:attrName>style.visibility</p:attrName>
                                        </p:attrNameLst>
                                      </p:cBhvr>
                                      <p:to>
                                        <p:strVal val="visible"/>
                                      </p:to>
                                    </p:set>
                                    <p:anim calcmode="lin" valueType="num">
                                      <p:cBhvr>
                                        <p:cTn id="32" dur="500" fill="hold"/>
                                        <p:tgtEl>
                                          <p:spTgt spid="19475"/>
                                        </p:tgtEl>
                                        <p:attrNameLst>
                                          <p:attrName>ppt_w</p:attrName>
                                        </p:attrNameLst>
                                      </p:cBhvr>
                                      <p:tavLst>
                                        <p:tav tm="0">
                                          <p:val>
                                            <p:fltVal val="0"/>
                                          </p:val>
                                        </p:tav>
                                        <p:tav tm="100000">
                                          <p:val>
                                            <p:strVal val="#ppt_w"/>
                                          </p:val>
                                        </p:tav>
                                      </p:tavLst>
                                    </p:anim>
                                    <p:anim calcmode="lin" valueType="num">
                                      <p:cBhvr>
                                        <p:cTn id="33" dur="500" fill="hold"/>
                                        <p:tgtEl>
                                          <p:spTgt spid="19475"/>
                                        </p:tgtEl>
                                        <p:attrNameLst>
                                          <p:attrName>ppt_h</p:attrName>
                                        </p:attrNameLst>
                                      </p:cBhvr>
                                      <p:tavLst>
                                        <p:tav tm="0">
                                          <p:val>
                                            <p:fltVal val="0"/>
                                          </p:val>
                                        </p:tav>
                                        <p:tav tm="100000">
                                          <p:val>
                                            <p:strVal val="#ppt_h"/>
                                          </p:val>
                                        </p:tav>
                                      </p:tavLst>
                                    </p:anim>
                                    <p:animEffect transition="in" filter="fade">
                                      <p:cBhvr>
                                        <p:cTn id="34" dur="500"/>
                                        <p:tgtEl>
                                          <p:spTgt spid="19475"/>
                                        </p:tgtEl>
                                      </p:cBhvr>
                                    </p:animEffect>
                                  </p:childTnLst>
                                </p:cTn>
                              </p:par>
                            </p:childTnLst>
                          </p:cTn>
                        </p:par>
                        <p:par>
                          <p:cTn id="35" fill="hold" nodeType="afterGroup">
                            <p:stCondLst>
                              <p:cond delay="2140"/>
                            </p:stCondLst>
                            <p:childTnLst>
                              <p:par>
                                <p:cTn id="36" presetID="2" presetClass="entr" presetSubtype="4" fill="hold" grpId="0" nodeType="afterEffect">
                                  <p:stCondLst>
                                    <p:cond delay="0"/>
                                  </p:stCondLst>
                                  <p:childTnLst>
                                    <p:set>
                                      <p:cBhvr>
                                        <p:cTn id="37" dur="1" fill="hold">
                                          <p:stCondLst>
                                            <p:cond delay="0"/>
                                          </p:stCondLst>
                                        </p:cTn>
                                        <p:tgtEl>
                                          <p:spTgt spid="19463"/>
                                        </p:tgtEl>
                                        <p:attrNameLst>
                                          <p:attrName>style.visibility</p:attrName>
                                        </p:attrNameLst>
                                      </p:cBhvr>
                                      <p:to>
                                        <p:strVal val="visible"/>
                                      </p:to>
                                    </p:set>
                                    <p:anim calcmode="lin" valueType="num">
                                      <p:cBhvr additive="base">
                                        <p:cTn id="38" dur="500" fill="hold"/>
                                        <p:tgtEl>
                                          <p:spTgt spid="19463"/>
                                        </p:tgtEl>
                                        <p:attrNameLst>
                                          <p:attrName>ppt_x</p:attrName>
                                        </p:attrNameLst>
                                      </p:cBhvr>
                                      <p:tavLst>
                                        <p:tav tm="0">
                                          <p:val>
                                            <p:strVal val="#ppt_x"/>
                                          </p:val>
                                        </p:tav>
                                        <p:tav tm="100000">
                                          <p:val>
                                            <p:strVal val="#ppt_x"/>
                                          </p:val>
                                        </p:tav>
                                      </p:tavLst>
                                    </p:anim>
                                    <p:anim calcmode="lin" valueType="num">
                                      <p:cBhvr additive="base">
                                        <p:cTn id="39" dur="500" fill="hold"/>
                                        <p:tgtEl>
                                          <p:spTgt spid="1946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9464"/>
                                        </p:tgtEl>
                                        <p:attrNameLst>
                                          <p:attrName>style.visibility</p:attrName>
                                        </p:attrNameLst>
                                      </p:cBhvr>
                                      <p:to>
                                        <p:strVal val="visible"/>
                                      </p:to>
                                    </p:set>
                                    <p:anim calcmode="lin" valueType="num">
                                      <p:cBhvr additive="base">
                                        <p:cTn id="42" dur="500" fill="hold"/>
                                        <p:tgtEl>
                                          <p:spTgt spid="19464"/>
                                        </p:tgtEl>
                                        <p:attrNameLst>
                                          <p:attrName>ppt_x</p:attrName>
                                        </p:attrNameLst>
                                      </p:cBhvr>
                                      <p:tavLst>
                                        <p:tav tm="0">
                                          <p:val>
                                            <p:strVal val="#ppt_x"/>
                                          </p:val>
                                        </p:tav>
                                        <p:tav tm="100000">
                                          <p:val>
                                            <p:strVal val="#ppt_x"/>
                                          </p:val>
                                        </p:tav>
                                      </p:tavLst>
                                    </p:anim>
                                    <p:anim calcmode="lin" valueType="num">
                                      <p:cBhvr additive="base">
                                        <p:cTn id="43" dur="500" fill="hold"/>
                                        <p:tgtEl>
                                          <p:spTgt spid="19464"/>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640"/>
                            </p:stCondLst>
                            <p:childTnLst>
                              <p:par>
                                <p:cTn id="45" presetID="22" presetClass="entr" presetSubtype="1" fill="hold" grpId="0" nodeType="afterEffect">
                                  <p:stCondLst>
                                    <p:cond delay="0"/>
                                  </p:stCondLst>
                                  <p:childTnLst>
                                    <p:set>
                                      <p:cBhvr>
                                        <p:cTn id="46" dur="1" fill="hold">
                                          <p:stCondLst>
                                            <p:cond delay="0"/>
                                          </p:stCondLst>
                                        </p:cTn>
                                        <p:tgtEl>
                                          <p:spTgt spid="19465"/>
                                        </p:tgtEl>
                                        <p:attrNameLst>
                                          <p:attrName>style.visibility</p:attrName>
                                        </p:attrNameLst>
                                      </p:cBhvr>
                                      <p:to>
                                        <p:strVal val="visible"/>
                                      </p:to>
                                    </p:set>
                                    <p:animEffect transition="in" filter="wipe(up)">
                                      <p:cBhvr>
                                        <p:cTn id="47" dur="500"/>
                                        <p:tgtEl>
                                          <p:spTgt spid="1946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9466"/>
                                        </p:tgtEl>
                                        <p:attrNameLst>
                                          <p:attrName>style.visibility</p:attrName>
                                        </p:attrNameLst>
                                      </p:cBhvr>
                                      <p:to>
                                        <p:strVal val="visible"/>
                                      </p:to>
                                    </p:set>
                                    <p:animEffect transition="in" filter="wipe(up)">
                                      <p:cBhvr>
                                        <p:cTn id="50" dur="500"/>
                                        <p:tgtEl>
                                          <p:spTgt spid="19466"/>
                                        </p:tgtEl>
                                      </p:cBhvr>
                                    </p:animEffect>
                                  </p:childTnLst>
                                </p:cTn>
                              </p:par>
                            </p:childTnLst>
                          </p:cTn>
                        </p:par>
                        <p:par>
                          <p:cTn id="51" fill="hold" nodeType="afterGroup">
                            <p:stCondLst>
                              <p:cond delay="3140"/>
                            </p:stCondLst>
                            <p:childTnLst>
                              <p:par>
                                <p:cTn id="52" presetID="22" presetClass="entr" presetSubtype="2" fill="hold" grpId="0" nodeType="afterEffect">
                                  <p:stCondLst>
                                    <p:cond delay="0"/>
                                  </p:stCondLst>
                                  <p:childTnLst>
                                    <p:set>
                                      <p:cBhvr>
                                        <p:cTn id="53" dur="1" fill="hold">
                                          <p:stCondLst>
                                            <p:cond delay="0"/>
                                          </p:stCondLst>
                                        </p:cTn>
                                        <p:tgtEl>
                                          <p:spTgt spid="19467"/>
                                        </p:tgtEl>
                                        <p:attrNameLst>
                                          <p:attrName>style.visibility</p:attrName>
                                        </p:attrNameLst>
                                      </p:cBhvr>
                                      <p:to>
                                        <p:strVal val="visible"/>
                                      </p:to>
                                    </p:set>
                                    <p:animEffect transition="in" filter="wipe(right)">
                                      <p:cBhvr>
                                        <p:cTn id="54" dur="500"/>
                                        <p:tgtEl>
                                          <p:spTgt spid="1946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9471"/>
                                        </p:tgtEl>
                                        <p:attrNameLst>
                                          <p:attrName>style.visibility</p:attrName>
                                        </p:attrNameLst>
                                      </p:cBhvr>
                                      <p:to>
                                        <p:strVal val="visible"/>
                                      </p:to>
                                    </p:set>
                                    <p:animEffect transition="in" filter="wipe(left)">
                                      <p:cBhvr>
                                        <p:cTn id="57" dur="500"/>
                                        <p:tgtEl>
                                          <p:spTgt spid="19471"/>
                                        </p:tgtEl>
                                      </p:cBhvr>
                                    </p:animEffect>
                                  </p:childTnLst>
                                </p:cTn>
                              </p:par>
                            </p:childTnLst>
                          </p:cTn>
                        </p:par>
                        <p:par>
                          <p:cTn id="58" fill="hold" nodeType="afterGroup">
                            <p:stCondLst>
                              <p:cond delay="3640"/>
                            </p:stCondLst>
                            <p:childTnLst>
                              <p:par>
                                <p:cTn id="59" presetID="22" presetClass="entr" presetSubtype="2" fill="hold" grpId="0" nodeType="afterEffect">
                                  <p:stCondLst>
                                    <p:cond delay="0"/>
                                  </p:stCondLst>
                                  <p:childTnLst>
                                    <p:set>
                                      <p:cBhvr>
                                        <p:cTn id="60" dur="1" fill="hold">
                                          <p:stCondLst>
                                            <p:cond delay="0"/>
                                          </p:stCondLst>
                                        </p:cTn>
                                        <p:tgtEl>
                                          <p:spTgt spid="19468"/>
                                        </p:tgtEl>
                                        <p:attrNameLst>
                                          <p:attrName>style.visibility</p:attrName>
                                        </p:attrNameLst>
                                      </p:cBhvr>
                                      <p:to>
                                        <p:strVal val="visible"/>
                                      </p:to>
                                    </p:set>
                                    <p:animEffect transition="in" filter="wipe(right)">
                                      <p:cBhvr>
                                        <p:cTn id="61" dur="500"/>
                                        <p:tgtEl>
                                          <p:spTgt spid="1946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472"/>
                                        </p:tgtEl>
                                        <p:attrNameLst>
                                          <p:attrName>style.visibility</p:attrName>
                                        </p:attrNameLst>
                                      </p:cBhvr>
                                      <p:to>
                                        <p:strVal val="visible"/>
                                      </p:to>
                                    </p:set>
                                    <p:animEffect transition="in" filter="wipe(left)">
                                      <p:cBhvr>
                                        <p:cTn id="64" dur="500"/>
                                        <p:tgtEl>
                                          <p:spTgt spid="19472"/>
                                        </p:tgtEl>
                                      </p:cBhvr>
                                    </p:animEffect>
                                  </p:childTnLst>
                                </p:cTn>
                              </p:par>
                            </p:childTnLst>
                          </p:cTn>
                        </p:par>
                        <p:par>
                          <p:cTn id="65" fill="hold" nodeType="afterGroup">
                            <p:stCondLst>
                              <p:cond delay="4140"/>
                            </p:stCondLst>
                            <p:childTnLst>
                              <p:par>
                                <p:cTn id="66" presetID="22" presetClass="entr" presetSubtype="2" fill="hold" grpId="0" nodeType="afterEffect">
                                  <p:stCondLst>
                                    <p:cond delay="0"/>
                                  </p:stCondLst>
                                  <p:childTnLst>
                                    <p:set>
                                      <p:cBhvr>
                                        <p:cTn id="67" dur="1" fill="hold">
                                          <p:stCondLst>
                                            <p:cond delay="0"/>
                                          </p:stCondLst>
                                        </p:cTn>
                                        <p:tgtEl>
                                          <p:spTgt spid="19469"/>
                                        </p:tgtEl>
                                        <p:attrNameLst>
                                          <p:attrName>style.visibility</p:attrName>
                                        </p:attrNameLst>
                                      </p:cBhvr>
                                      <p:to>
                                        <p:strVal val="visible"/>
                                      </p:to>
                                    </p:set>
                                    <p:animEffect transition="in" filter="wipe(right)">
                                      <p:cBhvr>
                                        <p:cTn id="68" dur="500"/>
                                        <p:tgtEl>
                                          <p:spTgt spid="1946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9473"/>
                                        </p:tgtEl>
                                        <p:attrNameLst>
                                          <p:attrName>style.visibility</p:attrName>
                                        </p:attrNameLst>
                                      </p:cBhvr>
                                      <p:to>
                                        <p:strVal val="visible"/>
                                      </p:to>
                                    </p:set>
                                    <p:animEffect transition="in" filter="wipe(left)">
                                      <p:cBhvr>
                                        <p:cTn id="71" dur="500"/>
                                        <p:tgtEl>
                                          <p:spTgt spid="19473"/>
                                        </p:tgtEl>
                                      </p:cBhvr>
                                    </p:animEffect>
                                  </p:childTnLst>
                                </p:cTn>
                              </p:par>
                            </p:childTnLst>
                          </p:cTn>
                        </p:par>
                        <p:par>
                          <p:cTn id="72" fill="hold" nodeType="afterGroup">
                            <p:stCondLst>
                              <p:cond delay="4640"/>
                            </p:stCondLst>
                            <p:childTnLst>
                              <p:par>
                                <p:cTn id="73" presetID="22" presetClass="entr" presetSubtype="2" fill="hold" grpId="0" nodeType="afterEffect">
                                  <p:stCondLst>
                                    <p:cond delay="0"/>
                                  </p:stCondLst>
                                  <p:childTnLst>
                                    <p:set>
                                      <p:cBhvr>
                                        <p:cTn id="74" dur="1" fill="hold">
                                          <p:stCondLst>
                                            <p:cond delay="0"/>
                                          </p:stCondLst>
                                        </p:cTn>
                                        <p:tgtEl>
                                          <p:spTgt spid="19470"/>
                                        </p:tgtEl>
                                        <p:attrNameLst>
                                          <p:attrName>style.visibility</p:attrName>
                                        </p:attrNameLst>
                                      </p:cBhvr>
                                      <p:to>
                                        <p:strVal val="visible"/>
                                      </p:to>
                                    </p:set>
                                    <p:animEffect transition="in" filter="wipe(right)">
                                      <p:cBhvr>
                                        <p:cTn id="75" dur="500"/>
                                        <p:tgtEl>
                                          <p:spTgt spid="1947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9474"/>
                                        </p:tgtEl>
                                        <p:attrNameLst>
                                          <p:attrName>style.visibility</p:attrName>
                                        </p:attrNameLst>
                                      </p:cBhvr>
                                      <p:to>
                                        <p:strVal val="visible"/>
                                      </p:to>
                                    </p:set>
                                    <p:animEffect transition="in" filter="wipe(left)">
                                      <p:cBhvr>
                                        <p:cTn id="78"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2" grpId="0" animBg="1" autoUpdateAnimBg="0"/>
      <p:bldP spid="19463" grpId="0" autoUpdateAnimBg="0"/>
      <p:bldP spid="19464" grpId="0" autoUpdateAnimBg="0"/>
      <p:bldP spid="19465" grpId="0" autoUpdateAnimBg="0"/>
      <p:bldP spid="19466" grpId="0" autoUpdateAnimBg="0"/>
      <p:bldP spid="19467" grpId="0" animBg="1" autoUpdateAnimBg="0"/>
      <p:bldP spid="19468" grpId="0" animBg="1" autoUpdateAnimBg="0"/>
      <p:bldP spid="19469" grpId="0" animBg="1" autoUpdateAnimBg="0"/>
      <p:bldP spid="19470" grpId="0" animBg="1" autoUpdateAnimBg="0"/>
      <p:bldP spid="19471" grpId="0" animBg="1" autoUpdateAnimBg="0"/>
      <p:bldP spid="19472" grpId="0" animBg="1" autoUpdateAnimBg="0"/>
      <p:bldP spid="19473" grpId="0" animBg="1" autoUpdateAnimBg="0"/>
      <p:bldP spid="19474" grpId="0" animBg="1" autoUpdateAnimBg="0"/>
      <p:bldP spid="1947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76">
            <a:extLst>
              <a:ext uri="{FF2B5EF4-FFF2-40B4-BE49-F238E27FC236}">
                <a16:creationId xmlns:a16="http://schemas.microsoft.com/office/drawing/2014/main" id="{8D17850E-4BC2-40C5-9F01-6E2223D98F47}"/>
              </a:ext>
            </a:extLst>
          </p:cNvPr>
          <p:cNvSpPr txBox="1">
            <a:spLocks noChangeArrowheads="1"/>
          </p:cNvSpPr>
          <p:nvPr/>
        </p:nvSpPr>
        <p:spPr bwMode="auto">
          <a:xfrm>
            <a:off x="477838" y="163513"/>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Implementation of key work</a:t>
            </a:r>
          </a:p>
        </p:txBody>
      </p:sp>
      <p:sp>
        <p:nvSpPr>
          <p:cNvPr id="20483" name="Freeform 6">
            <a:extLst>
              <a:ext uri="{FF2B5EF4-FFF2-40B4-BE49-F238E27FC236}">
                <a16:creationId xmlns:a16="http://schemas.microsoft.com/office/drawing/2014/main" id="{2C2A77BD-3C08-4400-965C-EA2556FE09A0}"/>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4" name="Rectangle 6">
            <a:extLst>
              <a:ext uri="{FF2B5EF4-FFF2-40B4-BE49-F238E27FC236}">
                <a16:creationId xmlns:a16="http://schemas.microsoft.com/office/drawing/2014/main" id="{370E8FEE-DA81-425C-AF36-E0E0D0184FB4}"/>
              </a:ext>
            </a:extLst>
          </p:cNvPr>
          <p:cNvSpPr>
            <a:spLocks noChangeArrowheads="1"/>
          </p:cNvSpPr>
          <p:nvPr/>
        </p:nvSpPr>
        <p:spPr bwMode="auto">
          <a:xfrm>
            <a:off x="5522913" y="981075"/>
            <a:ext cx="2684462" cy="168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5" name="Rectangle 7">
            <a:extLst>
              <a:ext uri="{FF2B5EF4-FFF2-40B4-BE49-F238E27FC236}">
                <a16:creationId xmlns:a16="http://schemas.microsoft.com/office/drawing/2014/main" id="{FC9BAE5A-1431-494E-84CC-2D0A11FDAFFA}"/>
              </a:ext>
            </a:extLst>
          </p:cNvPr>
          <p:cNvSpPr>
            <a:spLocks noChangeArrowheads="1"/>
          </p:cNvSpPr>
          <p:nvPr/>
        </p:nvSpPr>
        <p:spPr bwMode="auto">
          <a:xfrm>
            <a:off x="8348663" y="981075"/>
            <a:ext cx="2686050" cy="1682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6" name="Rectangle 8">
            <a:extLst>
              <a:ext uri="{FF2B5EF4-FFF2-40B4-BE49-F238E27FC236}">
                <a16:creationId xmlns:a16="http://schemas.microsoft.com/office/drawing/2014/main" id="{13D478A3-617C-4134-A278-85FF9409576A}"/>
              </a:ext>
            </a:extLst>
          </p:cNvPr>
          <p:cNvSpPr>
            <a:spLocks noChangeArrowheads="1"/>
          </p:cNvSpPr>
          <p:nvPr/>
        </p:nvSpPr>
        <p:spPr bwMode="auto">
          <a:xfrm>
            <a:off x="5522913" y="2797175"/>
            <a:ext cx="2684462" cy="1682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7" name="Rectangle 9">
            <a:extLst>
              <a:ext uri="{FF2B5EF4-FFF2-40B4-BE49-F238E27FC236}">
                <a16:creationId xmlns:a16="http://schemas.microsoft.com/office/drawing/2014/main" id="{8DB1A8A9-43A5-4662-B774-7777C5AE31A3}"/>
              </a:ext>
            </a:extLst>
          </p:cNvPr>
          <p:cNvSpPr>
            <a:spLocks noChangeArrowheads="1"/>
          </p:cNvSpPr>
          <p:nvPr/>
        </p:nvSpPr>
        <p:spPr bwMode="auto">
          <a:xfrm>
            <a:off x="8348663" y="2797175"/>
            <a:ext cx="2686050" cy="1682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8" name="Rectangle 10">
            <a:extLst>
              <a:ext uri="{FF2B5EF4-FFF2-40B4-BE49-F238E27FC236}">
                <a16:creationId xmlns:a16="http://schemas.microsoft.com/office/drawing/2014/main" id="{2AA11012-5380-4739-AB95-B29C1890A43D}"/>
              </a:ext>
            </a:extLst>
          </p:cNvPr>
          <p:cNvSpPr>
            <a:spLocks noChangeArrowheads="1"/>
          </p:cNvSpPr>
          <p:nvPr/>
        </p:nvSpPr>
        <p:spPr bwMode="auto">
          <a:xfrm>
            <a:off x="5522913" y="4629150"/>
            <a:ext cx="2684462" cy="1682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9" name="Rectangle 11">
            <a:extLst>
              <a:ext uri="{FF2B5EF4-FFF2-40B4-BE49-F238E27FC236}">
                <a16:creationId xmlns:a16="http://schemas.microsoft.com/office/drawing/2014/main" id="{DF303E6F-A7E8-435A-A88E-B9F7A658234D}"/>
              </a:ext>
            </a:extLst>
          </p:cNvPr>
          <p:cNvSpPr>
            <a:spLocks noChangeArrowheads="1"/>
          </p:cNvSpPr>
          <p:nvPr/>
        </p:nvSpPr>
        <p:spPr bwMode="auto">
          <a:xfrm>
            <a:off x="8348663" y="4629150"/>
            <a:ext cx="2686050" cy="1682750"/>
          </a:xfrm>
          <a:prstGeom prst="rect">
            <a:avLst/>
          </a:prstGeom>
          <a:blipFill dpi="0" rotWithShape="1">
            <a:blip r:embed="rId4"/>
            <a:srcRect/>
            <a:stretch>
              <a:fillRect/>
            </a:stretch>
          </a:blipFill>
          <a:ln w="9525" cmpd="sng">
            <a:solidFill>
              <a:schemeClr val="tx2"/>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90" name="TextBox 26">
            <a:extLst>
              <a:ext uri="{FF2B5EF4-FFF2-40B4-BE49-F238E27FC236}">
                <a16:creationId xmlns:a16="http://schemas.microsoft.com/office/drawing/2014/main" id="{B2F83B2E-C40F-4255-9FF5-A5ECCA8BB52B}"/>
              </a:ext>
            </a:extLst>
          </p:cNvPr>
          <p:cNvSpPr txBox="1">
            <a:spLocks noChangeArrowheads="1"/>
          </p:cNvSpPr>
          <p:nvPr/>
        </p:nvSpPr>
        <p:spPr bwMode="auto">
          <a:xfrm>
            <a:off x="5651500" y="1055688"/>
            <a:ext cx="13827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000" b="1">
                <a:solidFill>
                  <a:srgbClr val="FFFFFF"/>
                </a:solidFill>
                <a:latin typeface="微软雅黑" panose="020B0503020204020204" pitchFamily="34" charset="-122"/>
                <a:ea typeface="微软雅黑" panose="020B0503020204020204" pitchFamily="34" charset="-122"/>
              </a:rPr>
              <a:t>01</a:t>
            </a:r>
            <a:endParaRPr lang="zh-CN" altLang="en-US" sz="5000" b="1">
              <a:solidFill>
                <a:srgbClr val="FFFFFF"/>
              </a:solidFill>
              <a:latin typeface="微软雅黑" panose="020B0503020204020204" pitchFamily="34" charset="-122"/>
              <a:ea typeface="微软雅黑" panose="020B0503020204020204" pitchFamily="34" charset="-122"/>
            </a:endParaRPr>
          </a:p>
        </p:txBody>
      </p:sp>
      <p:sp>
        <p:nvSpPr>
          <p:cNvPr id="20491" name="TextBox 27">
            <a:extLst>
              <a:ext uri="{FF2B5EF4-FFF2-40B4-BE49-F238E27FC236}">
                <a16:creationId xmlns:a16="http://schemas.microsoft.com/office/drawing/2014/main" id="{8DF7B07C-2809-467D-B5B3-2DEED8C5FC20}"/>
              </a:ext>
            </a:extLst>
          </p:cNvPr>
          <p:cNvSpPr txBox="1">
            <a:spLocks noChangeArrowheads="1"/>
          </p:cNvSpPr>
          <p:nvPr/>
        </p:nvSpPr>
        <p:spPr bwMode="auto">
          <a:xfrm>
            <a:off x="5640388" y="1835150"/>
            <a:ext cx="2449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FFFFFF"/>
                </a:solidFill>
                <a:latin typeface="微软雅黑" panose="020B0503020204020204" pitchFamily="34" charset="-122"/>
                <a:ea typeface="微软雅黑" panose="020B0503020204020204" pitchFamily="34" charset="-122"/>
              </a:rPr>
              <a:t>Picture description</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0492" name="TextBox 28">
            <a:extLst>
              <a:ext uri="{FF2B5EF4-FFF2-40B4-BE49-F238E27FC236}">
                <a16:creationId xmlns:a16="http://schemas.microsoft.com/office/drawing/2014/main" id="{36653514-A975-4A00-B129-DBD120512536}"/>
              </a:ext>
            </a:extLst>
          </p:cNvPr>
          <p:cNvSpPr txBox="1">
            <a:spLocks noChangeArrowheads="1"/>
          </p:cNvSpPr>
          <p:nvPr/>
        </p:nvSpPr>
        <p:spPr bwMode="auto">
          <a:xfrm>
            <a:off x="8474075" y="2900363"/>
            <a:ext cx="13827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000" b="1">
                <a:solidFill>
                  <a:srgbClr val="FFFFFF"/>
                </a:solidFill>
                <a:latin typeface="微软雅黑" panose="020B0503020204020204" pitchFamily="34" charset="-122"/>
                <a:ea typeface="微软雅黑" panose="020B0503020204020204" pitchFamily="34" charset="-122"/>
              </a:rPr>
              <a:t>02</a:t>
            </a:r>
            <a:endParaRPr lang="zh-CN" altLang="en-US" sz="5000" b="1">
              <a:solidFill>
                <a:srgbClr val="FFFFFF"/>
              </a:solidFill>
              <a:latin typeface="微软雅黑" panose="020B0503020204020204" pitchFamily="34" charset="-122"/>
              <a:ea typeface="微软雅黑" panose="020B0503020204020204" pitchFamily="34" charset="-122"/>
            </a:endParaRPr>
          </a:p>
        </p:txBody>
      </p:sp>
      <p:sp>
        <p:nvSpPr>
          <p:cNvPr id="20493" name="TextBox 29">
            <a:extLst>
              <a:ext uri="{FF2B5EF4-FFF2-40B4-BE49-F238E27FC236}">
                <a16:creationId xmlns:a16="http://schemas.microsoft.com/office/drawing/2014/main" id="{1B8239B4-66FB-43E6-BC98-C5C8C2D46EB0}"/>
              </a:ext>
            </a:extLst>
          </p:cNvPr>
          <p:cNvSpPr txBox="1">
            <a:spLocks noChangeArrowheads="1"/>
          </p:cNvSpPr>
          <p:nvPr/>
        </p:nvSpPr>
        <p:spPr bwMode="auto">
          <a:xfrm>
            <a:off x="8462963" y="3679825"/>
            <a:ext cx="2447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FFFFFF"/>
                </a:solidFill>
                <a:latin typeface="微软雅黑" panose="020B0503020204020204" pitchFamily="34" charset="-122"/>
                <a:ea typeface="微软雅黑" panose="020B0503020204020204" pitchFamily="34" charset="-122"/>
              </a:rPr>
              <a:t>Picture description</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0494" name="TextBox 30">
            <a:extLst>
              <a:ext uri="{FF2B5EF4-FFF2-40B4-BE49-F238E27FC236}">
                <a16:creationId xmlns:a16="http://schemas.microsoft.com/office/drawing/2014/main" id="{082FEB04-2EF1-49C7-9C67-482F86E0C0A1}"/>
              </a:ext>
            </a:extLst>
          </p:cNvPr>
          <p:cNvSpPr txBox="1">
            <a:spLocks noChangeArrowheads="1"/>
          </p:cNvSpPr>
          <p:nvPr/>
        </p:nvSpPr>
        <p:spPr bwMode="auto">
          <a:xfrm>
            <a:off x="5667375" y="4775200"/>
            <a:ext cx="13827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000" b="1">
                <a:solidFill>
                  <a:srgbClr val="FFFFFF"/>
                </a:solidFill>
                <a:latin typeface="微软雅黑" panose="020B0503020204020204" pitchFamily="34" charset="-122"/>
                <a:ea typeface="微软雅黑" panose="020B0503020204020204" pitchFamily="34" charset="-122"/>
              </a:rPr>
              <a:t>03</a:t>
            </a:r>
            <a:endParaRPr lang="zh-CN" altLang="en-US" sz="5000" b="1">
              <a:solidFill>
                <a:srgbClr val="FFFFFF"/>
              </a:solidFill>
              <a:latin typeface="微软雅黑" panose="020B0503020204020204" pitchFamily="34" charset="-122"/>
              <a:ea typeface="微软雅黑" panose="020B0503020204020204" pitchFamily="34" charset="-122"/>
            </a:endParaRPr>
          </a:p>
        </p:txBody>
      </p:sp>
      <p:sp>
        <p:nvSpPr>
          <p:cNvPr id="20495" name="TextBox 31">
            <a:extLst>
              <a:ext uri="{FF2B5EF4-FFF2-40B4-BE49-F238E27FC236}">
                <a16:creationId xmlns:a16="http://schemas.microsoft.com/office/drawing/2014/main" id="{4A81CF6E-B34B-4FAA-861D-A135CFB451AC}"/>
              </a:ext>
            </a:extLst>
          </p:cNvPr>
          <p:cNvSpPr txBox="1">
            <a:spLocks noChangeArrowheads="1"/>
          </p:cNvSpPr>
          <p:nvPr/>
        </p:nvSpPr>
        <p:spPr bwMode="auto">
          <a:xfrm>
            <a:off x="5656263" y="5556250"/>
            <a:ext cx="2449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FFFFFF"/>
                </a:solidFill>
                <a:latin typeface="微软雅黑" panose="020B0503020204020204" pitchFamily="34" charset="-122"/>
                <a:ea typeface="微软雅黑" panose="020B0503020204020204" pitchFamily="34" charset="-122"/>
              </a:rPr>
              <a:t>Picture description</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0496" name="TextBox 32">
            <a:extLst>
              <a:ext uri="{FF2B5EF4-FFF2-40B4-BE49-F238E27FC236}">
                <a16:creationId xmlns:a16="http://schemas.microsoft.com/office/drawing/2014/main" id="{73299991-BEEE-4DA1-A9DB-74279DB0430B}"/>
              </a:ext>
            </a:extLst>
          </p:cNvPr>
          <p:cNvSpPr txBox="1">
            <a:spLocks noChangeArrowheads="1"/>
          </p:cNvSpPr>
          <p:nvPr/>
        </p:nvSpPr>
        <p:spPr bwMode="auto">
          <a:xfrm>
            <a:off x="663575" y="1236663"/>
            <a:ext cx="176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2"/>
                </a:solidFill>
                <a:latin typeface="微软雅黑" panose="020B0503020204020204" pitchFamily="34" charset="-122"/>
                <a:ea typeface="微软雅黑" panose="020B0503020204020204" pitchFamily="34" charset="-122"/>
              </a:rPr>
              <a:t>Add a title</a:t>
            </a:r>
            <a:endParaRPr lang="en-US" altLang="zh-CN" sz="2200" b="1">
              <a:solidFill>
                <a:schemeClr val="accent2"/>
              </a:solidFill>
              <a:latin typeface="微软雅黑" panose="020B0503020204020204" pitchFamily="34" charset="-122"/>
              <a:ea typeface="微软雅黑" panose="020B0503020204020204" pitchFamily="34" charset="-122"/>
            </a:endParaRPr>
          </a:p>
        </p:txBody>
      </p:sp>
      <p:sp>
        <p:nvSpPr>
          <p:cNvPr id="20497" name="TextBox 33">
            <a:extLst>
              <a:ext uri="{FF2B5EF4-FFF2-40B4-BE49-F238E27FC236}">
                <a16:creationId xmlns:a16="http://schemas.microsoft.com/office/drawing/2014/main" id="{E86C8FA6-C2E3-4483-818F-256D6ADCB2A2}"/>
              </a:ext>
            </a:extLst>
          </p:cNvPr>
          <p:cNvSpPr txBox="1">
            <a:spLocks noChangeArrowheads="1"/>
          </p:cNvSpPr>
          <p:nvPr/>
        </p:nvSpPr>
        <p:spPr bwMode="auto">
          <a:xfrm>
            <a:off x="708025" y="1685925"/>
            <a:ext cx="4333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dirty="0">
                <a:solidFill>
                  <a:schemeClr val="accent2"/>
                </a:solidFill>
                <a:latin typeface="微软雅黑" panose="020B0503020204020204" pitchFamily="34" charset="-122"/>
                <a:ea typeface="微软雅黑" panose="020B0503020204020204" pitchFamily="34" charset="-122"/>
              </a:rPr>
              <a:t>The picture on the right can be replaced by itself, the animation effect is unchanged, the way is to the picture point</a:t>
            </a:r>
            <a:r>
              <a:rPr lang="en-US" altLang="zh-CN" dirty="0">
                <a:solidFill>
                  <a:schemeClr val="accent2"/>
                </a:solidFill>
                <a:latin typeface="微软雅黑" panose="020B0503020204020204" pitchFamily="34" charset="-122"/>
                <a:ea typeface="微软雅黑" panose="020B0503020204020204" pitchFamily="34" charset="-122"/>
              </a:rPr>
              <a:t>-&gt;</a:t>
            </a:r>
            <a:r>
              <a:rPr lang="zh-CN" altLang="en-US" dirty="0">
                <a:solidFill>
                  <a:schemeClr val="accent2"/>
                </a:solidFill>
                <a:latin typeface="微软雅黑" panose="020B0503020204020204" pitchFamily="34" charset="-122"/>
                <a:ea typeface="微软雅黑" panose="020B0503020204020204" pitchFamily="34" charset="-122"/>
              </a:rPr>
              <a:t>Setting object formatting</a:t>
            </a:r>
            <a:r>
              <a:rPr lang="en-US" altLang="zh-CN" dirty="0">
                <a:solidFill>
                  <a:schemeClr val="accent2"/>
                </a:solidFill>
                <a:latin typeface="微软雅黑" panose="020B0503020204020204" pitchFamily="34" charset="-122"/>
                <a:ea typeface="微软雅黑" panose="020B0503020204020204" pitchFamily="34" charset="-122"/>
              </a:rPr>
              <a:t>-&gt;</a:t>
            </a:r>
            <a:r>
              <a:rPr lang="zh-CN" altLang="en-US" dirty="0">
                <a:solidFill>
                  <a:schemeClr val="accent2"/>
                </a:solidFill>
                <a:latin typeface="微软雅黑" panose="020B0503020204020204" pitchFamily="34" charset="-122"/>
                <a:ea typeface="微软雅黑" panose="020B0503020204020204" pitchFamily="34" charset="-122"/>
              </a:rPr>
              <a:t>Fill</a:t>
            </a:r>
            <a:r>
              <a:rPr lang="en-US" altLang="zh-CN" dirty="0">
                <a:solidFill>
                  <a:schemeClr val="accent2"/>
                </a:solidFill>
                <a:latin typeface="微软雅黑" panose="020B0503020204020204" pitchFamily="34" charset="-122"/>
                <a:ea typeface="微软雅黑" panose="020B0503020204020204" pitchFamily="34" charset="-122"/>
              </a:rPr>
              <a:t>-&gt;</a:t>
            </a:r>
            <a:r>
              <a:rPr lang="zh-CN" altLang="en-US" dirty="0">
                <a:solidFill>
                  <a:schemeClr val="accent2"/>
                </a:solidFill>
                <a:latin typeface="微软雅黑" panose="020B0503020204020204" pitchFamily="34" charset="-122"/>
                <a:ea typeface="微软雅黑" panose="020B0503020204020204" pitchFamily="34" charset="-122"/>
              </a:rPr>
              <a:t>Fill effect</a:t>
            </a:r>
            <a:r>
              <a:rPr lang="en-US" altLang="zh-CN" dirty="0">
                <a:solidFill>
                  <a:schemeClr val="accent2"/>
                </a:solidFill>
                <a:latin typeface="微软雅黑" panose="020B0503020204020204" pitchFamily="34" charset="-122"/>
                <a:ea typeface="微软雅黑" panose="020B0503020204020204" pitchFamily="34" charset="-122"/>
              </a:rPr>
              <a:t>-&gt;</a:t>
            </a:r>
            <a:r>
              <a:rPr lang="zh-CN" altLang="en-US" dirty="0">
                <a:solidFill>
                  <a:schemeClr val="accent2"/>
                </a:solidFill>
                <a:latin typeface="微软雅黑" panose="020B0503020204020204" pitchFamily="34" charset="-122"/>
                <a:ea typeface="微软雅黑" panose="020B0503020204020204" pitchFamily="34" charset="-122"/>
              </a:rPr>
              <a:t>Picture, select a prepared picture.</a:t>
            </a:r>
          </a:p>
        </p:txBody>
      </p:sp>
      <p:sp>
        <p:nvSpPr>
          <p:cNvPr id="20498" name="TextBox 34">
            <a:extLst>
              <a:ext uri="{FF2B5EF4-FFF2-40B4-BE49-F238E27FC236}">
                <a16:creationId xmlns:a16="http://schemas.microsoft.com/office/drawing/2014/main" id="{25C87873-F117-4741-9F64-A96AC296A3F8}"/>
              </a:ext>
            </a:extLst>
          </p:cNvPr>
          <p:cNvSpPr txBox="1">
            <a:spLocks noChangeArrowheads="1"/>
          </p:cNvSpPr>
          <p:nvPr/>
        </p:nvSpPr>
        <p:spPr bwMode="auto">
          <a:xfrm>
            <a:off x="663575" y="3711575"/>
            <a:ext cx="1760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b="1">
                <a:solidFill>
                  <a:schemeClr val="accent2"/>
                </a:solidFill>
                <a:latin typeface="微软雅黑" panose="020B0503020204020204" pitchFamily="34" charset="-122"/>
                <a:ea typeface="微软雅黑" panose="020B0503020204020204" pitchFamily="34" charset="-122"/>
              </a:rPr>
              <a:t>Add a title</a:t>
            </a:r>
            <a:endParaRPr lang="en-US" altLang="zh-CN" sz="2200" b="1">
              <a:solidFill>
                <a:schemeClr val="accent2"/>
              </a:solidFill>
              <a:latin typeface="微软雅黑" panose="020B0503020204020204" pitchFamily="34" charset="-122"/>
              <a:ea typeface="微软雅黑" panose="020B0503020204020204" pitchFamily="34" charset="-122"/>
            </a:endParaRPr>
          </a:p>
        </p:txBody>
      </p:sp>
      <p:sp>
        <p:nvSpPr>
          <p:cNvPr id="20499" name="TextBox 35">
            <a:extLst>
              <a:ext uri="{FF2B5EF4-FFF2-40B4-BE49-F238E27FC236}">
                <a16:creationId xmlns:a16="http://schemas.microsoft.com/office/drawing/2014/main" id="{0EF5C80E-2996-4300-ACBE-79C08C5D3FB6}"/>
              </a:ext>
            </a:extLst>
          </p:cNvPr>
          <p:cNvSpPr txBox="1">
            <a:spLocks noChangeArrowheads="1"/>
          </p:cNvSpPr>
          <p:nvPr/>
        </p:nvSpPr>
        <p:spPr bwMode="auto">
          <a:xfrm>
            <a:off x="708025" y="4160838"/>
            <a:ext cx="4333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dirty="0">
                <a:solidFill>
                  <a:schemeClr val="accent2"/>
                </a:solidFill>
                <a:latin typeface="微软雅黑" panose="020B0503020204020204" pitchFamily="34" charset="-122"/>
                <a:ea typeface="微软雅黑" panose="020B0503020204020204" pitchFamily="34" charset="-122"/>
              </a:rPr>
              <a:t>The picture on the right can be replaced by itself, the animation effect is unchanged, the way is to the picture point</a:t>
            </a:r>
            <a:r>
              <a:rPr lang="en-US" altLang="zh-CN" dirty="0">
                <a:solidFill>
                  <a:schemeClr val="accent2"/>
                </a:solidFill>
                <a:latin typeface="微软雅黑" panose="020B0503020204020204" pitchFamily="34" charset="-122"/>
                <a:ea typeface="微软雅黑" panose="020B0503020204020204" pitchFamily="34" charset="-122"/>
              </a:rPr>
              <a:t>-&gt;</a:t>
            </a:r>
            <a:r>
              <a:rPr lang="zh-CN" altLang="en-US" dirty="0">
                <a:solidFill>
                  <a:schemeClr val="accent2"/>
                </a:solidFill>
                <a:latin typeface="微软雅黑" panose="020B0503020204020204" pitchFamily="34" charset="-122"/>
                <a:ea typeface="微软雅黑" panose="020B0503020204020204" pitchFamily="34" charset="-122"/>
              </a:rPr>
              <a:t>Setting object formatting</a:t>
            </a:r>
            <a:r>
              <a:rPr lang="en-US" altLang="zh-CN" dirty="0">
                <a:solidFill>
                  <a:schemeClr val="accent2"/>
                </a:solidFill>
                <a:latin typeface="微软雅黑" panose="020B0503020204020204" pitchFamily="34" charset="-122"/>
                <a:ea typeface="微软雅黑" panose="020B0503020204020204" pitchFamily="34" charset="-122"/>
              </a:rPr>
              <a:t>-&gt;</a:t>
            </a:r>
            <a:r>
              <a:rPr lang="zh-CN" altLang="en-US" dirty="0">
                <a:solidFill>
                  <a:schemeClr val="accent2"/>
                </a:solidFill>
                <a:latin typeface="微软雅黑" panose="020B0503020204020204" pitchFamily="34" charset="-122"/>
                <a:ea typeface="微软雅黑" panose="020B0503020204020204" pitchFamily="34" charset="-122"/>
              </a:rPr>
              <a:t>Fill</a:t>
            </a:r>
            <a:r>
              <a:rPr lang="en-US" altLang="zh-CN" dirty="0">
                <a:solidFill>
                  <a:schemeClr val="accent2"/>
                </a:solidFill>
                <a:latin typeface="微软雅黑" panose="020B0503020204020204" pitchFamily="34" charset="-122"/>
                <a:ea typeface="微软雅黑" panose="020B0503020204020204" pitchFamily="34" charset="-122"/>
              </a:rPr>
              <a:t>-&gt;</a:t>
            </a:r>
            <a:r>
              <a:rPr lang="zh-CN" altLang="en-US" dirty="0">
                <a:solidFill>
                  <a:schemeClr val="accent2"/>
                </a:solidFill>
                <a:latin typeface="微软雅黑" panose="020B0503020204020204" pitchFamily="34" charset="-122"/>
                <a:ea typeface="微软雅黑" panose="020B0503020204020204" pitchFamily="34" charset="-122"/>
              </a:rPr>
              <a:t>Fill effect</a:t>
            </a:r>
            <a:r>
              <a:rPr lang="en-US" altLang="zh-CN" dirty="0">
                <a:solidFill>
                  <a:schemeClr val="accent2"/>
                </a:solidFill>
                <a:latin typeface="微软雅黑" panose="020B0503020204020204" pitchFamily="34" charset="-122"/>
                <a:ea typeface="微软雅黑" panose="020B0503020204020204" pitchFamily="34" charset="-122"/>
              </a:rPr>
              <a:t>-&gt;</a:t>
            </a:r>
            <a:r>
              <a:rPr lang="zh-CN" altLang="en-US" dirty="0">
                <a:solidFill>
                  <a:schemeClr val="accent2"/>
                </a:solidFill>
                <a:latin typeface="微软雅黑" panose="020B0503020204020204" pitchFamily="34" charset="-122"/>
                <a:ea typeface="微软雅黑" panose="020B0503020204020204" pitchFamily="34" charset="-122"/>
              </a:rPr>
              <a:t>Picture, select a prepared picture.</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0482"/>
                                        </p:tgtEl>
                                        <p:attrNameLst>
                                          <p:attrName>style.visibility</p:attrName>
                                        </p:attrNameLst>
                                      </p:cBhvr>
                                      <p:to>
                                        <p:strVal val="visible"/>
                                      </p:to>
                                    </p:set>
                                    <p:anim calcmode="lin" valueType="num">
                                      <p:cBhvr>
                                        <p:cTn id="12" dur="4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0482"/>
                                        </p:tgtEl>
                                        <p:attrNameLst>
                                          <p:attrName>ppt_y</p:attrName>
                                        </p:attrNameLst>
                                      </p:cBhvr>
                                      <p:tavLst>
                                        <p:tav tm="0">
                                          <p:val>
                                            <p:strVal val="#ppt_y"/>
                                          </p:val>
                                        </p:tav>
                                        <p:tav tm="100000">
                                          <p:val>
                                            <p:strVal val="#ppt_y"/>
                                          </p:val>
                                        </p:tav>
                                      </p:tavLst>
                                    </p:anim>
                                    <p:anim calcmode="lin" valueType="num">
                                      <p:cBhvr>
                                        <p:cTn id="14" dur="4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0482"/>
                                        </p:tgtEl>
                                      </p:cBhvr>
                                    </p:animEffect>
                                  </p:childTnLst>
                                </p:cTn>
                              </p:par>
                            </p:childTnLst>
                          </p:cTn>
                        </p:par>
                        <p:par>
                          <p:cTn id="17" fill="hold" nodeType="afterGroup">
                            <p:stCondLst>
                              <p:cond delay="1180"/>
                            </p:stCondLst>
                            <p:childTnLst>
                              <p:par>
                                <p:cTn id="18" presetID="2" presetClass="entr" presetSubtype="6" fill="hold" grpId="0" nodeType="afterEffect">
                                  <p:stCondLst>
                                    <p:cond delay="0"/>
                                  </p:stCondLst>
                                  <p:childTnLst>
                                    <p:set>
                                      <p:cBhvr>
                                        <p:cTn id="19" dur="1" fill="hold">
                                          <p:stCondLst>
                                            <p:cond delay="0"/>
                                          </p:stCondLst>
                                        </p:cTn>
                                        <p:tgtEl>
                                          <p:spTgt spid="20496"/>
                                        </p:tgtEl>
                                        <p:attrNameLst>
                                          <p:attrName>style.visibility</p:attrName>
                                        </p:attrNameLst>
                                      </p:cBhvr>
                                      <p:to>
                                        <p:strVal val="visible"/>
                                      </p:to>
                                    </p:set>
                                    <p:anim calcmode="lin" valueType="num">
                                      <p:cBhvr additive="base">
                                        <p:cTn id="20" dur="500" fill="hold"/>
                                        <p:tgtEl>
                                          <p:spTgt spid="20496"/>
                                        </p:tgtEl>
                                        <p:attrNameLst>
                                          <p:attrName>ppt_x</p:attrName>
                                        </p:attrNameLst>
                                      </p:cBhvr>
                                      <p:tavLst>
                                        <p:tav tm="0">
                                          <p:val>
                                            <p:strVal val="1+#ppt_w/2"/>
                                          </p:val>
                                        </p:tav>
                                        <p:tav tm="100000">
                                          <p:val>
                                            <p:strVal val="#ppt_x"/>
                                          </p:val>
                                        </p:tav>
                                      </p:tavLst>
                                    </p:anim>
                                    <p:anim calcmode="lin" valueType="num">
                                      <p:cBhvr additive="base">
                                        <p:cTn id="21" dur="500" fill="hold"/>
                                        <p:tgtEl>
                                          <p:spTgt spid="20496"/>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20498"/>
                                        </p:tgtEl>
                                        <p:attrNameLst>
                                          <p:attrName>style.visibility</p:attrName>
                                        </p:attrNameLst>
                                      </p:cBhvr>
                                      <p:to>
                                        <p:strVal val="visible"/>
                                      </p:to>
                                    </p:set>
                                    <p:anim calcmode="lin" valueType="num">
                                      <p:cBhvr additive="base">
                                        <p:cTn id="24" dur="500" fill="hold"/>
                                        <p:tgtEl>
                                          <p:spTgt spid="20498"/>
                                        </p:tgtEl>
                                        <p:attrNameLst>
                                          <p:attrName>ppt_x</p:attrName>
                                        </p:attrNameLst>
                                      </p:cBhvr>
                                      <p:tavLst>
                                        <p:tav tm="0">
                                          <p:val>
                                            <p:strVal val="1+#ppt_w/2"/>
                                          </p:val>
                                        </p:tav>
                                        <p:tav tm="100000">
                                          <p:val>
                                            <p:strVal val="#ppt_x"/>
                                          </p:val>
                                        </p:tav>
                                      </p:tavLst>
                                    </p:anim>
                                    <p:anim calcmode="lin" valueType="num">
                                      <p:cBhvr additive="base">
                                        <p:cTn id="25" dur="500" fill="hold"/>
                                        <p:tgtEl>
                                          <p:spTgt spid="20498"/>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680"/>
                            </p:stCondLst>
                            <p:childTnLst>
                              <p:par>
                                <p:cTn id="27" presetID="22" presetClass="entr" presetSubtype="1" fill="hold" grpId="0" nodeType="afterEffect">
                                  <p:stCondLst>
                                    <p:cond delay="0"/>
                                  </p:stCondLst>
                                  <p:childTnLst>
                                    <p:set>
                                      <p:cBhvr>
                                        <p:cTn id="28" dur="1" fill="hold">
                                          <p:stCondLst>
                                            <p:cond delay="0"/>
                                          </p:stCondLst>
                                        </p:cTn>
                                        <p:tgtEl>
                                          <p:spTgt spid="20497"/>
                                        </p:tgtEl>
                                        <p:attrNameLst>
                                          <p:attrName>style.visibility</p:attrName>
                                        </p:attrNameLst>
                                      </p:cBhvr>
                                      <p:to>
                                        <p:strVal val="visible"/>
                                      </p:to>
                                    </p:set>
                                    <p:animEffect transition="in" filter="wipe(up)">
                                      <p:cBhvr>
                                        <p:cTn id="29" dur="500"/>
                                        <p:tgtEl>
                                          <p:spTgt spid="2049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0499"/>
                                        </p:tgtEl>
                                        <p:attrNameLst>
                                          <p:attrName>style.visibility</p:attrName>
                                        </p:attrNameLst>
                                      </p:cBhvr>
                                      <p:to>
                                        <p:strVal val="visible"/>
                                      </p:to>
                                    </p:set>
                                    <p:animEffect transition="in" filter="wipe(up)">
                                      <p:cBhvr>
                                        <p:cTn id="32" dur="500"/>
                                        <p:tgtEl>
                                          <p:spTgt spid="20499"/>
                                        </p:tgtEl>
                                      </p:cBhvr>
                                    </p:animEffect>
                                  </p:childTnLst>
                                </p:cTn>
                              </p:par>
                            </p:childTnLst>
                          </p:cTn>
                        </p:par>
                        <p:par>
                          <p:cTn id="33" fill="hold" nodeType="afterGroup">
                            <p:stCondLst>
                              <p:cond delay="2180"/>
                            </p:stCondLst>
                            <p:childTnLst>
                              <p:par>
                                <p:cTn id="34" presetID="2" presetClass="entr" presetSubtype="2" fill="hold" grpId="0" nodeType="afterEffect">
                                  <p:stCondLst>
                                    <p:cond delay="0"/>
                                  </p:stCondLst>
                                  <p:childTnLst>
                                    <p:set>
                                      <p:cBhvr>
                                        <p:cTn id="35" dur="1" fill="hold">
                                          <p:stCondLst>
                                            <p:cond delay="0"/>
                                          </p:stCondLst>
                                        </p:cTn>
                                        <p:tgtEl>
                                          <p:spTgt spid="20484"/>
                                        </p:tgtEl>
                                        <p:attrNameLst>
                                          <p:attrName>style.visibility</p:attrName>
                                        </p:attrNameLst>
                                      </p:cBhvr>
                                      <p:to>
                                        <p:strVal val="visible"/>
                                      </p:to>
                                    </p:set>
                                    <p:anim calcmode="lin" valueType="num">
                                      <p:cBhvr additive="base">
                                        <p:cTn id="36" dur="500" fill="hold"/>
                                        <p:tgtEl>
                                          <p:spTgt spid="20484"/>
                                        </p:tgtEl>
                                        <p:attrNameLst>
                                          <p:attrName>ppt_x</p:attrName>
                                        </p:attrNameLst>
                                      </p:cBhvr>
                                      <p:tavLst>
                                        <p:tav tm="0">
                                          <p:val>
                                            <p:strVal val="1+#ppt_w/2"/>
                                          </p:val>
                                        </p:tav>
                                        <p:tav tm="100000">
                                          <p:val>
                                            <p:strVal val="#ppt_x"/>
                                          </p:val>
                                        </p:tav>
                                      </p:tavLst>
                                    </p:anim>
                                    <p:anim calcmode="lin" valueType="num">
                                      <p:cBhvr additive="base">
                                        <p:cTn id="37" dur="500" fill="hold"/>
                                        <p:tgtEl>
                                          <p:spTgt spid="2048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0486"/>
                                        </p:tgtEl>
                                        <p:attrNameLst>
                                          <p:attrName>style.visibility</p:attrName>
                                        </p:attrNameLst>
                                      </p:cBhvr>
                                      <p:to>
                                        <p:strVal val="visible"/>
                                      </p:to>
                                    </p:set>
                                    <p:anim calcmode="lin" valueType="num">
                                      <p:cBhvr additive="base">
                                        <p:cTn id="40" dur="500" fill="hold"/>
                                        <p:tgtEl>
                                          <p:spTgt spid="20486"/>
                                        </p:tgtEl>
                                        <p:attrNameLst>
                                          <p:attrName>ppt_x</p:attrName>
                                        </p:attrNameLst>
                                      </p:cBhvr>
                                      <p:tavLst>
                                        <p:tav tm="0">
                                          <p:val>
                                            <p:strVal val="1+#ppt_w/2"/>
                                          </p:val>
                                        </p:tav>
                                        <p:tav tm="100000">
                                          <p:val>
                                            <p:strVal val="#ppt_x"/>
                                          </p:val>
                                        </p:tav>
                                      </p:tavLst>
                                    </p:anim>
                                    <p:anim calcmode="lin" valueType="num">
                                      <p:cBhvr additive="base">
                                        <p:cTn id="41" dur="500" fill="hold"/>
                                        <p:tgtEl>
                                          <p:spTgt spid="2048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0488"/>
                                        </p:tgtEl>
                                        <p:attrNameLst>
                                          <p:attrName>style.visibility</p:attrName>
                                        </p:attrNameLst>
                                      </p:cBhvr>
                                      <p:to>
                                        <p:strVal val="visible"/>
                                      </p:to>
                                    </p:set>
                                    <p:anim calcmode="lin" valueType="num">
                                      <p:cBhvr additive="base">
                                        <p:cTn id="44" dur="500" fill="hold"/>
                                        <p:tgtEl>
                                          <p:spTgt spid="20488"/>
                                        </p:tgtEl>
                                        <p:attrNameLst>
                                          <p:attrName>ppt_x</p:attrName>
                                        </p:attrNameLst>
                                      </p:cBhvr>
                                      <p:tavLst>
                                        <p:tav tm="0">
                                          <p:val>
                                            <p:strVal val="1+#ppt_w/2"/>
                                          </p:val>
                                        </p:tav>
                                        <p:tav tm="100000">
                                          <p:val>
                                            <p:strVal val="#ppt_x"/>
                                          </p:val>
                                        </p:tav>
                                      </p:tavLst>
                                    </p:anim>
                                    <p:anim calcmode="lin" valueType="num">
                                      <p:cBhvr additive="base">
                                        <p:cTn id="45" dur="500" fill="hold"/>
                                        <p:tgtEl>
                                          <p:spTgt spid="2048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0485"/>
                                        </p:tgtEl>
                                        <p:attrNameLst>
                                          <p:attrName>style.visibility</p:attrName>
                                        </p:attrNameLst>
                                      </p:cBhvr>
                                      <p:to>
                                        <p:strVal val="visible"/>
                                      </p:to>
                                    </p:set>
                                    <p:anim calcmode="lin" valueType="num">
                                      <p:cBhvr additive="base">
                                        <p:cTn id="48" dur="500" fill="hold"/>
                                        <p:tgtEl>
                                          <p:spTgt spid="20485"/>
                                        </p:tgtEl>
                                        <p:attrNameLst>
                                          <p:attrName>ppt_x</p:attrName>
                                        </p:attrNameLst>
                                      </p:cBhvr>
                                      <p:tavLst>
                                        <p:tav tm="0">
                                          <p:val>
                                            <p:strVal val="0-#ppt_w/2"/>
                                          </p:val>
                                        </p:tav>
                                        <p:tav tm="100000">
                                          <p:val>
                                            <p:strVal val="#ppt_x"/>
                                          </p:val>
                                        </p:tav>
                                      </p:tavLst>
                                    </p:anim>
                                    <p:anim calcmode="lin" valueType="num">
                                      <p:cBhvr additive="base">
                                        <p:cTn id="49" dur="500" fill="hold"/>
                                        <p:tgtEl>
                                          <p:spTgt spid="2048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0487"/>
                                        </p:tgtEl>
                                        <p:attrNameLst>
                                          <p:attrName>style.visibility</p:attrName>
                                        </p:attrNameLst>
                                      </p:cBhvr>
                                      <p:to>
                                        <p:strVal val="visible"/>
                                      </p:to>
                                    </p:set>
                                    <p:anim calcmode="lin" valueType="num">
                                      <p:cBhvr additive="base">
                                        <p:cTn id="52" dur="500" fill="hold"/>
                                        <p:tgtEl>
                                          <p:spTgt spid="20487"/>
                                        </p:tgtEl>
                                        <p:attrNameLst>
                                          <p:attrName>ppt_x</p:attrName>
                                        </p:attrNameLst>
                                      </p:cBhvr>
                                      <p:tavLst>
                                        <p:tav tm="0">
                                          <p:val>
                                            <p:strVal val="0-#ppt_w/2"/>
                                          </p:val>
                                        </p:tav>
                                        <p:tav tm="100000">
                                          <p:val>
                                            <p:strVal val="#ppt_x"/>
                                          </p:val>
                                        </p:tav>
                                      </p:tavLst>
                                    </p:anim>
                                    <p:anim calcmode="lin" valueType="num">
                                      <p:cBhvr additive="base">
                                        <p:cTn id="53" dur="500" fill="hold"/>
                                        <p:tgtEl>
                                          <p:spTgt spid="20487"/>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0489"/>
                                        </p:tgtEl>
                                        <p:attrNameLst>
                                          <p:attrName>style.visibility</p:attrName>
                                        </p:attrNameLst>
                                      </p:cBhvr>
                                      <p:to>
                                        <p:strVal val="visible"/>
                                      </p:to>
                                    </p:set>
                                    <p:anim calcmode="lin" valueType="num">
                                      <p:cBhvr additive="base">
                                        <p:cTn id="56" dur="500" fill="hold"/>
                                        <p:tgtEl>
                                          <p:spTgt spid="20489"/>
                                        </p:tgtEl>
                                        <p:attrNameLst>
                                          <p:attrName>ppt_x</p:attrName>
                                        </p:attrNameLst>
                                      </p:cBhvr>
                                      <p:tavLst>
                                        <p:tav tm="0">
                                          <p:val>
                                            <p:strVal val="0-#ppt_w/2"/>
                                          </p:val>
                                        </p:tav>
                                        <p:tav tm="100000">
                                          <p:val>
                                            <p:strVal val="#ppt_x"/>
                                          </p:val>
                                        </p:tav>
                                      </p:tavLst>
                                    </p:anim>
                                    <p:anim calcmode="lin" valueType="num">
                                      <p:cBhvr additive="base">
                                        <p:cTn id="57" dur="500" fill="hold"/>
                                        <p:tgtEl>
                                          <p:spTgt spid="20489"/>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2680"/>
                            </p:stCondLst>
                            <p:childTnLst>
                              <p:par>
                                <p:cTn id="59" presetID="31" presetClass="entr" presetSubtype="0" fill="hold" grpId="0" nodeType="afterEffect">
                                  <p:stCondLst>
                                    <p:cond delay="0"/>
                                  </p:stCondLst>
                                  <p:childTnLst>
                                    <p:set>
                                      <p:cBhvr>
                                        <p:cTn id="60" dur="1" fill="hold">
                                          <p:stCondLst>
                                            <p:cond delay="0"/>
                                          </p:stCondLst>
                                        </p:cTn>
                                        <p:tgtEl>
                                          <p:spTgt spid="20490"/>
                                        </p:tgtEl>
                                        <p:attrNameLst>
                                          <p:attrName>style.visibility</p:attrName>
                                        </p:attrNameLst>
                                      </p:cBhvr>
                                      <p:to>
                                        <p:strVal val="visible"/>
                                      </p:to>
                                    </p:set>
                                    <p:anim calcmode="lin" valueType="num">
                                      <p:cBhvr>
                                        <p:cTn id="61" dur="500" fill="hold"/>
                                        <p:tgtEl>
                                          <p:spTgt spid="20490"/>
                                        </p:tgtEl>
                                        <p:attrNameLst>
                                          <p:attrName>ppt_w</p:attrName>
                                        </p:attrNameLst>
                                      </p:cBhvr>
                                      <p:tavLst>
                                        <p:tav tm="0">
                                          <p:val>
                                            <p:fltVal val="0"/>
                                          </p:val>
                                        </p:tav>
                                        <p:tav tm="100000">
                                          <p:val>
                                            <p:strVal val="#ppt_w"/>
                                          </p:val>
                                        </p:tav>
                                      </p:tavLst>
                                    </p:anim>
                                    <p:anim calcmode="lin" valueType="num">
                                      <p:cBhvr>
                                        <p:cTn id="62" dur="500" fill="hold"/>
                                        <p:tgtEl>
                                          <p:spTgt spid="20490"/>
                                        </p:tgtEl>
                                        <p:attrNameLst>
                                          <p:attrName>ppt_h</p:attrName>
                                        </p:attrNameLst>
                                      </p:cBhvr>
                                      <p:tavLst>
                                        <p:tav tm="0">
                                          <p:val>
                                            <p:fltVal val="0"/>
                                          </p:val>
                                        </p:tav>
                                        <p:tav tm="100000">
                                          <p:val>
                                            <p:strVal val="#ppt_h"/>
                                          </p:val>
                                        </p:tav>
                                      </p:tavLst>
                                    </p:anim>
                                    <p:anim calcmode="lin" valueType="num">
                                      <p:cBhvr>
                                        <p:cTn id="63" dur="500" fill="hold"/>
                                        <p:tgtEl>
                                          <p:spTgt spid="20490"/>
                                        </p:tgtEl>
                                        <p:attrNameLst>
                                          <p:attrName>style.rotation</p:attrName>
                                        </p:attrNameLst>
                                      </p:cBhvr>
                                      <p:tavLst>
                                        <p:tav tm="0">
                                          <p:val>
                                            <p:fltVal val="90"/>
                                          </p:val>
                                        </p:tav>
                                        <p:tav tm="100000">
                                          <p:val>
                                            <p:fltVal val="0"/>
                                          </p:val>
                                        </p:tav>
                                      </p:tavLst>
                                    </p:anim>
                                    <p:animEffect transition="in" filter="fade">
                                      <p:cBhvr>
                                        <p:cTn id="64" dur="500"/>
                                        <p:tgtEl>
                                          <p:spTgt spid="20490"/>
                                        </p:tgtEl>
                                      </p:cBhvr>
                                    </p:animEffect>
                                  </p:childTnLst>
                                </p:cTn>
                              </p:par>
                            </p:childTnLst>
                          </p:cTn>
                        </p:par>
                        <p:par>
                          <p:cTn id="65" fill="hold" nodeType="afterGroup">
                            <p:stCondLst>
                              <p:cond delay="3180"/>
                            </p:stCondLst>
                            <p:childTnLst>
                              <p:par>
                                <p:cTn id="66" presetID="22" presetClass="entr" presetSubtype="1" fill="hold" grpId="0" nodeType="afterEffect">
                                  <p:stCondLst>
                                    <p:cond delay="0"/>
                                  </p:stCondLst>
                                  <p:childTnLst>
                                    <p:set>
                                      <p:cBhvr>
                                        <p:cTn id="67" dur="1" fill="hold">
                                          <p:stCondLst>
                                            <p:cond delay="0"/>
                                          </p:stCondLst>
                                        </p:cTn>
                                        <p:tgtEl>
                                          <p:spTgt spid="20491"/>
                                        </p:tgtEl>
                                        <p:attrNameLst>
                                          <p:attrName>style.visibility</p:attrName>
                                        </p:attrNameLst>
                                      </p:cBhvr>
                                      <p:to>
                                        <p:strVal val="visible"/>
                                      </p:to>
                                    </p:set>
                                    <p:animEffect transition="in" filter="wipe(up)">
                                      <p:cBhvr>
                                        <p:cTn id="68" dur="500"/>
                                        <p:tgtEl>
                                          <p:spTgt spid="20491"/>
                                        </p:tgtEl>
                                      </p:cBhvr>
                                    </p:animEffect>
                                  </p:childTnLst>
                                </p:cTn>
                              </p:par>
                            </p:childTnLst>
                          </p:cTn>
                        </p:par>
                        <p:par>
                          <p:cTn id="69" fill="hold" nodeType="afterGroup">
                            <p:stCondLst>
                              <p:cond delay="3680"/>
                            </p:stCondLst>
                            <p:childTnLst>
                              <p:par>
                                <p:cTn id="70" presetID="31" presetClass="entr" presetSubtype="0" fill="hold" grpId="0" nodeType="afterEffect">
                                  <p:stCondLst>
                                    <p:cond delay="0"/>
                                  </p:stCondLst>
                                  <p:childTnLst>
                                    <p:set>
                                      <p:cBhvr>
                                        <p:cTn id="71" dur="1" fill="hold">
                                          <p:stCondLst>
                                            <p:cond delay="0"/>
                                          </p:stCondLst>
                                        </p:cTn>
                                        <p:tgtEl>
                                          <p:spTgt spid="20492"/>
                                        </p:tgtEl>
                                        <p:attrNameLst>
                                          <p:attrName>style.visibility</p:attrName>
                                        </p:attrNameLst>
                                      </p:cBhvr>
                                      <p:to>
                                        <p:strVal val="visible"/>
                                      </p:to>
                                    </p:set>
                                    <p:anim calcmode="lin" valueType="num">
                                      <p:cBhvr>
                                        <p:cTn id="72" dur="500" fill="hold"/>
                                        <p:tgtEl>
                                          <p:spTgt spid="20492"/>
                                        </p:tgtEl>
                                        <p:attrNameLst>
                                          <p:attrName>ppt_w</p:attrName>
                                        </p:attrNameLst>
                                      </p:cBhvr>
                                      <p:tavLst>
                                        <p:tav tm="0">
                                          <p:val>
                                            <p:fltVal val="0"/>
                                          </p:val>
                                        </p:tav>
                                        <p:tav tm="100000">
                                          <p:val>
                                            <p:strVal val="#ppt_w"/>
                                          </p:val>
                                        </p:tav>
                                      </p:tavLst>
                                    </p:anim>
                                    <p:anim calcmode="lin" valueType="num">
                                      <p:cBhvr>
                                        <p:cTn id="73" dur="500" fill="hold"/>
                                        <p:tgtEl>
                                          <p:spTgt spid="20492"/>
                                        </p:tgtEl>
                                        <p:attrNameLst>
                                          <p:attrName>ppt_h</p:attrName>
                                        </p:attrNameLst>
                                      </p:cBhvr>
                                      <p:tavLst>
                                        <p:tav tm="0">
                                          <p:val>
                                            <p:fltVal val="0"/>
                                          </p:val>
                                        </p:tav>
                                        <p:tav tm="100000">
                                          <p:val>
                                            <p:strVal val="#ppt_h"/>
                                          </p:val>
                                        </p:tav>
                                      </p:tavLst>
                                    </p:anim>
                                    <p:anim calcmode="lin" valueType="num">
                                      <p:cBhvr>
                                        <p:cTn id="74" dur="500" fill="hold"/>
                                        <p:tgtEl>
                                          <p:spTgt spid="20492"/>
                                        </p:tgtEl>
                                        <p:attrNameLst>
                                          <p:attrName>style.rotation</p:attrName>
                                        </p:attrNameLst>
                                      </p:cBhvr>
                                      <p:tavLst>
                                        <p:tav tm="0">
                                          <p:val>
                                            <p:fltVal val="90"/>
                                          </p:val>
                                        </p:tav>
                                        <p:tav tm="100000">
                                          <p:val>
                                            <p:fltVal val="0"/>
                                          </p:val>
                                        </p:tav>
                                      </p:tavLst>
                                    </p:anim>
                                    <p:animEffect transition="in" filter="fade">
                                      <p:cBhvr>
                                        <p:cTn id="75" dur="500"/>
                                        <p:tgtEl>
                                          <p:spTgt spid="20492"/>
                                        </p:tgtEl>
                                      </p:cBhvr>
                                    </p:animEffect>
                                  </p:childTnLst>
                                </p:cTn>
                              </p:par>
                            </p:childTnLst>
                          </p:cTn>
                        </p:par>
                        <p:par>
                          <p:cTn id="76" fill="hold" nodeType="afterGroup">
                            <p:stCondLst>
                              <p:cond delay="4180"/>
                            </p:stCondLst>
                            <p:childTnLst>
                              <p:par>
                                <p:cTn id="77" presetID="22" presetClass="entr" presetSubtype="1" fill="hold" grpId="0" nodeType="afterEffect">
                                  <p:stCondLst>
                                    <p:cond delay="0"/>
                                  </p:stCondLst>
                                  <p:childTnLst>
                                    <p:set>
                                      <p:cBhvr>
                                        <p:cTn id="78" dur="1" fill="hold">
                                          <p:stCondLst>
                                            <p:cond delay="0"/>
                                          </p:stCondLst>
                                        </p:cTn>
                                        <p:tgtEl>
                                          <p:spTgt spid="20493"/>
                                        </p:tgtEl>
                                        <p:attrNameLst>
                                          <p:attrName>style.visibility</p:attrName>
                                        </p:attrNameLst>
                                      </p:cBhvr>
                                      <p:to>
                                        <p:strVal val="visible"/>
                                      </p:to>
                                    </p:set>
                                    <p:animEffect transition="in" filter="wipe(up)">
                                      <p:cBhvr>
                                        <p:cTn id="79" dur="500"/>
                                        <p:tgtEl>
                                          <p:spTgt spid="20493"/>
                                        </p:tgtEl>
                                      </p:cBhvr>
                                    </p:animEffect>
                                  </p:childTnLst>
                                </p:cTn>
                              </p:par>
                            </p:childTnLst>
                          </p:cTn>
                        </p:par>
                        <p:par>
                          <p:cTn id="80" fill="hold" nodeType="afterGroup">
                            <p:stCondLst>
                              <p:cond delay="4680"/>
                            </p:stCondLst>
                            <p:childTnLst>
                              <p:par>
                                <p:cTn id="81" presetID="31" presetClass="entr" presetSubtype="0" fill="hold" grpId="0" nodeType="afterEffect">
                                  <p:stCondLst>
                                    <p:cond delay="0"/>
                                  </p:stCondLst>
                                  <p:childTnLst>
                                    <p:set>
                                      <p:cBhvr>
                                        <p:cTn id="82" dur="1" fill="hold">
                                          <p:stCondLst>
                                            <p:cond delay="0"/>
                                          </p:stCondLst>
                                        </p:cTn>
                                        <p:tgtEl>
                                          <p:spTgt spid="20494"/>
                                        </p:tgtEl>
                                        <p:attrNameLst>
                                          <p:attrName>style.visibility</p:attrName>
                                        </p:attrNameLst>
                                      </p:cBhvr>
                                      <p:to>
                                        <p:strVal val="visible"/>
                                      </p:to>
                                    </p:set>
                                    <p:anim calcmode="lin" valueType="num">
                                      <p:cBhvr>
                                        <p:cTn id="83" dur="500" fill="hold"/>
                                        <p:tgtEl>
                                          <p:spTgt spid="20494"/>
                                        </p:tgtEl>
                                        <p:attrNameLst>
                                          <p:attrName>ppt_w</p:attrName>
                                        </p:attrNameLst>
                                      </p:cBhvr>
                                      <p:tavLst>
                                        <p:tav tm="0">
                                          <p:val>
                                            <p:fltVal val="0"/>
                                          </p:val>
                                        </p:tav>
                                        <p:tav tm="100000">
                                          <p:val>
                                            <p:strVal val="#ppt_w"/>
                                          </p:val>
                                        </p:tav>
                                      </p:tavLst>
                                    </p:anim>
                                    <p:anim calcmode="lin" valueType="num">
                                      <p:cBhvr>
                                        <p:cTn id="84" dur="500" fill="hold"/>
                                        <p:tgtEl>
                                          <p:spTgt spid="20494"/>
                                        </p:tgtEl>
                                        <p:attrNameLst>
                                          <p:attrName>ppt_h</p:attrName>
                                        </p:attrNameLst>
                                      </p:cBhvr>
                                      <p:tavLst>
                                        <p:tav tm="0">
                                          <p:val>
                                            <p:fltVal val="0"/>
                                          </p:val>
                                        </p:tav>
                                        <p:tav tm="100000">
                                          <p:val>
                                            <p:strVal val="#ppt_h"/>
                                          </p:val>
                                        </p:tav>
                                      </p:tavLst>
                                    </p:anim>
                                    <p:anim calcmode="lin" valueType="num">
                                      <p:cBhvr>
                                        <p:cTn id="85" dur="500" fill="hold"/>
                                        <p:tgtEl>
                                          <p:spTgt spid="20494"/>
                                        </p:tgtEl>
                                        <p:attrNameLst>
                                          <p:attrName>style.rotation</p:attrName>
                                        </p:attrNameLst>
                                      </p:cBhvr>
                                      <p:tavLst>
                                        <p:tav tm="0">
                                          <p:val>
                                            <p:fltVal val="90"/>
                                          </p:val>
                                        </p:tav>
                                        <p:tav tm="100000">
                                          <p:val>
                                            <p:fltVal val="0"/>
                                          </p:val>
                                        </p:tav>
                                      </p:tavLst>
                                    </p:anim>
                                    <p:animEffect transition="in" filter="fade">
                                      <p:cBhvr>
                                        <p:cTn id="86" dur="500"/>
                                        <p:tgtEl>
                                          <p:spTgt spid="20494"/>
                                        </p:tgtEl>
                                      </p:cBhvr>
                                    </p:animEffect>
                                  </p:childTnLst>
                                </p:cTn>
                              </p:par>
                            </p:childTnLst>
                          </p:cTn>
                        </p:par>
                        <p:par>
                          <p:cTn id="87" fill="hold" nodeType="afterGroup">
                            <p:stCondLst>
                              <p:cond delay="5180"/>
                            </p:stCondLst>
                            <p:childTnLst>
                              <p:par>
                                <p:cTn id="88" presetID="22" presetClass="entr" presetSubtype="1" fill="hold" grpId="0" nodeType="afterEffect">
                                  <p:stCondLst>
                                    <p:cond delay="0"/>
                                  </p:stCondLst>
                                  <p:childTnLst>
                                    <p:set>
                                      <p:cBhvr>
                                        <p:cTn id="89" dur="1" fill="hold">
                                          <p:stCondLst>
                                            <p:cond delay="0"/>
                                          </p:stCondLst>
                                        </p:cTn>
                                        <p:tgtEl>
                                          <p:spTgt spid="20495"/>
                                        </p:tgtEl>
                                        <p:attrNameLst>
                                          <p:attrName>style.visibility</p:attrName>
                                        </p:attrNameLst>
                                      </p:cBhvr>
                                      <p:to>
                                        <p:strVal val="visible"/>
                                      </p:to>
                                    </p:set>
                                    <p:animEffect transition="in" filter="wipe(up)">
                                      <p:cBhvr>
                                        <p:cTn id="90"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4" grpId="0" animBg="1" autoUpdateAnimBg="0"/>
      <p:bldP spid="20485" grpId="0" animBg="1" autoUpdateAnimBg="0"/>
      <p:bldP spid="20486" grpId="0" animBg="1" autoUpdateAnimBg="0"/>
      <p:bldP spid="20487" grpId="0" animBg="1" autoUpdateAnimBg="0"/>
      <p:bldP spid="20488" grpId="0" animBg="1" autoUpdateAnimBg="0"/>
      <p:bldP spid="20489" grpId="0" animBg="1" autoUpdateAnimBg="0"/>
      <p:bldP spid="20490" grpId="0" autoUpdateAnimBg="0"/>
      <p:bldP spid="20491" grpId="0" autoUpdateAnimBg="0"/>
      <p:bldP spid="20492" grpId="0" autoUpdateAnimBg="0"/>
      <p:bldP spid="20493" grpId="0" autoUpdateAnimBg="0"/>
      <p:bldP spid="20494" grpId="0" autoUpdateAnimBg="0"/>
      <p:bldP spid="20495" grpId="0" autoUpdateAnimBg="0"/>
      <p:bldP spid="20496" grpId="0" autoUpdateAnimBg="0"/>
      <p:bldP spid="20497" grpId="0" autoUpdateAnimBg="0"/>
      <p:bldP spid="20498" grpId="0" autoUpdateAnimBg="0"/>
      <p:bldP spid="2049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76">
            <a:extLst>
              <a:ext uri="{FF2B5EF4-FFF2-40B4-BE49-F238E27FC236}">
                <a16:creationId xmlns:a16="http://schemas.microsoft.com/office/drawing/2014/main" id="{D3D62D7B-87C8-4DDD-AE83-12E251747AAA}"/>
              </a:ext>
            </a:extLst>
          </p:cNvPr>
          <p:cNvSpPr txBox="1">
            <a:spLocks noChangeArrowheads="1"/>
          </p:cNvSpPr>
          <p:nvPr/>
        </p:nvSpPr>
        <p:spPr bwMode="auto">
          <a:xfrm>
            <a:off x="477838" y="163513"/>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Implementation of key work</a:t>
            </a:r>
          </a:p>
        </p:txBody>
      </p:sp>
      <p:sp>
        <p:nvSpPr>
          <p:cNvPr id="21507" name="Freeform 6">
            <a:extLst>
              <a:ext uri="{FF2B5EF4-FFF2-40B4-BE49-F238E27FC236}">
                <a16:creationId xmlns:a16="http://schemas.microsoft.com/office/drawing/2014/main" id="{733280E1-94E4-43DF-A0CD-0B59AF299D99}"/>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08" name="Oval 6">
            <a:extLst>
              <a:ext uri="{FF2B5EF4-FFF2-40B4-BE49-F238E27FC236}">
                <a16:creationId xmlns:a16="http://schemas.microsoft.com/office/drawing/2014/main" id="{78728AB1-FDBB-4C26-AA76-002F05615D24}"/>
              </a:ext>
            </a:extLst>
          </p:cNvPr>
          <p:cNvSpPr>
            <a:spLocks noChangeArrowheads="1"/>
          </p:cNvSpPr>
          <p:nvPr/>
        </p:nvSpPr>
        <p:spPr bwMode="auto">
          <a:xfrm>
            <a:off x="715963" y="1060450"/>
            <a:ext cx="2249487" cy="2249488"/>
          </a:xfrm>
          <a:prstGeom prst="ellipse">
            <a:avLst/>
          </a:pr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09" name="Line 7">
            <a:extLst>
              <a:ext uri="{FF2B5EF4-FFF2-40B4-BE49-F238E27FC236}">
                <a16:creationId xmlns:a16="http://schemas.microsoft.com/office/drawing/2014/main" id="{D1753E74-6E60-47F5-8A00-8E1E6B6D7129}"/>
              </a:ext>
            </a:extLst>
          </p:cNvPr>
          <p:cNvSpPr>
            <a:spLocks noChangeShapeType="1"/>
          </p:cNvSpPr>
          <p:nvPr/>
        </p:nvSpPr>
        <p:spPr bwMode="auto">
          <a:xfrm>
            <a:off x="2965450" y="2185988"/>
            <a:ext cx="2633663" cy="0"/>
          </a:xfrm>
          <a:prstGeom prst="line">
            <a:avLst/>
          </a:prstGeom>
          <a:noFill/>
          <a:ln w="11" cmpd="sng">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0" name="Line 8">
            <a:extLst>
              <a:ext uri="{FF2B5EF4-FFF2-40B4-BE49-F238E27FC236}">
                <a16:creationId xmlns:a16="http://schemas.microsoft.com/office/drawing/2014/main" id="{6D7FFE13-FF58-4146-9395-3E1F685E8F6E}"/>
              </a:ext>
            </a:extLst>
          </p:cNvPr>
          <p:cNvSpPr>
            <a:spLocks noChangeShapeType="1"/>
          </p:cNvSpPr>
          <p:nvPr/>
        </p:nvSpPr>
        <p:spPr bwMode="auto">
          <a:xfrm>
            <a:off x="2693988" y="2917825"/>
            <a:ext cx="1749425" cy="1225550"/>
          </a:xfrm>
          <a:prstGeom prst="line">
            <a:avLst/>
          </a:prstGeom>
          <a:noFill/>
          <a:ln w="11" cmpd="sng">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1" name="Line 9">
            <a:extLst>
              <a:ext uri="{FF2B5EF4-FFF2-40B4-BE49-F238E27FC236}">
                <a16:creationId xmlns:a16="http://schemas.microsoft.com/office/drawing/2014/main" id="{226262ED-C76D-4F4A-8870-984158333301}"/>
              </a:ext>
            </a:extLst>
          </p:cNvPr>
          <p:cNvSpPr>
            <a:spLocks noChangeShapeType="1"/>
          </p:cNvSpPr>
          <p:nvPr/>
        </p:nvSpPr>
        <p:spPr bwMode="auto">
          <a:xfrm>
            <a:off x="1841500" y="3309938"/>
            <a:ext cx="0" cy="1600200"/>
          </a:xfrm>
          <a:prstGeom prst="line">
            <a:avLst/>
          </a:prstGeom>
          <a:noFill/>
          <a:ln w="11" cmpd="sng">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2" name="Oval 10">
            <a:extLst>
              <a:ext uri="{FF2B5EF4-FFF2-40B4-BE49-F238E27FC236}">
                <a16:creationId xmlns:a16="http://schemas.microsoft.com/office/drawing/2014/main" id="{75D0D795-671C-432E-AF2F-6D18CA41DAEC}"/>
              </a:ext>
            </a:extLst>
          </p:cNvPr>
          <p:cNvSpPr>
            <a:spLocks noChangeArrowheads="1"/>
          </p:cNvSpPr>
          <p:nvPr/>
        </p:nvSpPr>
        <p:spPr bwMode="auto">
          <a:xfrm>
            <a:off x="5657850" y="1581150"/>
            <a:ext cx="1236663" cy="1236663"/>
          </a:xfrm>
          <a:prstGeom prst="ellipse">
            <a:avLst/>
          </a:pr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3" name="Oval 11">
            <a:extLst>
              <a:ext uri="{FF2B5EF4-FFF2-40B4-BE49-F238E27FC236}">
                <a16:creationId xmlns:a16="http://schemas.microsoft.com/office/drawing/2014/main" id="{C9D11A88-B0D1-4AEB-9A82-3B2AA2A28EF9}"/>
              </a:ext>
            </a:extLst>
          </p:cNvPr>
          <p:cNvSpPr>
            <a:spLocks noChangeArrowheads="1"/>
          </p:cNvSpPr>
          <p:nvPr/>
        </p:nvSpPr>
        <p:spPr bwMode="auto">
          <a:xfrm>
            <a:off x="5770563" y="1693863"/>
            <a:ext cx="1011237" cy="10112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4" name="Oval 12">
            <a:extLst>
              <a:ext uri="{FF2B5EF4-FFF2-40B4-BE49-F238E27FC236}">
                <a16:creationId xmlns:a16="http://schemas.microsoft.com/office/drawing/2014/main" id="{0849AE93-8D12-4D79-BA2E-B342E63E96AB}"/>
              </a:ext>
            </a:extLst>
          </p:cNvPr>
          <p:cNvSpPr>
            <a:spLocks noChangeArrowheads="1"/>
          </p:cNvSpPr>
          <p:nvPr/>
        </p:nvSpPr>
        <p:spPr bwMode="auto">
          <a:xfrm>
            <a:off x="4389438" y="3789363"/>
            <a:ext cx="1236662" cy="1238250"/>
          </a:xfrm>
          <a:prstGeom prst="ellipse">
            <a:avLst/>
          </a:pr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5" name="Oval 13">
            <a:extLst>
              <a:ext uri="{FF2B5EF4-FFF2-40B4-BE49-F238E27FC236}">
                <a16:creationId xmlns:a16="http://schemas.microsoft.com/office/drawing/2014/main" id="{C06D491C-FED0-493F-9A59-1EAADCE6117D}"/>
              </a:ext>
            </a:extLst>
          </p:cNvPr>
          <p:cNvSpPr>
            <a:spLocks noChangeArrowheads="1"/>
          </p:cNvSpPr>
          <p:nvPr/>
        </p:nvSpPr>
        <p:spPr bwMode="auto">
          <a:xfrm>
            <a:off x="4502150" y="3903663"/>
            <a:ext cx="1011238" cy="10112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6" name="Oval 14">
            <a:extLst>
              <a:ext uri="{FF2B5EF4-FFF2-40B4-BE49-F238E27FC236}">
                <a16:creationId xmlns:a16="http://schemas.microsoft.com/office/drawing/2014/main" id="{3B9909A2-8412-4B91-9C49-D3C45D0BFA79}"/>
              </a:ext>
            </a:extLst>
          </p:cNvPr>
          <p:cNvSpPr>
            <a:spLocks noChangeArrowheads="1"/>
          </p:cNvSpPr>
          <p:nvPr/>
        </p:nvSpPr>
        <p:spPr bwMode="auto">
          <a:xfrm>
            <a:off x="1222375" y="4905375"/>
            <a:ext cx="1236663" cy="1238250"/>
          </a:xfrm>
          <a:prstGeom prst="ellipse">
            <a:avLst/>
          </a:pr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7" name="Oval 15">
            <a:extLst>
              <a:ext uri="{FF2B5EF4-FFF2-40B4-BE49-F238E27FC236}">
                <a16:creationId xmlns:a16="http://schemas.microsoft.com/office/drawing/2014/main" id="{D5D2342D-0170-4F5D-9CBB-03E308ECE7A8}"/>
              </a:ext>
            </a:extLst>
          </p:cNvPr>
          <p:cNvSpPr>
            <a:spLocks noChangeArrowheads="1"/>
          </p:cNvSpPr>
          <p:nvPr/>
        </p:nvSpPr>
        <p:spPr bwMode="auto">
          <a:xfrm>
            <a:off x="1335088" y="5018088"/>
            <a:ext cx="1011237" cy="101123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8" name="Oval 16">
            <a:extLst>
              <a:ext uri="{FF2B5EF4-FFF2-40B4-BE49-F238E27FC236}">
                <a16:creationId xmlns:a16="http://schemas.microsoft.com/office/drawing/2014/main" id="{FACB2191-5C67-4F13-B9BC-FE9AC98649BC}"/>
              </a:ext>
            </a:extLst>
          </p:cNvPr>
          <p:cNvSpPr>
            <a:spLocks noChangeArrowheads="1"/>
          </p:cNvSpPr>
          <p:nvPr/>
        </p:nvSpPr>
        <p:spPr bwMode="auto">
          <a:xfrm>
            <a:off x="842963" y="1187450"/>
            <a:ext cx="1995487" cy="199707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519" name="TextBox 14">
            <a:extLst>
              <a:ext uri="{FF2B5EF4-FFF2-40B4-BE49-F238E27FC236}">
                <a16:creationId xmlns:a16="http://schemas.microsoft.com/office/drawing/2014/main" id="{3E2DCE30-58AC-4D23-ACB6-89507742950F}"/>
              </a:ext>
            </a:extLst>
          </p:cNvPr>
          <p:cNvSpPr txBox="1">
            <a:spLocks noChangeArrowheads="1"/>
          </p:cNvSpPr>
          <p:nvPr/>
        </p:nvSpPr>
        <p:spPr bwMode="auto">
          <a:xfrm>
            <a:off x="987852" y="1613234"/>
            <a:ext cx="14843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微软雅黑" panose="020B0503020204020204" pitchFamily="34" charset="-122"/>
                <a:ea typeface="微软雅黑" panose="020B0503020204020204" pitchFamily="34" charset="-122"/>
              </a:rPr>
              <a:t>The construction of marketing channels</a:t>
            </a:r>
          </a:p>
        </p:txBody>
      </p:sp>
      <p:sp>
        <p:nvSpPr>
          <p:cNvPr id="21520" name="TextBox 15">
            <a:extLst>
              <a:ext uri="{FF2B5EF4-FFF2-40B4-BE49-F238E27FC236}">
                <a16:creationId xmlns:a16="http://schemas.microsoft.com/office/drawing/2014/main" id="{72710FDD-1154-4FF1-BA76-286108B1ACAE}"/>
              </a:ext>
            </a:extLst>
          </p:cNvPr>
          <p:cNvSpPr txBox="1">
            <a:spLocks noChangeArrowheads="1"/>
          </p:cNvSpPr>
          <p:nvPr/>
        </p:nvSpPr>
        <p:spPr bwMode="auto">
          <a:xfrm>
            <a:off x="1361206" y="5292873"/>
            <a:ext cx="1011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FFFFFF"/>
                </a:solidFill>
                <a:latin typeface="微软雅黑" panose="020B0503020204020204" pitchFamily="34" charset="-122"/>
                <a:ea typeface="微软雅黑" panose="020B0503020204020204" pitchFamily="34" charset="-122"/>
              </a:rPr>
              <a:t>Marketing activities</a:t>
            </a:r>
          </a:p>
        </p:txBody>
      </p:sp>
      <p:sp>
        <p:nvSpPr>
          <p:cNvPr id="21521" name="TextBox 16">
            <a:extLst>
              <a:ext uri="{FF2B5EF4-FFF2-40B4-BE49-F238E27FC236}">
                <a16:creationId xmlns:a16="http://schemas.microsoft.com/office/drawing/2014/main" id="{7C84EED5-52CC-47F5-A4F3-035806D20A90}"/>
              </a:ext>
            </a:extLst>
          </p:cNvPr>
          <p:cNvSpPr txBox="1">
            <a:spLocks noChangeArrowheads="1"/>
          </p:cNvSpPr>
          <p:nvPr/>
        </p:nvSpPr>
        <p:spPr bwMode="auto">
          <a:xfrm>
            <a:off x="4528344" y="4177655"/>
            <a:ext cx="95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FFFFFF"/>
                </a:solidFill>
                <a:latin typeface="微软雅黑" panose="020B0503020204020204" pitchFamily="34" charset="-122"/>
                <a:ea typeface="微软雅黑" panose="020B0503020204020204" pitchFamily="34" charset="-122"/>
              </a:rPr>
              <a:t>Salesman Door</a:t>
            </a:r>
          </a:p>
        </p:txBody>
      </p:sp>
      <p:sp>
        <p:nvSpPr>
          <p:cNvPr id="21522" name="TextBox 17">
            <a:extLst>
              <a:ext uri="{FF2B5EF4-FFF2-40B4-BE49-F238E27FC236}">
                <a16:creationId xmlns:a16="http://schemas.microsoft.com/office/drawing/2014/main" id="{B41AD649-DB5B-4E39-B9E9-FEE26B241F28}"/>
              </a:ext>
            </a:extLst>
          </p:cNvPr>
          <p:cNvSpPr txBox="1">
            <a:spLocks noChangeArrowheads="1"/>
          </p:cNvSpPr>
          <p:nvPr/>
        </p:nvSpPr>
        <p:spPr bwMode="auto">
          <a:xfrm>
            <a:off x="5657850" y="1943844"/>
            <a:ext cx="1177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FFFFFF"/>
                </a:solidFill>
                <a:latin typeface="微软雅黑" panose="020B0503020204020204" pitchFamily="34" charset="-122"/>
                <a:ea typeface="微软雅黑" panose="020B0503020204020204" pitchFamily="34" charset="-122"/>
              </a:rPr>
              <a:t>Dot Construction</a:t>
            </a:r>
          </a:p>
        </p:txBody>
      </p:sp>
      <p:sp>
        <p:nvSpPr>
          <p:cNvPr id="21523" name="TextBox 18">
            <a:extLst>
              <a:ext uri="{FF2B5EF4-FFF2-40B4-BE49-F238E27FC236}">
                <a16:creationId xmlns:a16="http://schemas.microsoft.com/office/drawing/2014/main" id="{822069D2-41AC-4CAA-B264-7BA64EAA634A}"/>
              </a:ext>
            </a:extLst>
          </p:cNvPr>
          <p:cNvSpPr txBox="1">
            <a:spLocks noChangeArrowheads="1"/>
          </p:cNvSpPr>
          <p:nvPr/>
        </p:nvSpPr>
        <p:spPr bwMode="auto">
          <a:xfrm>
            <a:off x="7165975" y="1724025"/>
            <a:ext cx="39608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Here you can enter your text content here you can enter your text content here you can enter your text content</a:t>
            </a:r>
          </a:p>
        </p:txBody>
      </p:sp>
      <p:sp>
        <p:nvSpPr>
          <p:cNvPr id="21524" name="TextBox 19">
            <a:extLst>
              <a:ext uri="{FF2B5EF4-FFF2-40B4-BE49-F238E27FC236}">
                <a16:creationId xmlns:a16="http://schemas.microsoft.com/office/drawing/2014/main" id="{845C0088-489A-4961-A789-DF789B39DE4B}"/>
              </a:ext>
            </a:extLst>
          </p:cNvPr>
          <p:cNvSpPr txBox="1">
            <a:spLocks noChangeArrowheads="1"/>
          </p:cNvSpPr>
          <p:nvPr/>
        </p:nvSpPr>
        <p:spPr bwMode="auto">
          <a:xfrm>
            <a:off x="5827713" y="3933825"/>
            <a:ext cx="4087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Here you can enter your text content here you can enter your text content here you can enter the content of your text here you can</a:t>
            </a:r>
          </a:p>
        </p:txBody>
      </p:sp>
      <p:sp>
        <p:nvSpPr>
          <p:cNvPr id="21525" name="TextBox 21">
            <a:extLst>
              <a:ext uri="{FF2B5EF4-FFF2-40B4-BE49-F238E27FC236}">
                <a16:creationId xmlns:a16="http://schemas.microsoft.com/office/drawing/2014/main" id="{FC6E7A66-1855-4D9F-AAB8-818A68741042}"/>
              </a:ext>
            </a:extLst>
          </p:cNvPr>
          <p:cNvSpPr txBox="1">
            <a:spLocks noChangeArrowheads="1"/>
          </p:cNvSpPr>
          <p:nvPr/>
        </p:nvSpPr>
        <p:spPr bwMode="auto">
          <a:xfrm>
            <a:off x="2566988" y="5383213"/>
            <a:ext cx="6122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rPr>
              <a:t>Here you can enter your text content here you can enter your text content here you can enter your text content here you can enter your text content</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1506"/>
                                        </p:tgtEl>
                                        <p:attrNameLst>
                                          <p:attrName>style.visibility</p:attrName>
                                        </p:attrNameLst>
                                      </p:cBhvr>
                                      <p:to>
                                        <p:strVal val="visible"/>
                                      </p:to>
                                    </p:set>
                                    <p:anim calcmode="lin" valueType="num">
                                      <p:cBhvr>
                                        <p:cTn id="12" dur="4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1506"/>
                                        </p:tgtEl>
                                        <p:attrNameLst>
                                          <p:attrName>ppt_y</p:attrName>
                                        </p:attrNameLst>
                                      </p:cBhvr>
                                      <p:tavLst>
                                        <p:tav tm="0">
                                          <p:val>
                                            <p:strVal val="#ppt_y"/>
                                          </p:val>
                                        </p:tav>
                                        <p:tav tm="100000">
                                          <p:val>
                                            <p:strVal val="#ppt_y"/>
                                          </p:val>
                                        </p:tav>
                                      </p:tavLst>
                                    </p:anim>
                                    <p:anim calcmode="lin" valueType="num">
                                      <p:cBhvr>
                                        <p:cTn id="14" dur="4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1506"/>
                                        </p:tgtEl>
                                      </p:cBhvr>
                                    </p:animEffect>
                                  </p:childTnLst>
                                </p:cTn>
                              </p:par>
                            </p:childTnLst>
                          </p:cTn>
                        </p:par>
                        <p:par>
                          <p:cTn id="17" fill="hold" nodeType="afterGroup">
                            <p:stCondLst>
                              <p:cond delay="1180"/>
                            </p:stCondLst>
                            <p:childTnLst>
                              <p:par>
                                <p:cTn id="18" presetID="21" presetClass="entr" presetSubtype="1" fill="hold" grpId="0" nodeType="afterEffect">
                                  <p:stCondLst>
                                    <p:cond delay="0"/>
                                  </p:stCondLst>
                                  <p:childTnLst>
                                    <p:set>
                                      <p:cBhvr>
                                        <p:cTn id="19" dur="1" fill="hold">
                                          <p:stCondLst>
                                            <p:cond delay="0"/>
                                          </p:stCondLst>
                                        </p:cTn>
                                        <p:tgtEl>
                                          <p:spTgt spid="21518"/>
                                        </p:tgtEl>
                                        <p:attrNameLst>
                                          <p:attrName>style.visibility</p:attrName>
                                        </p:attrNameLst>
                                      </p:cBhvr>
                                      <p:to>
                                        <p:strVal val="visible"/>
                                      </p:to>
                                    </p:set>
                                    <p:animEffect transition="in" filter="wheel(1)">
                                      <p:cBhvr>
                                        <p:cTn id="20" dur="2000"/>
                                        <p:tgtEl>
                                          <p:spTgt spid="215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1508"/>
                                        </p:tgtEl>
                                        <p:attrNameLst>
                                          <p:attrName>style.visibility</p:attrName>
                                        </p:attrNameLst>
                                      </p:cBhvr>
                                      <p:to>
                                        <p:strVal val="visible"/>
                                      </p:to>
                                    </p:set>
                                    <p:animEffect transition="in" filter="wheel(1)">
                                      <p:cBhvr>
                                        <p:cTn id="23" dur="2000"/>
                                        <p:tgtEl>
                                          <p:spTgt spid="21508"/>
                                        </p:tgtEl>
                                      </p:cBhvr>
                                    </p:animEffect>
                                  </p:childTnLst>
                                </p:cTn>
                              </p:par>
                            </p:childTnLst>
                          </p:cTn>
                        </p:par>
                        <p:par>
                          <p:cTn id="24" fill="hold" nodeType="afterGroup">
                            <p:stCondLst>
                              <p:cond delay="3180"/>
                            </p:stCondLst>
                            <p:childTnLst>
                              <p:par>
                                <p:cTn id="25" presetID="31" presetClass="entr" presetSubtype="0" fill="hold" grpId="0" nodeType="afterEffect">
                                  <p:stCondLst>
                                    <p:cond delay="0"/>
                                  </p:stCondLst>
                                  <p:childTnLst>
                                    <p:set>
                                      <p:cBhvr>
                                        <p:cTn id="26" dur="1" fill="hold">
                                          <p:stCondLst>
                                            <p:cond delay="0"/>
                                          </p:stCondLst>
                                        </p:cTn>
                                        <p:tgtEl>
                                          <p:spTgt spid="21519"/>
                                        </p:tgtEl>
                                        <p:attrNameLst>
                                          <p:attrName>style.visibility</p:attrName>
                                        </p:attrNameLst>
                                      </p:cBhvr>
                                      <p:to>
                                        <p:strVal val="visible"/>
                                      </p:to>
                                    </p:set>
                                    <p:anim calcmode="lin" valueType="num">
                                      <p:cBhvr>
                                        <p:cTn id="27" dur="500" fill="hold"/>
                                        <p:tgtEl>
                                          <p:spTgt spid="21519"/>
                                        </p:tgtEl>
                                        <p:attrNameLst>
                                          <p:attrName>ppt_w</p:attrName>
                                        </p:attrNameLst>
                                      </p:cBhvr>
                                      <p:tavLst>
                                        <p:tav tm="0">
                                          <p:val>
                                            <p:fltVal val="0"/>
                                          </p:val>
                                        </p:tav>
                                        <p:tav tm="100000">
                                          <p:val>
                                            <p:strVal val="#ppt_w"/>
                                          </p:val>
                                        </p:tav>
                                      </p:tavLst>
                                    </p:anim>
                                    <p:anim calcmode="lin" valueType="num">
                                      <p:cBhvr>
                                        <p:cTn id="28" dur="500" fill="hold"/>
                                        <p:tgtEl>
                                          <p:spTgt spid="21519"/>
                                        </p:tgtEl>
                                        <p:attrNameLst>
                                          <p:attrName>ppt_h</p:attrName>
                                        </p:attrNameLst>
                                      </p:cBhvr>
                                      <p:tavLst>
                                        <p:tav tm="0">
                                          <p:val>
                                            <p:fltVal val="0"/>
                                          </p:val>
                                        </p:tav>
                                        <p:tav tm="100000">
                                          <p:val>
                                            <p:strVal val="#ppt_h"/>
                                          </p:val>
                                        </p:tav>
                                      </p:tavLst>
                                    </p:anim>
                                    <p:anim calcmode="lin" valueType="num">
                                      <p:cBhvr>
                                        <p:cTn id="29" dur="500" fill="hold"/>
                                        <p:tgtEl>
                                          <p:spTgt spid="21519"/>
                                        </p:tgtEl>
                                        <p:attrNameLst>
                                          <p:attrName>style.rotation</p:attrName>
                                        </p:attrNameLst>
                                      </p:cBhvr>
                                      <p:tavLst>
                                        <p:tav tm="0">
                                          <p:val>
                                            <p:fltVal val="90"/>
                                          </p:val>
                                        </p:tav>
                                        <p:tav tm="100000">
                                          <p:val>
                                            <p:fltVal val="0"/>
                                          </p:val>
                                        </p:tav>
                                      </p:tavLst>
                                    </p:anim>
                                    <p:animEffect transition="in" filter="fade">
                                      <p:cBhvr>
                                        <p:cTn id="30" dur="500"/>
                                        <p:tgtEl>
                                          <p:spTgt spid="21519"/>
                                        </p:tgtEl>
                                      </p:cBhvr>
                                    </p:animEffect>
                                  </p:childTnLst>
                                </p:cTn>
                              </p:par>
                            </p:childTnLst>
                          </p:cTn>
                        </p:par>
                        <p:par>
                          <p:cTn id="31" fill="hold" nodeType="afterGroup">
                            <p:stCondLst>
                              <p:cond delay="3680"/>
                            </p:stCondLst>
                            <p:childTnLst>
                              <p:par>
                                <p:cTn id="32" presetID="22" presetClass="entr" presetSubtype="8" fill="hold" nodeType="afterEffect">
                                  <p:stCondLst>
                                    <p:cond delay="0"/>
                                  </p:stCondLst>
                                  <p:childTnLst>
                                    <p:set>
                                      <p:cBhvr>
                                        <p:cTn id="33" dur="1" fill="hold">
                                          <p:stCondLst>
                                            <p:cond delay="0"/>
                                          </p:stCondLst>
                                        </p:cTn>
                                        <p:tgtEl>
                                          <p:spTgt spid="21509"/>
                                        </p:tgtEl>
                                        <p:attrNameLst>
                                          <p:attrName>style.visibility</p:attrName>
                                        </p:attrNameLst>
                                      </p:cBhvr>
                                      <p:to>
                                        <p:strVal val="visible"/>
                                      </p:to>
                                    </p:set>
                                    <p:animEffect transition="in" filter="wipe(left)">
                                      <p:cBhvr>
                                        <p:cTn id="34" dur="500"/>
                                        <p:tgtEl>
                                          <p:spTgt spid="21509"/>
                                        </p:tgtEl>
                                      </p:cBhvr>
                                    </p:animEffect>
                                  </p:childTnLst>
                                </p:cTn>
                              </p:par>
                              <p:par>
                                <p:cTn id="35" presetID="22" presetClass="entr" presetSubtype="8" fill="hold" nodeType="withEffect">
                                  <p:stCondLst>
                                    <p:cond delay="0"/>
                                  </p:stCondLst>
                                  <p:childTnLst>
                                    <p:set>
                                      <p:cBhvr>
                                        <p:cTn id="36" dur="1" fill="hold">
                                          <p:stCondLst>
                                            <p:cond delay="0"/>
                                          </p:stCondLst>
                                        </p:cTn>
                                        <p:tgtEl>
                                          <p:spTgt spid="21510"/>
                                        </p:tgtEl>
                                        <p:attrNameLst>
                                          <p:attrName>style.visibility</p:attrName>
                                        </p:attrNameLst>
                                      </p:cBhvr>
                                      <p:to>
                                        <p:strVal val="visible"/>
                                      </p:to>
                                    </p:set>
                                    <p:animEffect transition="in" filter="wipe(left)">
                                      <p:cBhvr>
                                        <p:cTn id="37" dur="500"/>
                                        <p:tgtEl>
                                          <p:spTgt spid="21510"/>
                                        </p:tgtEl>
                                      </p:cBhvr>
                                    </p:animEffect>
                                  </p:childTnLst>
                                </p:cTn>
                              </p:par>
                              <p:par>
                                <p:cTn id="38" presetID="22" presetClass="entr" presetSubtype="1" fill="hold" nodeType="withEffect">
                                  <p:stCondLst>
                                    <p:cond delay="0"/>
                                  </p:stCondLst>
                                  <p:childTnLst>
                                    <p:set>
                                      <p:cBhvr>
                                        <p:cTn id="39" dur="1" fill="hold">
                                          <p:stCondLst>
                                            <p:cond delay="0"/>
                                          </p:stCondLst>
                                        </p:cTn>
                                        <p:tgtEl>
                                          <p:spTgt spid="21511"/>
                                        </p:tgtEl>
                                        <p:attrNameLst>
                                          <p:attrName>style.visibility</p:attrName>
                                        </p:attrNameLst>
                                      </p:cBhvr>
                                      <p:to>
                                        <p:strVal val="visible"/>
                                      </p:to>
                                    </p:set>
                                    <p:animEffect transition="in" filter="wipe(up)">
                                      <p:cBhvr>
                                        <p:cTn id="40" dur="500"/>
                                        <p:tgtEl>
                                          <p:spTgt spid="21511"/>
                                        </p:tgtEl>
                                      </p:cBhvr>
                                    </p:animEffect>
                                  </p:childTnLst>
                                </p:cTn>
                              </p:par>
                            </p:childTnLst>
                          </p:cTn>
                        </p:par>
                        <p:par>
                          <p:cTn id="41" fill="hold" nodeType="afterGroup">
                            <p:stCondLst>
                              <p:cond delay="4180"/>
                            </p:stCondLst>
                            <p:childTnLst>
                              <p:par>
                                <p:cTn id="42" presetID="10" presetClass="entr" presetSubtype="0" fill="hold" grpId="0" nodeType="afterEffect">
                                  <p:stCondLst>
                                    <p:cond delay="0"/>
                                  </p:stCondLst>
                                  <p:childTnLst>
                                    <p:set>
                                      <p:cBhvr>
                                        <p:cTn id="43" dur="1" fill="hold">
                                          <p:stCondLst>
                                            <p:cond delay="0"/>
                                          </p:stCondLst>
                                        </p:cTn>
                                        <p:tgtEl>
                                          <p:spTgt spid="21513"/>
                                        </p:tgtEl>
                                        <p:attrNameLst>
                                          <p:attrName>style.visibility</p:attrName>
                                        </p:attrNameLst>
                                      </p:cBhvr>
                                      <p:to>
                                        <p:strVal val="visible"/>
                                      </p:to>
                                    </p:set>
                                    <p:anim calcmode="lin" valueType="num">
                                      <p:cBhvr>
                                        <p:cTn id="44" dur="500" fill="hold"/>
                                        <p:tgtEl>
                                          <p:spTgt spid="21513"/>
                                        </p:tgtEl>
                                        <p:attrNameLst>
                                          <p:attrName>ppt_w</p:attrName>
                                        </p:attrNameLst>
                                      </p:cBhvr>
                                      <p:tavLst>
                                        <p:tav tm="0">
                                          <p:val>
                                            <p:fltVal val="0"/>
                                          </p:val>
                                        </p:tav>
                                        <p:tav tm="100000">
                                          <p:val>
                                            <p:strVal val="#ppt_w"/>
                                          </p:val>
                                        </p:tav>
                                      </p:tavLst>
                                    </p:anim>
                                    <p:anim calcmode="lin" valueType="num">
                                      <p:cBhvr>
                                        <p:cTn id="45" dur="500" fill="hold"/>
                                        <p:tgtEl>
                                          <p:spTgt spid="21513"/>
                                        </p:tgtEl>
                                        <p:attrNameLst>
                                          <p:attrName>ppt_h</p:attrName>
                                        </p:attrNameLst>
                                      </p:cBhvr>
                                      <p:tavLst>
                                        <p:tav tm="0">
                                          <p:val>
                                            <p:fltVal val="0"/>
                                          </p:val>
                                        </p:tav>
                                        <p:tav tm="100000">
                                          <p:val>
                                            <p:strVal val="#ppt_h"/>
                                          </p:val>
                                        </p:tav>
                                      </p:tavLst>
                                    </p:anim>
                                    <p:animEffect transition="in" filter="fade">
                                      <p:cBhvr>
                                        <p:cTn id="46" dur="500"/>
                                        <p:tgtEl>
                                          <p:spTgt spid="215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512"/>
                                        </p:tgtEl>
                                        <p:attrNameLst>
                                          <p:attrName>style.visibility</p:attrName>
                                        </p:attrNameLst>
                                      </p:cBhvr>
                                      <p:to>
                                        <p:strVal val="visible"/>
                                      </p:to>
                                    </p:set>
                                    <p:anim calcmode="lin" valueType="num">
                                      <p:cBhvr>
                                        <p:cTn id="49" dur="500" fill="hold"/>
                                        <p:tgtEl>
                                          <p:spTgt spid="21512"/>
                                        </p:tgtEl>
                                        <p:attrNameLst>
                                          <p:attrName>ppt_w</p:attrName>
                                        </p:attrNameLst>
                                      </p:cBhvr>
                                      <p:tavLst>
                                        <p:tav tm="0">
                                          <p:val>
                                            <p:fltVal val="0"/>
                                          </p:val>
                                        </p:tav>
                                        <p:tav tm="100000">
                                          <p:val>
                                            <p:strVal val="#ppt_w"/>
                                          </p:val>
                                        </p:tav>
                                      </p:tavLst>
                                    </p:anim>
                                    <p:anim calcmode="lin" valueType="num">
                                      <p:cBhvr>
                                        <p:cTn id="50" dur="500" fill="hold"/>
                                        <p:tgtEl>
                                          <p:spTgt spid="21512"/>
                                        </p:tgtEl>
                                        <p:attrNameLst>
                                          <p:attrName>ppt_h</p:attrName>
                                        </p:attrNameLst>
                                      </p:cBhvr>
                                      <p:tavLst>
                                        <p:tav tm="0">
                                          <p:val>
                                            <p:fltVal val="0"/>
                                          </p:val>
                                        </p:tav>
                                        <p:tav tm="100000">
                                          <p:val>
                                            <p:strVal val="#ppt_h"/>
                                          </p:val>
                                        </p:tav>
                                      </p:tavLst>
                                    </p:anim>
                                    <p:animEffect transition="in" filter="fade">
                                      <p:cBhvr>
                                        <p:cTn id="51" dur="500"/>
                                        <p:tgtEl>
                                          <p:spTgt spid="215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515"/>
                                        </p:tgtEl>
                                        <p:attrNameLst>
                                          <p:attrName>style.visibility</p:attrName>
                                        </p:attrNameLst>
                                      </p:cBhvr>
                                      <p:to>
                                        <p:strVal val="visible"/>
                                      </p:to>
                                    </p:set>
                                    <p:anim calcmode="lin" valueType="num">
                                      <p:cBhvr>
                                        <p:cTn id="54" dur="500" fill="hold"/>
                                        <p:tgtEl>
                                          <p:spTgt spid="21515"/>
                                        </p:tgtEl>
                                        <p:attrNameLst>
                                          <p:attrName>ppt_w</p:attrName>
                                        </p:attrNameLst>
                                      </p:cBhvr>
                                      <p:tavLst>
                                        <p:tav tm="0">
                                          <p:val>
                                            <p:fltVal val="0"/>
                                          </p:val>
                                        </p:tav>
                                        <p:tav tm="100000">
                                          <p:val>
                                            <p:strVal val="#ppt_w"/>
                                          </p:val>
                                        </p:tav>
                                      </p:tavLst>
                                    </p:anim>
                                    <p:anim calcmode="lin" valueType="num">
                                      <p:cBhvr>
                                        <p:cTn id="55" dur="500" fill="hold"/>
                                        <p:tgtEl>
                                          <p:spTgt spid="21515"/>
                                        </p:tgtEl>
                                        <p:attrNameLst>
                                          <p:attrName>ppt_h</p:attrName>
                                        </p:attrNameLst>
                                      </p:cBhvr>
                                      <p:tavLst>
                                        <p:tav tm="0">
                                          <p:val>
                                            <p:fltVal val="0"/>
                                          </p:val>
                                        </p:tav>
                                        <p:tav tm="100000">
                                          <p:val>
                                            <p:strVal val="#ppt_h"/>
                                          </p:val>
                                        </p:tav>
                                      </p:tavLst>
                                    </p:anim>
                                    <p:animEffect transition="in" filter="fade">
                                      <p:cBhvr>
                                        <p:cTn id="56" dur="500"/>
                                        <p:tgtEl>
                                          <p:spTgt spid="215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514"/>
                                        </p:tgtEl>
                                        <p:attrNameLst>
                                          <p:attrName>style.visibility</p:attrName>
                                        </p:attrNameLst>
                                      </p:cBhvr>
                                      <p:to>
                                        <p:strVal val="visible"/>
                                      </p:to>
                                    </p:set>
                                    <p:anim calcmode="lin" valueType="num">
                                      <p:cBhvr>
                                        <p:cTn id="59" dur="500" fill="hold"/>
                                        <p:tgtEl>
                                          <p:spTgt spid="21514"/>
                                        </p:tgtEl>
                                        <p:attrNameLst>
                                          <p:attrName>ppt_w</p:attrName>
                                        </p:attrNameLst>
                                      </p:cBhvr>
                                      <p:tavLst>
                                        <p:tav tm="0">
                                          <p:val>
                                            <p:fltVal val="0"/>
                                          </p:val>
                                        </p:tav>
                                        <p:tav tm="100000">
                                          <p:val>
                                            <p:strVal val="#ppt_w"/>
                                          </p:val>
                                        </p:tav>
                                      </p:tavLst>
                                    </p:anim>
                                    <p:anim calcmode="lin" valueType="num">
                                      <p:cBhvr>
                                        <p:cTn id="60" dur="500" fill="hold"/>
                                        <p:tgtEl>
                                          <p:spTgt spid="21514"/>
                                        </p:tgtEl>
                                        <p:attrNameLst>
                                          <p:attrName>ppt_h</p:attrName>
                                        </p:attrNameLst>
                                      </p:cBhvr>
                                      <p:tavLst>
                                        <p:tav tm="0">
                                          <p:val>
                                            <p:fltVal val="0"/>
                                          </p:val>
                                        </p:tav>
                                        <p:tav tm="100000">
                                          <p:val>
                                            <p:strVal val="#ppt_h"/>
                                          </p:val>
                                        </p:tav>
                                      </p:tavLst>
                                    </p:anim>
                                    <p:animEffect transition="in" filter="fade">
                                      <p:cBhvr>
                                        <p:cTn id="61" dur="500"/>
                                        <p:tgtEl>
                                          <p:spTgt spid="215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517"/>
                                        </p:tgtEl>
                                        <p:attrNameLst>
                                          <p:attrName>style.visibility</p:attrName>
                                        </p:attrNameLst>
                                      </p:cBhvr>
                                      <p:to>
                                        <p:strVal val="visible"/>
                                      </p:to>
                                    </p:set>
                                    <p:anim calcmode="lin" valueType="num">
                                      <p:cBhvr>
                                        <p:cTn id="64" dur="500" fill="hold"/>
                                        <p:tgtEl>
                                          <p:spTgt spid="21517"/>
                                        </p:tgtEl>
                                        <p:attrNameLst>
                                          <p:attrName>ppt_w</p:attrName>
                                        </p:attrNameLst>
                                      </p:cBhvr>
                                      <p:tavLst>
                                        <p:tav tm="0">
                                          <p:val>
                                            <p:fltVal val="0"/>
                                          </p:val>
                                        </p:tav>
                                        <p:tav tm="100000">
                                          <p:val>
                                            <p:strVal val="#ppt_w"/>
                                          </p:val>
                                        </p:tav>
                                      </p:tavLst>
                                    </p:anim>
                                    <p:anim calcmode="lin" valueType="num">
                                      <p:cBhvr>
                                        <p:cTn id="65" dur="500" fill="hold"/>
                                        <p:tgtEl>
                                          <p:spTgt spid="21517"/>
                                        </p:tgtEl>
                                        <p:attrNameLst>
                                          <p:attrName>ppt_h</p:attrName>
                                        </p:attrNameLst>
                                      </p:cBhvr>
                                      <p:tavLst>
                                        <p:tav tm="0">
                                          <p:val>
                                            <p:fltVal val="0"/>
                                          </p:val>
                                        </p:tav>
                                        <p:tav tm="100000">
                                          <p:val>
                                            <p:strVal val="#ppt_h"/>
                                          </p:val>
                                        </p:tav>
                                      </p:tavLst>
                                    </p:anim>
                                    <p:animEffect transition="in" filter="fade">
                                      <p:cBhvr>
                                        <p:cTn id="66" dur="500"/>
                                        <p:tgtEl>
                                          <p:spTgt spid="215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516"/>
                                        </p:tgtEl>
                                        <p:attrNameLst>
                                          <p:attrName>style.visibility</p:attrName>
                                        </p:attrNameLst>
                                      </p:cBhvr>
                                      <p:to>
                                        <p:strVal val="visible"/>
                                      </p:to>
                                    </p:set>
                                    <p:anim calcmode="lin" valueType="num">
                                      <p:cBhvr>
                                        <p:cTn id="69" dur="500" fill="hold"/>
                                        <p:tgtEl>
                                          <p:spTgt spid="21516"/>
                                        </p:tgtEl>
                                        <p:attrNameLst>
                                          <p:attrName>ppt_w</p:attrName>
                                        </p:attrNameLst>
                                      </p:cBhvr>
                                      <p:tavLst>
                                        <p:tav tm="0">
                                          <p:val>
                                            <p:fltVal val="0"/>
                                          </p:val>
                                        </p:tav>
                                        <p:tav tm="100000">
                                          <p:val>
                                            <p:strVal val="#ppt_w"/>
                                          </p:val>
                                        </p:tav>
                                      </p:tavLst>
                                    </p:anim>
                                    <p:anim calcmode="lin" valueType="num">
                                      <p:cBhvr>
                                        <p:cTn id="70" dur="500" fill="hold"/>
                                        <p:tgtEl>
                                          <p:spTgt spid="21516"/>
                                        </p:tgtEl>
                                        <p:attrNameLst>
                                          <p:attrName>ppt_h</p:attrName>
                                        </p:attrNameLst>
                                      </p:cBhvr>
                                      <p:tavLst>
                                        <p:tav tm="0">
                                          <p:val>
                                            <p:fltVal val="0"/>
                                          </p:val>
                                        </p:tav>
                                        <p:tav tm="100000">
                                          <p:val>
                                            <p:strVal val="#ppt_h"/>
                                          </p:val>
                                        </p:tav>
                                      </p:tavLst>
                                    </p:anim>
                                    <p:animEffect transition="in" filter="fade">
                                      <p:cBhvr>
                                        <p:cTn id="71" dur="500"/>
                                        <p:tgtEl>
                                          <p:spTgt spid="21516"/>
                                        </p:tgtEl>
                                      </p:cBhvr>
                                    </p:animEffect>
                                  </p:childTnLst>
                                </p:cTn>
                              </p:par>
                            </p:childTnLst>
                          </p:cTn>
                        </p:par>
                        <p:par>
                          <p:cTn id="72" fill="hold" nodeType="afterGroup">
                            <p:stCondLst>
                              <p:cond delay="4680"/>
                            </p:stCondLst>
                            <p:childTnLst>
                              <p:par>
                                <p:cTn id="73" presetID="31" presetClass="entr" presetSubtype="0" fill="hold" grpId="0" nodeType="afterEffect">
                                  <p:stCondLst>
                                    <p:cond delay="0"/>
                                  </p:stCondLst>
                                  <p:childTnLst>
                                    <p:set>
                                      <p:cBhvr>
                                        <p:cTn id="74" dur="1" fill="hold">
                                          <p:stCondLst>
                                            <p:cond delay="0"/>
                                          </p:stCondLst>
                                        </p:cTn>
                                        <p:tgtEl>
                                          <p:spTgt spid="21522"/>
                                        </p:tgtEl>
                                        <p:attrNameLst>
                                          <p:attrName>style.visibility</p:attrName>
                                        </p:attrNameLst>
                                      </p:cBhvr>
                                      <p:to>
                                        <p:strVal val="visible"/>
                                      </p:to>
                                    </p:set>
                                    <p:anim calcmode="lin" valueType="num">
                                      <p:cBhvr>
                                        <p:cTn id="75" dur="500" fill="hold"/>
                                        <p:tgtEl>
                                          <p:spTgt spid="21522"/>
                                        </p:tgtEl>
                                        <p:attrNameLst>
                                          <p:attrName>ppt_w</p:attrName>
                                        </p:attrNameLst>
                                      </p:cBhvr>
                                      <p:tavLst>
                                        <p:tav tm="0">
                                          <p:val>
                                            <p:fltVal val="0"/>
                                          </p:val>
                                        </p:tav>
                                        <p:tav tm="100000">
                                          <p:val>
                                            <p:strVal val="#ppt_w"/>
                                          </p:val>
                                        </p:tav>
                                      </p:tavLst>
                                    </p:anim>
                                    <p:anim calcmode="lin" valueType="num">
                                      <p:cBhvr>
                                        <p:cTn id="76" dur="500" fill="hold"/>
                                        <p:tgtEl>
                                          <p:spTgt spid="21522"/>
                                        </p:tgtEl>
                                        <p:attrNameLst>
                                          <p:attrName>ppt_h</p:attrName>
                                        </p:attrNameLst>
                                      </p:cBhvr>
                                      <p:tavLst>
                                        <p:tav tm="0">
                                          <p:val>
                                            <p:fltVal val="0"/>
                                          </p:val>
                                        </p:tav>
                                        <p:tav tm="100000">
                                          <p:val>
                                            <p:strVal val="#ppt_h"/>
                                          </p:val>
                                        </p:tav>
                                      </p:tavLst>
                                    </p:anim>
                                    <p:anim calcmode="lin" valueType="num">
                                      <p:cBhvr>
                                        <p:cTn id="77" dur="500" fill="hold"/>
                                        <p:tgtEl>
                                          <p:spTgt spid="21522"/>
                                        </p:tgtEl>
                                        <p:attrNameLst>
                                          <p:attrName>style.rotation</p:attrName>
                                        </p:attrNameLst>
                                      </p:cBhvr>
                                      <p:tavLst>
                                        <p:tav tm="0">
                                          <p:val>
                                            <p:fltVal val="90"/>
                                          </p:val>
                                        </p:tav>
                                        <p:tav tm="100000">
                                          <p:val>
                                            <p:fltVal val="0"/>
                                          </p:val>
                                        </p:tav>
                                      </p:tavLst>
                                    </p:anim>
                                    <p:animEffect transition="in" filter="fade">
                                      <p:cBhvr>
                                        <p:cTn id="78" dur="500"/>
                                        <p:tgtEl>
                                          <p:spTgt spid="21522"/>
                                        </p:tgtEl>
                                      </p:cBhvr>
                                    </p:animEffect>
                                  </p:childTnLst>
                                </p:cTn>
                              </p:par>
                            </p:childTnLst>
                          </p:cTn>
                        </p:par>
                        <p:par>
                          <p:cTn id="79" fill="hold" nodeType="afterGroup">
                            <p:stCondLst>
                              <p:cond delay="5180"/>
                            </p:stCondLst>
                            <p:childTnLst>
                              <p:par>
                                <p:cTn id="80" presetID="22" presetClass="entr" presetSubtype="8" fill="hold" grpId="0" nodeType="after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par>
                          <p:cTn id="83" fill="hold" nodeType="afterGroup">
                            <p:stCondLst>
                              <p:cond delay="5680"/>
                            </p:stCondLst>
                            <p:childTnLst>
                              <p:par>
                                <p:cTn id="84" presetID="31" presetClass="entr" presetSubtype="0" fill="hold" grpId="0" nodeType="afterEffect">
                                  <p:stCondLst>
                                    <p:cond delay="0"/>
                                  </p:stCondLst>
                                  <p:childTnLst>
                                    <p:set>
                                      <p:cBhvr>
                                        <p:cTn id="85" dur="1" fill="hold">
                                          <p:stCondLst>
                                            <p:cond delay="0"/>
                                          </p:stCondLst>
                                        </p:cTn>
                                        <p:tgtEl>
                                          <p:spTgt spid="21521"/>
                                        </p:tgtEl>
                                        <p:attrNameLst>
                                          <p:attrName>style.visibility</p:attrName>
                                        </p:attrNameLst>
                                      </p:cBhvr>
                                      <p:to>
                                        <p:strVal val="visible"/>
                                      </p:to>
                                    </p:set>
                                    <p:anim calcmode="lin" valueType="num">
                                      <p:cBhvr>
                                        <p:cTn id="86" dur="500" fill="hold"/>
                                        <p:tgtEl>
                                          <p:spTgt spid="21521"/>
                                        </p:tgtEl>
                                        <p:attrNameLst>
                                          <p:attrName>ppt_w</p:attrName>
                                        </p:attrNameLst>
                                      </p:cBhvr>
                                      <p:tavLst>
                                        <p:tav tm="0">
                                          <p:val>
                                            <p:fltVal val="0"/>
                                          </p:val>
                                        </p:tav>
                                        <p:tav tm="100000">
                                          <p:val>
                                            <p:strVal val="#ppt_w"/>
                                          </p:val>
                                        </p:tav>
                                      </p:tavLst>
                                    </p:anim>
                                    <p:anim calcmode="lin" valueType="num">
                                      <p:cBhvr>
                                        <p:cTn id="87" dur="500" fill="hold"/>
                                        <p:tgtEl>
                                          <p:spTgt spid="21521"/>
                                        </p:tgtEl>
                                        <p:attrNameLst>
                                          <p:attrName>ppt_h</p:attrName>
                                        </p:attrNameLst>
                                      </p:cBhvr>
                                      <p:tavLst>
                                        <p:tav tm="0">
                                          <p:val>
                                            <p:fltVal val="0"/>
                                          </p:val>
                                        </p:tav>
                                        <p:tav tm="100000">
                                          <p:val>
                                            <p:strVal val="#ppt_h"/>
                                          </p:val>
                                        </p:tav>
                                      </p:tavLst>
                                    </p:anim>
                                    <p:anim calcmode="lin" valueType="num">
                                      <p:cBhvr>
                                        <p:cTn id="88" dur="500" fill="hold"/>
                                        <p:tgtEl>
                                          <p:spTgt spid="21521"/>
                                        </p:tgtEl>
                                        <p:attrNameLst>
                                          <p:attrName>style.rotation</p:attrName>
                                        </p:attrNameLst>
                                      </p:cBhvr>
                                      <p:tavLst>
                                        <p:tav tm="0">
                                          <p:val>
                                            <p:fltVal val="90"/>
                                          </p:val>
                                        </p:tav>
                                        <p:tav tm="100000">
                                          <p:val>
                                            <p:fltVal val="0"/>
                                          </p:val>
                                        </p:tav>
                                      </p:tavLst>
                                    </p:anim>
                                    <p:animEffect transition="in" filter="fade">
                                      <p:cBhvr>
                                        <p:cTn id="89" dur="500"/>
                                        <p:tgtEl>
                                          <p:spTgt spid="21521"/>
                                        </p:tgtEl>
                                      </p:cBhvr>
                                    </p:animEffect>
                                  </p:childTnLst>
                                </p:cTn>
                              </p:par>
                            </p:childTnLst>
                          </p:cTn>
                        </p:par>
                        <p:par>
                          <p:cTn id="90" fill="hold" nodeType="afterGroup">
                            <p:stCondLst>
                              <p:cond delay="6180"/>
                            </p:stCondLst>
                            <p:childTnLst>
                              <p:par>
                                <p:cTn id="91" presetID="22" presetClass="entr" presetSubtype="8" fill="hold" grpId="0" nodeType="afterEffect">
                                  <p:stCondLst>
                                    <p:cond delay="0"/>
                                  </p:stCondLst>
                                  <p:childTnLst>
                                    <p:set>
                                      <p:cBhvr>
                                        <p:cTn id="92" dur="1" fill="hold">
                                          <p:stCondLst>
                                            <p:cond delay="0"/>
                                          </p:stCondLst>
                                        </p:cTn>
                                        <p:tgtEl>
                                          <p:spTgt spid="21524"/>
                                        </p:tgtEl>
                                        <p:attrNameLst>
                                          <p:attrName>style.visibility</p:attrName>
                                        </p:attrNameLst>
                                      </p:cBhvr>
                                      <p:to>
                                        <p:strVal val="visible"/>
                                      </p:to>
                                    </p:set>
                                    <p:animEffect transition="in" filter="wipe(left)">
                                      <p:cBhvr>
                                        <p:cTn id="93" dur="500"/>
                                        <p:tgtEl>
                                          <p:spTgt spid="21524"/>
                                        </p:tgtEl>
                                      </p:cBhvr>
                                    </p:animEffect>
                                  </p:childTnLst>
                                </p:cTn>
                              </p:par>
                            </p:childTnLst>
                          </p:cTn>
                        </p:par>
                        <p:par>
                          <p:cTn id="94" fill="hold" nodeType="afterGroup">
                            <p:stCondLst>
                              <p:cond delay="6680"/>
                            </p:stCondLst>
                            <p:childTnLst>
                              <p:par>
                                <p:cTn id="95" presetID="31" presetClass="entr" presetSubtype="0" fill="hold" grpId="0" nodeType="afterEffect">
                                  <p:stCondLst>
                                    <p:cond delay="0"/>
                                  </p:stCondLst>
                                  <p:childTnLst>
                                    <p:set>
                                      <p:cBhvr>
                                        <p:cTn id="96" dur="1" fill="hold">
                                          <p:stCondLst>
                                            <p:cond delay="0"/>
                                          </p:stCondLst>
                                        </p:cTn>
                                        <p:tgtEl>
                                          <p:spTgt spid="21520"/>
                                        </p:tgtEl>
                                        <p:attrNameLst>
                                          <p:attrName>style.visibility</p:attrName>
                                        </p:attrNameLst>
                                      </p:cBhvr>
                                      <p:to>
                                        <p:strVal val="visible"/>
                                      </p:to>
                                    </p:set>
                                    <p:anim calcmode="lin" valueType="num">
                                      <p:cBhvr>
                                        <p:cTn id="97" dur="500" fill="hold"/>
                                        <p:tgtEl>
                                          <p:spTgt spid="21520"/>
                                        </p:tgtEl>
                                        <p:attrNameLst>
                                          <p:attrName>ppt_w</p:attrName>
                                        </p:attrNameLst>
                                      </p:cBhvr>
                                      <p:tavLst>
                                        <p:tav tm="0">
                                          <p:val>
                                            <p:fltVal val="0"/>
                                          </p:val>
                                        </p:tav>
                                        <p:tav tm="100000">
                                          <p:val>
                                            <p:strVal val="#ppt_w"/>
                                          </p:val>
                                        </p:tav>
                                      </p:tavLst>
                                    </p:anim>
                                    <p:anim calcmode="lin" valueType="num">
                                      <p:cBhvr>
                                        <p:cTn id="98" dur="500" fill="hold"/>
                                        <p:tgtEl>
                                          <p:spTgt spid="21520"/>
                                        </p:tgtEl>
                                        <p:attrNameLst>
                                          <p:attrName>ppt_h</p:attrName>
                                        </p:attrNameLst>
                                      </p:cBhvr>
                                      <p:tavLst>
                                        <p:tav tm="0">
                                          <p:val>
                                            <p:fltVal val="0"/>
                                          </p:val>
                                        </p:tav>
                                        <p:tav tm="100000">
                                          <p:val>
                                            <p:strVal val="#ppt_h"/>
                                          </p:val>
                                        </p:tav>
                                      </p:tavLst>
                                    </p:anim>
                                    <p:anim calcmode="lin" valueType="num">
                                      <p:cBhvr>
                                        <p:cTn id="99" dur="500" fill="hold"/>
                                        <p:tgtEl>
                                          <p:spTgt spid="21520"/>
                                        </p:tgtEl>
                                        <p:attrNameLst>
                                          <p:attrName>style.rotation</p:attrName>
                                        </p:attrNameLst>
                                      </p:cBhvr>
                                      <p:tavLst>
                                        <p:tav tm="0">
                                          <p:val>
                                            <p:fltVal val="90"/>
                                          </p:val>
                                        </p:tav>
                                        <p:tav tm="100000">
                                          <p:val>
                                            <p:fltVal val="0"/>
                                          </p:val>
                                        </p:tav>
                                      </p:tavLst>
                                    </p:anim>
                                    <p:animEffect transition="in" filter="fade">
                                      <p:cBhvr>
                                        <p:cTn id="100" dur="500"/>
                                        <p:tgtEl>
                                          <p:spTgt spid="21520"/>
                                        </p:tgtEl>
                                      </p:cBhvr>
                                    </p:animEffect>
                                  </p:childTnLst>
                                </p:cTn>
                              </p:par>
                            </p:childTnLst>
                          </p:cTn>
                        </p:par>
                        <p:par>
                          <p:cTn id="101" fill="hold" nodeType="afterGroup">
                            <p:stCondLst>
                              <p:cond delay="7180"/>
                            </p:stCondLst>
                            <p:childTnLst>
                              <p:par>
                                <p:cTn id="102" presetID="22" presetClass="entr" presetSubtype="8" fill="hold" grpId="0" nodeType="afterEffect">
                                  <p:stCondLst>
                                    <p:cond delay="0"/>
                                  </p:stCondLst>
                                  <p:childTnLst>
                                    <p:set>
                                      <p:cBhvr>
                                        <p:cTn id="103" dur="1" fill="hold">
                                          <p:stCondLst>
                                            <p:cond delay="0"/>
                                          </p:stCondLst>
                                        </p:cTn>
                                        <p:tgtEl>
                                          <p:spTgt spid="21525"/>
                                        </p:tgtEl>
                                        <p:attrNameLst>
                                          <p:attrName>style.visibility</p:attrName>
                                        </p:attrNameLst>
                                      </p:cBhvr>
                                      <p:to>
                                        <p:strVal val="visible"/>
                                      </p:to>
                                    </p:set>
                                    <p:animEffect transition="in" filter="wipe(left)">
                                      <p:cBhvr>
                                        <p:cTn id="104" dur="5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8" grpId="0" animBg="1" autoUpdateAnimBg="0"/>
      <p:bldP spid="21512" grpId="0" animBg="1" autoUpdateAnimBg="0"/>
      <p:bldP spid="21513" grpId="0" animBg="1" autoUpdateAnimBg="0"/>
      <p:bldP spid="21514" grpId="0" animBg="1" autoUpdateAnimBg="0"/>
      <p:bldP spid="21515" grpId="0" animBg="1" autoUpdateAnimBg="0"/>
      <p:bldP spid="21516" grpId="0" animBg="1" autoUpdateAnimBg="0"/>
      <p:bldP spid="21517" grpId="0" animBg="1" autoUpdateAnimBg="0"/>
      <p:bldP spid="21518" grpId="0" animBg="1" autoUpdateAnimBg="0"/>
      <p:bldP spid="21519" grpId="0" autoUpdateAnimBg="0"/>
      <p:bldP spid="21520" grpId="0" autoUpdateAnimBg="0"/>
      <p:bldP spid="21521" grpId="0" autoUpdateAnimBg="0"/>
      <p:bldP spid="21522" grpId="0" autoUpdateAnimBg="0"/>
      <p:bldP spid="21523" grpId="0" autoUpdateAnimBg="0"/>
      <p:bldP spid="21524" grpId="0" autoUpdateAnimBg="0"/>
      <p:bldP spid="2152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6">
            <a:extLst>
              <a:ext uri="{FF2B5EF4-FFF2-40B4-BE49-F238E27FC236}">
                <a16:creationId xmlns:a16="http://schemas.microsoft.com/office/drawing/2014/main" id="{D2A404BF-72B2-4B0B-BA72-BF9E73B88D59}"/>
              </a:ext>
            </a:extLst>
          </p:cNvPr>
          <p:cNvSpPr txBox="1">
            <a:spLocks noChangeArrowheads="1"/>
          </p:cNvSpPr>
          <p:nvPr/>
        </p:nvSpPr>
        <p:spPr bwMode="auto">
          <a:xfrm>
            <a:off x="477838" y="163513"/>
            <a:ext cx="2338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333333"/>
                </a:solidFill>
                <a:latin typeface="微软雅黑" panose="020B0503020204020204" pitchFamily="34" charset="-122"/>
                <a:ea typeface="微软雅黑" panose="020B0503020204020204" pitchFamily="34" charset="-122"/>
              </a:rPr>
              <a:t>Team Building situation</a:t>
            </a:r>
          </a:p>
        </p:txBody>
      </p:sp>
      <p:sp>
        <p:nvSpPr>
          <p:cNvPr id="22531" name="Freeform 6">
            <a:extLst>
              <a:ext uri="{FF2B5EF4-FFF2-40B4-BE49-F238E27FC236}">
                <a16:creationId xmlns:a16="http://schemas.microsoft.com/office/drawing/2014/main" id="{F85C93E3-33AD-492A-BE33-F1F784C2AEC6}"/>
              </a:ext>
            </a:extLst>
          </p:cNvPr>
          <p:cNvSpPr>
            <a:spLocks/>
          </p:cNvSpPr>
          <p:nvPr/>
        </p:nvSpPr>
        <p:spPr bwMode="auto">
          <a:xfrm>
            <a:off x="0" y="163513"/>
            <a:ext cx="477838" cy="576262"/>
          </a:xfrm>
          <a:custGeom>
            <a:avLst/>
            <a:gdLst>
              <a:gd name="T0" fmla="*/ 610 w 682"/>
              <a:gd name="T1" fmla="*/ 466 h 818"/>
              <a:gd name="T2" fmla="*/ 354 w 682"/>
              <a:gd name="T3" fmla="*/ 614 h 818"/>
              <a:gd name="T4" fmla="*/ 0 w 682"/>
              <a:gd name="T5" fmla="*/ 818 h 818"/>
              <a:gd name="T6" fmla="*/ 0 w 682"/>
              <a:gd name="T7" fmla="*/ 409 h 818"/>
              <a:gd name="T8" fmla="*/ 0 w 682"/>
              <a:gd name="T9" fmla="*/ 0 h 818"/>
              <a:gd name="T10" fmla="*/ 354 w 682"/>
              <a:gd name="T11" fmla="*/ 205 h 818"/>
              <a:gd name="T12" fmla="*/ 600 w 682"/>
              <a:gd name="T13" fmla="*/ 347 h 818"/>
              <a:gd name="T14" fmla="*/ 610 w 682"/>
              <a:gd name="T15" fmla="*/ 466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32" name="Rectangle 11">
            <a:extLst>
              <a:ext uri="{FF2B5EF4-FFF2-40B4-BE49-F238E27FC236}">
                <a16:creationId xmlns:a16="http://schemas.microsoft.com/office/drawing/2014/main" id="{BA4B4A4C-6465-4195-9301-9D33E7745FF5}"/>
              </a:ext>
            </a:extLst>
          </p:cNvPr>
          <p:cNvSpPr>
            <a:spLocks noChangeArrowheads="1"/>
          </p:cNvSpPr>
          <p:nvPr/>
        </p:nvSpPr>
        <p:spPr bwMode="auto">
          <a:xfrm>
            <a:off x="0" y="3043238"/>
            <a:ext cx="3878263" cy="192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2533" name="Rectangle 12">
            <a:extLst>
              <a:ext uri="{FF2B5EF4-FFF2-40B4-BE49-F238E27FC236}">
                <a16:creationId xmlns:a16="http://schemas.microsoft.com/office/drawing/2014/main" id="{98F76C2E-9265-4100-8C9C-C1CB1550A484}"/>
              </a:ext>
            </a:extLst>
          </p:cNvPr>
          <p:cNvSpPr>
            <a:spLocks noChangeArrowheads="1"/>
          </p:cNvSpPr>
          <p:nvPr/>
        </p:nvSpPr>
        <p:spPr bwMode="auto">
          <a:xfrm>
            <a:off x="0" y="3371850"/>
            <a:ext cx="6186488" cy="192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2534" name="Rectangle 13">
            <a:extLst>
              <a:ext uri="{FF2B5EF4-FFF2-40B4-BE49-F238E27FC236}">
                <a16:creationId xmlns:a16="http://schemas.microsoft.com/office/drawing/2014/main" id="{10E8FF95-B2F8-400B-9D4A-FB7577C615D2}"/>
              </a:ext>
            </a:extLst>
          </p:cNvPr>
          <p:cNvSpPr>
            <a:spLocks noChangeArrowheads="1"/>
          </p:cNvSpPr>
          <p:nvPr/>
        </p:nvSpPr>
        <p:spPr bwMode="auto">
          <a:xfrm>
            <a:off x="0" y="3716338"/>
            <a:ext cx="8883650" cy="192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2535" name="Rectangle 14">
            <a:extLst>
              <a:ext uri="{FF2B5EF4-FFF2-40B4-BE49-F238E27FC236}">
                <a16:creationId xmlns:a16="http://schemas.microsoft.com/office/drawing/2014/main" id="{AC4E6FAB-849A-4E85-9AB0-2E2F8A508CC6}"/>
              </a:ext>
            </a:extLst>
          </p:cNvPr>
          <p:cNvSpPr>
            <a:spLocks noChangeArrowheads="1"/>
          </p:cNvSpPr>
          <p:nvPr/>
        </p:nvSpPr>
        <p:spPr bwMode="auto">
          <a:xfrm>
            <a:off x="0" y="4040188"/>
            <a:ext cx="6807200" cy="1936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22536" name="Rectangle 15">
            <a:extLst>
              <a:ext uri="{FF2B5EF4-FFF2-40B4-BE49-F238E27FC236}">
                <a16:creationId xmlns:a16="http://schemas.microsoft.com/office/drawing/2014/main" id="{3910BD17-1380-45E0-923A-8DFDD43C70B7}"/>
              </a:ext>
            </a:extLst>
          </p:cNvPr>
          <p:cNvSpPr>
            <a:spLocks noChangeArrowheads="1"/>
          </p:cNvSpPr>
          <p:nvPr/>
        </p:nvSpPr>
        <p:spPr bwMode="auto">
          <a:xfrm>
            <a:off x="0" y="4391025"/>
            <a:ext cx="4473575" cy="190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22537" name="组合 8">
            <a:extLst>
              <a:ext uri="{FF2B5EF4-FFF2-40B4-BE49-F238E27FC236}">
                <a16:creationId xmlns:a16="http://schemas.microsoft.com/office/drawing/2014/main" id="{99F1AFD9-BECE-411E-BFBC-AACE170CE89E}"/>
              </a:ext>
            </a:extLst>
          </p:cNvPr>
          <p:cNvGrpSpPr>
            <a:grpSpLocks/>
          </p:cNvGrpSpPr>
          <p:nvPr/>
        </p:nvGrpSpPr>
        <p:grpSpPr bwMode="auto">
          <a:xfrm>
            <a:off x="3240088" y="1960563"/>
            <a:ext cx="1276350" cy="1274762"/>
            <a:chOff x="0" y="0"/>
            <a:chExt cx="1684338" cy="1684337"/>
          </a:xfrm>
        </p:grpSpPr>
        <p:sp>
          <p:nvSpPr>
            <p:cNvPr id="22538" name="Freeform 6">
              <a:extLst>
                <a:ext uri="{FF2B5EF4-FFF2-40B4-BE49-F238E27FC236}">
                  <a16:creationId xmlns:a16="http://schemas.microsoft.com/office/drawing/2014/main" id="{6EBCA768-9D3F-48BB-81D7-6DCBDB8280AC}"/>
                </a:ext>
              </a:extLst>
            </p:cNvPr>
            <p:cNvSpPr>
              <a:spLocks noEditPoints="1"/>
            </p:cNvSpPr>
            <p:nvPr/>
          </p:nvSpPr>
          <p:spPr bwMode="auto">
            <a:xfrm>
              <a:off x="0" y="0"/>
              <a:ext cx="1684338" cy="1684337"/>
            </a:xfrm>
            <a:custGeom>
              <a:avLst/>
              <a:gdLst>
                <a:gd name="T0" fmla="*/ 1111 w 2222"/>
                <a:gd name="T1" fmla="*/ 0 h 2222"/>
                <a:gd name="T2" fmla="*/ 2222 w 2222"/>
                <a:gd name="T3" fmla="*/ 1111 h 2222"/>
                <a:gd name="T4" fmla="*/ 1111 w 2222"/>
                <a:gd name="T5" fmla="*/ 2222 h 2222"/>
                <a:gd name="T6" fmla="*/ 0 w 2222"/>
                <a:gd name="T7" fmla="*/ 1111 h 2222"/>
                <a:gd name="T8" fmla="*/ 1111 w 2222"/>
                <a:gd name="T9" fmla="*/ 0 h 2222"/>
                <a:gd name="T10" fmla="*/ 1111 w 2222"/>
                <a:gd name="T11" fmla="*/ 335 h 2222"/>
                <a:gd name="T12" fmla="*/ 1886 w 2222"/>
                <a:gd name="T13" fmla="*/ 1111 h 2222"/>
                <a:gd name="T14" fmla="*/ 1111 w 2222"/>
                <a:gd name="T15" fmla="*/ 1887 h 2222"/>
                <a:gd name="T16" fmla="*/ 335 w 2222"/>
                <a:gd name="T17" fmla="*/ 1111 h 2222"/>
                <a:gd name="T18" fmla="*/ 1111 w 2222"/>
                <a:gd name="T19" fmla="*/ 335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39" name="TextBox 10">
              <a:extLst>
                <a:ext uri="{FF2B5EF4-FFF2-40B4-BE49-F238E27FC236}">
                  <a16:creationId xmlns:a16="http://schemas.microsoft.com/office/drawing/2014/main" id="{FE461F80-59F6-4BA5-A8F6-964938B694BE}"/>
                </a:ext>
              </a:extLst>
            </p:cNvPr>
            <p:cNvSpPr txBox="1">
              <a:spLocks noChangeArrowheads="1"/>
            </p:cNvSpPr>
            <p:nvPr/>
          </p:nvSpPr>
          <p:spPr bwMode="auto">
            <a:xfrm>
              <a:off x="252490" y="419403"/>
              <a:ext cx="1158790" cy="8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D4D4D"/>
                  </a:solidFill>
                  <a:latin typeface="微软雅黑" panose="020B0503020204020204" pitchFamily="34" charset="-122"/>
                  <a:ea typeface="微软雅黑" panose="020B0503020204020204" pitchFamily="34" charset="-122"/>
                </a:rPr>
                <a:t>Service-oriented</a:t>
              </a:r>
              <a:endParaRPr lang="en-US" altLang="zh-CN">
                <a:solidFill>
                  <a:srgbClr val="4D4D4D"/>
                </a:solidFill>
                <a:latin typeface="微软雅黑" panose="020B0503020204020204" pitchFamily="34" charset="-122"/>
                <a:ea typeface="微软雅黑" panose="020B0503020204020204" pitchFamily="34" charset="-122"/>
              </a:endParaRPr>
            </a:p>
            <a:p>
              <a:pPr algn="ctr" eaLnBrk="1" hangingPunct="1"/>
              <a:r>
                <a:rPr lang="zh-CN" altLang="en-US">
                  <a:solidFill>
                    <a:srgbClr val="4D4D4D"/>
                  </a:solidFill>
                  <a:latin typeface="微软雅黑" panose="020B0503020204020204" pitchFamily="34" charset="-122"/>
                  <a:ea typeface="微软雅黑" panose="020B0503020204020204" pitchFamily="34" charset="-122"/>
                </a:rPr>
                <a:t>Team</a:t>
              </a:r>
            </a:p>
          </p:txBody>
        </p:sp>
      </p:grpSp>
      <p:grpSp>
        <p:nvGrpSpPr>
          <p:cNvPr id="22540" name="组合 11">
            <a:extLst>
              <a:ext uri="{FF2B5EF4-FFF2-40B4-BE49-F238E27FC236}">
                <a16:creationId xmlns:a16="http://schemas.microsoft.com/office/drawing/2014/main" id="{FA1EEEE2-F049-4764-B879-F8A817693233}"/>
              </a:ext>
            </a:extLst>
          </p:cNvPr>
          <p:cNvGrpSpPr>
            <a:grpSpLocks/>
          </p:cNvGrpSpPr>
          <p:nvPr/>
        </p:nvGrpSpPr>
        <p:grpSpPr bwMode="auto">
          <a:xfrm>
            <a:off x="5534025" y="2289175"/>
            <a:ext cx="1276350" cy="1274763"/>
            <a:chOff x="0" y="0"/>
            <a:chExt cx="1684338" cy="1684337"/>
          </a:xfrm>
        </p:grpSpPr>
        <p:sp>
          <p:nvSpPr>
            <p:cNvPr id="22541" name="Freeform 7">
              <a:extLst>
                <a:ext uri="{FF2B5EF4-FFF2-40B4-BE49-F238E27FC236}">
                  <a16:creationId xmlns:a16="http://schemas.microsoft.com/office/drawing/2014/main" id="{BC3FA33C-57B0-4FA9-ADFE-1F4330FEF7C2}"/>
                </a:ext>
              </a:extLst>
            </p:cNvPr>
            <p:cNvSpPr>
              <a:spLocks noEditPoints="1"/>
            </p:cNvSpPr>
            <p:nvPr/>
          </p:nvSpPr>
          <p:spPr bwMode="auto">
            <a:xfrm>
              <a:off x="0" y="0"/>
              <a:ext cx="1684338" cy="1684337"/>
            </a:xfrm>
            <a:custGeom>
              <a:avLst/>
              <a:gdLst>
                <a:gd name="T0" fmla="*/ 1111 w 2222"/>
                <a:gd name="T1" fmla="*/ 0 h 2222"/>
                <a:gd name="T2" fmla="*/ 2222 w 2222"/>
                <a:gd name="T3" fmla="*/ 1111 h 2222"/>
                <a:gd name="T4" fmla="*/ 1111 w 2222"/>
                <a:gd name="T5" fmla="*/ 2222 h 2222"/>
                <a:gd name="T6" fmla="*/ 0 w 2222"/>
                <a:gd name="T7" fmla="*/ 1111 h 2222"/>
                <a:gd name="T8" fmla="*/ 1111 w 2222"/>
                <a:gd name="T9" fmla="*/ 0 h 2222"/>
                <a:gd name="T10" fmla="*/ 1111 w 2222"/>
                <a:gd name="T11" fmla="*/ 336 h 2222"/>
                <a:gd name="T12" fmla="*/ 1887 w 2222"/>
                <a:gd name="T13" fmla="*/ 1111 h 2222"/>
                <a:gd name="T14" fmla="*/ 1111 w 2222"/>
                <a:gd name="T15" fmla="*/ 1887 h 2222"/>
                <a:gd name="T16" fmla="*/ 336 w 2222"/>
                <a:gd name="T17" fmla="*/ 1111 h 2222"/>
                <a:gd name="T18" fmla="*/ 1111 w 2222"/>
                <a:gd name="T19" fmla="*/ 336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42" name="TextBox 13">
              <a:extLst>
                <a:ext uri="{FF2B5EF4-FFF2-40B4-BE49-F238E27FC236}">
                  <a16:creationId xmlns:a16="http://schemas.microsoft.com/office/drawing/2014/main" id="{A7098B75-8B6D-4B82-A2F9-E4055770F5E2}"/>
                </a:ext>
              </a:extLst>
            </p:cNvPr>
            <p:cNvSpPr txBox="1">
              <a:spLocks noChangeArrowheads="1"/>
            </p:cNvSpPr>
            <p:nvPr/>
          </p:nvSpPr>
          <p:spPr bwMode="auto">
            <a:xfrm>
              <a:off x="280618" y="458130"/>
              <a:ext cx="1158790" cy="8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D4D4D"/>
                  </a:solidFill>
                  <a:latin typeface="微软雅黑" panose="020B0503020204020204" pitchFamily="34" charset="-122"/>
                  <a:ea typeface="微软雅黑" panose="020B0503020204020204" pitchFamily="34" charset="-122"/>
                </a:rPr>
                <a:t>Competitive type</a:t>
              </a:r>
              <a:endParaRPr lang="en-US" altLang="zh-CN">
                <a:solidFill>
                  <a:srgbClr val="4D4D4D"/>
                </a:solidFill>
                <a:latin typeface="微软雅黑" panose="020B0503020204020204" pitchFamily="34" charset="-122"/>
                <a:ea typeface="微软雅黑" panose="020B0503020204020204" pitchFamily="34" charset="-122"/>
              </a:endParaRPr>
            </a:p>
            <a:p>
              <a:pPr algn="ctr" eaLnBrk="1" hangingPunct="1"/>
              <a:r>
                <a:rPr lang="zh-CN" altLang="en-US">
                  <a:solidFill>
                    <a:srgbClr val="4D4D4D"/>
                  </a:solidFill>
                  <a:latin typeface="微软雅黑" panose="020B0503020204020204" pitchFamily="34" charset="-122"/>
                  <a:ea typeface="微软雅黑" panose="020B0503020204020204" pitchFamily="34" charset="-122"/>
                </a:rPr>
                <a:t>Team</a:t>
              </a:r>
            </a:p>
          </p:txBody>
        </p:sp>
      </p:grpSp>
      <p:grpSp>
        <p:nvGrpSpPr>
          <p:cNvPr id="22543" name="组合 14">
            <a:extLst>
              <a:ext uri="{FF2B5EF4-FFF2-40B4-BE49-F238E27FC236}">
                <a16:creationId xmlns:a16="http://schemas.microsoft.com/office/drawing/2014/main" id="{5798F0C2-C4E9-4682-8829-19F274B34186}"/>
              </a:ext>
            </a:extLst>
          </p:cNvPr>
          <p:cNvGrpSpPr>
            <a:grpSpLocks/>
          </p:cNvGrpSpPr>
          <p:nvPr/>
        </p:nvGrpSpPr>
        <p:grpSpPr bwMode="auto">
          <a:xfrm>
            <a:off x="8245475" y="2635250"/>
            <a:ext cx="1276350" cy="1273175"/>
            <a:chOff x="0" y="0"/>
            <a:chExt cx="1684338" cy="1682750"/>
          </a:xfrm>
        </p:grpSpPr>
        <p:sp>
          <p:nvSpPr>
            <p:cNvPr id="22544" name="Freeform 8">
              <a:extLst>
                <a:ext uri="{FF2B5EF4-FFF2-40B4-BE49-F238E27FC236}">
                  <a16:creationId xmlns:a16="http://schemas.microsoft.com/office/drawing/2014/main" id="{5812BACB-B5D6-469C-B4D6-12764EB60E31}"/>
                </a:ext>
              </a:extLst>
            </p:cNvPr>
            <p:cNvSpPr>
              <a:spLocks noEditPoints="1"/>
            </p:cNvSpPr>
            <p:nvPr/>
          </p:nvSpPr>
          <p:spPr bwMode="auto">
            <a:xfrm>
              <a:off x="0" y="0"/>
              <a:ext cx="1684338" cy="1682750"/>
            </a:xfrm>
            <a:custGeom>
              <a:avLst/>
              <a:gdLst>
                <a:gd name="T0" fmla="*/ 1110 w 2221"/>
                <a:gd name="T1" fmla="*/ 0 h 2222"/>
                <a:gd name="T2" fmla="*/ 2221 w 2221"/>
                <a:gd name="T3" fmla="*/ 1111 h 2222"/>
                <a:gd name="T4" fmla="*/ 1110 w 2221"/>
                <a:gd name="T5" fmla="*/ 2222 h 2222"/>
                <a:gd name="T6" fmla="*/ 0 w 2221"/>
                <a:gd name="T7" fmla="*/ 1111 h 2222"/>
                <a:gd name="T8" fmla="*/ 1110 w 2221"/>
                <a:gd name="T9" fmla="*/ 0 h 2222"/>
                <a:gd name="T10" fmla="*/ 1110 w 2221"/>
                <a:gd name="T11" fmla="*/ 335 h 2222"/>
                <a:gd name="T12" fmla="*/ 1886 w 2221"/>
                <a:gd name="T13" fmla="*/ 1111 h 2222"/>
                <a:gd name="T14" fmla="*/ 1110 w 2221"/>
                <a:gd name="T15" fmla="*/ 1886 h 2222"/>
                <a:gd name="T16" fmla="*/ 335 w 2221"/>
                <a:gd name="T17" fmla="*/ 1111 h 2222"/>
                <a:gd name="T18" fmla="*/ 1110 w 2221"/>
                <a:gd name="T19" fmla="*/ 335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45" name="TextBox 16">
              <a:extLst>
                <a:ext uri="{FF2B5EF4-FFF2-40B4-BE49-F238E27FC236}">
                  <a16:creationId xmlns:a16="http://schemas.microsoft.com/office/drawing/2014/main" id="{67BB198C-F7A5-4ADF-8E85-8C411F1F3695}"/>
                </a:ext>
              </a:extLst>
            </p:cNvPr>
            <p:cNvSpPr txBox="1">
              <a:spLocks noChangeArrowheads="1"/>
            </p:cNvSpPr>
            <p:nvPr/>
          </p:nvSpPr>
          <p:spPr bwMode="auto">
            <a:xfrm>
              <a:off x="303581" y="420849"/>
              <a:ext cx="1158790" cy="8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D4D4D"/>
                  </a:solidFill>
                  <a:latin typeface="微软雅黑" panose="020B0503020204020204" pitchFamily="34" charset="-122"/>
                  <a:ea typeface="微软雅黑" panose="020B0503020204020204" pitchFamily="34" charset="-122"/>
                </a:rPr>
                <a:t>Learning type</a:t>
              </a:r>
              <a:endParaRPr lang="en-US" altLang="zh-CN">
                <a:solidFill>
                  <a:srgbClr val="4D4D4D"/>
                </a:solidFill>
                <a:latin typeface="微软雅黑" panose="020B0503020204020204" pitchFamily="34" charset="-122"/>
                <a:ea typeface="微软雅黑" panose="020B0503020204020204" pitchFamily="34" charset="-122"/>
              </a:endParaRPr>
            </a:p>
            <a:p>
              <a:pPr algn="ctr" eaLnBrk="1" hangingPunct="1"/>
              <a:r>
                <a:rPr lang="zh-CN" altLang="en-US">
                  <a:solidFill>
                    <a:srgbClr val="4D4D4D"/>
                  </a:solidFill>
                  <a:latin typeface="微软雅黑" panose="020B0503020204020204" pitchFamily="34" charset="-122"/>
                  <a:ea typeface="微软雅黑" panose="020B0503020204020204" pitchFamily="34" charset="-122"/>
                </a:rPr>
                <a:t>Team</a:t>
              </a:r>
            </a:p>
          </p:txBody>
        </p:sp>
      </p:grpSp>
      <p:grpSp>
        <p:nvGrpSpPr>
          <p:cNvPr id="22546" name="组合 17">
            <a:extLst>
              <a:ext uri="{FF2B5EF4-FFF2-40B4-BE49-F238E27FC236}">
                <a16:creationId xmlns:a16="http://schemas.microsoft.com/office/drawing/2014/main" id="{F7847E8A-3533-473C-B179-02F313543A51}"/>
              </a:ext>
            </a:extLst>
          </p:cNvPr>
          <p:cNvGrpSpPr>
            <a:grpSpLocks/>
          </p:cNvGrpSpPr>
          <p:nvPr/>
        </p:nvGrpSpPr>
        <p:grpSpPr bwMode="auto">
          <a:xfrm>
            <a:off x="6169025" y="4040188"/>
            <a:ext cx="1274763" cy="1276350"/>
            <a:chOff x="0" y="0"/>
            <a:chExt cx="1684338" cy="1684337"/>
          </a:xfrm>
        </p:grpSpPr>
        <p:sp>
          <p:nvSpPr>
            <p:cNvPr id="22547" name="Freeform 9">
              <a:extLst>
                <a:ext uri="{FF2B5EF4-FFF2-40B4-BE49-F238E27FC236}">
                  <a16:creationId xmlns:a16="http://schemas.microsoft.com/office/drawing/2014/main" id="{9234A231-76FD-451E-AB1D-CC1730A9C92D}"/>
                </a:ext>
              </a:extLst>
            </p:cNvPr>
            <p:cNvSpPr>
              <a:spLocks noEditPoints="1"/>
            </p:cNvSpPr>
            <p:nvPr/>
          </p:nvSpPr>
          <p:spPr bwMode="auto">
            <a:xfrm>
              <a:off x="0" y="0"/>
              <a:ext cx="1684338" cy="1684337"/>
            </a:xfrm>
            <a:custGeom>
              <a:avLst/>
              <a:gdLst>
                <a:gd name="T0" fmla="*/ 1111 w 2221"/>
                <a:gd name="T1" fmla="*/ 2222 h 2222"/>
                <a:gd name="T2" fmla="*/ 2221 w 2221"/>
                <a:gd name="T3" fmla="*/ 1111 h 2222"/>
                <a:gd name="T4" fmla="*/ 1111 w 2221"/>
                <a:gd name="T5" fmla="*/ 0 h 2222"/>
                <a:gd name="T6" fmla="*/ 0 w 2221"/>
                <a:gd name="T7" fmla="*/ 1111 h 2222"/>
                <a:gd name="T8" fmla="*/ 1111 w 2221"/>
                <a:gd name="T9" fmla="*/ 2222 h 2222"/>
                <a:gd name="T10" fmla="*/ 1111 w 2221"/>
                <a:gd name="T11" fmla="*/ 1887 h 2222"/>
                <a:gd name="T12" fmla="*/ 1886 w 2221"/>
                <a:gd name="T13" fmla="*/ 1111 h 2222"/>
                <a:gd name="T14" fmla="*/ 1111 w 2221"/>
                <a:gd name="T15" fmla="*/ 335 h 2222"/>
                <a:gd name="T16" fmla="*/ 335 w 2221"/>
                <a:gd name="T17" fmla="*/ 1111 h 2222"/>
                <a:gd name="T18" fmla="*/ 1111 w 2221"/>
                <a:gd name="T19" fmla="*/ 188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48" name="TextBox 19">
              <a:extLst>
                <a:ext uri="{FF2B5EF4-FFF2-40B4-BE49-F238E27FC236}">
                  <a16:creationId xmlns:a16="http://schemas.microsoft.com/office/drawing/2014/main" id="{9C344A21-3836-4713-9F8D-1EE9BD32721C}"/>
                </a:ext>
              </a:extLst>
            </p:cNvPr>
            <p:cNvSpPr txBox="1">
              <a:spLocks noChangeArrowheads="1"/>
            </p:cNvSpPr>
            <p:nvPr/>
          </p:nvSpPr>
          <p:spPr bwMode="auto">
            <a:xfrm>
              <a:off x="283128" y="466022"/>
              <a:ext cx="1158790" cy="8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D4D4D"/>
                  </a:solidFill>
                  <a:latin typeface="微软雅黑" panose="020B0503020204020204" pitchFamily="34" charset="-122"/>
                  <a:ea typeface="微软雅黑" panose="020B0503020204020204" pitchFamily="34" charset="-122"/>
                </a:rPr>
                <a:t>Innovation-oriented</a:t>
              </a:r>
              <a:endParaRPr lang="en-US" altLang="zh-CN">
                <a:solidFill>
                  <a:srgbClr val="4D4D4D"/>
                </a:solidFill>
                <a:latin typeface="微软雅黑" panose="020B0503020204020204" pitchFamily="34" charset="-122"/>
                <a:ea typeface="微软雅黑" panose="020B0503020204020204" pitchFamily="34" charset="-122"/>
              </a:endParaRPr>
            </a:p>
            <a:p>
              <a:pPr algn="ctr" eaLnBrk="1" hangingPunct="1"/>
              <a:r>
                <a:rPr lang="zh-CN" altLang="en-US">
                  <a:solidFill>
                    <a:srgbClr val="4D4D4D"/>
                  </a:solidFill>
                  <a:latin typeface="微软雅黑" panose="020B0503020204020204" pitchFamily="34" charset="-122"/>
                  <a:ea typeface="微软雅黑" panose="020B0503020204020204" pitchFamily="34" charset="-122"/>
                </a:rPr>
                <a:t>Team</a:t>
              </a:r>
              <a:endParaRPr lang="en-US" altLang="zh-CN">
                <a:solidFill>
                  <a:srgbClr val="4D4D4D"/>
                </a:solidFill>
                <a:latin typeface="微软雅黑" panose="020B0503020204020204" pitchFamily="34" charset="-122"/>
                <a:ea typeface="微软雅黑" panose="020B0503020204020204" pitchFamily="34" charset="-122"/>
              </a:endParaRPr>
            </a:p>
          </p:txBody>
        </p:sp>
      </p:grpSp>
      <p:grpSp>
        <p:nvGrpSpPr>
          <p:cNvPr id="22549" name="组合 21">
            <a:extLst>
              <a:ext uri="{FF2B5EF4-FFF2-40B4-BE49-F238E27FC236}">
                <a16:creationId xmlns:a16="http://schemas.microsoft.com/office/drawing/2014/main" id="{CC755CDE-3B97-479F-9305-0D05A597EF40}"/>
              </a:ext>
            </a:extLst>
          </p:cNvPr>
          <p:cNvGrpSpPr>
            <a:grpSpLocks/>
          </p:cNvGrpSpPr>
          <p:nvPr/>
        </p:nvGrpSpPr>
        <p:grpSpPr bwMode="auto">
          <a:xfrm>
            <a:off x="3836988" y="4391025"/>
            <a:ext cx="1273175" cy="1273175"/>
            <a:chOff x="0" y="0"/>
            <a:chExt cx="1682750" cy="1682750"/>
          </a:xfrm>
        </p:grpSpPr>
        <p:sp>
          <p:nvSpPr>
            <p:cNvPr id="22550" name="Freeform 10">
              <a:extLst>
                <a:ext uri="{FF2B5EF4-FFF2-40B4-BE49-F238E27FC236}">
                  <a16:creationId xmlns:a16="http://schemas.microsoft.com/office/drawing/2014/main" id="{C3753980-4C79-4D3B-982F-CAFDDA315261}"/>
                </a:ext>
              </a:extLst>
            </p:cNvPr>
            <p:cNvSpPr>
              <a:spLocks noEditPoints="1"/>
            </p:cNvSpPr>
            <p:nvPr/>
          </p:nvSpPr>
          <p:spPr bwMode="auto">
            <a:xfrm>
              <a:off x="0" y="0"/>
              <a:ext cx="1682750" cy="1682750"/>
            </a:xfrm>
            <a:custGeom>
              <a:avLst/>
              <a:gdLst>
                <a:gd name="T0" fmla="*/ 1111 w 2222"/>
                <a:gd name="T1" fmla="*/ 2222 h 2222"/>
                <a:gd name="T2" fmla="*/ 2222 w 2222"/>
                <a:gd name="T3" fmla="*/ 1111 h 2222"/>
                <a:gd name="T4" fmla="*/ 1111 w 2222"/>
                <a:gd name="T5" fmla="*/ 0 h 2222"/>
                <a:gd name="T6" fmla="*/ 0 w 2222"/>
                <a:gd name="T7" fmla="*/ 1111 h 2222"/>
                <a:gd name="T8" fmla="*/ 1111 w 2222"/>
                <a:gd name="T9" fmla="*/ 2222 h 2222"/>
                <a:gd name="T10" fmla="*/ 1111 w 2222"/>
                <a:gd name="T11" fmla="*/ 1887 h 2222"/>
                <a:gd name="T12" fmla="*/ 1887 w 2222"/>
                <a:gd name="T13" fmla="*/ 1111 h 2222"/>
                <a:gd name="T14" fmla="*/ 1111 w 2222"/>
                <a:gd name="T15" fmla="*/ 335 h 2222"/>
                <a:gd name="T16" fmla="*/ 335 w 2222"/>
                <a:gd name="T17" fmla="*/ 1111 h 2222"/>
                <a:gd name="T18" fmla="*/ 1111 w 2222"/>
                <a:gd name="T19" fmla="*/ 188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1" name="TextBox 23">
              <a:extLst>
                <a:ext uri="{FF2B5EF4-FFF2-40B4-BE49-F238E27FC236}">
                  <a16:creationId xmlns:a16="http://schemas.microsoft.com/office/drawing/2014/main" id="{31B3D9B6-4BE5-4FD4-A6CC-81EB65BDB755}"/>
                </a:ext>
              </a:extLst>
            </p:cNvPr>
            <p:cNvSpPr txBox="1">
              <a:spLocks noChangeArrowheads="1"/>
            </p:cNvSpPr>
            <p:nvPr/>
          </p:nvSpPr>
          <p:spPr bwMode="auto">
            <a:xfrm>
              <a:off x="276422" y="414451"/>
              <a:ext cx="1158790" cy="8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4D4D4D"/>
                  </a:solidFill>
                  <a:latin typeface="微软雅黑" panose="020B0503020204020204" pitchFamily="34" charset="-122"/>
                  <a:ea typeface="微软雅黑" panose="020B0503020204020204" pitchFamily="34" charset="-122"/>
                </a:rPr>
                <a:t>Cooperative type</a:t>
              </a:r>
              <a:endParaRPr lang="en-US" altLang="zh-CN">
                <a:solidFill>
                  <a:srgbClr val="4D4D4D"/>
                </a:solidFill>
                <a:latin typeface="微软雅黑" panose="020B0503020204020204" pitchFamily="34" charset="-122"/>
                <a:ea typeface="微软雅黑" panose="020B0503020204020204" pitchFamily="34" charset="-122"/>
              </a:endParaRPr>
            </a:p>
            <a:p>
              <a:pPr algn="ctr" eaLnBrk="1" hangingPunct="1"/>
              <a:r>
                <a:rPr lang="zh-CN" altLang="en-US">
                  <a:solidFill>
                    <a:srgbClr val="4D4D4D"/>
                  </a:solidFill>
                  <a:latin typeface="微软雅黑" panose="020B0503020204020204" pitchFamily="34" charset="-122"/>
                  <a:ea typeface="微软雅黑" panose="020B0503020204020204" pitchFamily="34" charset="-122"/>
                </a:rPr>
                <a:t>Team</a:t>
              </a:r>
            </a:p>
          </p:txBody>
        </p:sp>
      </p:grpSp>
      <p:sp>
        <p:nvSpPr>
          <p:cNvPr id="22552" name="等腰三角形 1">
            <a:extLst>
              <a:ext uri="{FF2B5EF4-FFF2-40B4-BE49-F238E27FC236}">
                <a16:creationId xmlns:a16="http://schemas.microsoft.com/office/drawing/2014/main" id="{923EAF54-65FA-4C84-88B0-92C0BF37F490}"/>
              </a:ext>
            </a:extLst>
          </p:cNvPr>
          <p:cNvSpPr>
            <a:spLocks/>
          </p:cNvSpPr>
          <p:nvPr/>
        </p:nvSpPr>
        <p:spPr bwMode="auto">
          <a:xfrm flipV="1">
            <a:off x="3157538" y="1835150"/>
            <a:ext cx="1427162" cy="133350"/>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3" name="TextBox 25">
            <a:extLst>
              <a:ext uri="{FF2B5EF4-FFF2-40B4-BE49-F238E27FC236}">
                <a16:creationId xmlns:a16="http://schemas.microsoft.com/office/drawing/2014/main" id="{DE469010-8735-40DC-ADCC-10C107977D78}"/>
              </a:ext>
            </a:extLst>
          </p:cNvPr>
          <p:cNvSpPr txBox="1">
            <a:spLocks noChangeArrowheads="1"/>
          </p:cNvSpPr>
          <p:nvPr/>
        </p:nvSpPr>
        <p:spPr bwMode="auto">
          <a:xfrm>
            <a:off x="1849909" y="992188"/>
            <a:ext cx="323644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The construction of service-oriented team can be briefly described here.</a:t>
            </a:r>
          </a:p>
        </p:txBody>
      </p:sp>
      <p:sp>
        <p:nvSpPr>
          <p:cNvPr id="22554" name="等腰三角形 1">
            <a:extLst>
              <a:ext uri="{FF2B5EF4-FFF2-40B4-BE49-F238E27FC236}">
                <a16:creationId xmlns:a16="http://schemas.microsoft.com/office/drawing/2014/main" id="{D274E06E-E039-4450-A1C3-A9E9EF651F82}"/>
              </a:ext>
            </a:extLst>
          </p:cNvPr>
          <p:cNvSpPr>
            <a:spLocks/>
          </p:cNvSpPr>
          <p:nvPr/>
        </p:nvSpPr>
        <p:spPr bwMode="auto">
          <a:xfrm flipV="1">
            <a:off x="5395913" y="2190750"/>
            <a:ext cx="1425575" cy="133350"/>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5" name="TextBox 27">
            <a:extLst>
              <a:ext uri="{FF2B5EF4-FFF2-40B4-BE49-F238E27FC236}">
                <a16:creationId xmlns:a16="http://schemas.microsoft.com/office/drawing/2014/main" id="{BBF00D80-31D4-4065-9294-93099C79E583}"/>
              </a:ext>
            </a:extLst>
          </p:cNvPr>
          <p:cNvSpPr txBox="1">
            <a:spLocks noChangeArrowheads="1"/>
          </p:cNvSpPr>
          <p:nvPr/>
        </p:nvSpPr>
        <p:spPr bwMode="auto">
          <a:xfrm>
            <a:off x="4775200" y="1377593"/>
            <a:ext cx="3086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Competitive team building situation the text can be briefly described here.</a:t>
            </a:r>
          </a:p>
        </p:txBody>
      </p:sp>
      <p:sp>
        <p:nvSpPr>
          <p:cNvPr id="22556" name="等腰三角形 1">
            <a:extLst>
              <a:ext uri="{FF2B5EF4-FFF2-40B4-BE49-F238E27FC236}">
                <a16:creationId xmlns:a16="http://schemas.microsoft.com/office/drawing/2014/main" id="{10399554-5336-41C3-B603-940D9D288ECA}"/>
              </a:ext>
            </a:extLst>
          </p:cNvPr>
          <p:cNvSpPr>
            <a:spLocks/>
          </p:cNvSpPr>
          <p:nvPr/>
        </p:nvSpPr>
        <p:spPr bwMode="auto">
          <a:xfrm flipV="1">
            <a:off x="8139113" y="2544763"/>
            <a:ext cx="1425575" cy="133350"/>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7" name="TextBox 29">
            <a:extLst>
              <a:ext uri="{FF2B5EF4-FFF2-40B4-BE49-F238E27FC236}">
                <a16:creationId xmlns:a16="http://schemas.microsoft.com/office/drawing/2014/main" id="{3495F5D7-2F21-4B50-B730-4F7687646933}"/>
              </a:ext>
            </a:extLst>
          </p:cNvPr>
          <p:cNvSpPr txBox="1">
            <a:spLocks noChangeArrowheads="1"/>
          </p:cNvSpPr>
          <p:nvPr/>
        </p:nvSpPr>
        <p:spPr bwMode="auto">
          <a:xfrm>
            <a:off x="7983538" y="1762125"/>
            <a:ext cx="322741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Learning team Building situation The text can be briefly described here.</a:t>
            </a:r>
          </a:p>
        </p:txBody>
      </p:sp>
      <p:sp>
        <p:nvSpPr>
          <p:cNvPr id="22558" name="等腰三角形 1">
            <a:extLst>
              <a:ext uri="{FF2B5EF4-FFF2-40B4-BE49-F238E27FC236}">
                <a16:creationId xmlns:a16="http://schemas.microsoft.com/office/drawing/2014/main" id="{2AD73DFF-2D16-4FE6-BC43-FFC490CFC493}"/>
              </a:ext>
            </a:extLst>
          </p:cNvPr>
          <p:cNvSpPr>
            <a:spLocks/>
          </p:cNvSpPr>
          <p:nvPr/>
        </p:nvSpPr>
        <p:spPr bwMode="auto">
          <a:xfrm>
            <a:off x="6105525" y="5316538"/>
            <a:ext cx="1427163" cy="131762"/>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59" name="TextBox 31">
            <a:extLst>
              <a:ext uri="{FF2B5EF4-FFF2-40B4-BE49-F238E27FC236}">
                <a16:creationId xmlns:a16="http://schemas.microsoft.com/office/drawing/2014/main" id="{D0F0B156-8286-44F3-9946-B9D4DB538FEC}"/>
              </a:ext>
            </a:extLst>
          </p:cNvPr>
          <p:cNvSpPr txBox="1">
            <a:spLocks noChangeArrowheads="1"/>
          </p:cNvSpPr>
          <p:nvPr/>
        </p:nvSpPr>
        <p:spPr bwMode="auto">
          <a:xfrm>
            <a:off x="5951537" y="5480050"/>
            <a:ext cx="331519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The text of innovative team building can be briefly described here.</a:t>
            </a:r>
          </a:p>
        </p:txBody>
      </p:sp>
      <p:sp>
        <p:nvSpPr>
          <p:cNvPr id="22560" name="等腰三角形 1">
            <a:extLst>
              <a:ext uri="{FF2B5EF4-FFF2-40B4-BE49-F238E27FC236}">
                <a16:creationId xmlns:a16="http://schemas.microsoft.com/office/drawing/2014/main" id="{D5E024C0-5C32-4B7A-A776-6E67957B48B9}"/>
              </a:ext>
            </a:extLst>
          </p:cNvPr>
          <p:cNvSpPr>
            <a:spLocks/>
          </p:cNvSpPr>
          <p:nvPr/>
        </p:nvSpPr>
        <p:spPr bwMode="auto">
          <a:xfrm>
            <a:off x="3771900" y="5602288"/>
            <a:ext cx="1425575" cy="133350"/>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61" name="TextBox 33">
            <a:extLst>
              <a:ext uri="{FF2B5EF4-FFF2-40B4-BE49-F238E27FC236}">
                <a16:creationId xmlns:a16="http://schemas.microsoft.com/office/drawing/2014/main" id="{2A2A4B25-F8CF-4710-A285-C75853C72125}"/>
              </a:ext>
            </a:extLst>
          </p:cNvPr>
          <p:cNvSpPr txBox="1">
            <a:spLocks noChangeArrowheads="1"/>
          </p:cNvSpPr>
          <p:nvPr/>
        </p:nvSpPr>
        <p:spPr bwMode="auto">
          <a:xfrm>
            <a:off x="2714005" y="5765800"/>
            <a:ext cx="29867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4D4D4D"/>
                </a:solidFill>
                <a:latin typeface="微软雅黑" panose="020B0503020204020204" pitchFamily="34" charset="-122"/>
                <a:ea typeface="微软雅黑" panose="020B0503020204020204" pitchFamily="34" charset="-122"/>
              </a:rPr>
              <a:t>Cooperative team building situation the text can be briefly described here.</a:t>
            </a: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2530"/>
                                        </p:tgtEl>
                                        <p:attrNameLst>
                                          <p:attrName>style.visibility</p:attrName>
                                        </p:attrNameLst>
                                      </p:cBhvr>
                                      <p:to>
                                        <p:strVal val="visible"/>
                                      </p:to>
                                    </p:set>
                                    <p:anim calcmode="lin" valueType="num">
                                      <p:cBhvr>
                                        <p:cTn id="12" dur="4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2530"/>
                                        </p:tgtEl>
                                        <p:attrNameLst>
                                          <p:attrName>ppt_y</p:attrName>
                                        </p:attrNameLst>
                                      </p:cBhvr>
                                      <p:tavLst>
                                        <p:tav tm="0">
                                          <p:val>
                                            <p:strVal val="#ppt_y"/>
                                          </p:val>
                                        </p:tav>
                                        <p:tav tm="100000">
                                          <p:val>
                                            <p:strVal val="#ppt_y"/>
                                          </p:val>
                                        </p:tav>
                                      </p:tavLst>
                                    </p:anim>
                                    <p:anim calcmode="lin" valueType="num">
                                      <p:cBhvr>
                                        <p:cTn id="14" dur="4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2530"/>
                                        </p:tgtEl>
                                      </p:cBhvr>
                                    </p:animEffect>
                                  </p:childTnLst>
                                </p:cTn>
                              </p:par>
                            </p:childTnLst>
                          </p:cTn>
                        </p:par>
                        <p:par>
                          <p:cTn id="17" fill="hold" nodeType="afterGroup">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wipe(left)">
                                      <p:cBhvr>
                                        <p:cTn id="20" dur="500"/>
                                        <p:tgtEl>
                                          <p:spTgt spid="22532"/>
                                        </p:tgtEl>
                                      </p:cBhvr>
                                    </p:animEffect>
                                  </p:childTnLst>
                                </p:cTn>
                              </p:par>
                            </p:childTnLst>
                          </p:cTn>
                        </p:par>
                        <p:par>
                          <p:cTn id="21" fill="hold" nodeType="afterGroup">
                            <p:stCondLst>
                              <p:cond delay="1600"/>
                            </p:stCondLst>
                            <p:childTnLst>
                              <p:par>
                                <p:cTn id="22" presetID="22" presetClass="entr" presetSubtype="4" fill="hold" nodeType="afterEffect">
                                  <p:stCondLst>
                                    <p:cond delay="0"/>
                                  </p:stCondLst>
                                  <p:childTnLst>
                                    <p:set>
                                      <p:cBhvr>
                                        <p:cTn id="23" dur="1" fill="hold">
                                          <p:stCondLst>
                                            <p:cond delay="0"/>
                                          </p:stCondLst>
                                        </p:cTn>
                                        <p:tgtEl>
                                          <p:spTgt spid="22537"/>
                                        </p:tgtEl>
                                        <p:attrNameLst>
                                          <p:attrName>style.visibility</p:attrName>
                                        </p:attrNameLst>
                                      </p:cBhvr>
                                      <p:to>
                                        <p:strVal val="visible"/>
                                      </p:to>
                                    </p:set>
                                    <p:animEffect transition="in" filter="wipe(down)">
                                      <p:cBhvr>
                                        <p:cTn id="24" dur="500"/>
                                        <p:tgtEl>
                                          <p:spTgt spid="22537"/>
                                        </p:tgtEl>
                                      </p:cBhvr>
                                    </p:animEffect>
                                  </p:childTnLst>
                                </p:cTn>
                              </p:par>
                            </p:childTnLst>
                          </p:cTn>
                        </p:par>
                        <p:par>
                          <p:cTn id="25" fill="hold" nodeType="afterGroup">
                            <p:stCondLst>
                              <p:cond delay="2100"/>
                            </p:stCondLst>
                            <p:childTnLst>
                              <p:par>
                                <p:cTn id="26" presetID="31" presetClass="entr" presetSubtype="0" fill="hold" nodeType="afterEffect">
                                  <p:stCondLst>
                                    <p:cond delay="0"/>
                                  </p:stCondLst>
                                  <p:childTnLst>
                                    <p:set>
                                      <p:cBhvr>
                                        <p:cTn id="27" dur="1" fill="hold">
                                          <p:stCondLst>
                                            <p:cond delay="0"/>
                                          </p:stCondLst>
                                        </p:cTn>
                                        <p:tgtEl>
                                          <p:spTgt spid="22552"/>
                                        </p:tgtEl>
                                        <p:attrNameLst>
                                          <p:attrName>style.visibility</p:attrName>
                                        </p:attrNameLst>
                                      </p:cBhvr>
                                      <p:to>
                                        <p:strVal val="visible"/>
                                      </p:to>
                                    </p:set>
                                    <p:anim calcmode="lin" valueType="num">
                                      <p:cBhvr>
                                        <p:cTn id="28" dur="300" fill="hold"/>
                                        <p:tgtEl>
                                          <p:spTgt spid="22552"/>
                                        </p:tgtEl>
                                        <p:attrNameLst>
                                          <p:attrName>ppt_w</p:attrName>
                                        </p:attrNameLst>
                                      </p:cBhvr>
                                      <p:tavLst>
                                        <p:tav tm="0">
                                          <p:val>
                                            <p:fltVal val="0"/>
                                          </p:val>
                                        </p:tav>
                                        <p:tav tm="100000">
                                          <p:val>
                                            <p:strVal val="#ppt_w"/>
                                          </p:val>
                                        </p:tav>
                                      </p:tavLst>
                                    </p:anim>
                                    <p:anim calcmode="lin" valueType="num">
                                      <p:cBhvr>
                                        <p:cTn id="29" dur="300" fill="hold"/>
                                        <p:tgtEl>
                                          <p:spTgt spid="22552"/>
                                        </p:tgtEl>
                                        <p:attrNameLst>
                                          <p:attrName>ppt_h</p:attrName>
                                        </p:attrNameLst>
                                      </p:cBhvr>
                                      <p:tavLst>
                                        <p:tav tm="0">
                                          <p:val>
                                            <p:fltVal val="0"/>
                                          </p:val>
                                        </p:tav>
                                        <p:tav tm="100000">
                                          <p:val>
                                            <p:strVal val="#ppt_h"/>
                                          </p:val>
                                        </p:tav>
                                      </p:tavLst>
                                    </p:anim>
                                    <p:anim calcmode="lin" valueType="num">
                                      <p:cBhvr>
                                        <p:cTn id="30" dur="300" fill="hold"/>
                                        <p:tgtEl>
                                          <p:spTgt spid="22552"/>
                                        </p:tgtEl>
                                        <p:attrNameLst>
                                          <p:attrName>style.rotation</p:attrName>
                                        </p:attrNameLst>
                                      </p:cBhvr>
                                      <p:tavLst>
                                        <p:tav tm="0">
                                          <p:val>
                                            <p:fltVal val="90"/>
                                          </p:val>
                                        </p:tav>
                                        <p:tav tm="100000">
                                          <p:val>
                                            <p:fltVal val="0"/>
                                          </p:val>
                                        </p:tav>
                                      </p:tavLst>
                                    </p:anim>
                                    <p:animEffect transition="in" filter="fade">
                                      <p:cBhvr>
                                        <p:cTn id="31" dur="300"/>
                                        <p:tgtEl>
                                          <p:spTgt spid="22552"/>
                                        </p:tgtEl>
                                      </p:cBhvr>
                                    </p:animEffect>
                                  </p:childTnLst>
                                </p:cTn>
                              </p:par>
                            </p:childTnLst>
                          </p:cTn>
                        </p:par>
                        <p:par>
                          <p:cTn id="32" fill="hold" nodeType="afterGroup">
                            <p:stCondLst>
                              <p:cond delay="2400"/>
                            </p:stCondLst>
                            <p:childTnLst>
                              <p:par>
                                <p:cTn id="33" presetID="22" presetClass="entr" presetSubtype="4" fill="hold" grpId="0" nodeType="afterEffect">
                                  <p:stCondLst>
                                    <p:cond delay="0"/>
                                  </p:stCondLst>
                                  <p:childTnLst>
                                    <p:set>
                                      <p:cBhvr>
                                        <p:cTn id="34" dur="1" fill="hold">
                                          <p:stCondLst>
                                            <p:cond delay="0"/>
                                          </p:stCondLst>
                                        </p:cTn>
                                        <p:tgtEl>
                                          <p:spTgt spid="22553"/>
                                        </p:tgtEl>
                                        <p:attrNameLst>
                                          <p:attrName>style.visibility</p:attrName>
                                        </p:attrNameLst>
                                      </p:cBhvr>
                                      <p:to>
                                        <p:strVal val="visible"/>
                                      </p:to>
                                    </p:set>
                                    <p:animEffect transition="in" filter="wipe(down)">
                                      <p:cBhvr>
                                        <p:cTn id="35" dur="500"/>
                                        <p:tgtEl>
                                          <p:spTgt spid="22553"/>
                                        </p:tgtEl>
                                      </p:cBhvr>
                                    </p:animEffect>
                                  </p:childTnLst>
                                </p:cTn>
                              </p:par>
                            </p:childTnLst>
                          </p:cTn>
                        </p:par>
                        <p:par>
                          <p:cTn id="36" fill="hold" nodeType="afterGroup">
                            <p:stCondLst>
                              <p:cond delay="2900"/>
                            </p:stCondLst>
                            <p:childTnLst>
                              <p:par>
                                <p:cTn id="37" presetID="22" presetClass="entr" presetSubtype="8" fill="hold" grpId="0" nodeType="afterEffect">
                                  <p:stCondLst>
                                    <p:cond delay="0"/>
                                  </p:stCondLst>
                                  <p:childTnLst>
                                    <p:set>
                                      <p:cBhvr>
                                        <p:cTn id="38" dur="1" fill="hold">
                                          <p:stCondLst>
                                            <p:cond delay="0"/>
                                          </p:stCondLst>
                                        </p:cTn>
                                        <p:tgtEl>
                                          <p:spTgt spid="22533"/>
                                        </p:tgtEl>
                                        <p:attrNameLst>
                                          <p:attrName>style.visibility</p:attrName>
                                        </p:attrNameLst>
                                      </p:cBhvr>
                                      <p:to>
                                        <p:strVal val="visible"/>
                                      </p:to>
                                    </p:set>
                                    <p:animEffect transition="in" filter="wipe(left)">
                                      <p:cBhvr>
                                        <p:cTn id="39" dur="500"/>
                                        <p:tgtEl>
                                          <p:spTgt spid="22533"/>
                                        </p:tgtEl>
                                      </p:cBhvr>
                                    </p:animEffect>
                                  </p:childTnLst>
                                </p:cTn>
                              </p:par>
                            </p:childTnLst>
                          </p:cTn>
                        </p:par>
                        <p:par>
                          <p:cTn id="40" fill="hold" nodeType="afterGroup">
                            <p:stCondLst>
                              <p:cond delay="3400"/>
                            </p:stCondLst>
                            <p:childTnLst>
                              <p:par>
                                <p:cTn id="41" presetID="22" presetClass="entr" presetSubtype="4" fill="hold" nodeType="afterEffect">
                                  <p:stCondLst>
                                    <p:cond delay="0"/>
                                  </p:stCondLst>
                                  <p:childTnLst>
                                    <p:set>
                                      <p:cBhvr>
                                        <p:cTn id="42" dur="1" fill="hold">
                                          <p:stCondLst>
                                            <p:cond delay="0"/>
                                          </p:stCondLst>
                                        </p:cTn>
                                        <p:tgtEl>
                                          <p:spTgt spid="22540"/>
                                        </p:tgtEl>
                                        <p:attrNameLst>
                                          <p:attrName>style.visibility</p:attrName>
                                        </p:attrNameLst>
                                      </p:cBhvr>
                                      <p:to>
                                        <p:strVal val="visible"/>
                                      </p:to>
                                    </p:set>
                                    <p:animEffect transition="in" filter="wipe(down)">
                                      <p:cBhvr>
                                        <p:cTn id="43" dur="500"/>
                                        <p:tgtEl>
                                          <p:spTgt spid="22540"/>
                                        </p:tgtEl>
                                      </p:cBhvr>
                                    </p:animEffect>
                                  </p:childTnLst>
                                </p:cTn>
                              </p:par>
                            </p:childTnLst>
                          </p:cTn>
                        </p:par>
                        <p:par>
                          <p:cTn id="44" fill="hold" nodeType="afterGroup">
                            <p:stCondLst>
                              <p:cond delay="3900"/>
                            </p:stCondLst>
                            <p:childTnLst>
                              <p:par>
                                <p:cTn id="45" presetID="31" presetClass="entr" presetSubtype="0" fill="hold" nodeType="afterEffect">
                                  <p:stCondLst>
                                    <p:cond delay="0"/>
                                  </p:stCondLst>
                                  <p:childTnLst>
                                    <p:set>
                                      <p:cBhvr>
                                        <p:cTn id="46" dur="1" fill="hold">
                                          <p:stCondLst>
                                            <p:cond delay="0"/>
                                          </p:stCondLst>
                                        </p:cTn>
                                        <p:tgtEl>
                                          <p:spTgt spid="22554"/>
                                        </p:tgtEl>
                                        <p:attrNameLst>
                                          <p:attrName>style.visibility</p:attrName>
                                        </p:attrNameLst>
                                      </p:cBhvr>
                                      <p:to>
                                        <p:strVal val="visible"/>
                                      </p:to>
                                    </p:set>
                                    <p:anim calcmode="lin" valueType="num">
                                      <p:cBhvr>
                                        <p:cTn id="47" dur="300" fill="hold"/>
                                        <p:tgtEl>
                                          <p:spTgt spid="22554"/>
                                        </p:tgtEl>
                                        <p:attrNameLst>
                                          <p:attrName>ppt_w</p:attrName>
                                        </p:attrNameLst>
                                      </p:cBhvr>
                                      <p:tavLst>
                                        <p:tav tm="0">
                                          <p:val>
                                            <p:fltVal val="0"/>
                                          </p:val>
                                        </p:tav>
                                        <p:tav tm="100000">
                                          <p:val>
                                            <p:strVal val="#ppt_w"/>
                                          </p:val>
                                        </p:tav>
                                      </p:tavLst>
                                    </p:anim>
                                    <p:anim calcmode="lin" valueType="num">
                                      <p:cBhvr>
                                        <p:cTn id="48" dur="300" fill="hold"/>
                                        <p:tgtEl>
                                          <p:spTgt spid="22554"/>
                                        </p:tgtEl>
                                        <p:attrNameLst>
                                          <p:attrName>ppt_h</p:attrName>
                                        </p:attrNameLst>
                                      </p:cBhvr>
                                      <p:tavLst>
                                        <p:tav tm="0">
                                          <p:val>
                                            <p:fltVal val="0"/>
                                          </p:val>
                                        </p:tav>
                                        <p:tav tm="100000">
                                          <p:val>
                                            <p:strVal val="#ppt_h"/>
                                          </p:val>
                                        </p:tav>
                                      </p:tavLst>
                                    </p:anim>
                                    <p:anim calcmode="lin" valueType="num">
                                      <p:cBhvr>
                                        <p:cTn id="49" dur="300" fill="hold"/>
                                        <p:tgtEl>
                                          <p:spTgt spid="22554"/>
                                        </p:tgtEl>
                                        <p:attrNameLst>
                                          <p:attrName>style.rotation</p:attrName>
                                        </p:attrNameLst>
                                      </p:cBhvr>
                                      <p:tavLst>
                                        <p:tav tm="0">
                                          <p:val>
                                            <p:fltVal val="90"/>
                                          </p:val>
                                        </p:tav>
                                        <p:tav tm="100000">
                                          <p:val>
                                            <p:fltVal val="0"/>
                                          </p:val>
                                        </p:tav>
                                      </p:tavLst>
                                    </p:anim>
                                    <p:animEffect transition="in" filter="fade">
                                      <p:cBhvr>
                                        <p:cTn id="50" dur="300"/>
                                        <p:tgtEl>
                                          <p:spTgt spid="22554"/>
                                        </p:tgtEl>
                                      </p:cBhvr>
                                    </p:animEffect>
                                  </p:childTnLst>
                                </p:cTn>
                              </p:par>
                            </p:childTnLst>
                          </p:cTn>
                        </p:par>
                        <p:par>
                          <p:cTn id="51" fill="hold" nodeType="afterGroup">
                            <p:stCondLst>
                              <p:cond delay="4200"/>
                            </p:stCondLst>
                            <p:childTnLst>
                              <p:par>
                                <p:cTn id="52" presetID="22" presetClass="entr" presetSubtype="4" fill="hold" grpId="0" nodeType="afterEffect">
                                  <p:stCondLst>
                                    <p:cond delay="0"/>
                                  </p:stCondLst>
                                  <p:childTnLst>
                                    <p:set>
                                      <p:cBhvr>
                                        <p:cTn id="53" dur="1" fill="hold">
                                          <p:stCondLst>
                                            <p:cond delay="0"/>
                                          </p:stCondLst>
                                        </p:cTn>
                                        <p:tgtEl>
                                          <p:spTgt spid="22555"/>
                                        </p:tgtEl>
                                        <p:attrNameLst>
                                          <p:attrName>style.visibility</p:attrName>
                                        </p:attrNameLst>
                                      </p:cBhvr>
                                      <p:to>
                                        <p:strVal val="visible"/>
                                      </p:to>
                                    </p:set>
                                    <p:animEffect transition="in" filter="wipe(down)">
                                      <p:cBhvr>
                                        <p:cTn id="54" dur="500"/>
                                        <p:tgtEl>
                                          <p:spTgt spid="22555"/>
                                        </p:tgtEl>
                                      </p:cBhvr>
                                    </p:animEffect>
                                  </p:childTnLst>
                                </p:cTn>
                              </p:par>
                            </p:childTnLst>
                          </p:cTn>
                        </p:par>
                        <p:par>
                          <p:cTn id="55" fill="hold" nodeType="afterGroup">
                            <p:stCondLst>
                              <p:cond delay="4700"/>
                            </p:stCondLst>
                            <p:childTnLst>
                              <p:par>
                                <p:cTn id="56" presetID="22" presetClass="entr" presetSubtype="8" fill="hold" grpId="0" nodeType="afterEffect">
                                  <p:stCondLst>
                                    <p:cond delay="0"/>
                                  </p:stCondLst>
                                  <p:childTnLst>
                                    <p:set>
                                      <p:cBhvr>
                                        <p:cTn id="57" dur="1" fill="hold">
                                          <p:stCondLst>
                                            <p:cond delay="0"/>
                                          </p:stCondLst>
                                        </p:cTn>
                                        <p:tgtEl>
                                          <p:spTgt spid="22534"/>
                                        </p:tgtEl>
                                        <p:attrNameLst>
                                          <p:attrName>style.visibility</p:attrName>
                                        </p:attrNameLst>
                                      </p:cBhvr>
                                      <p:to>
                                        <p:strVal val="visible"/>
                                      </p:to>
                                    </p:set>
                                    <p:animEffect transition="in" filter="wipe(left)">
                                      <p:cBhvr>
                                        <p:cTn id="58" dur="500"/>
                                        <p:tgtEl>
                                          <p:spTgt spid="22534"/>
                                        </p:tgtEl>
                                      </p:cBhvr>
                                    </p:animEffect>
                                  </p:childTnLst>
                                </p:cTn>
                              </p:par>
                            </p:childTnLst>
                          </p:cTn>
                        </p:par>
                        <p:par>
                          <p:cTn id="59" fill="hold" nodeType="afterGroup">
                            <p:stCondLst>
                              <p:cond delay="5200"/>
                            </p:stCondLst>
                            <p:childTnLst>
                              <p:par>
                                <p:cTn id="60" presetID="22" presetClass="entr" presetSubtype="4" fill="hold" nodeType="afterEffect">
                                  <p:stCondLst>
                                    <p:cond delay="0"/>
                                  </p:stCondLst>
                                  <p:childTnLst>
                                    <p:set>
                                      <p:cBhvr>
                                        <p:cTn id="61" dur="1" fill="hold">
                                          <p:stCondLst>
                                            <p:cond delay="0"/>
                                          </p:stCondLst>
                                        </p:cTn>
                                        <p:tgtEl>
                                          <p:spTgt spid="22543"/>
                                        </p:tgtEl>
                                        <p:attrNameLst>
                                          <p:attrName>style.visibility</p:attrName>
                                        </p:attrNameLst>
                                      </p:cBhvr>
                                      <p:to>
                                        <p:strVal val="visible"/>
                                      </p:to>
                                    </p:set>
                                    <p:animEffect transition="in" filter="wipe(down)">
                                      <p:cBhvr>
                                        <p:cTn id="62" dur="500"/>
                                        <p:tgtEl>
                                          <p:spTgt spid="22543"/>
                                        </p:tgtEl>
                                      </p:cBhvr>
                                    </p:animEffect>
                                  </p:childTnLst>
                                </p:cTn>
                              </p:par>
                            </p:childTnLst>
                          </p:cTn>
                        </p:par>
                        <p:par>
                          <p:cTn id="63" fill="hold" nodeType="afterGroup">
                            <p:stCondLst>
                              <p:cond delay="5700"/>
                            </p:stCondLst>
                            <p:childTnLst>
                              <p:par>
                                <p:cTn id="64" presetID="31" presetClass="entr" presetSubtype="0" fill="hold" nodeType="afterEffect">
                                  <p:stCondLst>
                                    <p:cond delay="0"/>
                                  </p:stCondLst>
                                  <p:childTnLst>
                                    <p:set>
                                      <p:cBhvr>
                                        <p:cTn id="65" dur="1" fill="hold">
                                          <p:stCondLst>
                                            <p:cond delay="0"/>
                                          </p:stCondLst>
                                        </p:cTn>
                                        <p:tgtEl>
                                          <p:spTgt spid="22556"/>
                                        </p:tgtEl>
                                        <p:attrNameLst>
                                          <p:attrName>style.visibility</p:attrName>
                                        </p:attrNameLst>
                                      </p:cBhvr>
                                      <p:to>
                                        <p:strVal val="visible"/>
                                      </p:to>
                                    </p:set>
                                    <p:anim calcmode="lin" valueType="num">
                                      <p:cBhvr>
                                        <p:cTn id="66" dur="300" fill="hold"/>
                                        <p:tgtEl>
                                          <p:spTgt spid="22556"/>
                                        </p:tgtEl>
                                        <p:attrNameLst>
                                          <p:attrName>ppt_w</p:attrName>
                                        </p:attrNameLst>
                                      </p:cBhvr>
                                      <p:tavLst>
                                        <p:tav tm="0">
                                          <p:val>
                                            <p:fltVal val="0"/>
                                          </p:val>
                                        </p:tav>
                                        <p:tav tm="100000">
                                          <p:val>
                                            <p:strVal val="#ppt_w"/>
                                          </p:val>
                                        </p:tav>
                                      </p:tavLst>
                                    </p:anim>
                                    <p:anim calcmode="lin" valueType="num">
                                      <p:cBhvr>
                                        <p:cTn id="67" dur="300" fill="hold"/>
                                        <p:tgtEl>
                                          <p:spTgt spid="22556"/>
                                        </p:tgtEl>
                                        <p:attrNameLst>
                                          <p:attrName>ppt_h</p:attrName>
                                        </p:attrNameLst>
                                      </p:cBhvr>
                                      <p:tavLst>
                                        <p:tav tm="0">
                                          <p:val>
                                            <p:fltVal val="0"/>
                                          </p:val>
                                        </p:tav>
                                        <p:tav tm="100000">
                                          <p:val>
                                            <p:strVal val="#ppt_h"/>
                                          </p:val>
                                        </p:tav>
                                      </p:tavLst>
                                    </p:anim>
                                    <p:anim calcmode="lin" valueType="num">
                                      <p:cBhvr>
                                        <p:cTn id="68" dur="300" fill="hold"/>
                                        <p:tgtEl>
                                          <p:spTgt spid="22556"/>
                                        </p:tgtEl>
                                        <p:attrNameLst>
                                          <p:attrName>style.rotation</p:attrName>
                                        </p:attrNameLst>
                                      </p:cBhvr>
                                      <p:tavLst>
                                        <p:tav tm="0">
                                          <p:val>
                                            <p:fltVal val="90"/>
                                          </p:val>
                                        </p:tav>
                                        <p:tav tm="100000">
                                          <p:val>
                                            <p:fltVal val="0"/>
                                          </p:val>
                                        </p:tav>
                                      </p:tavLst>
                                    </p:anim>
                                    <p:animEffect transition="in" filter="fade">
                                      <p:cBhvr>
                                        <p:cTn id="69" dur="300"/>
                                        <p:tgtEl>
                                          <p:spTgt spid="22556"/>
                                        </p:tgtEl>
                                      </p:cBhvr>
                                    </p:animEffect>
                                  </p:childTnLst>
                                </p:cTn>
                              </p:par>
                            </p:childTnLst>
                          </p:cTn>
                        </p:par>
                        <p:par>
                          <p:cTn id="70" fill="hold" nodeType="afterGroup">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22557"/>
                                        </p:tgtEl>
                                        <p:attrNameLst>
                                          <p:attrName>style.visibility</p:attrName>
                                        </p:attrNameLst>
                                      </p:cBhvr>
                                      <p:to>
                                        <p:strVal val="visible"/>
                                      </p:to>
                                    </p:set>
                                    <p:animEffect transition="in" filter="wipe(down)">
                                      <p:cBhvr>
                                        <p:cTn id="73" dur="500"/>
                                        <p:tgtEl>
                                          <p:spTgt spid="22557"/>
                                        </p:tgtEl>
                                      </p:cBhvr>
                                    </p:animEffect>
                                  </p:childTnLst>
                                </p:cTn>
                              </p:par>
                            </p:childTnLst>
                          </p:cTn>
                        </p:par>
                        <p:par>
                          <p:cTn id="74" fill="hold" nodeType="afterGroup">
                            <p:stCondLst>
                              <p:cond delay="6500"/>
                            </p:stCondLst>
                            <p:childTnLst>
                              <p:par>
                                <p:cTn id="75" presetID="22" presetClass="entr" presetSubtype="8" fill="hold" grpId="0" nodeType="afterEffect">
                                  <p:stCondLst>
                                    <p:cond delay="0"/>
                                  </p:stCondLst>
                                  <p:childTnLst>
                                    <p:set>
                                      <p:cBhvr>
                                        <p:cTn id="76" dur="1" fill="hold">
                                          <p:stCondLst>
                                            <p:cond delay="0"/>
                                          </p:stCondLst>
                                        </p:cTn>
                                        <p:tgtEl>
                                          <p:spTgt spid="22535"/>
                                        </p:tgtEl>
                                        <p:attrNameLst>
                                          <p:attrName>style.visibility</p:attrName>
                                        </p:attrNameLst>
                                      </p:cBhvr>
                                      <p:to>
                                        <p:strVal val="visible"/>
                                      </p:to>
                                    </p:set>
                                    <p:animEffect transition="in" filter="wipe(left)">
                                      <p:cBhvr>
                                        <p:cTn id="77" dur="500"/>
                                        <p:tgtEl>
                                          <p:spTgt spid="22535"/>
                                        </p:tgtEl>
                                      </p:cBhvr>
                                    </p:animEffect>
                                  </p:childTnLst>
                                </p:cTn>
                              </p:par>
                            </p:childTnLst>
                          </p:cTn>
                        </p:par>
                        <p:par>
                          <p:cTn id="78" fill="hold" nodeType="afterGroup">
                            <p:stCondLst>
                              <p:cond delay="7000"/>
                            </p:stCondLst>
                            <p:childTnLst>
                              <p:par>
                                <p:cTn id="79" presetID="22" presetClass="entr" presetSubtype="1" fill="hold" nodeType="afterEffect">
                                  <p:stCondLst>
                                    <p:cond delay="0"/>
                                  </p:stCondLst>
                                  <p:childTnLst>
                                    <p:set>
                                      <p:cBhvr>
                                        <p:cTn id="80" dur="1" fill="hold">
                                          <p:stCondLst>
                                            <p:cond delay="0"/>
                                          </p:stCondLst>
                                        </p:cTn>
                                        <p:tgtEl>
                                          <p:spTgt spid="22546"/>
                                        </p:tgtEl>
                                        <p:attrNameLst>
                                          <p:attrName>style.visibility</p:attrName>
                                        </p:attrNameLst>
                                      </p:cBhvr>
                                      <p:to>
                                        <p:strVal val="visible"/>
                                      </p:to>
                                    </p:set>
                                    <p:animEffect transition="in" filter="wipe(up)">
                                      <p:cBhvr>
                                        <p:cTn id="81" dur="500"/>
                                        <p:tgtEl>
                                          <p:spTgt spid="22546"/>
                                        </p:tgtEl>
                                      </p:cBhvr>
                                    </p:animEffect>
                                  </p:childTnLst>
                                </p:cTn>
                              </p:par>
                            </p:childTnLst>
                          </p:cTn>
                        </p:par>
                        <p:par>
                          <p:cTn id="82" fill="hold" nodeType="afterGroup">
                            <p:stCondLst>
                              <p:cond delay="7500"/>
                            </p:stCondLst>
                            <p:childTnLst>
                              <p:par>
                                <p:cTn id="83" presetID="31" presetClass="entr" presetSubtype="0" fill="hold" nodeType="afterEffect">
                                  <p:stCondLst>
                                    <p:cond delay="0"/>
                                  </p:stCondLst>
                                  <p:childTnLst>
                                    <p:set>
                                      <p:cBhvr>
                                        <p:cTn id="84" dur="1" fill="hold">
                                          <p:stCondLst>
                                            <p:cond delay="0"/>
                                          </p:stCondLst>
                                        </p:cTn>
                                        <p:tgtEl>
                                          <p:spTgt spid="22558"/>
                                        </p:tgtEl>
                                        <p:attrNameLst>
                                          <p:attrName>style.visibility</p:attrName>
                                        </p:attrNameLst>
                                      </p:cBhvr>
                                      <p:to>
                                        <p:strVal val="visible"/>
                                      </p:to>
                                    </p:set>
                                    <p:anim calcmode="lin" valueType="num">
                                      <p:cBhvr>
                                        <p:cTn id="85" dur="300" fill="hold"/>
                                        <p:tgtEl>
                                          <p:spTgt spid="22558"/>
                                        </p:tgtEl>
                                        <p:attrNameLst>
                                          <p:attrName>ppt_w</p:attrName>
                                        </p:attrNameLst>
                                      </p:cBhvr>
                                      <p:tavLst>
                                        <p:tav tm="0">
                                          <p:val>
                                            <p:fltVal val="0"/>
                                          </p:val>
                                        </p:tav>
                                        <p:tav tm="100000">
                                          <p:val>
                                            <p:strVal val="#ppt_w"/>
                                          </p:val>
                                        </p:tav>
                                      </p:tavLst>
                                    </p:anim>
                                    <p:anim calcmode="lin" valueType="num">
                                      <p:cBhvr>
                                        <p:cTn id="86" dur="300" fill="hold"/>
                                        <p:tgtEl>
                                          <p:spTgt spid="22558"/>
                                        </p:tgtEl>
                                        <p:attrNameLst>
                                          <p:attrName>ppt_h</p:attrName>
                                        </p:attrNameLst>
                                      </p:cBhvr>
                                      <p:tavLst>
                                        <p:tav tm="0">
                                          <p:val>
                                            <p:fltVal val="0"/>
                                          </p:val>
                                        </p:tav>
                                        <p:tav tm="100000">
                                          <p:val>
                                            <p:strVal val="#ppt_h"/>
                                          </p:val>
                                        </p:tav>
                                      </p:tavLst>
                                    </p:anim>
                                    <p:anim calcmode="lin" valueType="num">
                                      <p:cBhvr>
                                        <p:cTn id="87" dur="300" fill="hold"/>
                                        <p:tgtEl>
                                          <p:spTgt spid="22558"/>
                                        </p:tgtEl>
                                        <p:attrNameLst>
                                          <p:attrName>style.rotation</p:attrName>
                                        </p:attrNameLst>
                                      </p:cBhvr>
                                      <p:tavLst>
                                        <p:tav tm="0">
                                          <p:val>
                                            <p:fltVal val="90"/>
                                          </p:val>
                                        </p:tav>
                                        <p:tav tm="100000">
                                          <p:val>
                                            <p:fltVal val="0"/>
                                          </p:val>
                                        </p:tav>
                                      </p:tavLst>
                                    </p:anim>
                                    <p:animEffect transition="in" filter="fade">
                                      <p:cBhvr>
                                        <p:cTn id="88" dur="300"/>
                                        <p:tgtEl>
                                          <p:spTgt spid="22558"/>
                                        </p:tgtEl>
                                      </p:cBhvr>
                                    </p:animEffect>
                                  </p:childTnLst>
                                </p:cTn>
                              </p:par>
                            </p:childTnLst>
                          </p:cTn>
                        </p:par>
                        <p:par>
                          <p:cTn id="89" fill="hold" nodeType="afterGroup">
                            <p:stCondLst>
                              <p:cond delay="7800"/>
                            </p:stCondLst>
                            <p:childTnLst>
                              <p:par>
                                <p:cTn id="90" presetID="22" presetClass="entr" presetSubtype="1" fill="hold" grpId="0" nodeType="afterEffect">
                                  <p:stCondLst>
                                    <p:cond delay="0"/>
                                  </p:stCondLst>
                                  <p:childTnLst>
                                    <p:set>
                                      <p:cBhvr>
                                        <p:cTn id="91" dur="1" fill="hold">
                                          <p:stCondLst>
                                            <p:cond delay="0"/>
                                          </p:stCondLst>
                                        </p:cTn>
                                        <p:tgtEl>
                                          <p:spTgt spid="22559"/>
                                        </p:tgtEl>
                                        <p:attrNameLst>
                                          <p:attrName>style.visibility</p:attrName>
                                        </p:attrNameLst>
                                      </p:cBhvr>
                                      <p:to>
                                        <p:strVal val="visible"/>
                                      </p:to>
                                    </p:set>
                                    <p:animEffect transition="in" filter="wipe(up)">
                                      <p:cBhvr>
                                        <p:cTn id="92" dur="500"/>
                                        <p:tgtEl>
                                          <p:spTgt spid="22559"/>
                                        </p:tgtEl>
                                      </p:cBhvr>
                                    </p:animEffect>
                                  </p:childTnLst>
                                </p:cTn>
                              </p:par>
                            </p:childTnLst>
                          </p:cTn>
                        </p:par>
                        <p:par>
                          <p:cTn id="93" fill="hold" nodeType="afterGroup">
                            <p:stCondLst>
                              <p:cond delay="8300"/>
                            </p:stCondLst>
                            <p:childTnLst>
                              <p:par>
                                <p:cTn id="94" presetID="22" presetClass="entr" presetSubtype="8" fill="hold" grpId="0" nodeType="afterEffect">
                                  <p:stCondLst>
                                    <p:cond delay="0"/>
                                  </p:stCondLst>
                                  <p:childTnLst>
                                    <p:set>
                                      <p:cBhvr>
                                        <p:cTn id="95" dur="1" fill="hold">
                                          <p:stCondLst>
                                            <p:cond delay="0"/>
                                          </p:stCondLst>
                                        </p:cTn>
                                        <p:tgtEl>
                                          <p:spTgt spid="22536"/>
                                        </p:tgtEl>
                                        <p:attrNameLst>
                                          <p:attrName>style.visibility</p:attrName>
                                        </p:attrNameLst>
                                      </p:cBhvr>
                                      <p:to>
                                        <p:strVal val="visible"/>
                                      </p:to>
                                    </p:set>
                                    <p:animEffect transition="in" filter="wipe(left)">
                                      <p:cBhvr>
                                        <p:cTn id="96" dur="500"/>
                                        <p:tgtEl>
                                          <p:spTgt spid="22536"/>
                                        </p:tgtEl>
                                      </p:cBhvr>
                                    </p:animEffect>
                                  </p:childTnLst>
                                </p:cTn>
                              </p:par>
                            </p:childTnLst>
                          </p:cTn>
                        </p:par>
                        <p:par>
                          <p:cTn id="97" fill="hold" nodeType="afterGroup">
                            <p:stCondLst>
                              <p:cond delay="8800"/>
                            </p:stCondLst>
                            <p:childTnLst>
                              <p:par>
                                <p:cTn id="98" presetID="22" presetClass="entr" presetSubtype="1" fill="hold" nodeType="afterEffect">
                                  <p:stCondLst>
                                    <p:cond delay="0"/>
                                  </p:stCondLst>
                                  <p:childTnLst>
                                    <p:set>
                                      <p:cBhvr>
                                        <p:cTn id="99" dur="1" fill="hold">
                                          <p:stCondLst>
                                            <p:cond delay="0"/>
                                          </p:stCondLst>
                                        </p:cTn>
                                        <p:tgtEl>
                                          <p:spTgt spid="22549"/>
                                        </p:tgtEl>
                                        <p:attrNameLst>
                                          <p:attrName>style.visibility</p:attrName>
                                        </p:attrNameLst>
                                      </p:cBhvr>
                                      <p:to>
                                        <p:strVal val="visible"/>
                                      </p:to>
                                    </p:set>
                                    <p:animEffect transition="in" filter="wipe(up)">
                                      <p:cBhvr>
                                        <p:cTn id="100" dur="500"/>
                                        <p:tgtEl>
                                          <p:spTgt spid="22549"/>
                                        </p:tgtEl>
                                      </p:cBhvr>
                                    </p:animEffect>
                                  </p:childTnLst>
                                </p:cTn>
                              </p:par>
                            </p:childTnLst>
                          </p:cTn>
                        </p:par>
                        <p:par>
                          <p:cTn id="101" fill="hold" nodeType="afterGroup">
                            <p:stCondLst>
                              <p:cond delay="9300"/>
                            </p:stCondLst>
                            <p:childTnLst>
                              <p:par>
                                <p:cTn id="102" presetID="31" presetClass="entr" presetSubtype="0" fill="hold" nodeType="afterEffect">
                                  <p:stCondLst>
                                    <p:cond delay="0"/>
                                  </p:stCondLst>
                                  <p:childTnLst>
                                    <p:set>
                                      <p:cBhvr>
                                        <p:cTn id="103" dur="1" fill="hold">
                                          <p:stCondLst>
                                            <p:cond delay="0"/>
                                          </p:stCondLst>
                                        </p:cTn>
                                        <p:tgtEl>
                                          <p:spTgt spid="22560"/>
                                        </p:tgtEl>
                                        <p:attrNameLst>
                                          <p:attrName>style.visibility</p:attrName>
                                        </p:attrNameLst>
                                      </p:cBhvr>
                                      <p:to>
                                        <p:strVal val="visible"/>
                                      </p:to>
                                    </p:set>
                                    <p:anim calcmode="lin" valueType="num">
                                      <p:cBhvr>
                                        <p:cTn id="104" dur="300" fill="hold"/>
                                        <p:tgtEl>
                                          <p:spTgt spid="22560"/>
                                        </p:tgtEl>
                                        <p:attrNameLst>
                                          <p:attrName>ppt_w</p:attrName>
                                        </p:attrNameLst>
                                      </p:cBhvr>
                                      <p:tavLst>
                                        <p:tav tm="0">
                                          <p:val>
                                            <p:fltVal val="0"/>
                                          </p:val>
                                        </p:tav>
                                        <p:tav tm="100000">
                                          <p:val>
                                            <p:strVal val="#ppt_w"/>
                                          </p:val>
                                        </p:tav>
                                      </p:tavLst>
                                    </p:anim>
                                    <p:anim calcmode="lin" valueType="num">
                                      <p:cBhvr>
                                        <p:cTn id="105" dur="300" fill="hold"/>
                                        <p:tgtEl>
                                          <p:spTgt spid="22560"/>
                                        </p:tgtEl>
                                        <p:attrNameLst>
                                          <p:attrName>ppt_h</p:attrName>
                                        </p:attrNameLst>
                                      </p:cBhvr>
                                      <p:tavLst>
                                        <p:tav tm="0">
                                          <p:val>
                                            <p:fltVal val="0"/>
                                          </p:val>
                                        </p:tav>
                                        <p:tav tm="100000">
                                          <p:val>
                                            <p:strVal val="#ppt_h"/>
                                          </p:val>
                                        </p:tav>
                                      </p:tavLst>
                                    </p:anim>
                                    <p:anim calcmode="lin" valueType="num">
                                      <p:cBhvr>
                                        <p:cTn id="106" dur="300" fill="hold"/>
                                        <p:tgtEl>
                                          <p:spTgt spid="22560"/>
                                        </p:tgtEl>
                                        <p:attrNameLst>
                                          <p:attrName>style.rotation</p:attrName>
                                        </p:attrNameLst>
                                      </p:cBhvr>
                                      <p:tavLst>
                                        <p:tav tm="0">
                                          <p:val>
                                            <p:fltVal val="90"/>
                                          </p:val>
                                        </p:tav>
                                        <p:tav tm="100000">
                                          <p:val>
                                            <p:fltVal val="0"/>
                                          </p:val>
                                        </p:tav>
                                      </p:tavLst>
                                    </p:anim>
                                    <p:animEffect transition="in" filter="fade">
                                      <p:cBhvr>
                                        <p:cTn id="107" dur="300"/>
                                        <p:tgtEl>
                                          <p:spTgt spid="22560"/>
                                        </p:tgtEl>
                                      </p:cBhvr>
                                    </p:animEffect>
                                  </p:childTnLst>
                                </p:cTn>
                              </p:par>
                            </p:childTnLst>
                          </p:cTn>
                        </p:par>
                        <p:par>
                          <p:cTn id="108" fill="hold" nodeType="afterGroup">
                            <p:stCondLst>
                              <p:cond delay="9600"/>
                            </p:stCondLst>
                            <p:childTnLst>
                              <p:par>
                                <p:cTn id="109" presetID="22" presetClass="entr" presetSubtype="1" fill="hold" grpId="0" nodeType="afterEffect">
                                  <p:stCondLst>
                                    <p:cond delay="0"/>
                                  </p:stCondLst>
                                  <p:childTnLst>
                                    <p:set>
                                      <p:cBhvr>
                                        <p:cTn id="110" dur="1" fill="hold">
                                          <p:stCondLst>
                                            <p:cond delay="0"/>
                                          </p:stCondLst>
                                        </p:cTn>
                                        <p:tgtEl>
                                          <p:spTgt spid="22561"/>
                                        </p:tgtEl>
                                        <p:attrNameLst>
                                          <p:attrName>style.visibility</p:attrName>
                                        </p:attrNameLst>
                                      </p:cBhvr>
                                      <p:to>
                                        <p:strVal val="visible"/>
                                      </p:to>
                                    </p:set>
                                    <p:animEffect transition="in" filter="wipe(up)">
                                      <p:cBhvr>
                                        <p:cTn id="111" dur="500"/>
                                        <p:tgtEl>
                                          <p:spTgt spid="22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2" grpId="0" animBg="1" autoUpdateAnimBg="0"/>
      <p:bldP spid="22533" grpId="0" animBg="1" autoUpdateAnimBg="0"/>
      <p:bldP spid="22534" grpId="0" animBg="1" autoUpdateAnimBg="0"/>
      <p:bldP spid="22535" grpId="0" animBg="1" autoUpdateAnimBg="0"/>
      <p:bldP spid="22536" grpId="0" animBg="1" autoUpdateAnimBg="0"/>
      <p:bldP spid="22553" grpId="0" autoUpdateAnimBg="0"/>
      <p:bldP spid="22555" grpId="0" autoUpdateAnimBg="0"/>
      <p:bldP spid="22557" grpId="0" autoUpdateAnimBg="0"/>
      <p:bldP spid="22559" grpId="0" autoUpdateAnimBg="0"/>
      <p:bldP spid="22561" grpId="0" autoUpdateAnimBg="0"/>
    </p:bldLst>
  </p:timing>
</p:sld>
</file>

<file path=ppt/theme/theme1.xml><?xml version="1.0" encoding="utf-8"?>
<a:theme xmlns:a="http://schemas.openxmlformats.org/drawingml/2006/main" name="https://www.freeppt7.com-Best PowerPoint templates for free download">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6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6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7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7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8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9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9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默认设计模板">
  <a:themeElements>
    <a:clrScheme name="">
      <a:dk1>
        <a:srgbClr val="006794"/>
      </a:dk1>
      <a:lt1>
        <a:srgbClr val="0098A8"/>
      </a:lt1>
      <a:dk2>
        <a:srgbClr val="F0AD1E"/>
      </a:dk2>
      <a:lt2>
        <a:srgbClr val="D44318"/>
      </a:lt2>
      <a:accent1>
        <a:srgbClr val="777777"/>
      </a:accent1>
      <a:accent2>
        <a:srgbClr val="292929"/>
      </a:accent2>
      <a:accent3>
        <a:srgbClr val="AACAD1"/>
      </a:accent3>
      <a:accent4>
        <a:srgbClr val="00577E"/>
      </a:accent4>
      <a:accent5>
        <a:srgbClr val="BDBDBD"/>
      </a:accent5>
      <a:accent6>
        <a:srgbClr val="242424"/>
      </a:accent6>
      <a:hlink>
        <a:srgbClr val="292929"/>
      </a:hlink>
      <a:folHlink>
        <a:srgbClr val="F0AD1E"/>
      </a:folHlink>
    </a:clrScheme>
    <a:fontScheme name="10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2266</Words>
  <Application>Microsoft Office PowerPoint</Application>
  <PresentationFormat>自定义</PresentationFormat>
  <Paragraphs>341</Paragraphs>
  <Slides>36</Slides>
  <Notes>0</Notes>
  <HiddenSlides>0</HiddenSlides>
  <MMClips>0</MMClips>
  <ScaleCrop>false</ScaleCrop>
  <HeadingPairs>
    <vt:vector size="6" baseType="variant">
      <vt:variant>
        <vt:lpstr>已用的字体</vt:lpstr>
      </vt:variant>
      <vt:variant>
        <vt:i4>4</vt:i4>
      </vt:variant>
      <vt:variant>
        <vt:lpstr>主题</vt:lpstr>
      </vt:variant>
      <vt:variant>
        <vt:i4>9</vt:i4>
      </vt:variant>
      <vt:variant>
        <vt:lpstr>幻灯片标题</vt:lpstr>
      </vt:variant>
      <vt:variant>
        <vt:i4>36</vt:i4>
      </vt:variant>
    </vt:vector>
  </HeadingPairs>
  <TitlesOfParts>
    <vt:vector size="49" baseType="lpstr">
      <vt:lpstr>宋体</vt:lpstr>
      <vt:lpstr>微软雅黑</vt:lpstr>
      <vt:lpstr>Arial</vt:lpstr>
      <vt:lpstr>Calibri</vt:lpstr>
      <vt:lpstr>https://www.freeppt7.com-Best PowerPoint templates for free download</vt:lpstr>
      <vt:lpstr>3_默认设计模板</vt:lpstr>
      <vt:lpstr>4_默认设计模板</vt:lpstr>
      <vt:lpstr>5_默认设计模板</vt:lpstr>
      <vt:lpstr>6_默认设计模板</vt:lpstr>
      <vt:lpstr>7_默认设计模板</vt:lpstr>
      <vt:lpstr>8_默认设计模板</vt:lpstr>
      <vt:lpstr>9_默认设计模板</vt:lpstr>
      <vt:lpstr>10_默认设计模板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之灵 宇</cp:lastModifiedBy>
  <cp:revision>7</cp:revision>
  <dcterms:modified xsi:type="dcterms:W3CDTF">2019-04-14T10:38:38Z</dcterms:modified>
</cp:coreProperties>
</file>