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86" r:id="rId3"/>
    <p:sldMasterId id="2147483687" r:id="rId4"/>
    <p:sldMasterId id="2147483688" r:id="rId5"/>
  </p:sldMasterIdLst>
  <p:notesMasterIdLst>
    <p:notesMasterId r:id="rId31"/>
  </p:notesMasterIdLst>
  <p:sldIdLst>
    <p:sldId id="448" r:id="rId6"/>
    <p:sldId id="573" r:id="rId7"/>
    <p:sldId id="510" r:id="rId8"/>
    <p:sldId id="737" r:id="rId9"/>
    <p:sldId id="742" r:id="rId10"/>
    <p:sldId id="743" r:id="rId11"/>
    <p:sldId id="744" r:id="rId12"/>
    <p:sldId id="757" r:id="rId13"/>
    <p:sldId id="745" r:id="rId14"/>
    <p:sldId id="746" r:id="rId15"/>
    <p:sldId id="760" r:id="rId16"/>
    <p:sldId id="762" r:id="rId17"/>
    <p:sldId id="747" r:id="rId18"/>
    <p:sldId id="758" r:id="rId19"/>
    <p:sldId id="749" r:id="rId20"/>
    <p:sldId id="754" r:id="rId21"/>
    <p:sldId id="759" r:id="rId22"/>
    <p:sldId id="750" r:id="rId23"/>
    <p:sldId id="761" r:id="rId24"/>
    <p:sldId id="753" r:id="rId25"/>
    <p:sldId id="755" r:id="rId26"/>
    <p:sldId id="756" r:id="rId27"/>
    <p:sldId id="296" r:id="rId28"/>
    <p:sldId id="541" r:id="rId29"/>
    <p:sldId id="542" r:id="rId30"/>
  </p:sldIdLst>
  <p:sldSz cx="12196763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EAEAEA"/>
    <a:srgbClr val="006BBC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792" y="66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B849E2-AB35-4DD9-A280-8D6BE53121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0F7076-5CB6-4AED-82D8-A49C2207C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14297F5-7F43-48E9-9699-D433379E9C78}" type="datetimeFigureOut">
              <a:rPr lang="zh-CN" altLang="en-US"/>
              <a:pPr/>
              <a:t>2019/4/15 Monday</a:t>
            </a:fld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576BBEF-F8B9-4EFC-9F2E-DB493861C16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A0E7CCC-AE14-42B0-A9D6-BD693F14B0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AE2DF6B-13F3-4146-A9F7-F8C4F6F181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5138432-1CCB-46FD-B41E-ED80C7E54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9D5E512-3DFF-4E31-BC77-EE80B1276E3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23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C0EA0-E0D5-4345-8BC0-53344C13E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287E6E-6B4F-4E27-9C7A-83EAF08B6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811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48E6A-B51A-4FBF-8448-09E86435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9139CF-A6B3-49AA-8243-5288033BB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00858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041CFC0-6866-4751-8756-7DFDDCA1F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FB820E-1639-463C-BB31-5687B2E9D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4375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2C9AD-65A8-4F56-B034-14B706554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6766A4-2BF5-49C6-ACFC-3E7FDC8EA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626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22FD-CAC4-4E02-B646-81A4CF3A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9270B4-5BBE-4545-951A-9C9424C5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02704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AEE9A-3966-4FA2-9B3B-B353D89F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725AD2-C1E7-498A-B7C1-33BD8BC3C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940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7C864-14E4-48F7-AAB0-8C8870B1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00E9B9-893C-49A9-ADA1-8432165D9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D4FE98-9F11-43EE-8E27-CFF607E7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3923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5D1EF-7035-492F-BC93-7BAEDD9F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3A873C-E56F-430E-B22E-88AFBA0B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888241-43FA-479C-BE6E-4AFDAA524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56C995-3328-4489-B8EC-466C06243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E5171B-7126-49F6-B2A6-8B0831ED6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2003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7FB13-13C1-44CA-B6BD-A1928A8E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745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52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E00D16-95A6-472D-874D-D62C31E0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0ABBED-75C3-4601-9806-D0B97167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0DD0B-F54D-4F2B-9F6C-B765B58C3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7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D802F-4307-4EB3-9C8B-1A66C54A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FA17A6-DBC0-4AFC-91EC-19AD29266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26363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2EB1-BC8F-4A1D-B8C7-AF253C6A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FB84B4-0BEA-4750-90C7-587EB1184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007466-08A0-4333-9F4A-387C60336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431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3E293-D895-441E-A211-5A36F42D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B8CF55-DE2B-4CD9-AE28-81698624C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75484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4B58B6-D980-49FF-A85E-136452493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CB56D2-78C9-401D-808B-272D4A147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79324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E430E3-C109-42A9-80AF-DE0490A38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8A600B-6540-42FA-9B8D-3B7FFCBC9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983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22AB1-117B-4F36-9552-17983421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6228A7-273C-4E20-B301-21A98458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428499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C5650-5B64-4C72-9796-5852235D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D94486-7CE3-4481-94BA-EF2E22C1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5997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70594-9632-4C1C-B6C6-CA89CA6E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6FBE07-AC78-4998-A6FE-FB78D959C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039BAD-E562-4306-ABCB-EBC7B5993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32122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1F540A-75CE-44BB-8F0B-37115E52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E33B6A-C9C3-4F1C-9AA8-15688525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D841B2-4EAF-4B3E-B633-7B974F4B2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866F52-A1CA-45B9-A372-6ABEDE235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B84FE-4446-4D88-AEEC-097073701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03013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3A82A-7716-48FC-8C4B-EB06E47F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510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9C5F2-8705-4968-8F27-E814B074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95FBBD-C40C-4C9D-BB8B-4051D795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64172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F0C162-6CC9-4BD1-9BB1-CBE06C52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157FD5-7056-4492-B211-7D0BC896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2BDA9E-BBD5-430E-B981-0ABFF737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4352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2015C-BAC9-4FD7-A024-8254592B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9D9B9C-2114-4FCC-B32B-AC8D2B721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51D53F-7336-4A63-A7F8-A537E55FF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9094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B4644-0BD3-48D3-911F-4908926C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E496D7-59D1-4819-8980-697E6012A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4785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AE42B6-1423-4881-9B49-D89954FC0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A7C701-2E8C-45FD-9D80-E382A498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378245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B5B77B-74C9-4BAF-AE13-A168BE94A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307FD2-162A-43A4-A1CE-8689AC5D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2652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D7BFD-3794-4D54-ADBB-795414DE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8A4C-2DC5-44F6-9BFD-A793E508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807590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D063A-BB77-49C5-97D2-1B235C1C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AE23FD-CCAE-4832-8E00-E6E69EA0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11449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44C9A-780F-4344-AB62-7EFDDADB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F9579-EBF5-468E-8772-B8D409ADE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CEEAE2-9684-44D7-A678-35FA8455C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183981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1306B-CA54-458F-87B3-38C58557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971FAD-1236-44DE-B4FB-2D0D2FDBB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B2B61-C4CB-45A9-8587-524C93101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4F2178-EC4A-45A8-844B-C703E2006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DB523D-1165-44F7-99CC-188ABDA5B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808476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F673-6C83-458B-BEF8-42F1EE87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28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69483-D4CA-480C-B84C-9C46743A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5E604B-6A13-4B5C-9B86-1F3A5DC08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49B5D0-DB45-4517-9BFB-A84958B65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149717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7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93C9F-20B6-452D-9CE4-4FD1E1E7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AA2C3C-03AF-473D-BCA3-03BE3B28A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090344-133F-489E-8FCF-D0B991DF5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7762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9EC04-CCEF-48B9-BEAA-D33ECC13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E250E3-59F3-424A-8486-366E6F336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CB670-FB4A-454B-91B6-05F979FFE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75676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99F07-5E29-48A5-8C88-2587B26B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75507F-70EE-4689-8070-C69C0D136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10773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C50D5E-6D8C-4999-97DB-34134AD60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7479BE-D3EE-4B3B-A7EB-8CEBEC393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09668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6A40F1-2F0C-4D76-83C2-379F368A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95C6C7-2278-457B-832F-D4574970E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3701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CA68F-CC06-447B-B8FA-C76215B9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C1646F-289B-4D31-9B16-39ED25AC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417776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EA774-C905-4D3C-8477-85913162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D20BBD-AE47-40EF-BF2A-BF87A606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8195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CEB79-8AB0-4D02-B785-54B5A1D0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FD4B3-CBA6-4649-B232-F13521AA7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A05B8-2BDD-4AC6-BC28-DC4529283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443641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7B20E-16D3-4E3D-B3F0-AEA53B51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643611-790F-4893-9E75-0FDF019B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B3CEBC-233C-49C2-A82D-F4805393C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D3E269-FC7E-40DA-BCF1-A60FC9263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71FD4B-E2D0-497D-990E-213C34AA3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7580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356A6-B624-480D-B7F8-8946BBBE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8F4E70-044E-44C0-87A6-EAB7F28D4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D45ACE-83C3-4056-B1D0-05F8463E0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BDA109-82F6-4BF9-B064-568B3D5D6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2ABF0-7E75-4638-9235-793A118ED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76267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85212-9E8D-4930-8707-CF3E9056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4157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82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FE141-34B2-4F44-A732-77F3C018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49114-36C2-4758-BE0A-E03D7A76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C1183A-1A30-40F2-A068-441C63103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9995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6790A-444B-44BF-BA17-66B2DCFB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C53831-5A77-4278-B218-FDC08DB6D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B103AC-6A1D-4BA8-B39C-ACC940D5B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0734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EEBF1-136B-46E6-A07B-2F68CBDF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0A5633-E7F1-4F9B-900A-C175ECC0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81832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B5E23F-D4F9-4DD1-AAD5-8FA1BB99D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9D13C7-6DB4-4835-B74F-C42BC8169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1064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FEE07-5F36-4BA0-A829-A5554E5D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35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05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2E24D-8E45-4F15-B4DE-2545C8B5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D59E3-65F9-40D0-9F9D-519F16CD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974C86-FE9C-4067-BA23-AA46C8781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622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6CA5B9-0B82-415B-AFBB-C75DB6EC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7C4119-E0FC-4999-AFC9-4EB28291D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231BB8-0F0C-4D19-BB25-1D7BE7C85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688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440467-E73E-45AB-8ACB-8E39CE08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31B161-7CE7-4444-980F-622263DC5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77B90A1-A97F-47BB-AE71-4C2EAA844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7532D02-BCEA-452C-B8C6-EBBCF35A1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15E56C-C2CB-4494-9B0B-B4D016859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1B7873C-61CE-418F-9EC9-6886C9F46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1365FD-C8ED-439B-9945-608D36B33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88D057C-3F4B-4E34-8341-6C1DB9163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ECLOGO-eff-0-1">
            <a:extLst>
              <a:ext uri="{FF2B5EF4-FFF2-40B4-BE49-F238E27FC236}">
                <a16:creationId xmlns:a16="http://schemas.microsoft.com/office/drawing/2014/main" id="{C15281E3-3101-4390-A2D6-916D5896C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886075"/>
            <a:ext cx="1060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PECLOGO-eff-0-2">
            <a:extLst>
              <a:ext uri="{FF2B5EF4-FFF2-40B4-BE49-F238E27FC236}">
                <a16:creationId xmlns:a16="http://schemas.microsoft.com/office/drawing/2014/main" id="{90165E15-FE4F-4778-97E4-0B2A7CC06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2757488"/>
            <a:ext cx="1095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PECLOGO-eff-0-3">
            <a:extLst>
              <a:ext uri="{FF2B5EF4-FFF2-40B4-BE49-F238E27FC236}">
                <a16:creationId xmlns:a16="http://schemas.microsoft.com/office/drawing/2014/main" id="{EF3B632B-D212-442B-AA2C-E93B739EB6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447800"/>
            <a:ext cx="30146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PECLOGO-eff-0-1">
            <a:extLst>
              <a:ext uri="{FF2B5EF4-FFF2-40B4-BE49-F238E27FC236}">
                <a16:creationId xmlns:a16="http://schemas.microsoft.com/office/drawing/2014/main" id="{24AE4495-0CC1-48AB-819C-449F4491A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770313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PECLOGO-eff-0-1">
            <a:extLst>
              <a:ext uri="{FF2B5EF4-FFF2-40B4-BE49-F238E27FC236}">
                <a16:creationId xmlns:a16="http://schemas.microsoft.com/office/drawing/2014/main" id="{D363F122-EE62-4C4A-8DF3-853B890772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903538"/>
            <a:ext cx="4000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PPECLOGO-eff-0-2">
            <a:extLst>
              <a:ext uri="{FF2B5EF4-FFF2-40B4-BE49-F238E27FC236}">
                <a16:creationId xmlns:a16="http://schemas.microsoft.com/office/drawing/2014/main" id="{8910043A-2ACD-48DC-BAAA-32F028043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2574925"/>
            <a:ext cx="9810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PPECLOGO-eff-5-4">
            <a:extLst>
              <a:ext uri="{FF2B5EF4-FFF2-40B4-BE49-F238E27FC236}">
                <a16:creationId xmlns:a16="http://schemas.microsoft.com/office/drawing/2014/main" id="{DDD15F4D-96C1-4589-8879-C3E68B48D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206750"/>
            <a:ext cx="14779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PPECLOGO-eff-5-2">
            <a:extLst>
              <a:ext uri="{FF2B5EF4-FFF2-40B4-BE49-F238E27FC236}">
                <a16:creationId xmlns:a16="http://schemas.microsoft.com/office/drawing/2014/main" id="{F544983F-627D-4DF4-A466-65FDC0EE36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446463"/>
            <a:ext cx="18335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PPECLOGO-eff-5-4">
            <a:extLst>
              <a:ext uri="{FF2B5EF4-FFF2-40B4-BE49-F238E27FC236}">
                <a16:creationId xmlns:a16="http://schemas.microsoft.com/office/drawing/2014/main" id="{A09F05F4-5A5D-4EC5-B17D-268C112E6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2725738"/>
            <a:ext cx="1117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PPECLOGO-eff-0-1">
            <a:extLst>
              <a:ext uri="{FF2B5EF4-FFF2-40B4-BE49-F238E27FC236}">
                <a16:creationId xmlns:a16="http://schemas.microsoft.com/office/drawing/2014/main" id="{74E973C5-D109-45DB-B6C4-5F4A953107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624263"/>
            <a:ext cx="5222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PPECLOGO-eff-0-1">
            <a:extLst>
              <a:ext uri="{FF2B5EF4-FFF2-40B4-BE49-F238E27FC236}">
                <a16:creationId xmlns:a16="http://schemas.microsoft.com/office/drawing/2014/main" id="{1EBD5768-0D5A-4206-9275-BC3D764FF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75" y="2365375"/>
            <a:ext cx="5222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PPECLOGO-eff2-1-2">
            <a:extLst>
              <a:ext uri="{FF2B5EF4-FFF2-40B4-BE49-F238E27FC236}">
                <a16:creationId xmlns:a16="http://schemas.microsoft.com/office/drawing/2014/main" id="{0EFC29E5-AD8C-4A30-BE62-CAA98FCC0B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795588"/>
            <a:ext cx="16970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PECLOGO-eff2-1-3">
            <a:extLst>
              <a:ext uri="{FF2B5EF4-FFF2-40B4-BE49-F238E27FC236}">
                <a16:creationId xmlns:a16="http://schemas.microsoft.com/office/drawing/2014/main" id="{235AEAA8-3F1F-49F8-8419-9534E16FA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786063"/>
            <a:ext cx="438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6" descr="PPECLOGO-eff2-1-4">
            <a:extLst>
              <a:ext uri="{FF2B5EF4-FFF2-40B4-BE49-F238E27FC236}">
                <a16:creationId xmlns:a16="http://schemas.microsoft.com/office/drawing/2014/main" id="{42B836BE-6243-48D6-AD3F-A3F6EE46C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3325813"/>
            <a:ext cx="703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7" descr="PPECLOGO-eff2-1-3">
            <a:extLst>
              <a:ext uri="{FF2B5EF4-FFF2-40B4-BE49-F238E27FC236}">
                <a16:creationId xmlns:a16="http://schemas.microsoft.com/office/drawing/2014/main" id="{1465B837-36FC-4EE4-B9D8-630E5CD191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909888"/>
            <a:ext cx="360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8" descr="PPECLOGO-eff2-1-3">
            <a:extLst>
              <a:ext uri="{FF2B5EF4-FFF2-40B4-BE49-F238E27FC236}">
                <a16:creationId xmlns:a16="http://schemas.microsoft.com/office/drawing/2014/main" id="{7C411F25-6A47-431B-AB0C-73244D702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3446463"/>
            <a:ext cx="2809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2">
            <a:extLst>
              <a:ext uri="{FF2B5EF4-FFF2-40B4-BE49-F238E27FC236}">
                <a16:creationId xmlns:a16="http://schemas.microsoft.com/office/drawing/2014/main" id="{16D5159F-2C85-4877-8054-53D2E1BBA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39" name="Rectangle 3">
            <a:extLst>
              <a:ext uri="{FF2B5EF4-FFF2-40B4-BE49-F238E27FC236}">
                <a16:creationId xmlns:a16="http://schemas.microsoft.com/office/drawing/2014/main" id="{31138532-4965-479B-B425-23387567D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4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6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6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66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5">
            <a:extLst>
              <a:ext uri="{FF2B5EF4-FFF2-40B4-BE49-F238E27FC236}">
                <a16:creationId xmlns:a16="http://schemas.microsoft.com/office/drawing/2014/main" id="{73C01172-01E0-496C-BA06-1FD31F944465}"/>
              </a:ext>
            </a:extLst>
          </p:cNvPr>
          <p:cNvSpPr>
            <a:spLocks/>
          </p:cNvSpPr>
          <p:nvPr/>
        </p:nvSpPr>
        <p:spPr bwMode="auto">
          <a:xfrm>
            <a:off x="847725" y="1989138"/>
            <a:ext cx="2784475" cy="327025"/>
          </a:xfrm>
          <a:custGeom>
            <a:avLst/>
            <a:gdLst>
              <a:gd name="T0" fmla="*/ 175 w 3651"/>
              <a:gd name="T1" fmla="*/ 0 h 428"/>
              <a:gd name="T2" fmla="*/ 3475 w 3651"/>
              <a:gd name="T3" fmla="*/ 0 h 428"/>
              <a:gd name="T4" fmla="*/ 3651 w 3651"/>
              <a:gd name="T5" fmla="*/ 428 h 428"/>
              <a:gd name="T6" fmla="*/ 0 w 3651"/>
              <a:gd name="T7" fmla="*/ 428 h 428"/>
              <a:gd name="T8" fmla="*/ 175 w 3651"/>
              <a:gd name="T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1" h="428">
                <a:moveTo>
                  <a:pt x="175" y="0"/>
                </a:moveTo>
                <a:lnTo>
                  <a:pt x="3475" y="0"/>
                </a:lnTo>
                <a:lnTo>
                  <a:pt x="3651" y="428"/>
                </a:lnTo>
                <a:lnTo>
                  <a:pt x="0" y="428"/>
                </a:lnTo>
                <a:lnTo>
                  <a:pt x="175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42C95491-5250-446A-B795-FEACEA01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6763" cy="1027112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52526099-EF65-4B79-9969-CA9EB7E2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6925"/>
            <a:ext cx="12196763" cy="59372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3" name="Freeform 8">
            <a:extLst>
              <a:ext uri="{FF2B5EF4-FFF2-40B4-BE49-F238E27FC236}">
                <a16:creationId xmlns:a16="http://schemas.microsoft.com/office/drawing/2014/main" id="{C3386E48-4CD8-4487-8CA5-680247D2A69D}"/>
              </a:ext>
            </a:extLst>
          </p:cNvPr>
          <p:cNvSpPr>
            <a:spLocks/>
          </p:cNvSpPr>
          <p:nvPr/>
        </p:nvSpPr>
        <p:spPr bwMode="auto">
          <a:xfrm>
            <a:off x="847725" y="3929063"/>
            <a:ext cx="2784475" cy="327025"/>
          </a:xfrm>
          <a:custGeom>
            <a:avLst/>
            <a:gdLst>
              <a:gd name="T0" fmla="*/ 175 w 3651"/>
              <a:gd name="T1" fmla="*/ 427 h 427"/>
              <a:gd name="T2" fmla="*/ 3475 w 3651"/>
              <a:gd name="T3" fmla="*/ 427 h 427"/>
              <a:gd name="T4" fmla="*/ 3651 w 3651"/>
              <a:gd name="T5" fmla="*/ 0 h 427"/>
              <a:gd name="T6" fmla="*/ 0 w 3651"/>
              <a:gd name="T7" fmla="*/ 0 h 427"/>
              <a:gd name="T8" fmla="*/ 175 w 3651"/>
              <a:gd name="T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1" h="427">
                <a:moveTo>
                  <a:pt x="175" y="427"/>
                </a:moveTo>
                <a:lnTo>
                  <a:pt x="3475" y="427"/>
                </a:lnTo>
                <a:lnTo>
                  <a:pt x="3651" y="0"/>
                </a:lnTo>
                <a:lnTo>
                  <a:pt x="0" y="0"/>
                </a:lnTo>
                <a:lnTo>
                  <a:pt x="175" y="427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18F48BE8-D16B-4968-A70E-79D0E311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989138"/>
            <a:ext cx="2516188" cy="2281237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5" name="Rectangle 10">
            <a:extLst>
              <a:ext uri="{FF2B5EF4-FFF2-40B4-BE49-F238E27FC236}">
                <a16:creationId xmlns:a16="http://schemas.microsoft.com/office/drawing/2014/main" id="{AD7F589A-BA78-4097-878C-38CD5B19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013" y="4908550"/>
            <a:ext cx="3206750" cy="676275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6" name="Rectangle 11">
            <a:extLst>
              <a:ext uri="{FF2B5EF4-FFF2-40B4-BE49-F238E27FC236}">
                <a16:creationId xmlns:a16="http://schemas.microsoft.com/office/drawing/2014/main" id="{9FDE7E33-2DE8-477D-8661-3DE94A15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013" y="4908550"/>
            <a:ext cx="185737" cy="67627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7" name="Freeform 13">
            <a:extLst>
              <a:ext uri="{FF2B5EF4-FFF2-40B4-BE49-F238E27FC236}">
                <a16:creationId xmlns:a16="http://schemas.microsoft.com/office/drawing/2014/main" id="{D576E897-1421-4AC9-B750-36E094E9617F}"/>
              </a:ext>
            </a:extLst>
          </p:cNvPr>
          <p:cNvSpPr>
            <a:spLocks/>
          </p:cNvSpPr>
          <p:nvPr/>
        </p:nvSpPr>
        <p:spPr bwMode="auto">
          <a:xfrm>
            <a:off x="1762125" y="2386013"/>
            <a:ext cx="942975" cy="1516062"/>
          </a:xfrm>
          <a:custGeom>
            <a:avLst/>
            <a:gdLst>
              <a:gd name="T0" fmla="*/ 879795 w 942665"/>
              <a:gd name="T1" fmla="*/ 440257 h 1515968"/>
              <a:gd name="T2" fmla="*/ 942665 w 942665"/>
              <a:gd name="T3" fmla="*/ 499578 h 1515968"/>
              <a:gd name="T4" fmla="*/ 942665 w 942665"/>
              <a:gd name="T5" fmla="*/ 776220 h 1515968"/>
              <a:gd name="T6" fmla="*/ 544109 w 942665"/>
              <a:gd name="T7" fmla="*/ 1236270 h 1515968"/>
              <a:gd name="T8" fmla="*/ 544109 w 942665"/>
              <a:gd name="T9" fmla="*/ 1434963 h 1515968"/>
              <a:gd name="T10" fmla="*/ 827594 w 942665"/>
              <a:gd name="T11" fmla="*/ 1515968 h 1515968"/>
              <a:gd name="T12" fmla="*/ 115833 w 942665"/>
              <a:gd name="T13" fmla="*/ 1515968 h 1515968"/>
              <a:gd name="T14" fmla="*/ 397794 w 942665"/>
              <a:gd name="T15" fmla="*/ 1435727 h 1515968"/>
              <a:gd name="T16" fmla="*/ 397794 w 942665"/>
              <a:gd name="T17" fmla="*/ 1236270 h 1515968"/>
              <a:gd name="T18" fmla="*/ 0 w 942665"/>
              <a:gd name="T19" fmla="*/ 776220 h 1515968"/>
              <a:gd name="T20" fmla="*/ 0 w 942665"/>
              <a:gd name="T21" fmla="*/ 499578 h 1515968"/>
              <a:gd name="T22" fmla="*/ 125739 w 942665"/>
              <a:gd name="T23" fmla="*/ 499578 h 1515968"/>
              <a:gd name="T24" fmla="*/ 125739 w 942665"/>
              <a:gd name="T25" fmla="*/ 776220 h 1515968"/>
              <a:gd name="T26" fmla="*/ 462569 w 942665"/>
              <a:gd name="T27" fmla="*/ 1114762 h 1515968"/>
              <a:gd name="T28" fmla="*/ 469427 w 942665"/>
              <a:gd name="T29" fmla="*/ 1114762 h 1515968"/>
              <a:gd name="T30" fmla="*/ 471714 w 942665"/>
              <a:gd name="T31" fmla="*/ 1114762 h 1515968"/>
              <a:gd name="T32" fmla="*/ 473238 w 942665"/>
              <a:gd name="T33" fmla="*/ 1114762 h 1515968"/>
              <a:gd name="T34" fmla="*/ 480096 w 942665"/>
              <a:gd name="T35" fmla="*/ 1114762 h 1515968"/>
              <a:gd name="T36" fmla="*/ 816926 w 942665"/>
              <a:gd name="T37" fmla="*/ 776220 h 1515968"/>
              <a:gd name="T38" fmla="*/ 816926 w 942665"/>
              <a:gd name="T39" fmla="*/ 499578 h 1515968"/>
              <a:gd name="T40" fmla="*/ 879795 w 942665"/>
              <a:gd name="T41" fmla="*/ 440257 h 1515968"/>
              <a:gd name="T42" fmla="*/ 467923 w 942665"/>
              <a:gd name="T43" fmla="*/ 340 h 1515968"/>
              <a:gd name="T44" fmla="*/ 471734 w 942665"/>
              <a:gd name="T45" fmla="*/ 340 h 1515968"/>
              <a:gd name="T46" fmla="*/ 476307 w 942665"/>
              <a:gd name="T47" fmla="*/ 340 h 1515968"/>
              <a:gd name="T48" fmla="*/ 701919 w 942665"/>
              <a:gd name="T49" fmla="*/ 225802 h 1515968"/>
              <a:gd name="T50" fmla="*/ 701919 w 942665"/>
              <a:gd name="T51" fmla="*/ 771495 h 1515968"/>
              <a:gd name="T52" fmla="*/ 476307 w 942665"/>
              <a:gd name="T53" fmla="*/ 996956 h 1515968"/>
              <a:gd name="T54" fmla="*/ 471734 w 942665"/>
              <a:gd name="T55" fmla="*/ 996956 h 1515968"/>
              <a:gd name="T56" fmla="*/ 467923 w 942665"/>
              <a:gd name="T57" fmla="*/ 996956 h 1515968"/>
              <a:gd name="T58" fmla="*/ 242311 w 942665"/>
              <a:gd name="T59" fmla="*/ 771495 h 1515968"/>
              <a:gd name="T60" fmla="*/ 242311 w 942665"/>
              <a:gd name="T61" fmla="*/ 225802 h 1515968"/>
              <a:gd name="T62" fmla="*/ 467923 w 942665"/>
              <a:gd name="T63" fmla="*/ 340 h 1515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2665" h="1515968">
                <a:moveTo>
                  <a:pt x="879795" y="440257"/>
                </a:moveTo>
                <a:cubicBezTo>
                  <a:pt x="911230" y="440353"/>
                  <a:pt x="942665" y="460222"/>
                  <a:pt x="942665" y="499578"/>
                </a:cubicBezTo>
                <a:lnTo>
                  <a:pt x="942665" y="776220"/>
                </a:lnTo>
                <a:cubicBezTo>
                  <a:pt x="942665" y="1010830"/>
                  <a:pt x="769678" y="1204938"/>
                  <a:pt x="544109" y="1236270"/>
                </a:cubicBezTo>
                <a:lnTo>
                  <a:pt x="544109" y="1434963"/>
                </a:lnTo>
                <a:lnTo>
                  <a:pt x="827594" y="1515968"/>
                </a:lnTo>
                <a:lnTo>
                  <a:pt x="115833" y="1515968"/>
                </a:lnTo>
                <a:lnTo>
                  <a:pt x="397794" y="1435727"/>
                </a:lnTo>
                <a:lnTo>
                  <a:pt x="397794" y="1236270"/>
                </a:lnTo>
                <a:cubicBezTo>
                  <a:pt x="172987" y="1204173"/>
                  <a:pt x="0" y="1010830"/>
                  <a:pt x="0" y="776220"/>
                </a:cubicBezTo>
                <a:cubicBezTo>
                  <a:pt x="0" y="776220"/>
                  <a:pt x="0" y="537024"/>
                  <a:pt x="0" y="499578"/>
                </a:cubicBezTo>
                <a:cubicBezTo>
                  <a:pt x="0" y="420101"/>
                  <a:pt x="125739" y="421630"/>
                  <a:pt x="125739" y="499578"/>
                </a:cubicBezTo>
                <a:lnTo>
                  <a:pt x="125739" y="776220"/>
                </a:lnTo>
                <a:cubicBezTo>
                  <a:pt x="125739" y="962685"/>
                  <a:pt x="276627" y="1114762"/>
                  <a:pt x="462569" y="1114762"/>
                </a:cubicBezTo>
                <a:cubicBezTo>
                  <a:pt x="464855" y="1114762"/>
                  <a:pt x="467141" y="1114762"/>
                  <a:pt x="469427" y="1114762"/>
                </a:cubicBezTo>
                <a:lnTo>
                  <a:pt x="471714" y="1114762"/>
                </a:lnTo>
                <a:lnTo>
                  <a:pt x="473238" y="1114762"/>
                </a:lnTo>
                <a:cubicBezTo>
                  <a:pt x="475524" y="1114762"/>
                  <a:pt x="477810" y="1114762"/>
                  <a:pt x="480096" y="1114762"/>
                </a:cubicBezTo>
                <a:cubicBezTo>
                  <a:pt x="666038" y="1114762"/>
                  <a:pt x="816926" y="962685"/>
                  <a:pt x="816926" y="776220"/>
                </a:cubicBezTo>
                <a:lnTo>
                  <a:pt x="816926" y="499578"/>
                </a:lnTo>
                <a:cubicBezTo>
                  <a:pt x="816926" y="459840"/>
                  <a:pt x="848361" y="440161"/>
                  <a:pt x="879795" y="440257"/>
                </a:cubicBezTo>
                <a:close/>
                <a:moveTo>
                  <a:pt x="467923" y="340"/>
                </a:moveTo>
                <a:cubicBezTo>
                  <a:pt x="469447" y="340"/>
                  <a:pt x="470972" y="-424"/>
                  <a:pt x="471734" y="340"/>
                </a:cubicBezTo>
                <a:cubicBezTo>
                  <a:pt x="473258" y="-424"/>
                  <a:pt x="474783" y="340"/>
                  <a:pt x="476307" y="340"/>
                </a:cubicBezTo>
                <a:cubicBezTo>
                  <a:pt x="600546" y="340"/>
                  <a:pt x="701919" y="101225"/>
                  <a:pt x="701919" y="225802"/>
                </a:cubicBezTo>
                <a:lnTo>
                  <a:pt x="701919" y="771495"/>
                </a:lnTo>
                <a:cubicBezTo>
                  <a:pt x="701919" y="896072"/>
                  <a:pt x="600546" y="996956"/>
                  <a:pt x="476307" y="996956"/>
                </a:cubicBezTo>
                <a:cubicBezTo>
                  <a:pt x="474783" y="996956"/>
                  <a:pt x="473258" y="996956"/>
                  <a:pt x="471734" y="996956"/>
                </a:cubicBezTo>
                <a:cubicBezTo>
                  <a:pt x="470210" y="996956"/>
                  <a:pt x="469447" y="996956"/>
                  <a:pt x="467923" y="996956"/>
                </a:cubicBezTo>
                <a:cubicBezTo>
                  <a:pt x="343684" y="996956"/>
                  <a:pt x="242311" y="896072"/>
                  <a:pt x="242311" y="771495"/>
                </a:cubicBezTo>
                <a:lnTo>
                  <a:pt x="242311" y="225802"/>
                </a:lnTo>
                <a:cubicBezTo>
                  <a:pt x="242311" y="101225"/>
                  <a:pt x="343684" y="340"/>
                  <a:pt x="467923" y="3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Rectangle 3">
            <a:extLst>
              <a:ext uri="{FF2B5EF4-FFF2-40B4-BE49-F238E27FC236}">
                <a16:creationId xmlns:a16="http://schemas.microsoft.com/office/drawing/2014/main" id="{BEAC69DA-92E1-4926-A8C2-973AF21198A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605213" y="2276475"/>
            <a:ext cx="6310312" cy="1160463"/>
          </a:xfrm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chemeClr val="accent2"/>
                </a:solidFill>
              </a:rPr>
              <a:t>Your title</a:t>
            </a:r>
          </a:p>
        </p:txBody>
      </p:sp>
      <p:sp>
        <p:nvSpPr>
          <p:cNvPr id="7179" name="Rectangle 4">
            <a:extLst>
              <a:ext uri="{FF2B5EF4-FFF2-40B4-BE49-F238E27FC236}">
                <a16:creationId xmlns:a16="http://schemas.microsoft.com/office/drawing/2014/main" id="{C5B9937F-1DE1-45DE-9DEA-DB4D3101A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3343275"/>
            <a:ext cx="6696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subtitle</a:t>
            </a:r>
          </a:p>
        </p:txBody>
      </p:sp>
      <p:sp>
        <p:nvSpPr>
          <p:cNvPr id="7180" name="TextBox 36">
            <a:extLst>
              <a:ext uri="{FF2B5EF4-FFF2-40B4-BE49-F238E27FC236}">
                <a16:creationId xmlns:a16="http://schemas.microsoft.com/office/drawing/2014/main" id="{AEB8511F-C5C1-46E4-A8C4-51B7EE7F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763" y="504666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Reporting Person:</a:t>
            </a:r>
          </a:p>
        </p:txBody>
      </p:sp>
    </p:spTree>
  </p:cSld>
  <p:clrMapOvr>
    <a:masterClrMapping/>
  </p:clrMapOvr>
  <p:transition spd="slow" advTm="787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nimBg="1" autoUpdateAnimBg="0"/>
      <p:bldP spid="7174" grpId="0" animBg="1" autoUpdateAnimBg="0"/>
      <p:bldP spid="7175" grpId="0" animBg="1" autoUpdateAnimBg="0"/>
      <p:bldP spid="7176" grpId="0" animBg="1" autoUpdateAnimBg="0"/>
      <p:bldP spid="7178" grpId="0" autoUpdateAnimBg="0"/>
      <p:bldP spid="7179" grpId="0" autoUpdateAnimBg="0"/>
      <p:bldP spid="718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5">
            <a:extLst>
              <a:ext uri="{FF2B5EF4-FFF2-40B4-BE49-F238E27FC236}">
                <a16:creationId xmlns:a16="http://schemas.microsoft.com/office/drawing/2014/main" id="{78238E73-70A1-4A3A-97FF-770BA298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7411" name="Freeform 5">
            <a:extLst>
              <a:ext uri="{FF2B5EF4-FFF2-40B4-BE49-F238E27FC236}">
                <a16:creationId xmlns:a16="http://schemas.microsoft.com/office/drawing/2014/main" id="{4D963EC3-1235-4B17-9ECF-BC622BC65482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右箭头 17">
            <a:extLst>
              <a:ext uri="{FF2B5EF4-FFF2-40B4-BE49-F238E27FC236}">
                <a16:creationId xmlns:a16="http://schemas.microsoft.com/office/drawing/2014/main" id="{993A6FE2-8879-4705-9444-A955BDEF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2565400"/>
            <a:ext cx="2495550" cy="1511300"/>
          </a:xfrm>
          <a:prstGeom prst="rightArrow">
            <a:avLst>
              <a:gd name="adj1" fmla="val 69093"/>
              <a:gd name="adj2" fmla="val 4443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13" name="TextBox 18">
            <a:extLst>
              <a:ext uri="{FF2B5EF4-FFF2-40B4-BE49-F238E27FC236}">
                <a16:creationId xmlns:a16="http://schemas.microsoft.com/office/drawing/2014/main" id="{F6D117CF-BC66-4A54-AE2C-B9F9DE7B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121025"/>
            <a:ext cx="211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7414" name="右箭头 19">
            <a:extLst>
              <a:ext uri="{FF2B5EF4-FFF2-40B4-BE49-F238E27FC236}">
                <a16:creationId xmlns:a16="http://schemas.microsoft.com/office/drawing/2014/main" id="{A37908A3-5D2F-4588-8941-BEC8A3D6E9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98625" y="2552700"/>
            <a:ext cx="4632325" cy="1512888"/>
          </a:xfrm>
          <a:prstGeom prst="rightArrow">
            <a:avLst>
              <a:gd name="adj1" fmla="val 69093"/>
              <a:gd name="adj2" fmla="val 4441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15" name="TextBox 20">
            <a:extLst>
              <a:ext uri="{FF2B5EF4-FFF2-40B4-BE49-F238E27FC236}">
                <a16:creationId xmlns:a16="http://schemas.microsoft.com/office/drawing/2014/main" id="{59DCEA5E-20D0-4511-9E75-41AEE56BC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3106738"/>
            <a:ext cx="176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7416" name="右箭头 21">
            <a:extLst>
              <a:ext uri="{FF2B5EF4-FFF2-40B4-BE49-F238E27FC236}">
                <a16:creationId xmlns:a16="http://schemas.microsoft.com/office/drawing/2014/main" id="{EA641B61-ECC2-481B-BAC6-8C2F7591467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946776" y="1076325"/>
            <a:ext cx="1871662" cy="1512887"/>
          </a:xfrm>
          <a:prstGeom prst="rightArrow">
            <a:avLst>
              <a:gd name="adj1" fmla="val 69093"/>
              <a:gd name="adj2" fmla="val 4439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17" name="TextBox 22">
            <a:extLst>
              <a:ext uri="{FF2B5EF4-FFF2-40B4-BE49-F238E27FC236}">
                <a16:creationId xmlns:a16="http://schemas.microsoft.com/office/drawing/2014/main" id="{33719A7A-4B42-4669-91D9-99DAA198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1433513"/>
            <a:ext cx="493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7418" name="右箭头 23">
            <a:extLst>
              <a:ext uri="{FF2B5EF4-FFF2-40B4-BE49-F238E27FC236}">
                <a16:creationId xmlns:a16="http://schemas.microsoft.com/office/drawing/2014/main" id="{252D245A-6274-4CAB-A21E-54257C7563E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5749925" y="4214813"/>
            <a:ext cx="2243137" cy="1512888"/>
          </a:xfrm>
          <a:prstGeom prst="rightArrow">
            <a:avLst>
              <a:gd name="adj1" fmla="val 69093"/>
              <a:gd name="adj2" fmla="val 4438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19" name="TextBox 24">
            <a:extLst>
              <a:ext uri="{FF2B5EF4-FFF2-40B4-BE49-F238E27FC236}">
                <a16:creationId xmlns:a16="http://schemas.microsoft.com/office/drawing/2014/main" id="{E9595934-1126-4CAD-B882-2200467C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006850"/>
            <a:ext cx="4921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7420" name="TextBox 26">
            <a:extLst>
              <a:ext uri="{FF2B5EF4-FFF2-40B4-BE49-F238E27FC236}">
                <a16:creationId xmlns:a16="http://schemas.microsoft.com/office/drawing/2014/main" id="{5A5682B6-1B6A-4394-B0E9-9EBA6B5F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2" y="4285457"/>
            <a:ext cx="2386012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TextBox 27">
            <a:extLst>
              <a:ext uri="{FF2B5EF4-FFF2-40B4-BE49-F238E27FC236}">
                <a16:creationId xmlns:a16="http://schemas.microsoft.com/office/drawing/2014/main" id="{3107FF42-DE4A-4469-9D15-FECE331A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4197350"/>
            <a:ext cx="2284413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TextBox 28">
            <a:extLst>
              <a:ext uri="{FF2B5EF4-FFF2-40B4-BE49-F238E27FC236}">
                <a16:creationId xmlns:a16="http://schemas.microsoft.com/office/drawing/2014/main" id="{2C715862-A025-4D94-BCE6-DC720286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1216025"/>
            <a:ext cx="2246312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TextBox 29">
            <a:extLst>
              <a:ext uri="{FF2B5EF4-FFF2-40B4-BE49-F238E27FC236}">
                <a16:creationId xmlns:a16="http://schemas.microsoft.com/office/drawing/2014/main" id="{02147282-5645-43EB-BF5C-3734A855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4868863"/>
            <a:ext cx="2400300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9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nimBg="1" autoUpdateAnimBg="0"/>
      <p:bldP spid="17413" grpId="0" autoUpdateAnimBg="0"/>
      <p:bldP spid="17414" grpId="0" animBg="1" autoUpdateAnimBg="0"/>
      <p:bldP spid="17415" grpId="0" autoUpdateAnimBg="0"/>
      <p:bldP spid="17416" grpId="0" animBg="1" autoUpdateAnimBg="0"/>
      <p:bldP spid="17417" grpId="0" autoUpdateAnimBg="0"/>
      <p:bldP spid="17418" grpId="0" animBg="1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5">
            <a:extLst>
              <a:ext uri="{FF2B5EF4-FFF2-40B4-BE49-F238E27FC236}">
                <a16:creationId xmlns:a16="http://schemas.microsoft.com/office/drawing/2014/main" id="{CF8AE208-6068-44FD-B42A-9CFF0CE51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8435" name="Freeform 5">
            <a:extLst>
              <a:ext uri="{FF2B5EF4-FFF2-40B4-BE49-F238E27FC236}">
                <a16:creationId xmlns:a16="http://schemas.microsoft.com/office/drawing/2014/main" id="{681D20CE-F124-4785-B8E9-F6532B6196C0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Freeform 42">
            <a:extLst>
              <a:ext uri="{FF2B5EF4-FFF2-40B4-BE49-F238E27FC236}">
                <a16:creationId xmlns:a16="http://schemas.microsoft.com/office/drawing/2014/main" id="{6F16E751-54C9-4C3E-80EE-51880C82FF39}"/>
              </a:ext>
            </a:extLst>
          </p:cNvPr>
          <p:cNvSpPr>
            <a:spLocks/>
          </p:cNvSpPr>
          <p:nvPr/>
        </p:nvSpPr>
        <p:spPr bwMode="auto">
          <a:xfrm>
            <a:off x="2103438" y="1609725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Freeform 42">
            <a:extLst>
              <a:ext uri="{FF2B5EF4-FFF2-40B4-BE49-F238E27FC236}">
                <a16:creationId xmlns:a16="http://schemas.microsoft.com/office/drawing/2014/main" id="{03CE38D0-79B8-4B88-974B-69EA373D527A}"/>
              </a:ext>
            </a:extLst>
          </p:cNvPr>
          <p:cNvSpPr>
            <a:spLocks/>
          </p:cNvSpPr>
          <p:nvPr/>
        </p:nvSpPr>
        <p:spPr bwMode="auto">
          <a:xfrm flipH="1">
            <a:off x="6454775" y="1609725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Freeform 42">
            <a:extLst>
              <a:ext uri="{FF2B5EF4-FFF2-40B4-BE49-F238E27FC236}">
                <a16:creationId xmlns:a16="http://schemas.microsoft.com/office/drawing/2014/main" id="{49A6A992-8BE0-4168-B346-D78A4079C5D0}"/>
              </a:ext>
            </a:extLst>
          </p:cNvPr>
          <p:cNvSpPr>
            <a:spLocks/>
          </p:cNvSpPr>
          <p:nvPr/>
        </p:nvSpPr>
        <p:spPr bwMode="auto">
          <a:xfrm flipV="1">
            <a:off x="2103438" y="4941888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Freeform 42">
            <a:extLst>
              <a:ext uri="{FF2B5EF4-FFF2-40B4-BE49-F238E27FC236}">
                <a16:creationId xmlns:a16="http://schemas.microsoft.com/office/drawing/2014/main" id="{069B9B4B-0509-480D-A09A-EB409B1B7B59}"/>
              </a:ext>
            </a:extLst>
          </p:cNvPr>
          <p:cNvSpPr>
            <a:spLocks/>
          </p:cNvSpPr>
          <p:nvPr/>
        </p:nvSpPr>
        <p:spPr bwMode="auto">
          <a:xfrm flipH="1" flipV="1">
            <a:off x="6454775" y="4941888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矩形 32">
            <a:extLst>
              <a:ext uri="{FF2B5EF4-FFF2-40B4-BE49-F238E27FC236}">
                <a16:creationId xmlns:a16="http://schemas.microsoft.com/office/drawing/2014/main" id="{5EEBB595-644C-419A-8241-0600EF58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1663"/>
            <a:ext cx="12196763" cy="1150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441" name="TextBox 33">
            <a:extLst>
              <a:ext uri="{FF2B5EF4-FFF2-40B4-BE49-F238E27FC236}">
                <a16:creationId xmlns:a16="http://schemas.microsoft.com/office/drawing/2014/main" id="{F52285F1-1829-42FE-BA6A-A27EA840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468688"/>
            <a:ext cx="6326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work highlights for the year September</a:t>
            </a:r>
          </a:p>
        </p:txBody>
      </p:sp>
      <p:grpSp>
        <p:nvGrpSpPr>
          <p:cNvPr id="18442" name="组合 34">
            <a:extLst>
              <a:ext uri="{FF2B5EF4-FFF2-40B4-BE49-F238E27FC236}">
                <a16:creationId xmlns:a16="http://schemas.microsoft.com/office/drawing/2014/main" id="{B073A375-B3CE-4E9B-8A70-2EE0AB878321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2278063"/>
            <a:ext cx="1154113" cy="1155700"/>
            <a:chOff x="0" y="0"/>
            <a:chExt cx="1154113" cy="1155699"/>
          </a:xfrm>
        </p:grpSpPr>
        <p:sp>
          <p:nvSpPr>
            <p:cNvPr id="18443" name="Oval 30">
              <a:extLst>
                <a:ext uri="{FF2B5EF4-FFF2-40B4-BE49-F238E27FC236}">
                  <a16:creationId xmlns:a16="http://schemas.microsoft.com/office/drawing/2014/main" id="{D8F2D16F-008D-42C6-99C5-B0879607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44" name="Freeform 34">
              <a:extLst>
                <a:ext uri="{FF2B5EF4-FFF2-40B4-BE49-F238E27FC236}">
                  <a16:creationId xmlns:a16="http://schemas.microsoft.com/office/drawing/2014/main" id="{6ABC8BFB-15FF-4021-8F43-ED18C1D9B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5" name="组合 37">
            <a:extLst>
              <a:ext uri="{FF2B5EF4-FFF2-40B4-BE49-F238E27FC236}">
                <a16:creationId xmlns:a16="http://schemas.microsoft.com/office/drawing/2014/main" id="{621FFBD3-F018-4286-BF57-B7B50912ADE3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3852863"/>
            <a:ext cx="1154113" cy="1155700"/>
            <a:chOff x="0" y="0"/>
            <a:chExt cx="1154113" cy="1155699"/>
          </a:xfrm>
        </p:grpSpPr>
        <p:sp>
          <p:nvSpPr>
            <p:cNvPr id="18446" name="Oval 31">
              <a:extLst>
                <a:ext uri="{FF2B5EF4-FFF2-40B4-BE49-F238E27FC236}">
                  <a16:creationId xmlns:a16="http://schemas.microsoft.com/office/drawing/2014/main" id="{700408AC-3CB7-4DF9-88DD-8739B54D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47" name="Freeform 35">
              <a:extLst>
                <a:ext uri="{FF2B5EF4-FFF2-40B4-BE49-F238E27FC236}">
                  <a16:creationId xmlns:a16="http://schemas.microsoft.com/office/drawing/2014/main" id="{8AC06831-2095-438F-9103-CB2E86E32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8" name="组合 40">
            <a:extLst>
              <a:ext uri="{FF2B5EF4-FFF2-40B4-BE49-F238E27FC236}">
                <a16:creationId xmlns:a16="http://schemas.microsoft.com/office/drawing/2014/main" id="{5907934E-3FDC-402F-AC3C-700161025CA2}"/>
              </a:ext>
            </a:extLst>
          </p:cNvPr>
          <p:cNvGrpSpPr>
            <a:grpSpLocks/>
          </p:cNvGrpSpPr>
          <p:nvPr/>
        </p:nvGrpSpPr>
        <p:grpSpPr bwMode="auto">
          <a:xfrm>
            <a:off x="9077325" y="2309813"/>
            <a:ext cx="1155700" cy="1155700"/>
            <a:chOff x="0" y="0"/>
            <a:chExt cx="1155700" cy="1155699"/>
          </a:xfrm>
        </p:grpSpPr>
        <p:sp>
          <p:nvSpPr>
            <p:cNvPr id="18449" name="Oval 33">
              <a:extLst>
                <a:ext uri="{FF2B5EF4-FFF2-40B4-BE49-F238E27FC236}">
                  <a16:creationId xmlns:a16="http://schemas.microsoft.com/office/drawing/2014/main" id="{926AA0E8-C7EE-4EA7-9EB7-4BC6BBB5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0" name="Freeform 36">
              <a:extLst>
                <a:ext uri="{FF2B5EF4-FFF2-40B4-BE49-F238E27FC236}">
                  <a16:creationId xmlns:a16="http://schemas.microsoft.com/office/drawing/2014/main" id="{06EA119E-B351-4EB7-B503-DEBCEF3E7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1" name="组合 43">
            <a:extLst>
              <a:ext uri="{FF2B5EF4-FFF2-40B4-BE49-F238E27FC236}">
                <a16:creationId xmlns:a16="http://schemas.microsoft.com/office/drawing/2014/main" id="{1A377F1B-BA5B-493D-96D0-FC71C9CFD332}"/>
              </a:ext>
            </a:extLst>
          </p:cNvPr>
          <p:cNvGrpSpPr>
            <a:grpSpLocks/>
          </p:cNvGrpSpPr>
          <p:nvPr/>
        </p:nvGrpSpPr>
        <p:grpSpPr bwMode="auto">
          <a:xfrm>
            <a:off x="9124950" y="3883025"/>
            <a:ext cx="1154113" cy="1155700"/>
            <a:chOff x="0" y="0"/>
            <a:chExt cx="1154113" cy="1155699"/>
          </a:xfrm>
        </p:grpSpPr>
        <p:sp>
          <p:nvSpPr>
            <p:cNvPr id="18452" name="Oval 32">
              <a:extLst>
                <a:ext uri="{FF2B5EF4-FFF2-40B4-BE49-F238E27FC236}">
                  <a16:creationId xmlns:a16="http://schemas.microsoft.com/office/drawing/2014/main" id="{135C7073-831C-4DE9-9659-F45F1BD1F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3" name="Freeform 37">
              <a:extLst>
                <a:ext uri="{FF2B5EF4-FFF2-40B4-BE49-F238E27FC236}">
                  <a16:creationId xmlns:a16="http://schemas.microsoft.com/office/drawing/2014/main" id="{337768AE-7453-4883-B4F0-E306B36F5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4" name="TextBox 46">
            <a:extLst>
              <a:ext uri="{FF2B5EF4-FFF2-40B4-BE49-F238E27FC236}">
                <a16:creationId xmlns:a16="http://schemas.microsoft.com/office/drawing/2014/main" id="{EBD4CDEA-9E44-4B3A-BF55-ABEA5D24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11572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TextBox 47">
            <a:extLst>
              <a:ext uri="{FF2B5EF4-FFF2-40B4-BE49-F238E27FC236}">
                <a16:creationId xmlns:a16="http://schemas.microsoft.com/office/drawing/2014/main" id="{4BA7CD1A-1834-4B82-9CE1-DDDE167F4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1673225"/>
            <a:ext cx="259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 here you can add the main content</a:t>
            </a:r>
          </a:p>
        </p:txBody>
      </p:sp>
      <p:sp>
        <p:nvSpPr>
          <p:cNvPr id="18456" name="TextBox 48">
            <a:extLst>
              <a:ext uri="{FF2B5EF4-FFF2-40B4-BE49-F238E27FC236}">
                <a16:creationId xmlns:a16="http://schemas.microsoft.com/office/drawing/2014/main" id="{5A2D1341-ACE2-4935-948E-E551D3061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1157288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7" name="TextBox 49">
            <a:extLst>
              <a:ext uri="{FF2B5EF4-FFF2-40B4-BE49-F238E27FC236}">
                <a16:creationId xmlns:a16="http://schemas.microsoft.com/office/drawing/2014/main" id="{3492CB91-21C9-4115-895D-EF9DA1D9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673225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 here you can add the main content</a:t>
            </a:r>
          </a:p>
        </p:txBody>
      </p:sp>
      <p:sp>
        <p:nvSpPr>
          <p:cNvPr id="18458" name="TextBox 50">
            <a:extLst>
              <a:ext uri="{FF2B5EF4-FFF2-40B4-BE49-F238E27FC236}">
                <a16:creationId xmlns:a16="http://schemas.microsoft.com/office/drawing/2014/main" id="{9BF4EA7D-0734-451A-9C65-8A46091B9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5732463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9" name="TextBox 51">
            <a:extLst>
              <a:ext uri="{FF2B5EF4-FFF2-40B4-BE49-F238E27FC236}">
                <a16:creationId xmlns:a16="http://schemas.microsoft.com/office/drawing/2014/main" id="{FB0A64F0-D3A6-4456-97AE-039DDA76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4460875"/>
            <a:ext cx="259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 here you can add the main content</a:t>
            </a:r>
          </a:p>
        </p:txBody>
      </p:sp>
      <p:sp>
        <p:nvSpPr>
          <p:cNvPr id="18460" name="TextBox 52">
            <a:extLst>
              <a:ext uri="{FF2B5EF4-FFF2-40B4-BE49-F238E27FC236}">
                <a16:creationId xmlns:a16="http://schemas.microsoft.com/office/drawing/2014/main" id="{89FA860B-EE30-4463-BC47-5BB438E7E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5732463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1" name="TextBox 53">
            <a:extLst>
              <a:ext uri="{FF2B5EF4-FFF2-40B4-BE49-F238E27FC236}">
                <a16:creationId xmlns:a16="http://schemas.microsoft.com/office/drawing/2014/main" id="{95F4C6C0-E924-4AE7-A463-C3E05B52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460875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 here you can add the main content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9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9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38" dur="1000" spd="-998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40" dur="1000" spd="-998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42" dur="1000" spd="-998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4" dur="1000" spd="-998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40" grpId="0" animBg="1" autoUpdateAnimBg="0"/>
      <p:bldP spid="18441" grpId="0" autoUpdateAnimBg="0"/>
      <p:bldP spid="18454" grpId="0" autoUpdateAnimBg="0"/>
      <p:bldP spid="18455" grpId="0" autoUpdateAnimBg="0"/>
      <p:bldP spid="18456" grpId="0" autoUpdateAnimBg="0"/>
      <p:bldP spid="18457" grpId="0" autoUpdateAnimBg="0"/>
      <p:bldP spid="18458" grpId="0" autoUpdateAnimBg="0"/>
      <p:bldP spid="18459" grpId="0" autoUpdateAnimBg="0"/>
      <p:bldP spid="18460" grpId="0" autoUpdateAnimBg="0"/>
      <p:bldP spid="184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5">
            <a:extLst>
              <a:ext uri="{FF2B5EF4-FFF2-40B4-BE49-F238E27FC236}">
                <a16:creationId xmlns:a16="http://schemas.microsoft.com/office/drawing/2014/main" id="{5CD8B712-F992-4541-8A7E-1CE372C8A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9459" name="Freeform 5">
            <a:extLst>
              <a:ext uri="{FF2B5EF4-FFF2-40B4-BE49-F238E27FC236}">
                <a16:creationId xmlns:a16="http://schemas.microsoft.com/office/drawing/2014/main" id="{AD2569FD-2A4F-444A-93FD-AA741370F066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矩形 3">
            <a:extLst>
              <a:ext uri="{FF2B5EF4-FFF2-40B4-BE49-F238E27FC236}">
                <a16:creationId xmlns:a16="http://schemas.microsoft.com/office/drawing/2014/main" id="{6E1A826D-5BE5-49E2-BBE4-2FBBEA24B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1160463"/>
            <a:ext cx="6818313" cy="5148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1" name="矩形 4">
            <a:extLst>
              <a:ext uri="{FF2B5EF4-FFF2-40B4-BE49-F238E27FC236}">
                <a16:creationId xmlns:a16="http://schemas.microsoft.com/office/drawing/2014/main" id="{8E33FE7B-31BC-40E4-AF82-9A3B200A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1538288"/>
            <a:ext cx="4711700" cy="4392612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2" name="Freeform 7">
            <a:extLst>
              <a:ext uri="{FF2B5EF4-FFF2-40B4-BE49-F238E27FC236}">
                <a16:creationId xmlns:a16="http://schemas.microsoft.com/office/drawing/2014/main" id="{F0CAE807-31F2-4C51-85E6-D716213413D5}"/>
              </a:ext>
            </a:extLst>
          </p:cNvPr>
          <p:cNvSpPr>
            <a:spLocks noEditPoints="1"/>
          </p:cNvSpPr>
          <p:nvPr/>
        </p:nvSpPr>
        <p:spPr bwMode="auto">
          <a:xfrm>
            <a:off x="985838" y="4941888"/>
            <a:ext cx="581025" cy="579437"/>
          </a:xfrm>
          <a:custGeom>
            <a:avLst/>
            <a:gdLst>
              <a:gd name="T0" fmla="*/ 397 w 794"/>
              <a:gd name="T1" fmla="*/ 0 h 794"/>
              <a:gd name="T2" fmla="*/ 794 w 794"/>
              <a:gd name="T3" fmla="*/ 397 h 794"/>
              <a:gd name="T4" fmla="*/ 397 w 794"/>
              <a:gd name="T5" fmla="*/ 794 h 794"/>
              <a:gd name="T6" fmla="*/ 0 w 794"/>
              <a:gd name="T7" fmla="*/ 397 h 794"/>
              <a:gd name="T8" fmla="*/ 397 w 794"/>
              <a:gd name="T9" fmla="*/ 0 h 794"/>
              <a:gd name="T10" fmla="*/ 145 w 794"/>
              <a:gd name="T11" fmla="*/ 220 h 794"/>
              <a:gd name="T12" fmla="*/ 220 w 794"/>
              <a:gd name="T13" fmla="*/ 145 h 794"/>
              <a:gd name="T14" fmla="*/ 397 w 794"/>
              <a:gd name="T15" fmla="*/ 321 h 794"/>
              <a:gd name="T16" fmla="*/ 574 w 794"/>
              <a:gd name="T17" fmla="*/ 145 h 794"/>
              <a:gd name="T18" fmla="*/ 649 w 794"/>
              <a:gd name="T19" fmla="*/ 220 h 794"/>
              <a:gd name="T20" fmla="*/ 473 w 794"/>
              <a:gd name="T21" fmla="*/ 397 h 794"/>
              <a:gd name="T22" fmla="*/ 649 w 794"/>
              <a:gd name="T23" fmla="*/ 574 h 794"/>
              <a:gd name="T24" fmla="*/ 574 w 794"/>
              <a:gd name="T25" fmla="*/ 649 h 794"/>
              <a:gd name="T26" fmla="*/ 397 w 794"/>
              <a:gd name="T27" fmla="*/ 473 h 794"/>
              <a:gd name="T28" fmla="*/ 220 w 794"/>
              <a:gd name="T29" fmla="*/ 649 h 794"/>
              <a:gd name="T30" fmla="*/ 145 w 794"/>
              <a:gd name="T31" fmla="*/ 574 h 794"/>
              <a:gd name="T32" fmla="*/ 321 w 794"/>
              <a:gd name="T33" fmla="*/ 397 h 794"/>
              <a:gd name="T34" fmla="*/ 145 w 794"/>
              <a:gd name="T35" fmla="*/ 22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6"/>
                  <a:pt x="616" y="794"/>
                  <a:pt x="397" y="794"/>
                </a:cubicBezTo>
                <a:cubicBezTo>
                  <a:pt x="178" y="794"/>
                  <a:pt x="0" y="616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145" y="220"/>
                </a:moveTo>
                <a:lnTo>
                  <a:pt x="220" y="145"/>
                </a:lnTo>
                <a:lnTo>
                  <a:pt x="397" y="321"/>
                </a:lnTo>
                <a:lnTo>
                  <a:pt x="574" y="145"/>
                </a:lnTo>
                <a:lnTo>
                  <a:pt x="649" y="220"/>
                </a:lnTo>
                <a:lnTo>
                  <a:pt x="473" y="397"/>
                </a:lnTo>
                <a:lnTo>
                  <a:pt x="649" y="574"/>
                </a:lnTo>
                <a:lnTo>
                  <a:pt x="574" y="649"/>
                </a:lnTo>
                <a:lnTo>
                  <a:pt x="397" y="473"/>
                </a:lnTo>
                <a:lnTo>
                  <a:pt x="220" y="649"/>
                </a:lnTo>
                <a:lnTo>
                  <a:pt x="145" y="574"/>
                </a:lnTo>
                <a:lnTo>
                  <a:pt x="321" y="397"/>
                </a:lnTo>
                <a:lnTo>
                  <a:pt x="145" y="2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Freeform 8">
            <a:extLst>
              <a:ext uri="{FF2B5EF4-FFF2-40B4-BE49-F238E27FC236}">
                <a16:creationId xmlns:a16="http://schemas.microsoft.com/office/drawing/2014/main" id="{9A197389-8996-48E9-8914-A2CBCE97CCB1}"/>
              </a:ext>
            </a:extLst>
          </p:cNvPr>
          <p:cNvSpPr>
            <a:spLocks noEditPoints="1"/>
          </p:cNvSpPr>
          <p:nvPr/>
        </p:nvSpPr>
        <p:spPr bwMode="auto">
          <a:xfrm>
            <a:off x="985838" y="1844675"/>
            <a:ext cx="581025" cy="579438"/>
          </a:xfrm>
          <a:custGeom>
            <a:avLst/>
            <a:gdLst>
              <a:gd name="T0" fmla="*/ 397 w 794"/>
              <a:gd name="T1" fmla="*/ 0 h 794"/>
              <a:gd name="T2" fmla="*/ 794 w 794"/>
              <a:gd name="T3" fmla="*/ 397 h 794"/>
              <a:gd name="T4" fmla="*/ 397 w 794"/>
              <a:gd name="T5" fmla="*/ 794 h 794"/>
              <a:gd name="T6" fmla="*/ 0 w 794"/>
              <a:gd name="T7" fmla="*/ 397 h 794"/>
              <a:gd name="T8" fmla="*/ 397 w 794"/>
              <a:gd name="T9" fmla="*/ 0 h 794"/>
              <a:gd name="T10" fmla="*/ 702 w 794"/>
              <a:gd name="T11" fmla="*/ 250 h 794"/>
              <a:gd name="T12" fmla="*/ 627 w 794"/>
              <a:gd name="T13" fmla="*/ 175 h 794"/>
              <a:gd name="T14" fmla="*/ 332 w 794"/>
              <a:gd name="T15" fmla="*/ 469 h 794"/>
              <a:gd name="T16" fmla="*/ 167 w 794"/>
              <a:gd name="T17" fmla="*/ 304 h 794"/>
              <a:gd name="T18" fmla="*/ 92 w 794"/>
              <a:gd name="T19" fmla="*/ 379 h 794"/>
              <a:gd name="T20" fmla="*/ 257 w 794"/>
              <a:gd name="T21" fmla="*/ 545 h 794"/>
              <a:gd name="T22" fmla="*/ 332 w 794"/>
              <a:gd name="T23" fmla="*/ 620 h 794"/>
              <a:gd name="T24" fmla="*/ 408 w 794"/>
              <a:gd name="T25" fmla="*/ 545 h 794"/>
              <a:gd name="T26" fmla="*/ 408 w 794"/>
              <a:gd name="T27" fmla="*/ 545 h 794"/>
              <a:gd name="T28" fmla="*/ 702 w 794"/>
              <a:gd name="T29" fmla="*/ 25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7"/>
                  <a:pt x="616" y="794"/>
                  <a:pt x="397" y="794"/>
                </a:cubicBezTo>
                <a:cubicBezTo>
                  <a:pt x="178" y="794"/>
                  <a:pt x="0" y="617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702" y="250"/>
                </a:moveTo>
                <a:lnTo>
                  <a:pt x="627" y="175"/>
                </a:lnTo>
                <a:lnTo>
                  <a:pt x="332" y="469"/>
                </a:lnTo>
                <a:lnTo>
                  <a:pt x="167" y="304"/>
                </a:lnTo>
                <a:lnTo>
                  <a:pt x="92" y="379"/>
                </a:lnTo>
                <a:lnTo>
                  <a:pt x="257" y="545"/>
                </a:lnTo>
                <a:lnTo>
                  <a:pt x="332" y="620"/>
                </a:lnTo>
                <a:lnTo>
                  <a:pt x="408" y="545"/>
                </a:lnTo>
                <a:lnTo>
                  <a:pt x="702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8">
            <a:extLst>
              <a:ext uri="{FF2B5EF4-FFF2-40B4-BE49-F238E27FC236}">
                <a16:creationId xmlns:a16="http://schemas.microsoft.com/office/drawing/2014/main" id="{91254BA2-1E76-45CE-926F-AE508C7A6AC4}"/>
              </a:ext>
            </a:extLst>
          </p:cNvPr>
          <p:cNvSpPr>
            <a:spLocks noEditPoints="1"/>
          </p:cNvSpPr>
          <p:nvPr/>
        </p:nvSpPr>
        <p:spPr bwMode="auto">
          <a:xfrm>
            <a:off x="985838" y="2881313"/>
            <a:ext cx="581025" cy="579437"/>
          </a:xfrm>
          <a:custGeom>
            <a:avLst/>
            <a:gdLst>
              <a:gd name="T0" fmla="*/ 397 w 794"/>
              <a:gd name="T1" fmla="*/ 0 h 794"/>
              <a:gd name="T2" fmla="*/ 794 w 794"/>
              <a:gd name="T3" fmla="*/ 397 h 794"/>
              <a:gd name="T4" fmla="*/ 397 w 794"/>
              <a:gd name="T5" fmla="*/ 794 h 794"/>
              <a:gd name="T6" fmla="*/ 0 w 794"/>
              <a:gd name="T7" fmla="*/ 397 h 794"/>
              <a:gd name="T8" fmla="*/ 397 w 794"/>
              <a:gd name="T9" fmla="*/ 0 h 794"/>
              <a:gd name="T10" fmla="*/ 702 w 794"/>
              <a:gd name="T11" fmla="*/ 250 h 794"/>
              <a:gd name="T12" fmla="*/ 627 w 794"/>
              <a:gd name="T13" fmla="*/ 175 h 794"/>
              <a:gd name="T14" fmla="*/ 332 w 794"/>
              <a:gd name="T15" fmla="*/ 469 h 794"/>
              <a:gd name="T16" fmla="*/ 167 w 794"/>
              <a:gd name="T17" fmla="*/ 304 h 794"/>
              <a:gd name="T18" fmla="*/ 92 w 794"/>
              <a:gd name="T19" fmla="*/ 379 h 794"/>
              <a:gd name="T20" fmla="*/ 257 w 794"/>
              <a:gd name="T21" fmla="*/ 545 h 794"/>
              <a:gd name="T22" fmla="*/ 332 w 794"/>
              <a:gd name="T23" fmla="*/ 620 h 794"/>
              <a:gd name="T24" fmla="*/ 408 w 794"/>
              <a:gd name="T25" fmla="*/ 545 h 794"/>
              <a:gd name="T26" fmla="*/ 408 w 794"/>
              <a:gd name="T27" fmla="*/ 545 h 794"/>
              <a:gd name="T28" fmla="*/ 702 w 794"/>
              <a:gd name="T29" fmla="*/ 25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7"/>
                  <a:pt x="616" y="794"/>
                  <a:pt x="397" y="794"/>
                </a:cubicBezTo>
                <a:cubicBezTo>
                  <a:pt x="178" y="794"/>
                  <a:pt x="0" y="617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702" y="250"/>
                </a:moveTo>
                <a:lnTo>
                  <a:pt x="627" y="175"/>
                </a:lnTo>
                <a:lnTo>
                  <a:pt x="332" y="469"/>
                </a:lnTo>
                <a:lnTo>
                  <a:pt x="167" y="304"/>
                </a:lnTo>
                <a:lnTo>
                  <a:pt x="92" y="379"/>
                </a:lnTo>
                <a:lnTo>
                  <a:pt x="257" y="545"/>
                </a:lnTo>
                <a:lnTo>
                  <a:pt x="332" y="620"/>
                </a:lnTo>
                <a:lnTo>
                  <a:pt x="408" y="545"/>
                </a:lnTo>
                <a:lnTo>
                  <a:pt x="702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8">
            <a:extLst>
              <a:ext uri="{FF2B5EF4-FFF2-40B4-BE49-F238E27FC236}">
                <a16:creationId xmlns:a16="http://schemas.microsoft.com/office/drawing/2014/main" id="{E1851ED4-7DC1-49D4-9DC0-EC1AA8088916}"/>
              </a:ext>
            </a:extLst>
          </p:cNvPr>
          <p:cNvSpPr>
            <a:spLocks noEditPoints="1"/>
          </p:cNvSpPr>
          <p:nvPr/>
        </p:nvSpPr>
        <p:spPr bwMode="auto">
          <a:xfrm>
            <a:off x="985838" y="3892550"/>
            <a:ext cx="581025" cy="579438"/>
          </a:xfrm>
          <a:custGeom>
            <a:avLst/>
            <a:gdLst>
              <a:gd name="T0" fmla="*/ 397 w 794"/>
              <a:gd name="T1" fmla="*/ 0 h 794"/>
              <a:gd name="T2" fmla="*/ 794 w 794"/>
              <a:gd name="T3" fmla="*/ 397 h 794"/>
              <a:gd name="T4" fmla="*/ 397 w 794"/>
              <a:gd name="T5" fmla="*/ 794 h 794"/>
              <a:gd name="T6" fmla="*/ 0 w 794"/>
              <a:gd name="T7" fmla="*/ 397 h 794"/>
              <a:gd name="T8" fmla="*/ 397 w 794"/>
              <a:gd name="T9" fmla="*/ 0 h 794"/>
              <a:gd name="T10" fmla="*/ 702 w 794"/>
              <a:gd name="T11" fmla="*/ 250 h 794"/>
              <a:gd name="T12" fmla="*/ 627 w 794"/>
              <a:gd name="T13" fmla="*/ 175 h 794"/>
              <a:gd name="T14" fmla="*/ 332 w 794"/>
              <a:gd name="T15" fmla="*/ 469 h 794"/>
              <a:gd name="T16" fmla="*/ 167 w 794"/>
              <a:gd name="T17" fmla="*/ 304 h 794"/>
              <a:gd name="T18" fmla="*/ 92 w 794"/>
              <a:gd name="T19" fmla="*/ 379 h 794"/>
              <a:gd name="T20" fmla="*/ 257 w 794"/>
              <a:gd name="T21" fmla="*/ 545 h 794"/>
              <a:gd name="T22" fmla="*/ 332 w 794"/>
              <a:gd name="T23" fmla="*/ 620 h 794"/>
              <a:gd name="T24" fmla="*/ 408 w 794"/>
              <a:gd name="T25" fmla="*/ 545 h 794"/>
              <a:gd name="T26" fmla="*/ 408 w 794"/>
              <a:gd name="T27" fmla="*/ 545 h 794"/>
              <a:gd name="T28" fmla="*/ 702 w 794"/>
              <a:gd name="T29" fmla="*/ 25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7"/>
                  <a:pt x="616" y="794"/>
                  <a:pt x="397" y="794"/>
                </a:cubicBezTo>
                <a:cubicBezTo>
                  <a:pt x="178" y="794"/>
                  <a:pt x="0" y="617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702" y="250"/>
                </a:moveTo>
                <a:lnTo>
                  <a:pt x="627" y="175"/>
                </a:lnTo>
                <a:lnTo>
                  <a:pt x="332" y="469"/>
                </a:lnTo>
                <a:lnTo>
                  <a:pt x="167" y="304"/>
                </a:lnTo>
                <a:lnTo>
                  <a:pt x="92" y="379"/>
                </a:lnTo>
                <a:lnTo>
                  <a:pt x="257" y="545"/>
                </a:lnTo>
                <a:lnTo>
                  <a:pt x="332" y="620"/>
                </a:lnTo>
                <a:lnTo>
                  <a:pt x="408" y="545"/>
                </a:lnTo>
                <a:lnTo>
                  <a:pt x="702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TextBox 9">
            <a:extLst>
              <a:ext uri="{FF2B5EF4-FFF2-40B4-BE49-F238E27FC236}">
                <a16:creationId xmlns:a16="http://schemas.microsoft.com/office/drawing/2014/main" id="{57E5308D-769F-4E59-B07A-6A5CC696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1811338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</a:t>
            </a:r>
          </a:p>
        </p:txBody>
      </p:sp>
      <p:sp>
        <p:nvSpPr>
          <p:cNvPr id="19467" name="TextBox 10">
            <a:extLst>
              <a:ext uri="{FF2B5EF4-FFF2-40B4-BE49-F238E27FC236}">
                <a16:creationId xmlns:a16="http://schemas.microsoft.com/office/drawing/2014/main" id="{68C82DAA-D10B-4470-8A46-0A81FB84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2876550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</a:t>
            </a:r>
          </a:p>
        </p:txBody>
      </p:sp>
      <p:sp>
        <p:nvSpPr>
          <p:cNvPr id="19468" name="TextBox 11">
            <a:extLst>
              <a:ext uri="{FF2B5EF4-FFF2-40B4-BE49-F238E27FC236}">
                <a16:creationId xmlns:a16="http://schemas.microsoft.com/office/drawing/2014/main" id="{A39CCBE8-A1C8-42B4-8D59-A1F417DA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3886200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</a:t>
            </a:r>
          </a:p>
        </p:txBody>
      </p:sp>
      <p:sp>
        <p:nvSpPr>
          <p:cNvPr id="19469" name="TextBox 12">
            <a:extLst>
              <a:ext uri="{FF2B5EF4-FFF2-40B4-BE49-F238E27FC236}">
                <a16:creationId xmlns:a16="http://schemas.microsoft.com/office/drawing/2014/main" id="{1989985B-BC72-4869-AE2B-BFEB55EF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4922838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9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39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nimBg="1" autoUpdateAnimBg="0"/>
      <p:bldP spid="19461" grpId="0" animBg="1" autoUpdateAnimBg="0"/>
      <p:bldP spid="19466" grpId="0" autoUpdateAnimBg="0"/>
      <p:bldP spid="19467" grpId="0" autoUpdateAnimBg="0"/>
      <p:bldP spid="19468" grpId="0" autoUpdateAnimBg="0"/>
      <p:bldP spid="194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5">
            <a:extLst>
              <a:ext uri="{FF2B5EF4-FFF2-40B4-BE49-F238E27FC236}">
                <a16:creationId xmlns:a16="http://schemas.microsoft.com/office/drawing/2014/main" id="{45321124-96BA-45B3-90E5-1A9AF6A2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0483" name="Freeform 5">
            <a:extLst>
              <a:ext uri="{FF2B5EF4-FFF2-40B4-BE49-F238E27FC236}">
                <a16:creationId xmlns:a16="http://schemas.microsoft.com/office/drawing/2014/main" id="{EB34749F-C3C0-4ED4-9AB4-CB28968FFAB3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矩形 3">
            <a:extLst>
              <a:ext uri="{FF2B5EF4-FFF2-40B4-BE49-F238E27FC236}">
                <a16:creationId xmlns:a16="http://schemas.microsoft.com/office/drawing/2014/main" id="{6A3F7367-D774-4240-83D4-198859F89883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3835400" y="1458913"/>
            <a:ext cx="4065587" cy="40655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5" name="圆角矩形 4">
            <a:extLst>
              <a:ext uri="{FF2B5EF4-FFF2-40B4-BE49-F238E27FC236}">
                <a16:creationId xmlns:a16="http://schemas.microsoft.com/office/drawing/2014/main" id="{4461E655-C23E-4AA9-B01D-936CE7125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1628775"/>
            <a:ext cx="1798637" cy="1798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6" name="圆角矩形 5">
            <a:extLst>
              <a:ext uri="{FF2B5EF4-FFF2-40B4-BE49-F238E27FC236}">
                <a16:creationId xmlns:a16="http://schemas.microsoft.com/office/drawing/2014/main" id="{FC964381-68F9-49EE-80C9-38BE17A9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1628775"/>
            <a:ext cx="1798638" cy="1798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7" name="圆角矩形 6">
            <a:extLst>
              <a:ext uri="{FF2B5EF4-FFF2-40B4-BE49-F238E27FC236}">
                <a16:creationId xmlns:a16="http://schemas.microsoft.com/office/drawing/2014/main" id="{BEDE4104-2946-4C87-8DF0-D5438145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3717925"/>
            <a:ext cx="1798637" cy="1798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8" name="圆角矩形 7">
            <a:extLst>
              <a:ext uri="{FF2B5EF4-FFF2-40B4-BE49-F238E27FC236}">
                <a16:creationId xmlns:a16="http://schemas.microsoft.com/office/drawing/2014/main" id="{480D48B2-61CF-4FA6-B4BB-A0C1BFE2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3717925"/>
            <a:ext cx="1798638" cy="1798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9" name="TextBox 8">
            <a:extLst>
              <a:ext uri="{FF2B5EF4-FFF2-40B4-BE49-F238E27FC236}">
                <a16:creationId xmlns:a16="http://schemas.microsoft.com/office/drawing/2014/main" id="{D6E754BF-625F-4037-9CDE-C75562C9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2155825"/>
            <a:ext cx="104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0490" name="TextBox 9">
            <a:extLst>
              <a:ext uri="{FF2B5EF4-FFF2-40B4-BE49-F238E27FC236}">
                <a16:creationId xmlns:a16="http://schemas.microsoft.com/office/drawing/2014/main" id="{B4D876B6-13CE-4171-A7D1-AAF226AC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2143125"/>
            <a:ext cx="104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0491" name="TextBox 10">
            <a:extLst>
              <a:ext uri="{FF2B5EF4-FFF2-40B4-BE49-F238E27FC236}">
                <a16:creationId xmlns:a16="http://schemas.microsoft.com/office/drawing/2014/main" id="{6B07C509-AD41-48E4-AF2A-E31FF4009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4246563"/>
            <a:ext cx="104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0492" name="TextBox 11">
            <a:extLst>
              <a:ext uri="{FF2B5EF4-FFF2-40B4-BE49-F238E27FC236}">
                <a16:creationId xmlns:a16="http://schemas.microsoft.com/office/drawing/2014/main" id="{07AAF3E3-ED16-470F-8CFF-385665F9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4232275"/>
            <a:ext cx="104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0493" name="TextBox 12">
            <a:extLst>
              <a:ext uri="{FF2B5EF4-FFF2-40B4-BE49-F238E27FC236}">
                <a16:creationId xmlns:a16="http://schemas.microsoft.com/office/drawing/2014/main" id="{2180F822-0AAF-43F8-A1AE-BF97D991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2095500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text</a:t>
            </a:r>
          </a:p>
        </p:txBody>
      </p:sp>
      <p:sp>
        <p:nvSpPr>
          <p:cNvPr id="20494" name="TextBox 14">
            <a:extLst>
              <a:ext uri="{FF2B5EF4-FFF2-40B4-BE49-F238E27FC236}">
                <a16:creationId xmlns:a16="http://schemas.microsoft.com/office/drawing/2014/main" id="{8FAFE288-A5E3-4C9A-AFCC-567FEC0C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4114800"/>
            <a:ext cx="2592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text</a:t>
            </a:r>
          </a:p>
          <a:p>
            <a:pPr eaLnBrk="1" hangingPunct="1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TextBox 15">
            <a:extLst>
              <a:ext uri="{FF2B5EF4-FFF2-40B4-BE49-F238E27FC236}">
                <a16:creationId xmlns:a16="http://schemas.microsoft.com/office/drawing/2014/main" id="{2B4463D0-905F-4713-B418-2FEB53FF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095500"/>
            <a:ext cx="2671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text</a:t>
            </a:r>
          </a:p>
        </p:txBody>
      </p:sp>
      <p:sp>
        <p:nvSpPr>
          <p:cNvPr id="20496" name="TextBox 16">
            <a:extLst>
              <a:ext uri="{FF2B5EF4-FFF2-40B4-BE49-F238E27FC236}">
                <a16:creationId xmlns:a16="http://schemas.microsoft.com/office/drawing/2014/main" id="{170879A5-B7F5-459D-AEBF-00C4A26D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4114800"/>
            <a:ext cx="2671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text</a:t>
            </a:r>
          </a:p>
          <a:p>
            <a:pPr eaLnBrk="1" hangingPunct="1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334E-6 L 0.09358 0.12188 " pathEditMode="relative" rAng="0" ptsTypes="AA">
                                      <p:cBhvr>
                                        <p:cTn id="34" dur="500" spd="-998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700" y="6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334E-6 L -0.09149 0.12188 " pathEditMode="relative" rAng="0" ptsTypes="AA">
                                      <p:cBhvr>
                                        <p:cTn id="43" dur="500" spd="-99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400" y="6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0083E-6 L -0.09149 -0.11702 " pathEditMode="relative" rAng="0" ptsTypes="AA">
                                      <p:cBhvr>
                                        <p:cTn id="52" dur="500" spd="-998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400" y="-57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0083E-6 L 0.09358 -0.11702 " pathEditMode="relative" rAng="0" ptsTypes="AA">
                                      <p:cBhvr>
                                        <p:cTn id="61" dur="500" spd="-998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7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9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39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39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nimBg="1" autoUpdateAnimBg="0"/>
      <p:bldP spid="20484" grpId="1" animBg="1" autoUpdateAnimBg="0"/>
      <p:bldP spid="20485" grpId="0" animBg="1" autoUpdateAnimBg="0"/>
      <p:bldP spid="20485" grpId="1" animBg="1" autoUpdateAnimBg="0"/>
      <p:bldP spid="20485" grpId="2" animBg="1" autoUpdateAnimBg="0"/>
      <p:bldP spid="20486" grpId="0" animBg="1" autoUpdateAnimBg="0"/>
      <p:bldP spid="20486" grpId="1" animBg="1" autoUpdateAnimBg="0"/>
      <p:bldP spid="20486" grpId="2" animBg="1" autoUpdateAnimBg="0"/>
      <p:bldP spid="20487" grpId="0" animBg="1" autoUpdateAnimBg="0"/>
      <p:bldP spid="20487" grpId="1" animBg="1" autoUpdateAnimBg="0"/>
      <p:bldP spid="20487" grpId="2" animBg="1" autoUpdateAnimBg="0"/>
      <p:bldP spid="20488" grpId="0" animBg="1" autoUpdateAnimBg="0"/>
      <p:bldP spid="20488" grpId="1" animBg="1" autoUpdateAnimBg="0"/>
      <p:bldP spid="20488" grpId="2" animBg="1" autoUpdateAnimBg="0"/>
      <p:bldP spid="20489" grpId="0" autoUpdateAnimBg="0"/>
      <p:bldP spid="20490" grpId="0" autoUpdateAnimBg="0"/>
      <p:bldP spid="20491" grpId="0" autoUpdateAnimBg="0"/>
      <p:bldP spid="20492" grpId="0" autoUpdateAnimBg="0"/>
      <p:bldP spid="20493" grpId="0" autoUpdateAnimBg="0"/>
      <p:bldP spid="20494" grpId="0" autoUpdateAnimBg="0"/>
      <p:bldP spid="20495" grpId="0" autoUpdateAnimBg="0"/>
      <p:bldP spid="204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5">
            <a:extLst>
              <a:ext uri="{FF2B5EF4-FFF2-40B4-BE49-F238E27FC236}">
                <a16:creationId xmlns:a16="http://schemas.microsoft.com/office/drawing/2014/main" id="{A2A34A05-813B-4285-9CA2-4ABA15F90693}"/>
              </a:ext>
            </a:extLst>
          </p:cNvPr>
          <p:cNvSpPr>
            <a:spLocks/>
          </p:cNvSpPr>
          <p:nvPr/>
        </p:nvSpPr>
        <p:spPr bwMode="auto">
          <a:xfrm>
            <a:off x="771525" y="1754188"/>
            <a:ext cx="2936875" cy="48736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0162D386-E7E7-4F5C-8F37-8F09DE9A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4725"/>
            <a:ext cx="12196763" cy="2443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FE7BFB73-FDCD-4BAE-BC46-96EFB95B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754188"/>
            <a:ext cx="2514600" cy="2687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1509" name="TextBox 23">
            <a:extLst>
              <a:ext uri="{FF2B5EF4-FFF2-40B4-BE49-F238E27FC236}">
                <a16:creationId xmlns:a16="http://schemas.microsoft.com/office/drawing/2014/main" id="{F275337C-8804-448D-B31F-84AEC83D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063875"/>
            <a:ext cx="8280920" cy="12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     Subsection Heading II  </a:t>
            </a:r>
            <a:endParaRPr lang="en-US" altLang="zh-CN" sz="2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III     Subsection Heading IV</a:t>
            </a:r>
          </a:p>
        </p:txBody>
      </p:sp>
      <p:sp>
        <p:nvSpPr>
          <p:cNvPr id="21510" name="TextBox 25">
            <a:extLst>
              <a:ext uri="{FF2B5EF4-FFF2-40B4-BE49-F238E27FC236}">
                <a16:creationId xmlns:a16="http://schemas.microsoft.com/office/drawing/2014/main" id="{964E5372-51EB-458B-B962-1DBCCFD84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349500"/>
            <a:ext cx="551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Third title</a:t>
            </a:r>
          </a:p>
        </p:txBody>
      </p:sp>
      <p:sp>
        <p:nvSpPr>
          <p:cNvPr id="21511" name="TextBox 26">
            <a:extLst>
              <a:ext uri="{FF2B5EF4-FFF2-40B4-BE49-F238E27FC236}">
                <a16:creationId xmlns:a16="http://schemas.microsoft.com/office/drawing/2014/main" id="{7CED5697-E6E9-4EB1-BA2D-A9C57B73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244725"/>
            <a:ext cx="208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1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5">
            <a:extLst>
              <a:ext uri="{FF2B5EF4-FFF2-40B4-BE49-F238E27FC236}">
                <a16:creationId xmlns:a16="http://schemas.microsoft.com/office/drawing/2014/main" id="{AAF221D9-554E-4A31-8919-E4920729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2531" name="Freeform 5">
            <a:extLst>
              <a:ext uri="{FF2B5EF4-FFF2-40B4-BE49-F238E27FC236}">
                <a16:creationId xmlns:a16="http://schemas.microsoft.com/office/drawing/2014/main" id="{CD6629EE-82D6-4FEC-B4B1-458D0919DCE4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Oval 6">
            <a:extLst>
              <a:ext uri="{FF2B5EF4-FFF2-40B4-BE49-F238E27FC236}">
                <a16:creationId xmlns:a16="http://schemas.microsoft.com/office/drawing/2014/main" id="{E070DC00-60E4-4A0F-8B07-B6FACEDA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355975"/>
            <a:ext cx="2617787" cy="2617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3" name="Oval 7">
            <a:extLst>
              <a:ext uri="{FF2B5EF4-FFF2-40B4-BE49-F238E27FC236}">
                <a16:creationId xmlns:a16="http://schemas.microsoft.com/office/drawing/2014/main" id="{40FE47E7-7E65-4939-9681-5E8174F2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719513"/>
            <a:ext cx="2149475" cy="2146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4" name="Oval 8">
            <a:extLst>
              <a:ext uri="{FF2B5EF4-FFF2-40B4-BE49-F238E27FC236}">
                <a16:creationId xmlns:a16="http://schemas.microsoft.com/office/drawing/2014/main" id="{3454DAE0-9D77-49BE-B6C3-F7F097B2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051300"/>
            <a:ext cx="1738312" cy="17383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5" name="Oval 9">
            <a:extLst>
              <a:ext uri="{FF2B5EF4-FFF2-40B4-BE49-F238E27FC236}">
                <a16:creationId xmlns:a16="http://schemas.microsoft.com/office/drawing/2014/main" id="{9B42EF3B-8DBD-4F48-A824-6CD7196C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325" y="4283075"/>
            <a:ext cx="1528763" cy="15287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6" name="Freeform 10">
            <a:extLst>
              <a:ext uri="{FF2B5EF4-FFF2-40B4-BE49-F238E27FC236}">
                <a16:creationId xmlns:a16="http://schemas.microsoft.com/office/drawing/2014/main" id="{453222D5-A284-4961-BBCA-87B9D7A880C9}"/>
              </a:ext>
            </a:extLst>
          </p:cNvPr>
          <p:cNvSpPr>
            <a:spLocks/>
          </p:cNvSpPr>
          <p:nvPr/>
        </p:nvSpPr>
        <p:spPr bwMode="auto">
          <a:xfrm>
            <a:off x="2368550" y="2714625"/>
            <a:ext cx="2803525" cy="895350"/>
          </a:xfrm>
          <a:custGeom>
            <a:avLst/>
            <a:gdLst>
              <a:gd name="T0" fmla="*/ 0 w 3292"/>
              <a:gd name="T1" fmla="*/ 650 h 1052"/>
              <a:gd name="T2" fmla="*/ 1668 w 3292"/>
              <a:gd name="T3" fmla="*/ 55 h 1052"/>
              <a:gd name="T4" fmla="*/ 3292 w 3292"/>
              <a:gd name="T5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2" h="1052">
                <a:moveTo>
                  <a:pt x="0" y="650"/>
                </a:moveTo>
                <a:cubicBezTo>
                  <a:pt x="428" y="234"/>
                  <a:pt x="1027" y="0"/>
                  <a:pt x="1668" y="55"/>
                </a:cubicBezTo>
                <a:cubicBezTo>
                  <a:pt x="2362" y="115"/>
                  <a:pt x="2949" y="502"/>
                  <a:pt x="3292" y="1052"/>
                </a:cubicBezTo>
              </a:path>
            </a:pathLst>
          </a:custGeom>
          <a:noFill/>
          <a:ln w="11" cap="flat" cmpd="sng">
            <a:solidFill>
              <a:schemeClr val="accent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11">
            <a:extLst>
              <a:ext uri="{FF2B5EF4-FFF2-40B4-BE49-F238E27FC236}">
                <a16:creationId xmlns:a16="http://schemas.microsoft.com/office/drawing/2014/main" id="{1C9CFBAB-0088-4133-940D-CDFB0F29D77E}"/>
              </a:ext>
            </a:extLst>
          </p:cNvPr>
          <p:cNvSpPr>
            <a:spLocks/>
          </p:cNvSpPr>
          <p:nvPr/>
        </p:nvSpPr>
        <p:spPr bwMode="auto">
          <a:xfrm>
            <a:off x="5688013" y="3208338"/>
            <a:ext cx="2489200" cy="765175"/>
          </a:xfrm>
          <a:custGeom>
            <a:avLst/>
            <a:gdLst>
              <a:gd name="T0" fmla="*/ 0 w 2923"/>
              <a:gd name="T1" fmla="*/ 592 h 899"/>
              <a:gd name="T2" fmla="*/ 1469 w 2923"/>
              <a:gd name="T3" fmla="*/ 40 h 899"/>
              <a:gd name="T4" fmla="*/ 2923 w 2923"/>
              <a:gd name="T5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3" h="899">
                <a:moveTo>
                  <a:pt x="0" y="592"/>
                </a:moveTo>
                <a:cubicBezTo>
                  <a:pt x="373" y="217"/>
                  <a:pt x="900" y="0"/>
                  <a:pt x="1469" y="40"/>
                </a:cubicBezTo>
                <a:cubicBezTo>
                  <a:pt x="2085" y="83"/>
                  <a:pt x="2611" y="417"/>
                  <a:pt x="2923" y="899"/>
                </a:cubicBezTo>
              </a:path>
            </a:pathLst>
          </a:custGeom>
          <a:noFill/>
          <a:ln w="11" cap="flat" cmpd="sng">
            <a:solidFill>
              <a:schemeClr val="accent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2">
            <a:extLst>
              <a:ext uri="{FF2B5EF4-FFF2-40B4-BE49-F238E27FC236}">
                <a16:creationId xmlns:a16="http://schemas.microsoft.com/office/drawing/2014/main" id="{95F95EF7-D19A-43BF-9DE0-7B754783A7C8}"/>
              </a:ext>
            </a:extLst>
          </p:cNvPr>
          <p:cNvSpPr>
            <a:spLocks/>
          </p:cNvSpPr>
          <p:nvPr/>
        </p:nvSpPr>
        <p:spPr bwMode="auto">
          <a:xfrm>
            <a:off x="8609013" y="3605213"/>
            <a:ext cx="2160587" cy="606425"/>
          </a:xfrm>
          <a:custGeom>
            <a:avLst/>
            <a:gdLst>
              <a:gd name="T0" fmla="*/ 0 w 2537"/>
              <a:gd name="T1" fmla="*/ 540 h 712"/>
              <a:gd name="T2" fmla="*/ 1252 w 2537"/>
              <a:gd name="T3" fmla="*/ 16 h 712"/>
              <a:gd name="T4" fmla="*/ 2537 w 2537"/>
              <a:gd name="T5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7" h="712">
                <a:moveTo>
                  <a:pt x="0" y="540"/>
                </a:moveTo>
                <a:cubicBezTo>
                  <a:pt x="310" y="204"/>
                  <a:pt x="759" y="0"/>
                  <a:pt x="1252" y="16"/>
                </a:cubicBezTo>
                <a:cubicBezTo>
                  <a:pt x="1787" y="33"/>
                  <a:pt x="2253" y="306"/>
                  <a:pt x="2537" y="712"/>
                </a:cubicBezTo>
              </a:path>
            </a:pathLst>
          </a:custGeom>
          <a:noFill/>
          <a:ln w="11" cap="flat" cmpd="sng">
            <a:solidFill>
              <a:schemeClr val="accent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E2B50E5E-0EBA-4268-A2B3-EE38CBE4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1608138"/>
            <a:ext cx="5799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22540" name="单圆角矩形 11">
            <a:extLst>
              <a:ext uri="{FF2B5EF4-FFF2-40B4-BE49-F238E27FC236}">
                <a16:creationId xmlns:a16="http://schemas.microsoft.com/office/drawing/2014/main" id="{B88C5565-FF24-4E8F-8368-AA55507B435F}"/>
              </a:ext>
            </a:extLst>
          </p:cNvPr>
          <p:cNvSpPr>
            <a:spLocks/>
          </p:cNvSpPr>
          <p:nvPr/>
        </p:nvSpPr>
        <p:spPr bwMode="auto">
          <a:xfrm>
            <a:off x="2892425" y="1681163"/>
            <a:ext cx="381000" cy="511175"/>
          </a:xfrm>
          <a:custGeom>
            <a:avLst/>
            <a:gdLst>
              <a:gd name="T0" fmla="*/ 0 w 380640"/>
              <a:gd name="T1" fmla="*/ 0 h 510062"/>
              <a:gd name="T2" fmla="*/ 317199 w 380640"/>
              <a:gd name="T3" fmla="*/ 0 h 510062"/>
              <a:gd name="T4" fmla="*/ 380640 w 380640"/>
              <a:gd name="T5" fmla="*/ 63441 h 510062"/>
              <a:gd name="T6" fmla="*/ 380640 w 380640"/>
              <a:gd name="T7" fmla="*/ 510062 h 510062"/>
              <a:gd name="T8" fmla="*/ 0 w 380640"/>
              <a:gd name="T9" fmla="*/ 510062 h 510062"/>
              <a:gd name="T10" fmla="*/ 0 w 380640"/>
              <a:gd name="T11" fmla="*/ 0 h 510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640" h="510062">
                <a:moveTo>
                  <a:pt x="0" y="0"/>
                </a:moveTo>
                <a:lnTo>
                  <a:pt x="317199" y="0"/>
                </a:lnTo>
                <a:cubicBezTo>
                  <a:pt x="352236" y="0"/>
                  <a:pt x="380640" y="28404"/>
                  <a:pt x="380640" y="63441"/>
                </a:cubicBezTo>
                <a:lnTo>
                  <a:pt x="380640" y="510062"/>
                </a:lnTo>
                <a:lnTo>
                  <a:pt x="0" y="510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TextBox 12">
            <a:extLst>
              <a:ext uri="{FF2B5EF4-FFF2-40B4-BE49-F238E27FC236}">
                <a16:creationId xmlns:a16="http://schemas.microsoft.com/office/drawing/2014/main" id="{12ABED25-16E6-4CD5-9A28-8F196699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4392613"/>
            <a:ext cx="16335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56%</a:t>
            </a:r>
            <a:endParaRPr lang="zh-CN" altLang="en-US" sz="4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TextBox 14">
            <a:extLst>
              <a:ext uri="{FF2B5EF4-FFF2-40B4-BE49-F238E27FC236}">
                <a16:creationId xmlns:a16="http://schemas.microsoft.com/office/drawing/2014/main" id="{E4C53569-29E3-4362-BCFE-0B24B7D79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4186238"/>
            <a:ext cx="17605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50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TextBox 15">
            <a:extLst>
              <a:ext uri="{FF2B5EF4-FFF2-40B4-BE49-F238E27FC236}">
                <a16:creationId xmlns:a16="http://schemas.microsoft.com/office/drawing/2014/main" id="{0EA6FB86-12A8-4705-96D1-F0D3BE24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4565650"/>
            <a:ext cx="163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38%</a:t>
            </a:r>
            <a:endParaRPr lang="zh-CN" altLang="en-US" sz="40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4" name="TextBox 16">
            <a:extLst>
              <a:ext uri="{FF2B5EF4-FFF2-40B4-BE49-F238E27FC236}">
                <a16:creationId xmlns:a16="http://schemas.microsoft.com/office/drawing/2014/main" id="{A89A5BF9-DE78-4874-B01C-0EBA0BA0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938" y="4716463"/>
            <a:ext cx="1633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28%</a:t>
            </a:r>
            <a:endParaRPr lang="zh-CN" altLang="en-US" sz="40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490"/>
                            </p:stCondLst>
                            <p:childTnLst>
                              <p:par>
                                <p:cTn id="8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9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90"/>
                            </p:stCondLst>
                            <p:childTnLst>
                              <p:par>
                                <p:cTn id="9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19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690"/>
                            </p:stCondLst>
                            <p:childTnLst>
                              <p:par>
                                <p:cTn id="10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29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790"/>
                            </p:stCondLst>
                            <p:childTnLst>
                              <p:par>
                                <p:cTn id="1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39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39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nimBg="1" autoUpdateAnimBg="0"/>
      <p:bldP spid="22533" grpId="0" animBg="1" autoUpdateAnimBg="0"/>
      <p:bldP spid="22534" grpId="0" animBg="1" autoUpdateAnimBg="0"/>
      <p:bldP spid="22535" grpId="0" animBg="1" autoUpdateAnimBg="0"/>
      <p:bldP spid="22539" grpId="0" autoUpdateAnimBg="0"/>
      <p:bldP spid="22541" grpId="0" autoUpdateAnimBg="0"/>
      <p:bldP spid="22542" grpId="0" autoUpdateAnimBg="0"/>
      <p:bldP spid="22543" grpId="0" autoUpdateAnimBg="0"/>
      <p:bldP spid="225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5">
            <a:extLst>
              <a:ext uri="{FF2B5EF4-FFF2-40B4-BE49-F238E27FC236}">
                <a16:creationId xmlns:a16="http://schemas.microsoft.com/office/drawing/2014/main" id="{0A0DA5EA-94C8-45ED-8A8B-F60ADAD0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3555" name="Freeform 5">
            <a:extLst>
              <a:ext uri="{FF2B5EF4-FFF2-40B4-BE49-F238E27FC236}">
                <a16:creationId xmlns:a16="http://schemas.microsoft.com/office/drawing/2014/main" id="{FCD0E7AF-EA33-4188-8175-5B4617D3B724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6">
            <a:extLst>
              <a:ext uri="{FF2B5EF4-FFF2-40B4-BE49-F238E27FC236}">
                <a16:creationId xmlns:a16="http://schemas.microsoft.com/office/drawing/2014/main" id="{4D3C45A6-E445-404C-913C-7EA712213901}"/>
              </a:ext>
            </a:extLst>
          </p:cNvPr>
          <p:cNvSpPr>
            <a:spLocks/>
          </p:cNvSpPr>
          <p:nvPr/>
        </p:nvSpPr>
        <p:spPr bwMode="auto">
          <a:xfrm>
            <a:off x="1724025" y="4578350"/>
            <a:ext cx="2725738" cy="1271588"/>
          </a:xfrm>
          <a:custGeom>
            <a:avLst/>
            <a:gdLst>
              <a:gd name="T0" fmla="*/ 222 w 4367"/>
              <a:gd name="T1" fmla="*/ 230 h 2224"/>
              <a:gd name="T2" fmla="*/ 3400 w 4367"/>
              <a:gd name="T3" fmla="*/ 230 h 2224"/>
              <a:gd name="T4" fmla="*/ 3433 w 4367"/>
              <a:gd name="T5" fmla="*/ 174 h 2224"/>
              <a:gd name="T6" fmla="*/ 3533 w 4367"/>
              <a:gd name="T7" fmla="*/ 0 h 2224"/>
              <a:gd name="T8" fmla="*/ 3634 w 4367"/>
              <a:gd name="T9" fmla="*/ 174 h 2224"/>
              <a:gd name="T10" fmla="*/ 3667 w 4367"/>
              <a:gd name="T11" fmla="*/ 230 h 2224"/>
              <a:gd name="T12" fmla="*/ 4146 w 4367"/>
              <a:gd name="T13" fmla="*/ 230 h 2224"/>
              <a:gd name="T14" fmla="*/ 4367 w 4367"/>
              <a:gd name="T15" fmla="*/ 452 h 2224"/>
              <a:gd name="T16" fmla="*/ 4367 w 4367"/>
              <a:gd name="T17" fmla="*/ 2003 h 2224"/>
              <a:gd name="T18" fmla="*/ 4146 w 4367"/>
              <a:gd name="T19" fmla="*/ 2224 h 2224"/>
              <a:gd name="T20" fmla="*/ 222 w 4367"/>
              <a:gd name="T21" fmla="*/ 2224 h 2224"/>
              <a:gd name="T22" fmla="*/ 0 w 4367"/>
              <a:gd name="T23" fmla="*/ 2003 h 2224"/>
              <a:gd name="T24" fmla="*/ 0 w 4367"/>
              <a:gd name="T25" fmla="*/ 452 h 2224"/>
              <a:gd name="T26" fmla="*/ 222 w 4367"/>
              <a:gd name="T27" fmla="*/ 23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7">
            <a:extLst>
              <a:ext uri="{FF2B5EF4-FFF2-40B4-BE49-F238E27FC236}">
                <a16:creationId xmlns:a16="http://schemas.microsoft.com/office/drawing/2014/main" id="{17F4B567-DFEB-41C1-B252-0ADC55B1056C}"/>
              </a:ext>
            </a:extLst>
          </p:cNvPr>
          <p:cNvSpPr>
            <a:spLocks/>
          </p:cNvSpPr>
          <p:nvPr/>
        </p:nvSpPr>
        <p:spPr bwMode="auto">
          <a:xfrm>
            <a:off x="1724025" y="1236663"/>
            <a:ext cx="2725738" cy="3440112"/>
          </a:xfrm>
          <a:custGeom>
            <a:avLst/>
            <a:gdLst>
              <a:gd name="T0" fmla="*/ 222 w 4367"/>
              <a:gd name="T1" fmla="*/ 0 h 6013"/>
              <a:gd name="T2" fmla="*/ 4146 w 4367"/>
              <a:gd name="T3" fmla="*/ 0 h 6013"/>
              <a:gd name="T4" fmla="*/ 4367 w 4367"/>
              <a:gd name="T5" fmla="*/ 222 h 6013"/>
              <a:gd name="T6" fmla="*/ 4367 w 4367"/>
              <a:gd name="T7" fmla="*/ 5791 h 6013"/>
              <a:gd name="T8" fmla="*/ 4146 w 4367"/>
              <a:gd name="T9" fmla="*/ 6013 h 6013"/>
              <a:gd name="T10" fmla="*/ 3730 w 4367"/>
              <a:gd name="T11" fmla="*/ 6013 h 6013"/>
              <a:gd name="T12" fmla="*/ 3533 w 4367"/>
              <a:gd name="T13" fmla="*/ 5672 h 6013"/>
              <a:gd name="T14" fmla="*/ 3337 w 4367"/>
              <a:gd name="T15" fmla="*/ 6013 h 6013"/>
              <a:gd name="T16" fmla="*/ 222 w 4367"/>
              <a:gd name="T17" fmla="*/ 6013 h 6013"/>
              <a:gd name="T18" fmla="*/ 0 w 4367"/>
              <a:gd name="T19" fmla="*/ 5791 h 6013"/>
              <a:gd name="T20" fmla="*/ 0 w 4367"/>
              <a:gd name="T21" fmla="*/ 222 h 6013"/>
              <a:gd name="T22" fmla="*/ 222 w 4367"/>
              <a:gd name="T23" fmla="*/ 0 h 6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6">
            <a:extLst>
              <a:ext uri="{FF2B5EF4-FFF2-40B4-BE49-F238E27FC236}">
                <a16:creationId xmlns:a16="http://schemas.microsoft.com/office/drawing/2014/main" id="{B9DA8394-BEBD-4CE5-BEC5-3D5E37E4CAAF}"/>
              </a:ext>
            </a:extLst>
          </p:cNvPr>
          <p:cNvSpPr>
            <a:spLocks/>
          </p:cNvSpPr>
          <p:nvPr/>
        </p:nvSpPr>
        <p:spPr bwMode="auto">
          <a:xfrm>
            <a:off x="4749800" y="4578350"/>
            <a:ext cx="2725738" cy="1271588"/>
          </a:xfrm>
          <a:custGeom>
            <a:avLst/>
            <a:gdLst>
              <a:gd name="T0" fmla="*/ 222 w 4367"/>
              <a:gd name="T1" fmla="*/ 230 h 2224"/>
              <a:gd name="T2" fmla="*/ 3400 w 4367"/>
              <a:gd name="T3" fmla="*/ 230 h 2224"/>
              <a:gd name="T4" fmla="*/ 3433 w 4367"/>
              <a:gd name="T5" fmla="*/ 174 h 2224"/>
              <a:gd name="T6" fmla="*/ 3533 w 4367"/>
              <a:gd name="T7" fmla="*/ 0 h 2224"/>
              <a:gd name="T8" fmla="*/ 3634 w 4367"/>
              <a:gd name="T9" fmla="*/ 174 h 2224"/>
              <a:gd name="T10" fmla="*/ 3667 w 4367"/>
              <a:gd name="T11" fmla="*/ 230 h 2224"/>
              <a:gd name="T12" fmla="*/ 4146 w 4367"/>
              <a:gd name="T13" fmla="*/ 230 h 2224"/>
              <a:gd name="T14" fmla="*/ 4367 w 4367"/>
              <a:gd name="T15" fmla="*/ 452 h 2224"/>
              <a:gd name="T16" fmla="*/ 4367 w 4367"/>
              <a:gd name="T17" fmla="*/ 2003 h 2224"/>
              <a:gd name="T18" fmla="*/ 4146 w 4367"/>
              <a:gd name="T19" fmla="*/ 2224 h 2224"/>
              <a:gd name="T20" fmla="*/ 222 w 4367"/>
              <a:gd name="T21" fmla="*/ 2224 h 2224"/>
              <a:gd name="T22" fmla="*/ 0 w 4367"/>
              <a:gd name="T23" fmla="*/ 2003 h 2224"/>
              <a:gd name="T24" fmla="*/ 0 w 4367"/>
              <a:gd name="T25" fmla="*/ 452 h 2224"/>
              <a:gd name="T26" fmla="*/ 222 w 4367"/>
              <a:gd name="T27" fmla="*/ 23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7">
            <a:extLst>
              <a:ext uri="{FF2B5EF4-FFF2-40B4-BE49-F238E27FC236}">
                <a16:creationId xmlns:a16="http://schemas.microsoft.com/office/drawing/2014/main" id="{861EBB40-BA91-4C8B-86DB-517B14F77100}"/>
              </a:ext>
            </a:extLst>
          </p:cNvPr>
          <p:cNvSpPr>
            <a:spLocks/>
          </p:cNvSpPr>
          <p:nvPr/>
        </p:nvSpPr>
        <p:spPr bwMode="auto">
          <a:xfrm>
            <a:off x="4749800" y="1236663"/>
            <a:ext cx="2725738" cy="3440112"/>
          </a:xfrm>
          <a:custGeom>
            <a:avLst/>
            <a:gdLst>
              <a:gd name="T0" fmla="*/ 222 w 4367"/>
              <a:gd name="T1" fmla="*/ 0 h 6013"/>
              <a:gd name="T2" fmla="*/ 4146 w 4367"/>
              <a:gd name="T3" fmla="*/ 0 h 6013"/>
              <a:gd name="T4" fmla="*/ 4367 w 4367"/>
              <a:gd name="T5" fmla="*/ 222 h 6013"/>
              <a:gd name="T6" fmla="*/ 4367 w 4367"/>
              <a:gd name="T7" fmla="*/ 5791 h 6013"/>
              <a:gd name="T8" fmla="*/ 4146 w 4367"/>
              <a:gd name="T9" fmla="*/ 6013 h 6013"/>
              <a:gd name="T10" fmla="*/ 3730 w 4367"/>
              <a:gd name="T11" fmla="*/ 6013 h 6013"/>
              <a:gd name="T12" fmla="*/ 3533 w 4367"/>
              <a:gd name="T13" fmla="*/ 5672 h 6013"/>
              <a:gd name="T14" fmla="*/ 3337 w 4367"/>
              <a:gd name="T15" fmla="*/ 6013 h 6013"/>
              <a:gd name="T16" fmla="*/ 222 w 4367"/>
              <a:gd name="T17" fmla="*/ 6013 h 6013"/>
              <a:gd name="T18" fmla="*/ 0 w 4367"/>
              <a:gd name="T19" fmla="*/ 5791 h 6013"/>
              <a:gd name="T20" fmla="*/ 0 w 4367"/>
              <a:gd name="T21" fmla="*/ 222 h 6013"/>
              <a:gd name="T22" fmla="*/ 222 w 4367"/>
              <a:gd name="T23" fmla="*/ 0 h 6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6">
            <a:extLst>
              <a:ext uri="{FF2B5EF4-FFF2-40B4-BE49-F238E27FC236}">
                <a16:creationId xmlns:a16="http://schemas.microsoft.com/office/drawing/2014/main" id="{0B1412FE-FB7B-46BE-9E05-83BAD23C2AA6}"/>
              </a:ext>
            </a:extLst>
          </p:cNvPr>
          <p:cNvSpPr>
            <a:spLocks/>
          </p:cNvSpPr>
          <p:nvPr/>
        </p:nvSpPr>
        <p:spPr bwMode="auto">
          <a:xfrm>
            <a:off x="7826375" y="4578350"/>
            <a:ext cx="2725738" cy="1271588"/>
          </a:xfrm>
          <a:custGeom>
            <a:avLst/>
            <a:gdLst>
              <a:gd name="T0" fmla="*/ 222 w 4367"/>
              <a:gd name="T1" fmla="*/ 230 h 2224"/>
              <a:gd name="T2" fmla="*/ 3400 w 4367"/>
              <a:gd name="T3" fmla="*/ 230 h 2224"/>
              <a:gd name="T4" fmla="*/ 3433 w 4367"/>
              <a:gd name="T5" fmla="*/ 174 h 2224"/>
              <a:gd name="T6" fmla="*/ 3533 w 4367"/>
              <a:gd name="T7" fmla="*/ 0 h 2224"/>
              <a:gd name="T8" fmla="*/ 3634 w 4367"/>
              <a:gd name="T9" fmla="*/ 174 h 2224"/>
              <a:gd name="T10" fmla="*/ 3667 w 4367"/>
              <a:gd name="T11" fmla="*/ 230 h 2224"/>
              <a:gd name="T12" fmla="*/ 4146 w 4367"/>
              <a:gd name="T13" fmla="*/ 230 h 2224"/>
              <a:gd name="T14" fmla="*/ 4367 w 4367"/>
              <a:gd name="T15" fmla="*/ 452 h 2224"/>
              <a:gd name="T16" fmla="*/ 4367 w 4367"/>
              <a:gd name="T17" fmla="*/ 2003 h 2224"/>
              <a:gd name="T18" fmla="*/ 4146 w 4367"/>
              <a:gd name="T19" fmla="*/ 2224 h 2224"/>
              <a:gd name="T20" fmla="*/ 222 w 4367"/>
              <a:gd name="T21" fmla="*/ 2224 h 2224"/>
              <a:gd name="T22" fmla="*/ 0 w 4367"/>
              <a:gd name="T23" fmla="*/ 2003 h 2224"/>
              <a:gd name="T24" fmla="*/ 0 w 4367"/>
              <a:gd name="T25" fmla="*/ 452 h 2224"/>
              <a:gd name="T26" fmla="*/ 222 w 4367"/>
              <a:gd name="T27" fmla="*/ 23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7">
            <a:extLst>
              <a:ext uri="{FF2B5EF4-FFF2-40B4-BE49-F238E27FC236}">
                <a16:creationId xmlns:a16="http://schemas.microsoft.com/office/drawing/2014/main" id="{5369F9D2-592E-432F-89EE-D604A215F5EC}"/>
              </a:ext>
            </a:extLst>
          </p:cNvPr>
          <p:cNvSpPr>
            <a:spLocks/>
          </p:cNvSpPr>
          <p:nvPr/>
        </p:nvSpPr>
        <p:spPr bwMode="auto">
          <a:xfrm>
            <a:off x="7826375" y="1236663"/>
            <a:ext cx="2725738" cy="3440112"/>
          </a:xfrm>
          <a:custGeom>
            <a:avLst/>
            <a:gdLst>
              <a:gd name="T0" fmla="*/ 222 w 4367"/>
              <a:gd name="T1" fmla="*/ 0 h 6013"/>
              <a:gd name="T2" fmla="*/ 4146 w 4367"/>
              <a:gd name="T3" fmla="*/ 0 h 6013"/>
              <a:gd name="T4" fmla="*/ 4367 w 4367"/>
              <a:gd name="T5" fmla="*/ 222 h 6013"/>
              <a:gd name="T6" fmla="*/ 4367 w 4367"/>
              <a:gd name="T7" fmla="*/ 5791 h 6013"/>
              <a:gd name="T8" fmla="*/ 4146 w 4367"/>
              <a:gd name="T9" fmla="*/ 6013 h 6013"/>
              <a:gd name="T10" fmla="*/ 3730 w 4367"/>
              <a:gd name="T11" fmla="*/ 6013 h 6013"/>
              <a:gd name="T12" fmla="*/ 3533 w 4367"/>
              <a:gd name="T13" fmla="*/ 5672 h 6013"/>
              <a:gd name="T14" fmla="*/ 3337 w 4367"/>
              <a:gd name="T15" fmla="*/ 6013 h 6013"/>
              <a:gd name="T16" fmla="*/ 222 w 4367"/>
              <a:gd name="T17" fmla="*/ 6013 h 6013"/>
              <a:gd name="T18" fmla="*/ 0 w 4367"/>
              <a:gd name="T19" fmla="*/ 5791 h 6013"/>
              <a:gd name="T20" fmla="*/ 0 w 4367"/>
              <a:gd name="T21" fmla="*/ 222 h 6013"/>
              <a:gd name="T22" fmla="*/ 222 w 4367"/>
              <a:gd name="T23" fmla="*/ 0 h 6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7" h="6013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TextBox 9">
            <a:extLst>
              <a:ext uri="{FF2B5EF4-FFF2-40B4-BE49-F238E27FC236}">
                <a16:creationId xmlns:a16="http://schemas.microsoft.com/office/drawing/2014/main" id="{2066359B-D24B-4FE2-BC69-3CC6E43F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4886325"/>
            <a:ext cx="255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description text of the picture here</a:t>
            </a:r>
          </a:p>
        </p:txBody>
      </p:sp>
      <p:sp>
        <p:nvSpPr>
          <p:cNvPr id="23563" name="TextBox 10">
            <a:extLst>
              <a:ext uri="{FF2B5EF4-FFF2-40B4-BE49-F238E27FC236}">
                <a16:creationId xmlns:a16="http://schemas.microsoft.com/office/drawing/2014/main" id="{A04A2C7F-C000-45E0-B4E3-F8764024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86325"/>
            <a:ext cx="255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description text of the picture here</a:t>
            </a:r>
          </a:p>
        </p:txBody>
      </p:sp>
      <p:sp>
        <p:nvSpPr>
          <p:cNvPr id="23564" name="TextBox 11">
            <a:extLst>
              <a:ext uri="{FF2B5EF4-FFF2-40B4-BE49-F238E27FC236}">
                <a16:creationId xmlns:a16="http://schemas.microsoft.com/office/drawing/2014/main" id="{9956C5AE-E668-45A3-8236-97955D3E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4886325"/>
            <a:ext cx="255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description text of the picture here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9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9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19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9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2" grpId="0" autoUpdateAnimBg="0"/>
      <p:bldP spid="23563" grpId="0" autoUpdateAnimBg="0"/>
      <p:bldP spid="235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>
            <a:extLst>
              <a:ext uri="{FF2B5EF4-FFF2-40B4-BE49-F238E27FC236}">
                <a16:creationId xmlns:a16="http://schemas.microsoft.com/office/drawing/2014/main" id="{84908729-BCE7-4747-8635-63421EBE0C67}"/>
              </a:ext>
            </a:extLst>
          </p:cNvPr>
          <p:cNvSpPr>
            <a:spLocks/>
          </p:cNvSpPr>
          <p:nvPr/>
        </p:nvSpPr>
        <p:spPr bwMode="auto">
          <a:xfrm>
            <a:off x="771525" y="1754188"/>
            <a:ext cx="2936875" cy="48736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11FA56C8-FE07-42C9-8B92-1ED3289B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4725"/>
            <a:ext cx="12196763" cy="2443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42C78A99-6423-45B5-8B4E-6ED19A84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754188"/>
            <a:ext cx="2514600" cy="2687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4581" name="TextBox 23">
            <a:extLst>
              <a:ext uri="{FF2B5EF4-FFF2-40B4-BE49-F238E27FC236}">
                <a16:creationId xmlns:a16="http://schemas.microsoft.com/office/drawing/2014/main" id="{5206EC69-B62B-48F5-BFB7-56C2A7DF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063875"/>
            <a:ext cx="8064896" cy="12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     Subsection Heading II  </a:t>
            </a:r>
            <a:endParaRPr lang="en-US" altLang="zh-CN" sz="2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III     Subsection Heading IV</a:t>
            </a:r>
          </a:p>
        </p:txBody>
      </p:sp>
      <p:sp>
        <p:nvSpPr>
          <p:cNvPr id="24582" name="TextBox 25">
            <a:extLst>
              <a:ext uri="{FF2B5EF4-FFF2-40B4-BE49-F238E27FC236}">
                <a16:creationId xmlns:a16="http://schemas.microsoft.com/office/drawing/2014/main" id="{208F3D72-00FA-4586-8532-D752354B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349500"/>
            <a:ext cx="551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IV</a:t>
            </a:r>
          </a:p>
        </p:txBody>
      </p:sp>
      <p:sp>
        <p:nvSpPr>
          <p:cNvPr id="24583" name="TextBox 26">
            <a:extLst>
              <a:ext uri="{FF2B5EF4-FFF2-40B4-BE49-F238E27FC236}">
                <a16:creationId xmlns:a16="http://schemas.microsoft.com/office/drawing/2014/main" id="{26462C3C-59F0-469A-8812-4736A2BC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244725"/>
            <a:ext cx="208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1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utoUpdateAnimBg="0"/>
      <p:bldP spid="24582" grpId="0" autoUpdateAnimBg="0"/>
      <p:bldP spid="2458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5">
            <a:extLst>
              <a:ext uri="{FF2B5EF4-FFF2-40B4-BE49-F238E27FC236}">
                <a16:creationId xmlns:a16="http://schemas.microsoft.com/office/drawing/2014/main" id="{798A1760-2ECD-4758-8BA5-701E2730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5603" name="Freeform 5">
            <a:extLst>
              <a:ext uri="{FF2B5EF4-FFF2-40B4-BE49-F238E27FC236}">
                <a16:creationId xmlns:a16="http://schemas.microsoft.com/office/drawing/2014/main" id="{5C1AEE1A-0814-43FA-9FE8-662E8744B9E5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椭圆 3">
            <a:extLst>
              <a:ext uri="{FF2B5EF4-FFF2-40B4-BE49-F238E27FC236}">
                <a16:creationId xmlns:a16="http://schemas.microsoft.com/office/drawing/2014/main" id="{3665C6B5-6DAD-4050-921E-103E8F95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1333500"/>
            <a:ext cx="4443412" cy="4441825"/>
          </a:xfrm>
          <a:prstGeom prst="ellipse">
            <a:avLst/>
          </a:prstGeom>
          <a:noFill/>
          <a:ln w="9525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5" name="Oval 13">
            <a:extLst>
              <a:ext uri="{FF2B5EF4-FFF2-40B4-BE49-F238E27FC236}">
                <a16:creationId xmlns:a16="http://schemas.microsoft.com/office/drawing/2014/main" id="{3A1555FB-2ADF-46E7-8889-6967ED03C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03600"/>
            <a:ext cx="1685925" cy="1684338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6" name="Oval 14">
            <a:extLst>
              <a:ext uri="{FF2B5EF4-FFF2-40B4-BE49-F238E27FC236}">
                <a16:creationId xmlns:a16="http://schemas.microsoft.com/office/drawing/2014/main" id="{7E246A41-3E02-4416-A54A-DDFCC5AA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544888"/>
            <a:ext cx="1387475" cy="13874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7" name="Oval 18">
            <a:extLst>
              <a:ext uri="{FF2B5EF4-FFF2-40B4-BE49-F238E27FC236}">
                <a16:creationId xmlns:a16="http://schemas.microsoft.com/office/drawing/2014/main" id="{456FBC92-D224-4DC3-ADA0-E47D62DA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127375"/>
            <a:ext cx="1685925" cy="1685925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8" name="Oval 19">
            <a:extLst>
              <a:ext uri="{FF2B5EF4-FFF2-40B4-BE49-F238E27FC236}">
                <a16:creationId xmlns:a16="http://schemas.microsoft.com/office/drawing/2014/main" id="{0491DFFE-6856-485F-A3BE-DAE2B622E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3268663"/>
            <a:ext cx="1387475" cy="13874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9" name="Oval 23">
            <a:extLst>
              <a:ext uri="{FF2B5EF4-FFF2-40B4-BE49-F238E27FC236}">
                <a16:creationId xmlns:a16="http://schemas.microsoft.com/office/drawing/2014/main" id="{CE416F45-8120-4CA2-A29D-D2C83A0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849438"/>
            <a:ext cx="1684338" cy="1685925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0" name="Oval 24">
            <a:extLst>
              <a:ext uri="{FF2B5EF4-FFF2-40B4-BE49-F238E27FC236}">
                <a16:creationId xmlns:a16="http://schemas.microsoft.com/office/drawing/2014/main" id="{FF1D5CDC-72B6-4769-AF9F-AF067BBF0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990725"/>
            <a:ext cx="1387475" cy="13874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1" name="TextBox 10">
            <a:extLst>
              <a:ext uri="{FF2B5EF4-FFF2-40B4-BE49-F238E27FC236}">
                <a16:creationId xmlns:a16="http://schemas.microsoft.com/office/drawing/2014/main" id="{43B55584-3942-44A3-81F0-F6D8D94F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13684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Title Text I</a:t>
            </a:r>
          </a:p>
        </p:txBody>
      </p:sp>
      <p:sp>
        <p:nvSpPr>
          <p:cNvPr id="25612" name="TextBox 11">
            <a:extLst>
              <a:ext uri="{FF2B5EF4-FFF2-40B4-BE49-F238E27FC236}">
                <a16:creationId xmlns:a16="http://schemas.microsoft.com/office/drawing/2014/main" id="{1DE94ABC-2972-4ACD-86F4-677A8565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1735138"/>
            <a:ext cx="4897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contents</a:t>
            </a:r>
          </a:p>
          <a:p>
            <a:pPr eaLnBrk="1" hangingPunct="1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3" name="TextBox 12">
            <a:extLst>
              <a:ext uri="{FF2B5EF4-FFF2-40B4-BE49-F238E27FC236}">
                <a16:creationId xmlns:a16="http://schemas.microsoft.com/office/drawing/2014/main" id="{B2299582-2698-4AE8-B869-A1DC74B1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2330450"/>
            <a:ext cx="919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I</a:t>
            </a:r>
          </a:p>
        </p:txBody>
      </p:sp>
      <p:sp>
        <p:nvSpPr>
          <p:cNvPr id="25614" name="TextBox 14">
            <a:extLst>
              <a:ext uri="{FF2B5EF4-FFF2-40B4-BE49-F238E27FC236}">
                <a16:creationId xmlns:a16="http://schemas.microsoft.com/office/drawing/2014/main" id="{1DEA6556-7A66-4977-803B-CC65EF49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3927475"/>
            <a:ext cx="919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II</a:t>
            </a:r>
          </a:p>
        </p:txBody>
      </p:sp>
      <p:sp>
        <p:nvSpPr>
          <p:cNvPr id="25615" name="TextBox 15">
            <a:extLst>
              <a:ext uri="{FF2B5EF4-FFF2-40B4-BE49-F238E27FC236}">
                <a16:creationId xmlns:a16="http://schemas.microsoft.com/office/drawing/2014/main" id="{318550DA-F642-4EE0-AABD-DDAA859D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3586163"/>
            <a:ext cx="919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III</a:t>
            </a:r>
          </a:p>
        </p:txBody>
      </p:sp>
      <p:sp>
        <p:nvSpPr>
          <p:cNvPr id="25616" name="TextBox 16">
            <a:extLst>
              <a:ext uri="{FF2B5EF4-FFF2-40B4-BE49-F238E27FC236}">
                <a16:creationId xmlns:a16="http://schemas.microsoft.com/office/drawing/2014/main" id="{D89023FC-5D0B-4988-BC0D-8FB95924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293687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</a:t>
            </a:r>
          </a:p>
        </p:txBody>
      </p:sp>
      <p:sp>
        <p:nvSpPr>
          <p:cNvPr id="25617" name="TextBox 17">
            <a:extLst>
              <a:ext uri="{FF2B5EF4-FFF2-40B4-BE49-F238E27FC236}">
                <a16:creationId xmlns:a16="http://schemas.microsoft.com/office/drawing/2014/main" id="{18AF2F8F-2971-4850-821B-F55D50476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3303588"/>
            <a:ext cx="4897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contents</a:t>
            </a:r>
          </a:p>
        </p:txBody>
      </p:sp>
      <p:sp>
        <p:nvSpPr>
          <p:cNvPr id="25618" name="TextBox 18">
            <a:extLst>
              <a:ext uri="{FF2B5EF4-FFF2-40B4-BE49-F238E27FC236}">
                <a16:creationId xmlns:a16="http://schemas.microsoft.com/office/drawing/2014/main" id="{64B3EEA0-8CBB-47F6-B567-817FAB643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44926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III</a:t>
            </a:r>
          </a:p>
        </p:txBody>
      </p:sp>
      <p:sp>
        <p:nvSpPr>
          <p:cNvPr id="25619" name="TextBox 19">
            <a:extLst>
              <a:ext uri="{FF2B5EF4-FFF2-40B4-BE49-F238E27FC236}">
                <a16:creationId xmlns:a16="http://schemas.microsoft.com/office/drawing/2014/main" id="{A0885AAE-33F5-4149-A90D-768387DB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4859338"/>
            <a:ext cx="4897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contents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39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utoUpdateAnimBg="0"/>
      <p:bldP spid="25612" grpId="0" autoUpdateAnimBg="0"/>
      <p:bldP spid="25613" grpId="0" autoUpdateAnimBg="0"/>
      <p:bldP spid="25614" grpId="0" autoUpdateAnimBg="0"/>
      <p:bldP spid="25615" grpId="0" autoUpdateAnimBg="0"/>
      <p:bldP spid="25616" grpId="0" autoUpdateAnimBg="0"/>
      <p:bldP spid="25617" grpId="0" autoUpdateAnimBg="0"/>
      <p:bldP spid="25618" grpId="0" autoUpdateAnimBg="0"/>
      <p:bldP spid="256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5">
            <a:extLst>
              <a:ext uri="{FF2B5EF4-FFF2-40B4-BE49-F238E27FC236}">
                <a16:creationId xmlns:a16="http://schemas.microsoft.com/office/drawing/2014/main" id="{4D5657DF-A2CE-46EE-809A-C7AA9155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6627" name="Freeform 5">
            <a:extLst>
              <a:ext uri="{FF2B5EF4-FFF2-40B4-BE49-F238E27FC236}">
                <a16:creationId xmlns:a16="http://schemas.microsoft.com/office/drawing/2014/main" id="{E373963C-892C-4E5F-992F-9B3ACCFD8136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628" name="Picture 2" descr="C:\Documents and Settings\Administrator\My Documents\商务图片\Nipic_2457331_20110113224908934001.png">
            <a:extLst>
              <a:ext uri="{FF2B5EF4-FFF2-40B4-BE49-F238E27FC236}">
                <a16:creationId xmlns:a16="http://schemas.microsoft.com/office/drawing/2014/main" id="{4797E7DB-A7EB-4F8A-B4E0-6FB64798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784225"/>
            <a:ext cx="4730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Freeform 7">
            <a:extLst>
              <a:ext uri="{FF2B5EF4-FFF2-40B4-BE49-F238E27FC236}">
                <a16:creationId xmlns:a16="http://schemas.microsoft.com/office/drawing/2014/main" id="{CC812B40-AF48-4372-8B2D-56ED46E850DA}"/>
              </a:ext>
            </a:extLst>
          </p:cNvPr>
          <p:cNvSpPr>
            <a:spLocks/>
          </p:cNvSpPr>
          <p:nvPr/>
        </p:nvSpPr>
        <p:spPr bwMode="auto">
          <a:xfrm>
            <a:off x="3716338" y="2482850"/>
            <a:ext cx="3106737" cy="2836863"/>
          </a:xfrm>
          <a:custGeom>
            <a:avLst/>
            <a:gdLst>
              <a:gd name="T0" fmla="*/ 2687 w 4137"/>
              <a:gd name="T1" fmla="*/ 148 h 3776"/>
              <a:gd name="T2" fmla="*/ 3629 w 4137"/>
              <a:gd name="T3" fmla="*/ 2303 h 3776"/>
              <a:gd name="T4" fmla="*/ 1466 w 4137"/>
              <a:gd name="T5" fmla="*/ 3265 h 3776"/>
              <a:gd name="T6" fmla="*/ 496 w 4137"/>
              <a:gd name="T7" fmla="*/ 1123 h 3776"/>
              <a:gd name="T8" fmla="*/ 348 w 4137"/>
              <a:gd name="T9" fmla="*/ 1066 h 3776"/>
              <a:gd name="T10" fmla="*/ 1409 w 4137"/>
              <a:gd name="T11" fmla="*/ 3413 h 3776"/>
              <a:gd name="T12" fmla="*/ 3777 w 4137"/>
              <a:gd name="T13" fmla="*/ 2360 h 3776"/>
              <a:gd name="T14" fmla="*/ 2744 w 4137"/>
              <a:gd name="T15" fmla="*/ 0 h 3776"/>
              <a:gd name="T16" fmla="*/ 2687 w 4137"/>
              <a:gd name="T17" fmla="*/ 148 h 3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37" h="3776">
                <a:moveTo>
                  <a:pt x="2687" y="148"/>
                </a:moveTo>
                <a:cubicBezTo>
                  <a:pt x="3536" y="487"/>
                  <a:pt x="3958" y="1447"/>
                  <a:pt x="3629" y="2303"/>
                </a:cubicBezTo>
                <a:cubicBezTo>
                  <a:pt x="3297" y="3166"/>
                  <a:pt x="2328" y="3597"/>
                  <a:pt x="1466" y="3265"/>
                </a:cubicBezTo>
                <a:cubicBezTo>
                  <a:pt x="610" y="2936"/>
                  <a:pt x="179" y="1980"/>
                  <a:pt x="496" y="1123"/>
                </a:cubicBezTo>
                <a:lnTo>
                  <a:pt x="348" y="1066"/>
                </a:lnTo>
                <a:cubicBezTo>
                  <a:pt x="0" y="2005"/>
                  <a:pt x="471" y="3053"/>
                  <a:pt x="1409" y="3413"/>
                </a:cubicBezTo>
                <a:cubicBezTo>
                  <a:pt x="2353" y="3776"/>
                  <a:pt x="3414" y="3305"/>
                  <a:pt x="3777" y="2360"/>
                </a:cubicBezTo>
                <a:cubicBezTo>
                  <a:pt x="4137" y="1422"/>
                  <a:pt x="3675" y="371"/>
                  <a:pt x="2744" y="0"/>
                </a:cubicBezTo>
                <a:lnTo>
                  <a:pt x="2687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Freeform 8">
            <a:extLst>
              <a:ext uri="{FF2B5EF4-FFF2-40B4-BE49-F238E27FC236}">
                <a16:creationId xmlns:a16="http://schemas.microsoft.com/office/drawing/2014/main" id="{13E99DCE-C448-44EE-BEFE-CE66AAD49350}"/>
              </a:ext>
            </a:extLst>
          </p:cNvPr>
          <p:cNvSpPr>
            <a:spLocks/>
          </p:cNvSpPr>
          <p:nvPr/>
        </p:nvSpPr>
        <p:spPr bwMode="auto">
          <a:xfrm>
            <a:off x="1100138" y="3659188"/>
            <a:ext cx="3095625" cy="2619375"/>
          </a:xfrm>
          <a:custGeom>
            <a:avLst/>
            <a:gdLst>
              <a:gd name="T0" fmla="*/ 3119 w 4122"/>
              <a:gd name="T1" fmla="*/ 125 h 3487"/>
              <a:gd name="T2" fmla="*/ 3374 w 4122"/>
              <a:gd name="T3" fmla="*/ 2463 h 3487"/>
              <a:gd name="T4" fmla="*/ 1022 w 4122"/>
              <a:gd name="T5" fmla="*/ 2734 h 3487"/>
              <a:gd name="T6" fmla="*/ 737 w 4122"/>
              <a:gd name="T7" fmla="*/ 399 h 3487"/>
              <a:gd name="T8" fmla="*/ 613 w 4122"/>
              <a:gd name="T9" fmla="*/ 301 h 3487"/>
              <a:gd name="T10" fmla="*/ 923 w 4122"/>
              <a:gd name="T11" fmla="*/ 2858 h 3487"/>
              <a:gd name="T12" fmla="*/ 3498 w 4122"/>
              <a:gd name="T13" fmla="*/ 2561 h 3487"/>
              <a:gd name="T14" fmla="*/ 3218 w 4122"/>
              <a:gd name="T15" fmla="*/ 0 h 3487"/>
              <a:gd name="T16" fmla="*/ 3119 w 4122"/>
              <a:gd name="T17" fmla="*/ 125 h 3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2" h="3487">
                <a:moveTo>
                  <a:pt x="3119" y="125"/>
                </a:moveTo>
                <a:cubicBezTo>
                  <a:pt x="3828" y="702"/>
                  <a:pt x="3944" y="1744"/>
                  <a:pt x="3374" y="2463"/>
                </a:cubicBezTo>
                <a:cubicBezTo>
                  <a:pt x="2799" y="3187"/>
                  <a:pt x="1746" y="3308"/>
                  <a:pt x="1022" y="2734"/>
                </a:cubicBezTo>
                <a:cubicBezTo>
                  <a:pt x="303" y="2164"/>
                  <a:pt x="178" y="1123"/>
                  <a:pt x="737" y="399"/>
                </a:cubicBezTo>
                <a:lnTo>
                  <a:pt x="613" y="301"/>
                </a:lnTo>
                <a:cubicBezTo>
                  <a:pt x="0" y="1093"/>
                  <a:pt x="136" y="2234"/>
                  <a:pt x="923" y="2858"/>
                </a:cubicBezTo>
                <a:cubicBezTo>
                  <a:pt x="1716" y="3487"/>
                  <a:pt x="2869" y="3354"/>
                  <a:pt x="3498" y="2561"/>
                </a:cubicBezTo>
                <a:cubicBezTo>
                  <a:pt x="4122" y="1774"/>
                  <a:pt x="3996" y="632"/>
                  <a:pt x="3218" y="0"/>
                </a:cubicBezTo>
                <a:lnTo>
                  <a:pt x="3119" y="1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Freeform 9">
            <a:extLst>
              <a:ext uri="{FF2B5EF4-FFF2-40B4-BE49-F238E27FC236}">
                <a16:creationId xmlns:a16="http://schemas.microsoft.com/office/drawing/2014/main" id="{03F5F4C7-3E3F-459A-A77F-E98182A24E46}"/>
              </a:ext>
            </a:extLst>
          </p:cNvPr>
          <p:cNvSpPr>
            <a:spLocks/>
          </p:cNvSpPr>
          <p:nvPr/>
        </p:nvSpPr>
        <p:spPr bwMode="auto">
          <a:xfrm>
            <a:off x="1536700" y="901700"/>
            <a:ext cx="2943225" cy="2833688"/>
          </a:xfrm>
          <a:custGeom>
            <a:avLst/>
            <a:gdLst>
              <a:gd name="T0" fmla="*/ 1687 w 3919"/>
              <a:gd name="T1" fmla="*/ 3617 h 3773"/>
              <a:gd name="T2" fmla="*/ 309 w 3919"/>
              <a:gd name="T3" fmla="*/ 1711 h 3773"/>
              <a:gd name="T4" fmla="*/ 2219 w 3919"/>
              <a:gd name="T5" fmla="*/ 311 h 3773"/>
              <a:gd name="T6" fmla="*/ 3622 w 3919"/>
              <a:gd name="T7" fmla="*/ 2199 h 3773"/>
              <a:gd name="T8" fmla="*/ 3778 w 3919"/>
              <a:gd name="T9" fmla="*/ 2223 h 3773"/>
              <a:gd name="T10" fmla="*/ 2243 w 3919"/>
              <a:gd name="T11" fmla="*/ 155 h 3773"/>
              <a:gd name="T12" fmla="*/ 153 w 3919"/>
              <a:gd name="T13" fmla="*/ 1687 h 3773"/>
              <a:gd name="T14" fmla="*/ 1663 w 3919"/>
              <a:gd name="T15" fmla="*/ 3773 h 3773"/>
              <a:gd name="T16" fmla="*/ 1687 w 3919"/>
              <a:gd name="T17" fmla="*/ 3617 h 3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9" h="3773">
                <a:moveTo>
                  <a:pt x="1687" y="3617"/>
                </a:moveTo>
                <a:cubicBezTo>
                  <a:pt x="785" y="3466"/>
                  <a:pt x="170" y="2617"/>
                  <a:pt x="309" y="1711"/>
                </a:cubicBezTo>
                <a:cubicBezTo>
                  <a:pt x="450" y="797"/>
                  <a:pt x="1305" y="171"/>
                  <a:pt x="2219" y="311"/>
                </a:cubicBezTo>
                <a:cubicBezTo>
                  <a:pt x="3125" y="451"/>
                  <a:pt x="3749" y="1294"/>
                  <a:pt x="3622" y="2199"/>
                </a:cubicBezTo>
                <a:lnTo>
                  <a:pt x="3778" y="2223"/>
                </a:lnTo>
                <a:cubicBezTo>
                  <a:pt x="3919" y="1231"/>
                  <a:pt x="3236" y="308"/>
                  <a:pt x="2243" y="155"/>
                </a:cubicBezTo>
                <a:cubicBezTo>
                  <a:pt x="1243" y="0"/>
                  <a:pt x="307" y="687"/>
                  <a:pt x="153" y="1687"/>
                </a:cubicBezTo>
                <a:cubicBezTo>
                  <a:pt x="0" y="2680"/>
                  <a:pt x="675" y="3609"/>
                  <a:pt x="1663" y="3773"/>
                </a:cubicBezTo>
                <a:lnTo>
                  <a:pt x="1687" y="3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Oval 10">
            <a:extLst>
              <a:ext uri="{FF2B5EF4-FFF2-40B4-BE49-F238E27FC236}">
                <a16:creationId xmlns:a16="http://schemas.microsoft.com/office/drawing/2014/main" id="{3E26A7A4-2158-426D-8F9C-0F83AC7B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1333500"/>
            <a:ext cx="873125" cy="8715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3" name="Oval 11">
            <a:extLst>
              <a:ext uri="{FF2B5EF4-FFF2-40B4-BE49-F238E27FC236}">
                <a16:creationId xmlns:a16="http://schemas.microsoft.com/office/drawing/2014/main" id="{FE6F9771-7545-4442-AF25-D16EA362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5640388"/>
            <a:ext cx="871538" cy="8715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4" name="Oval 12">
            <a:extLst>
              <a:ext uri="{FF2B5EF4-FFF2-40B4-BE49-F238E27FC236}">
                <a16:creationId xmlns:a16="http://schemas.microsoft.com/office/drawing/2014/main" id="{8B50EB50-1B67-463F-BC79-F75C719D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3875088"/>
            <a:ext cx="871537" cy="8715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5" name="TextBox 28">
            <a:extLst>
              <a:ext uri="{FF2B5EF4-FFF2-40B4-BE49-F238E27FC236}">
                <a16:creationId xmlns:a16="http://schemas.microsoft.com/office/drawing/2014/main" id="{C13F0BDC-267A-49CA-9DEB-F1356A32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395413"/>
            <a:ext cx="776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6" name="TextBox 29">
            <a:extLst>
              <a:ext uri="{FF2B5EF4-FFF2-40B4-BE49-F238E27FC236}">
                <a16:creationId xmlns:a16="http://schemas.microsoft.com/office/drawing/2014/main" id="{BA4D8C39-F720-4E6C-A477-A50978BE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24338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26637" name="TextBox 30">
            <a:extLst>
              <a:ext uri="{FF2B5EF4-FFF2-40B4-BE49-F238E27FC236}">
                <a16:creationId xmlns:a16="http://schemas.microsoft.com/office/drawing/2014/main" id="{CFB7607E-A5D7-4D03-89E6-B37B2D9F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754188"/>
            <a:ext cx="1798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26638" name="TextBox 31">
            <a:extLst>
              <a:ext uri="{FF2B5EF4-FFF2-40B4-BE49-F238E27FC236}">
                <a16:creationId xmlns:a16="http://schemas.microsoft.com/office/drawing/2014/main" id="{79A6B4A3-D07F-4DAF-A9EE-3ACD7FB8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3173413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26639" name="TextBox 32">
            <a:extLst>
              <a:ext uri="{FF2B5EF4-FFF2-40B4-BE49-F238E27FC236}">
                <a16:creationId xmlns:a16="http://schemas.microsoft.com/office/drawing/2014/main" id="{845B6E1E-CC97-4A73-9999-819C04ED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5749925"/>
            <a:ext cx="77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0" name="TextBox 33">
            <a:extLst>
              <a:ext uri="{FF2B5EF4-FFF2-40B4-BE49-F238E27FC236}">
                <a16:creationId xmlns:a16="http://schemas.microsoft.com/office/drawing/2014/main" id="{9C5CECF6-86B7-4881-87E2-5ABC39BE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4002088"/>
            <a:ext cx="77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9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39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2" grpId="0" animBg="1" autoUpdateAnimBg="0"/>
      <p:bldP spid="26633" grpId="0" animBg="1" autoUpdateAnimBg="0"/>
      <p:bldP spid="26634" grpId="0" animBg="1" autoUpdateAnimBg="0"/>
      <p:bldP spid="26635" grpId="0" autoUpdateAnimBg="0"/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65ED5127-4339-470D-97A2-B5A808EA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7325"/>
            <a:ext cx="325438" cy="781050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03C2999C-4AC0-4FB4-8A2E-A91DA2CE5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5"/>
            <a:ext cx="325438" cy="596900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D53D102E-8F4E-46A8-A2F9-6D28560F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727325"/>
            <a:ext cx="1106487" cy="1377950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1" name="Freeform 8">
            <a:extLst>
              <a:ext uri="{FF2B5EF4-FFF2-40B4-BE49-F238E27FC236}">
                <a16:creationId xmlns:a16="http://schemas.microsoft.com/office/drawing/2014/main" id="{CC1AA1B2-EA39-4914-B5E8-70453087D638}"/>
              </a:ext>
            </a:extLst>
          </p:cNvPr>
          <p:cNvSpPr>
            <a:spLocks/>
          </p:cNvSpPr>
          <p:nvPr/>
        </p:nvSpPr>
        <p:spPr bwMode="auto">
          <a:xfrm>
            <a:off x="1552575" y="1095375"/>
            <a:ext cx="512763" cy="4640263"/>
          </a:xfrm>
          <a:custGeom>
            <a:avLst/>
            <a:gdLst>
              <a:gd name="T0" fmla="*/ 672 w 672"/>
              <a:gd name="T1" fmla="*/ 0 h 6067"/>
              <a:gd name="T2" fmla="*/ 0 w 672"/>
              <a:gd name="T3" fmla="*/ 2132 h 6067"/>
              <a:gd name="T4" fmla="*/ 0 w 672"/>
              <a:gd name="T5" fmla="*/ 3934 h 6067"/>
              <a:gd name="T6" fmla="*/ 672 w 672"/>
              <a:gd name="T7" fmla="*/ 6067 h 6067"/>
              <a:gd name="T8" fmla="*/ 672 w 672"/>
              <a:gd name="T9" fmla="*/ 0 h 6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6067">
                <a:moveTo>
                  <a:pt x="672" y="0"/>
                </a:moveTo>
                <a:lnTo>
                  <a:pt x="0" y="2132"/>
                </a:lnTo>
                <a:lnTo>
                  <a:pt x="0" y="3934"/>
                </a:lnTo>
                <a:lnTo>
                  <a:pt x="672" y="6067"/>
                </a:lnTo>
                <a:lnTo>
                  <a:pt x="672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9">
            <a:extLst>
              <a:ext uri="{FF2B5EF4-FFF2-40B4-BE49-F238E27FC236}">
                <a16:creationId xmlns:a16="http://schemas.microsoft.com/office/drawing/2014/main" id="{8ED88D0A-F3DE-4CE0-8254-8AA9BFD0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1095375"/>
            <a:ext cx="8066087" cy="4640263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3" name="Freeform 10">
            <a:extLst>
              <a:ext uri="{FF2B5EF4-FFF2-40B4-BE49-F238E27FC236}">
                <a16:creationId xmlns:a16="http://schemas.microsoft.com/office/drawing/2014/main" id="{FFC4E60F-B37B-49E7-9023-9CAE9F7340D7}"/>
              </a:ext>
            </a:extLst>
          </p:cNvPr>
          <p:cNvSpPr>
            <a:spLocks/>
          </p:cNvSpPr>
          <p:nvPr/>
        </p:nvSpPr>
        <p:spPr bwMode="auto">
          <a:xfrm>
            <a:off x="10131425" y="1095375"/>
            <a:ext cx="512763" cy="4640263"/>
          </a:xfrm>
          <a:custGeom>
            <a:avLst/>
            <a:gdLst>
              <a:gd name="T0" fmla="*/ 0 w 672"/>
              <a:gd name="T1" fmla="*/ 0 h 6067"/>
              <a:gd name="T2" fmla="*/ 672 w 672"/>
              <a:gd name="T3" fmla="*/ 2132 h 6067"/>
              <a:gd name="T4" fmla="*/ 672 w 672"/>
              <a:gd name="T5" fmla="*/ 3934 h 6067"/>
              <a:gd name="T6" fmla="*/ 0 w 672"/>
              <a:gd name="T7" fmla="*/ 6067 h 6067"/>
              <a:gd name="T8" fmla="*/ 0 w 672"/>
              <a:gd name="T9" fmla="*/ 0 h 6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6067">
                <a:moveTo>
                  <a:pt x="0" y="0"/>
                </a:moveTo>
                <a:lnTo>
                  <a:pt x="672" y="2132"/>
                </a:lnTo>
                <a:lnTo>
                  <a:pt x="672" y="3934"/>
                </a:lnTo>
                <a:lnTo>
                  <a:pt x="0" y="6067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2D002E53-5698-4FBC-B50F-1396E6EDF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4188" y="2727325"/>
            <a:ext cx="1103312" cy="1377950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5" name="Rectangle 12">
            <a:extLst>
              <a:ext uri="{FF2B5EF4-FFF2-40B4-BE49-F238E27FC236}">
                <a16:creationId xmlns:a16="http://schemas.microsoft.com/office/drawing/2014/main" id="{E93D0E09-1DEE-405F-BB82-09A405A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325" y="2730500"/>
            <a:ext cx="325438" cy="781050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6" name="Rectangle 13">
            <a:extLst>
              <a:ext uri="{FF2B5EF4-FFF2-40B4-BE49-F238E27FC236}">
                <a16:creationId xmlns:a16="http://schemas.microsoft.com/office/drawing/2014/main" id="{EBC59DAE-1ABA-489F-BF33-46091CB9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325" y="3511550"/>
            <a:ext cx="325438" cy="596900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7" name="Freeform 14">
            <a:extLst>
              <a:ext uri="{FF2B5EF4-FFF2-40B4-BE49-F238E27FC236}">
                <a16:creationId xmlns:a16="http://schemas.microsoft.com/office/drawing/2014/main" id="{13855735-468D-4325-BA2C-6FAC1B4F82ED}"/>
              </a:ext>
            </a:extLst>
          </p:cNvPr>
          <p:cNvSpPr>
            <a:spLocks/>
          </p:cNvSpPr>
          <p:nvPr/>
        </p:nvSpPr>
        <p:spPr bwMode="auto">
          <a:xfrm>
            <a:off x="3305175" y="1411288"/>
            <a:ext cx="5818188" cy="606425"/>
          </a:xfrm>
          <a:custGeom>
            <a:avLst/>
            <a:gdLst>
              <a:gd name="T0" fmla="*/ 87 w 6963"/>
              <a:gd name="T1" fmla="*/ 0 h 794"/>
              <a:gd name="T2" fmla="*/ 6876 w 6963"/>
              <a:gd name="T3" fmla="*/ 0 h 794"/>
              <a:gd name="T4" fmla="*/ 6963 w 6963"/>
              <a:gd name="T5" fmla="*/ 87 h 794"/>
              <a:gd name="T6" fmla="*/ 6963 w 6963"/>
              <a:gd name="T7" fmla="*/ 707 h 794"/>
              <a:gd name="T8" fmla="*/ 6876 w 6963"/>
              <a:gd name="T9" fmla="*/ 794 h 794"/>
              <a:gd name="T10" fmla="*/ 87 w 6963"/>
              <a:gd name="T11" fmla="*/ 794 h 794"/>
              <a:gd name="T12" fmla="*/ 0 w 6963"/>
              <a:gd name="T13" fmla="*/ 707 h 794"/>
              <a:gd name="T14" fmla="*/ 0 w 6963"/>
              <a:gd name="T15" fmla="*/ 87 h 794"/>
              <a:gd name="T16" fmla="*/ 87 w 6963"/>
              <a:gd name="T17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3" h="794">
                <a:moveTo>
                  <a:pt x="87" y="0"/>
                </a:moveTo>
                <a:lnTo>
                  <a:pt x="6876" y="0"/>
                </a:lnTo>
                <a:cubicBezTo>
                  <a:pt x="6924" y="0"/>
                  <a:pt x="6963" y="39"/>
                  <a:pt x="6963" y="87"/>
                </a:cubicBezTo>
                <a:lnTo>
                  <a:pt x="6963" y="707"/>
                </a:lnTo>
                <a:cubicBezTo>
                  <a:pt x="6963" y="755"/>
                  <a:pt x="6924" y="794"/>
                  <a:pt x="6876" y="794"/>
                </a:cubicBezTo>
                <a:lnTo>
                  <a:pt x="87" y="794"/>
                </a:lnTo>
                <a:cubicBezTo>
                  <a:pt x="39" y="794"/>
                  <a:pt x="0" y="755"/>
                  <a:pt x="0" y="707"/>
                </a:cubicBezTo>
                <a:lnTo>
                  <a:pt x="0" y="87"/>
                </a:lnTo>
                <a:cubicBezTo>
                  <a:pt x="0" y="39"/>
                  <a:pt x="39" y="0"/>
                  <a:pt x="87" y="0"/>
                </a:cubicBezTo>
                <a:close/>
              </a:path>
            </a:pathLst>
          </a:custGeom>
          <a:gradFill rotWithShape="0">
            <a:gsLst>
              <a:gs pos="0">
                <a:srgbClr val="F8F8F8"/>
              </a:gs>
              <a:gs pos="100000">
                <a:srgbClr val="EAEAEA"/>
              </a:gs>
            </a:gsLst>
            <a:lin ang="5400000"/>
          </a:gradFill>
          <a:ln w="10" cap="flat" cmpd="sng">
            <a:solidFill>
              <a:srgbClr val="DFDFE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8" name="Freeform 15">
            <a:extLst>
              <a:ext uri="{FF2B5EF4-FFF2-40B4-BE49-F238E27FC236}">
                <a16:creationId xmlns:a16="http://schemas.microsoft.com/office/drawing/2014/main" id="{565FC05D-EB58-47FF-9458-8B2839EE6061}"/>
              </a:ext>
            </a:extLst>
          </p:cNvPr>
          <p:cNvSpPr>
            <a:spLocks/>
          </p:cNvSpPr>
          <p:nvPr/>
        </p:nvSpPr>
        <p:spPr bwMode="auto">
          <a:xfrm>
            <a:off x="3449638" y="1304925"/>
            <a:ext cx="792162" cy="98425"/>
          </a:xfrm>
          <a:custGeom>
            <a:avLst/>
            <a:gdLst>
              <a:gd name="T0" fmla="*/ 100 w 1038"/>
              <a:gd name="T1" fmla="*/ 0 h 127"/>
              <a:gd name="T2" fmla="*/ 938 w 1038"/>
              <a:gd name="T3" fmla="*/ 0 h 127"/>
              <a:gd name="T4" fmla="*/ 1038 w 1038"/>
              <a:gd name="T5" fmla="*/ 127 h 127"/>
              <a:gd name="T6" fmla="*/ 0 w 1038"/>
              <a:gd name="T7" fmla="*/ 127 h 127"/>
              <a:gd name="T8" fmla="*/ 100 w 1038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127">
                <a:moveTo>
                  <a:pt x="100" y="0"/>
                </a:moveTo>
                <a:lnTo>
                  <a:pt x="938" y="0"/>
                </a:lnTo>
                <a:lnTo>
                  <a:pt x="1038" y="127"/>
                </a:lnTo>
                <a:lnTo>
                  <a:pt x="0" y="127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9" name="Rectangle 16">
            <a:extLst>
              <a:ext uri="{FF2B5EF4-FFF2-40B4-BE49-F238E27FC236}">
                <a16:creationId xmlns:a16="http://schemas.microsoft.com/office/drawing/2014/main" id="{A7D50D05-D217-4327-8BEA-3830F78F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1304925"/>
            <a:ext cx="638175" cy="636588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0" name="Freeform 17">
            <a:extLst>
              <a:ext uri="{FF2B5EF4-FFF2-40B4-BE49-F238E27FC236}">
                <a16:creationId xmlns:a16="http://schemas.microsoft.com/office/drawing/2014/main" id="{75907111-6956-4D67-929B-36EC78CAC27E}"/>
              </a:ext>
            </a:extLst>
          </p:cNvPr>
          <p:cNvSpPr>
            <a:spLocks/>
          </p:cNvSpPr>
          <p:nvPr/>
        </p:nvSpPr>
        <p:spPr bwMode="auto">
          <a:xfrm>
            <a:off x="3305175" y="2322513"/>
            <a:ext cx="5818188" cy="606425"/>
          </a:xfrm>
          <a:custGeom>
            <a:avLst/>
            <a:gdLst>
              <a:gd name="T0" fmla="*/ 87 w 6963"/>
              <a:gd name="T1" fmla="*/ 0 h 794"/>
              <a:gd name="T2" fmla="*/ 6876 w 6963"/>
              <a:gd name="T3" fmla="*/ 0 h 794"/>
              <a:gd name="T4" fmla="*/ 6963 w 6963"/>
              <a:gd name="T5" fmla="*/ 87 h 794"/>
              <a:gd name="T6" fmla="*/ 6963 w 6963"/>
              <a:gd name="T7" fmla="*/ 707 h 794"/>
              <a:gd name="T8" fmla="*/ 6876 w 6963"/>
              <a:gd name="T9" fmla="*/ 794 h 794"/>
              <a:gd name="T10" fmla="*/ 87 w 6963"/>
              <a:gd name="T11" fmla="*/ 794 h 794"/>
              <a:gd name="T12" fmla="*/ 0 w 6963"/>
              <a:gd name="T13" fmla="*/ 707 h 794"/>
              <a:gd name="T14" fmla="*/ 0 w 6963"/>
              <a:gd name="T15" fmla="*/ 87 h 794"/>
              <a:gd name="T16" fmla="*/ 87 w 6963"/>
              <a:gd name="T17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3" h="794">
                <a:moveTo>
                  <a:pt x="87" y="0"/>
                </a:moveTo>
                <a:lnTo>
                  <a:pt x="6876" y="0"/>
                </a:lnTo>
                <a:cubicBezTo>
                  <a:pt x="6924" y="0"/>
                  <a:pt x="6963" y="39"/>
                  <a:pt x="6963" y="87"/>
                </a:cubicBezTo>
                <a:lnTo>
                  <a:pt x="6963" y="707"/>
                </a:lnTo>
                <a:cubicBezTo>
                  <a:pt x="6963" y="755"/>
                  <a:pt x="6924" y="794"/>
                  <a:pt x="6876" y="794"/>
                </a:cubicBezTo>
                <a:lnTo>
                  <a:pt x="87" y="794"/>
                </a:lnTo>
                <a:cubicBezTo>
                  <a:pt x="39" y="794"/>
                  <a:pt x="0" y="755"/>
                  <a:pt x="0" y="707"/>
                </a:cubicBezTo>
                <a:lnTo>
                  <a:pt x="0" y="87"/>
                </a:lnTo>
                <a:cubicBezTo>
                  <a:pt x="0" y="39"/>
                  <a:pt x="39" y="0"/>
                  <a:pt x="87" y="0"/>
                </a:cubicBezTo>
                <a:close/>
              </a:path>
            </a:pathLst>
          </a:custGeom>
          <a:gradFill rotWithShape="0">
            <a:gsLst>
              <a:gs pos="0">
                <a:srgbClr val="F8F8F8"/>
              </a:gs>
              <a:gs pos="100000">
                <a:srgbClr val="EAEAEA"/>
              </a:gs>
            </a:gsLst>
            <a:lin ang="5400000"/>
          </a:gradFill>
          <a:ln w="10" cap="flat" cmpd="sng">
            <a:solidFill>
              <a:srgbClr val="DFDFE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Freeform 18">
            <a:extLst>
              <a:ext uri="{FF2B5EF4-FFF2-40B4-BE49-F238E27FC236}">
                <a16:creationId xmlns:a16="http://schemas.microsoft.com/office/drawing/2014/main" id="{731789E7-68CE-4778-B5CF-C241CADE1ACE}"/>
              </a:ext>
            </a:extLst>
          </p:cNvPr>
          <p:cNvSpPr>
            <a:spLocks/>
          </p:cNvSpPr>
          <p:nvPr/>
        </p:nvSpPr>
        <p:spPr bwMode="auto">
          <a:xfrm>
            <a:off x="3449638" y="2216150"/>
            <a:ext cx="792162" cy="98425"/>
          </a:xfrm>
          <a:custGeom>
            <a:avLst/>
            <a:gdLst>
              <a:gd name="T0" fmla="*/ 100 w 1038"/>
              <a:gd name="T1" fmla="*/ 0 h 127"/>
              <a:gd name="T2" fmla="*/ 938 w 1038"/>
              <a:gd name="T3" fmla="*/ 0 h 127"/>
              <a:gd name="T4" fmla="*/ 1038 w 1038"/>
              <a:gd name="T5" fmla="*/ 127 h 127"/>
              <a:gd name="T6" fmla="*/ 0 w 1038"/>
              <a:gd name="T7" fmla="*/ 127 h 127"/>
              <a:gd name="T8" fmla="*/ 100 w 1038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127">
                <a:moveTo>
                  <a:pt x="100" y="0"/>
                </a:moveTo>
                <a:lnTo>
                  <a:pt x="938" y="0"/>
                </a:lnTo>
                <a:lnTo>
                  <a:pt x="1038" y="127"/>
                </a:lnTo>
                <a:lnTo>
                  <a:pt x="0" y="127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2" name="Rectangle 19">
            <a:extLst>
              <a:ext uri="{FF2B5EF4-FFF2-40B4-BE49-F238E27FC236}">
                <a16:creationId xmlns:a16="http://schemas.microsoft.com/office/drawing/2014/main" id="{768D03F7-2AFC-4D0A-A921-5D5DDF1BD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2216150"/>
            <a:ext cx="638175" cy="636588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3" name="Freeform 20">
            <a:extLst>
              <a:ext uri="{FF2B5EF4-FFF2-40B4-BE49-F238E27FC236}">
                <a16:creationId xmlns:a16="http://schemas.microsoft.com/office/drawing/2014/main" id="{D5CB57CB-68F2-4BD9-AAF8-C7618230DCFE}"/>
              </a:ext>
            </a:extLst>
          </p:cNvPr>
          <p:cNvSpPr>
            <a:spLocks/>
          </p:cNvSpPr>
          <p:nvPr/>
        </p:nvSpPr>
        <p:spPr bwMode="auto">
          <a:xfrm>
            <a:off x="3305175" y="3163888"/>
            <a:ext cx="5818188" cy="606425"/>
          </a:xfrm>
          <a:custGeom>
            <a:avLst/>
            <a:gdLst>
              <a:gd name="T0" fmla="*/ 87 w 6963"/>
              <a:gd name="T1" fmla="*/ 0 h 794"/>
              <a:gd name="T2" fmla="*/ 6876 w 6963"/>
              <a:gd name="T3" fmla="*/ 0 h 794"/>
              <a:gd name="T4" fmla="*/ 6963 w 6963"/>
              <a:gd name="T5" fmla="*/ 87 h 794"/>
              <a:gd name="T6" fmla="*/ 6963 w 6963"/>
              <a:gd name="T7" fmla="*/ 707 h 794"/>
              <a:gd name="T8" fmla="*/ 6876 w 6963"/>
              <a:gd name="T9" fmla="*/ 794 h 794"/>
              <a:gd name="T10" fmla="*/ 87 w 6963"/>
              <a:gd name="T11" fmla="*/ 794 h 794"/>
              <a:gd name="T12" fmla="*/ 0 w 6963"/>
              <a:gd name="T13" fmla="*/ 707 h 794"/>
              <a:gd name="T14" fmla="*/ 0 w 6963"/>
              <a:gd name="T15" fmla="*/ 87 h 794"/>
              <a:gd name="T16" fmla="*/ 87 w 6963"/>
              <a:gd name="T17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3" h="794">
                <a:moveTo>
                  <a:pt x="87" y="0"/>
                </a:moveTo>
                <a:lnTo>
                  <a:pt x="6876" y="0"/>
                </a:lnTo>
                <a:cubicBezTo>
                  <a:pt x="6924" y="0"/>
                  <a:pt x="6963" y="39"/>
                  <a:pt x="6963" y="87"/>
                </a:cubicBezTo>
                <a:lnTo>
                  <a:pt x="6963" y="707"/>
                </a:lnTo>
                <a:cubicBezTo>
                  <a:pt x="6963" y="755"/>
                  <a:pt x="6924" y="794"/>
                  <a:pt x="6876" y="794"/>
                </a:cubicBezTo>
                <a:lnTo>
                  <a:pt x="87" y="794"/>
                </a:lnTo>
                <a:cubicBezTo>
                  <a:pt x="39" y="794"/>
                  <a:pt x="0" y="755"/>
                  <a:pt x="0" y="707"/>
                </a:cubicBezTo>
                <a:lnTo>
                  <a:pt x="0" y="87"/>
                </a:lnTo>
                <a:cubicBezTo>
                  <a:pt x="0" y="39"/>
                  <a:pt x="39" y="0"/>
                  <a:pt x="87" y="0"/>
                </a:cubicBezTo>
                <a:close/>
              </a:path>
            </a:pathLst>
          </a:custGeom>
          <a:gradFill rotWithShape="0">
            <a:gsLst>
              <a:gs pos="0">
                <a:srgbClr val="F8F8F8"/>
              </a:gs>
              <a:gs pos="100000">
                <a:srgbClr val="EAEAEA"/>
              </a:gs>
            </a:gsLst>
            <a:lin ang="5400000"/>
          </a:gradFill>
          <a:ln w="10" cap="flat" cmpd="sng">
            <a:solidFill>
              <a:srgbClr val="DFDFE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4" name="Freeform 21">
            <a:extLst>
              <a:ext uri="{FF2B5EF4-FFF2-40B4-BE49-F238E27FC236}">
                <a16:creationId xmlns:a16="http://schemas.microsoft.com/office/drawing/2014/main" id="{B44B87E0-7327-4D29-B87C-E4F26314A64D}"/>
              </a:ext>
            </a:extLst>
          </p:cNvPr>
          <p:cNvSpPr>
            <a:spLocks/>
          </p:cNvSpPr>
          <p:nvPr/>
        </p:nvSpPr>
        <p:spPr bwMode="auto">
          <a:xfrm>
            <a:off x="3449638" y="3055938"/>
            <a:ext cx="792162" cy="100012"/>
          </a:xfrm>
          <a:custGeom>
            <a:avLst/>
            <a:gdLst>
              <a:gd name="T0" fmla="*/ 100 w 1038"/>
              <a:gd name="T1" fmla="*/ 0 h 128"/>
              <a:gd name="T2" fmla="*/ 938 w 1038"/>
              <a:gd name="T3" fmla="*/ 0 h 128"/>
              <a:gd name="T4" fmla="*/ 1038 w 1038"/>
              <a:gd name="T5" fmla="*/ 128 h 128"/>
              <a:gd name="T6" fmla="*/ 0 w 1038"/>
              <a:gd name="T7" fmla="*/ 128 h 128"/>
              <a:gd name="T8" fmla="*/ 100 w 103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128">
                <a:moveTo>
                  <a:pt x="100" y="0"/>
                </a:moveTo>
                <a:lnTo>
                  <a:pt x="938" y="0"/>
                </a:lnTo>
                <a:lnTo>
                  <a:pt x="1038" y="128"/>
                </a:lnTo>
                <a:lnTo>
                  <a:pt x="0" y="128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Rectangle 22">
            <a:extLst>
              <a:ext uri="{FF2B5EF4-FFF2-40B4-BE49-F238E27FC236}">
                <a16:creationId xmlns:a16="http://schemas.microsoft.com/office/drawing/2014/main" id="{A29C8848-2784-4782-B523-5CDBEF5EC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055938"/>
            <a:ext cx="638175" cy="638175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6" name="Freeform 23">
            <a:extLst>
              <a:ext uri="{FF2B5EF4-FFF2-40B4-BE49-F238E27FC236}">
                <a16:creationId xmlns:a16="http://schemas.microsoft.com/office/drawing/2014/main" id="{113D1D1F-0596-4C36-83FD-D8997025E2FA}"/>
              </a:ext>
            </a:extLst>
          </p:cNvPr>
          <p:cNvSpPr>
            <a:spLocks/>
          </p:cNvSpPr>
          <p:nvPr/>
        </p:nvSpPr>
        <p:spPr bwMode="auto">
          <a:xfrm>
            <a:off x="3305175" y="4075113"/>
            <a:ext cx="5818188" cy="606425"/>
          </a:xfrm>
          <a:custGeom>
            <a:avLst/>
            <a:gdLst>
              <a:gd name="T0" fmla="*/ 87 w 6963"/>
              <a:gd name="T1" fmla="*/ 0 h 794"/>
              <a:gd name="T2" fmla="*/ 6876 w 6963"/>
              <a:gd name="T3" fmla="*/ 0 h 794"/>
              <a:gd name="T4" fmla="*/ 6963 w 6963"/>
              <a:gd name="T5" fmla="*/ 87 h 794"/>
              <a:gd name="T6" fmla="*/ 6963 w 6963"/>
              <a:gd name="T7" fmla="*/ 707 h 794"/>
              <a:gd name="T8" fmla="*/ 6876 w 6963"/>
              <a:gd name="T9" fmla="*/ 794 h 794"/>
              <a:gd name="T10" fmla="*/ 87 w 6963"/>
              <a:gd name="T11" fmla="*/ 794 h 794"/>
              <a:gd name="T12" fmla="*/ 0 w 6963"/>
              <a:gd name="T13" fmla="*/ 707 h 794"/>
              <a:gd name="T14" fmla="*/ 0 w 6963"/>
              <a:gd name="T15" fmla="*/ 87 h 794"/>
              <a:gd name="T16" fmla="*/ 87 w 6963"/>
              <a:gd name="T17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3" h="794">
                <a:moveTo>
                  <a:pt x="87" y="0"/>
                </a:moveTo>
                <a:lnTo>
                  <a:pt x="6876" y="0"/>
                </a:lnTo>
                <a:cubicBezTo>
                  <a:pt x="6924" y="0"/>
                  <a:pt x="6963" y="39"/>
                  <a:pt x="6963" y="87"/>
                </a:cubicBezTo>
                <a:lnTo>
                  <a:pt x="6963" y="707"/>
                </a:lnTo>
                <a:cubicBezTo>
                  <a:pt x="6963" y="755"/>
                  <a:pt x="6924" y="794"/>
                  <a:pt x="6876" y="794"/>
                </a:cubicBezTo>
                <a:lnTo>
                  <a:pt x="87" y="794"/>
                </a:lnTo>
                <a:cubicBezTo>
                  <a:pt x="39" y="794"/>
                  <a:pt x="0" y="755"/>
                  <a:pt x="0" y="707"/>
                </a:cubicBezTo>
                <a:lnTo>
                  <a:pt x="0" y="87"/>
                </a:lnTo>
                <a:cubicBezTo>
                  <a:pt x="0" y="39"/>
                  <a:pt x="39" y="0"/>
                  <a:pt x="87" y="0"/>
                </a:cubicBezTo>
                <a:close/>
              </a:path>
            </a:pathLst>
          </a:custGeom>
          <a:gradFill rotWithShape="0">
            <a:gsLst>
              <a:gs pos="0">
                <a:srgbClr val="F8F8F8"/>
              </a:gs>
              <a:gs pos="100000">
                <a:srgbClr val="EAEAEA"/>
              </a:gs>
            </a:gsLst>
            <a:lin ang="5400000"/>
          </a:gradFill>
          <a:ln w="10" cap="flat" cmpd="sng">
            <a:solidFill>
              <a:srgbClr val="DFDFE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7" name="Freeform 24">
            <a:extLst>
              <a:ext uri="{FF2B5EF4-FFF2-40B4-BE49-F238E27FC236}">
                <a16:creationId xmlns:a16="http://schemas.microsoft.com/office/drawing/2014/main" id="{82CCB906-6A65-4DD4-AD17-CAF705D95088}"/>
              </a:ext>
            </a:extLst>
          </p:cNvPr>
          <p:cNvSpPr>
            <a:spLocks/>
          </p:cNvSpPr>
          <p:nvPr/>
        </p:nvSpPr>
        <p:spPr bwMode="auto">
          <a:xfrm>
            <a:off x="3449638" y="3967163"/>
            <a:ext cx="792162" cy="100012"/>
          </a:xfrm>
          <a:custGeom>
            <a:avLst/>
            <a:gdLst>
              <a:gd name="T0" fmla="*/ 100 w 1038"/>
              <a:gd name="T1" fmla="*/ 0 h 128"/>
              <a:gd name="T2" fmla="*/ 938 w 1038"/>
              <a:gd name="T3" fmla="*/ 0 h 128"/>
              <a:gd name="T4" fmla="*/ 1038 w 1038"/>
              <a:gd name="T5" fmla="*/ 128 h 128"/>
              <a:gd name="T6" fmla="*/ 0 w 1038"/>
              <a:gd name="T7" fmla="*/ 128 h 128"/>
              <a:gd name="T8" fmla="*/ 100 w 103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128">
                <a:moveTo>
                  <a:pt x="100" y="0"/>
                </a:moveTo>
                <a:lnTo>
                  <a:pt x="938" y="0"/>
                </a:lnTo>
                <a:lnTo>
                  <a:pt x="1038" y="128"/>
                </a:lnTo>
                <a:lnTo>
                  <a:pt x="0" y="128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8" name="Rectangle 25">
            <a:extLst>
              <a:ext uri="{FF2B5EF4-FFF2-40B4-BE49-F238E27FC236}">
                <a16:creationId xmlns:a16="http://schemas.microsoft.com/office/drawing/2014/main" id="{70E9A4FF-0E73-4EF2-BAAA-E91DB701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967163"/>
            <a:ext cx="638175" cy="638175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9" name="Freeform 26">
            <a:extLst>
              <a:ext uri="{FF2B5EF4-FFF2-40B4-BE49-F238E27FC236}">
                <a16:creationId xmlns:a16="http://schemas.microsoft.com/office/drawing/2014/main" id="{1FBDB9DA-1DDE-42D0-A8B1-B7A41C29DB91}"/>
              </a:ext>
            </a:extLst>
          </p:cNvPr>
          <p:cNvSpPr>
            <a:spLocks/>
          </p:cNvSpPr>
          <p:nvPr/>
        </p:nvSpPr>
        <p:spPr bwMode="auto">
          <a:xfrm>
            <a:off x="3305175" y="4927600"/>
            <a:ext cx="5818188" cy="606425"/>
          </a:xfrm>
          <a:custGeom>
            <a:avLst/>
            <a:gdLst>
              <a:gd name="T0" fmla="*/ 87 w 6963"/>
              <a:gd name="T1" fmla="*/ 0 h 794"/>
              <a:gd name="T2" fmla="*/ 6876 w 6963"/>
              <a:gd name="T3" fmla="*/ 0 h 794"/>
              <a:gd name="T4" fmla="*/ 6963 w 6963"/>
              <a:gd name="T5" fmla="*/ 86 h 794"/>
              <a:gd name="T6" fmla="*/ 6963 w 6963"/>
              <a:gd name="T7" fmla="*/ 707 h 794"/>
              <a:gd name="T8" fmla="*/ 6876 w 6963"/>
              <a:gd name="T9" fmla="*/ 794 h 794"/>
              <a:gd name="T10" fmla="*/ 87 w 6963"/>
              <a:gd name="T11" fmla="*/ 794 h 794"/>
              <a:gd name="T12" fmla="*/ 0 w 6963"/>
              <a:gd name="T13" fmla="*/ 707 h 794"/>
              <a:gd name="T14" fmla="*/ 0 w 6963"/>
              <a:gd name="T15" fmla="*/ 86 h 794"/>
              <a:gd name="T16" fmla="*/ 87 w 6963"/>
              <a:gd name="T17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3" h="794">
                <a:moveTo>
                  <a:pt x="87" y="0"/>
                </a:moveTo>
                <a:lnTo>
                  <a:pt x="6876" y="0"/>
                </a:lnTo>
                <a:cubicBezTo>
                  <a:pt x="6924" y="0"/>
                  <a:pt x="6963" y="39"/>
                  <a:pt x="6963" y="86"/>
                </a:cubicBezTo>
                <a:lnTo>
                  <a:pt x="6963" y="707"/>
                </a:lnTo>
                <a:cubicBezTo>
                  <a:pt x="6963" y="754"/>
                  <a:pt x="6924" y="794"/>
                  <a:pt x="6876" y="794"/>
                </a:cubicBezTo>
                <a:lnTo>
                  <a:pt x="87" y="794"/>
                </a:lnTo>
                <a:cubicBezTo>
                  <a:pt x="39" y="794"/>
                  <a:pt x="0" y="754"/>
                  <a:pt x="0" y="707"/>
                </a:cubicBezTo>
                <a:lnTo>
                  <a:pt x="0" y="86"/>
                </a:lnTo>
                <a:cubicBezTo>
                  <a:pt x="0" y="39"/>
                  <a:pt x="39" y="0"/>
                  <a:pt x="8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DFDFE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0" name="Freeform 27">
            <a:extLst>
              <a:ext uri="{FF2B5EF4-FFF2-40B4-BE49-F238E27FC236}">
                <a16:creationId xmlns:a16="http://schemas.microsoft.com/office/drawing/2014/main" id="{3EEE32D7-9631-4470-84D8-4EF206B66925}"/>
              </a:ext>
            </a:extLst>
          </p:cNvPr>
          <p:cNvSpPr>
            <a:spLocks/>
          </p:cNvSpPr>
          <p:nvPr/>
        </p:nvSpPr>
        <p:spPr bwMode="auto">
          <a:xfrm>
            <a:off x="3449638" y="4821238"/>
            <a:ext cx="792162" cy="96837"/>
          </a:xfrm>
          <a:custGeom>
            <a:avLst/>
            <a:gdLst>
              <a:gd name="T0" fmla="*/ 100 w 1038"/>
              <a:gd name="T1" fmla="*/ 0 h 127"/>
              <a:gd name="T2" fmla="*/ 938 w 1038"/>
              <a:gd name="T3" fmla="*/ 0 h 127"/>
              <a:gd name="T4" fmla="*/ 1038 w 1038"/>
              <a:gd name="T5" fmla="*/ 127 h 127"/>
              <a:gd name="T6" fmla="*/ 0 w 1038"/>
              <a:gd name="T7" fmla="*/ 127 h 127"/>
              <a:gd name="T8" fmla="*/ 100 w 1038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127">
                <a:moveTo>
                  <a:pt x="100" y="0"/>
                </a:moveTo>
                <a:lnTo>
                  <a:pt x="938" y="0"/>
                </a:lnTo>
                <a:lnTo>
                  <a:pt x="1038" y="127"/>
                </a:lnTo>
                <a:lnTo>
                  <a:pt x="0" y="127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1" name="Rectangle 28">
            <a:extLst>
              <a:ext uri="{FF2B5EF4-FFF2-40B4-BE49-F238E27FC236}">
                <a16:creationId xmlns:a16="http://schemas.microsoft.com/office/drawing/2014/main" id="{08892CAA-5295-4E8B-9262-69BC8BA5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4821238"/>
            <a:ext cx="638175" cy="635000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42" name="TextBox 63">
            <a:extLst>
              <a:ext uri="{FF2B5EF4-FFF2-40B4-BE49-F238E27FC236}">
                <a16:creationId xmlns:a16="http://schemas.microsoft.com/office/drawing/2014/main" id="{BBDFA857-1B75-4620-B454-259FDB76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443038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9243" name="TextBox 81">
            <a:extLst>
              <a:ext uri="{FF2B5EF4-FFF2-40B4-BE49-F238E27FC236}">
                <a16:creationId xmlns:a16="http://schemas.microsoft.com/office/drawing/2014/main" id="{AA498AC2-3CA6-412B-B03A-9DF56F44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1292225"/>
            <a:ext cx="46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4" name="TextBox 82">
            <a:extLst>
              <a:ext uri="{FF2B5EF4-FFF2-40B4-BE49-F238E27FC236}">
                <a16:creationId xmlns:a16="http://schemas.microsoft.com/office/drawing/2014/main" id="{8B3A641F-C811-4A20-A8ED-AEDC7F67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384425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9245" name="TextBox 83">
            <a:extLst>
              <a:ext uri="{FF2B5EF4-FFF2-40B4-BE49-F238E27FC236}">
                <a16:creationId xmlns:a16="http://schemas.microsoft.com/office/drawing/2014/main" id="{3C42CB4A-D2CC-484F-9FDB-6F19A608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2233613"/>
            <a:ext cx="469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6" name="TextBox 84">
            <a:extLst>
              <a:ext uri="{FF2B5EF4-FFF2-40B4-BE49-F238E27FC236}">
                <a16:creationId xmlns:a16="http://schemas.microsoft.com/office/drawing/2014/main" id="{47686FD2-4C9D-48A2-8F49-F67B5EAF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3203575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9247" name="TextBox 85">
            <a:extLst>
              <a:ext uri="{FF2B5EF4-FFF2-40B4-BE49-F238E27FC236}">
                <a16:creationId xmlns:a16="http://schemas.microsoft.com/office/drawing/2014/main" id="{EC5DDB88-FF94-40D4-9144-89BC575B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3052763"/>
            <a:ext cx="469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8" name="TextBox 86">
            <a:extLst>
              <a:ext uri="{FF2B5EF4-FFF2-40B4-BE49-F238E27FC236}">
                <a16:creationId xmlns:a16="http://schemas.microsoft.com/office/drawing/2014/main" id="{D4B965E7-4D34-4B9E-9430-D469D9770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144963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9249" name="TextBox 87">
            <a:extLst>
              <a:ext uri="{FF2B5EF4-FFF2-40B4-BE49-F238E27FC236}">
                <a16:creationId xmlns:a16="http://schemas.microsoft.com/office/drawing/2014/main" id="{44DF2D37-8D2B-460B-927D-FFABD639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3994150"/>
            <a:ext cx="46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50" name="TextBox 88">
            <a:extLst>
              <a:ext uri="{FF2B5EF4-FFF2-40B4-BE49-F238E27FC236}">
                <a16:creationId xmlns:a16="http://schemas.microsoft.com/office/drawing/2014/main" id="{9EE3E2AE-E70A-4A23-AB72-84053BBB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991100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9251" name="TextBox 89">
            <a:extLst>
              <a:ext uri="{FF2B5EF4-FFF2-40B4-BE49-F238E27FC236}">
                <a16:creationId xmlns:a16="http://schemas.microsoft.com/office/drawing/2014/main" id="{E5027972-4563-4A86-99F5-94FA6B13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4840288"/>
            <a:ext cx="469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5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3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nimBg="1" autoUpdateAnimBg="0"/>
      <p:bldP spid="9222" grpId="0" animBg="1" autoUpdateAnimBg="0"/>
      <p:bldP spid="9224" grpId="0" animBg="1" autoUpdateAnimBg="0"/>
      <p:bldP spid="9225" grpId="0" animBg="1" autoUpdateAnimBg="0"/>
      <p:bldP spid="9226" grpId="0" animBg="1" autoUpdateAnimBg="0"/>
      <p:bldP spid="9229" grpId="0" animBg="1" autoUpdateAnimBg="0"/>
      <p:bldP spid="9232" grpId="0" animBg="1" autoUpdateAnimBg="0"/>
      <p:bldP spid="9235" grpId="0" animBg="1" autoUpdateAnimBg="0"/>
      <p:bldP spid="9238" grpId="0" animBg="1" autoUpdateAnimBg="0"/>
      <p:bldP spid="9241" grpId="0" animBg="1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9246" grpId="0" autoUpdateAnimBg="0"/>
      <p:bldP spid="9247" grpId="0" autoUpdateAnimBg="0"/>
      <p:bldP spid="9248" grpId="0" autoUpdateAnimBg="0"/>
      <p:bldP spid="9249" grpId="0" autoUpdateAnimBg="0"/>
      <p:bldP spid="9250" grpId="0" autoUpdateAnimBg="0"/>
      <p:bldP spid="92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5">
            <a:extLst>
              <a:ext uri="{FF2B5EF4-FFF2-40B4-BE49-F238E27FC236}">
                <a16:creationId xmlns:a16="http://schemas.microsoft.com/office/drawing/2014/main" id="{8CDE8D00-7E3A-4149-A767-0FA42CF39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7651" name="Freeform 5">
            <a:extLst>
              <a:ext uri="{FF2B5EF4-FFF2-40B4-BE49-F238E27FC236}">
                <a16:creationId xmlns:a16="http://schemas.microsoft.com/office/drawing/2014/main" id="{A16ADA91-6AB0-403B-8040-C5907A64238F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Freeform 6">
            <a:extLst>
              <a:ext uri="{FF2B5EF4-FFF2-40B4-BE49-F238E27FC236}">
                <a16:creationId xmlns:a16="http://schemas.microsoft.com/office/drawing/2014/main" id="{72506B09-C953-4A9E-8F0C-C7BBA5EEE8A6}"/>
              </a:ext>
            </a:extLst>
          </p:cNvPr>
          <p:cNvSpPr>
            <a:spLocks/>
          </p:cNvSpPr>
          <p:nvPr/>
        </p:nvSpPr>
        <p:spPr bwMode="auto">
          <a:xfrm>
            <a:off x="1065213" y="4070350"/>
            <a:ext cx="1663700" cy="1897063"/>
          </a:xfrm>
          <a:custGeom>
            <a:avLst/>
            <a:gdLst>
              <a:gd name="T0" fmla="*/ 1375 w 2201"/>
              <a:gd name="T1" fmla="*/ 342 h 2508"/>
              <a:gd name="T2" fmla="*/ 2201 w 2201"/>
              <a:gd name="T3" fmla="*/ 1408 h 2508"/>
              <a:gd name="T4" fmla="*/ 1100 w 2201"/>
              <a:gd name="T5" fmla="*/ 2508 h 2508"/>
              <a:gd name="T6" fmla="*/ 0 w 2201"/>
              <a:gd name="T7" fmla="*/ 1408 h 2508"/>
              <a:gd name="T8" fmla="*/ 826 w 2201"/>
              <a:gd name="T9" fmla="*/ 342 h 2508"/>
              <a:gd name="T10" fmla="*/ 954 w 2201"/>
              <a:gd name="T11" fmla="*/ 183 h 2508"/>
              <a:gd name="T12" fmla="*/ 1100 w 2201"/>
              <a:gd name="T13" fmla="*/ 0 h 2508"/>
              <a:gd name="T14" fmla="*/ 1247 w 2201"/>
              <a:gd name="T15" fmla="*/ 183 h 2508"/>
              <a:gd name="T16" fmla="*/ 1375 w 2201"/>
              <a:gd name="T17" fmla="*/ 342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8" y="2508"/>
                  <a:pt x="1100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1" y="464"/>
                  <a:pt x="826" y="342"/>
                </a:cubicBezTo>
                <a:lnTo>
                  <a:pt x="954" y="183"/>
                </a:lnTo>
                <a:lnTo>
                  <a:pt x="1100" y="0"/>
                </a:lnTo>
                <a:lnTo>
                  <a:pt x="1247" y="183"/>
                </a:lnTo>
                <a:lnTo>
                  <a:pt x="1375" y="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Freeform 8">
            <a:extLst>
              <a:ext uri="{FF2B5EF4-FFF2-40B4-BE49-F238E27FC236}">
                <a16:creationId xmlns:a16="http://schemas.microsoft.com/office/drawing/2014/main" id="{F7E8718E-7740-4D21-A896-C9167A8A7D65}"/>
              </a:ext>
            </a:extLst>
          </p:cNvPr>
          <p:cNvSpPr>
            <a:spLocks/>
          </p:cNvSpPr>
          <p:nvPr/>
        </p:nvSpPr>
        <p:spPr bwMode="auto">
          <a:xfrm>
            <a:off x="3130550" y="1708150"/>
            <a:ext cx="1665288" cy="1897063"/>
          </a:xfrm>
          <a:custGeom>
            <a:avLst/>
            <a:gdLst>
              <a:gd name="T0" fmla="*/ 1374 w 2201"/>
              <a:gd name="T1" fmla="*/ 2167 h 2508"/>
              <a:gd name="T2" fmla="*/ 2201 w 2201"/>
              <a:gd name="T3" fmla="*/ 1100 h 2508"/>
              <a:gd name="T4" fmla="*/ 1100 w 2201"/>
              <a:gd name="T5" fmla="*/ 0 h 2508"/>
              <a:gd name="T6" fmla="*/ 0 w 2201"/>
              <a:gd name="T7" fmla="*/ 1100 h 2508"/>
              <a:gd name="T8" fmla="*/ 826 w 2201"/>
              <a:gd name="T9" fmla="*/ 2167 h 2508"/>
              <a:gd name="T10" fmla="*/ 954 w 2201"/>
              <a:gd name="T11" fmla="*/ 2325 h 2508"/>
              <a:gd name="T12" fmla="*/ 1100 w 2201"/>
              <a:gd name="T13" fmla="*/ 2508 h 2508"/>
              <a:gd name="T14" fmla="*/ 1247 w 2201"/>
              <a:gd name="T15" fmla="*/ 2325 h 2508"/>
              <a:gd name="T16" fmla="*/ 1374 w 2201"/>
              <a:gd name="T17" fmla="*/ 2167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chemeClr val="accent2"/>
          </a:solidFill>
          <a:ln w="10" cap="flat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4" name="Oval 9">
            <a:extLst>
              <a:ext uri="{FF2B5EF4-FFF2-40B4-BE49-F238E27FC236}">
                <a16:creationId xmlns:a16="http://schemas.microsoft.com/office/drawing/2014/main" id="{3545EF41-74F1-43F3-9D4D-08DE843A7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1806575"/>
            <a:ext cx="1468438" cy="14668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5" name="Freeform 10">
            <a:extLst>
              <a:ext uri="{FF2B5EF4-FFF2-40B4-BE49-F238E27FC236}">
                <a16:creationId xmlns:a16="http://schemas.microsoft.com/office/drawing/2014/main" id="{4DA4E7DA-D4E4-4B25-9585-8817DD2FB915}"/>
              </a:ext>
            </a:extLst>
          </p:cNvPr>
          <p:cNvSpPr>
            <a:spLocks/>
          </p:cNvSpPr>
          <p:nvPr/>
        </p:nvSpPr>
        <p:spPr bwMode="auto">
          <a:xfrm>
            <a:off x="5195888" y="4070350"/>
            <a:ext cx="1663700" cy="1897063"/>
          </a:xfrm>
          <a:custGeom>
            <a:avLst/>
            <a:gdLst>
              <a:gd name="T0" fmla="*/ 1375 w 2201"/>
              <a:gd name="T1" fmla="*/ 342 h 2508"/>
              <a:gd name="T2" fmla="*/ 2201 w 2201"/>
              <a:gd name="T3" fmla="*/ 1408 h 2508"/>
              <a:gd name="T4" fmla="*/ 1101 w 2201"/>
              <a:gd name="T5" fmla="*/ 2508 h 2508"/>
              <a:gd name="T6" fmla="*/ 0 w 2201"/>
              <a:gd name="T7" fmla="*/ 1408 h 2508"/>
              <a:gd name="T8" fmla="*/ 827 w 2201"/>
              <a:gd name="T9" fmla="*/ 342 h 2508"/>
              <a:gd name="T10" fmla="*/ 954 w 2201"/>
              <a:gd name="T11" fmla="*/ 183 h 2508"/>
              <a:gd name="T12" fmla="*/ 1101 w 2201"/>
              <a:gd name="T13" fmla="*/ 0 h 2508"/>
              <a:gd name="T14" fmla="*/ 1248 w 2201"/>
              <a:gd name="T15" fmla="*/ 183 h 2508"/>
              <a:gd name="T16" fmla="*/ 1375 w 2201"/>
              <a:gd name="T17" fmla="*/ 342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chemeClr val="accent2"/>
          </a:solidFill>
          <a:ln w="10" cap="flat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6" name="Oval 11">
            <a:extLst>
              <a:ext uri="{FF2B5EF4-FFF2-40B4-BE49-F238E27FC236}">
                <a16:creationId xmlns:a16="http://schemas.microsoft.com/office/drawing/2014/main" id="{A1E89740-6507-46C2-A3E4-BDFEC166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4402138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7" name="Freeform 12">
            <a:extLst>
              <a:ext uri="{FF2B5EF4-FFF2-40B4-BE49-F238E27FC236}">
                <a16:creationId xmlns:a16="http://schemas.microsoft.com/office/drawing/2014/main" id="{F1C48703-955F-4D29-8360-3761CB1D529C}"/>
              </a:ext>
            </a:extLst>
          </p:cNvPr>
          <p:cNvSpPr>
            <a:spLocks/>
          </p:cNvSpPr>
          <p:nvPr/>
        </p:nvSpPr>
        <p:spPr bwMode="auto">
          <a:xfrm>
            <a:off x="9301163" y="4070350"/>
            <a:ext cx="1665287" cy="1897063"/>
          </a:xfrm>
          <a:custGeom>
            <a:avLst/>
            <a:gdLst>
              <a:gd name="T0" fmla="*/ 1375 w 2201"/>
              <a:gd name="T1" fmla="*/ 342 h 2508"/>
              <a:gd name="T2" fmla="*/ 2201 w 2201"/>
              <a:gd name="T3" fmla="*/ 1408 h 2508"/>
              <a:gd name="T4" fmla="*/ 1101 w 2201"/>
              <a:gd name="T5" fmla="*/ 2508 h 2508"/>
              <a:gd name="T6" fmla="*/ 0 w 2201"/>
              <a:gd name="T7" fmla="*/ 1408 h 2508"/>
              <a:gd name="T8" fmla="*/ 827 w 2201"/>
              <a:gd name="T9" fmla="*/ 342 h 2508"/>
              <a:gd name="T10" fmla="*/ 954 w 2201"/>
              <a:gd name="T11" fmla="*/ 183 h 2508"/>
              <a:gd name="T12" fmla="*/ 1101 w 2201"/>
              <a:gd name="T13" fmla="*/ 0 h 2508"/>
              <a:gd name="T14" fmla="*/ 1248 w 2201"/>
              <a:gd name="T15" fmla="*/ 183 h 2508"/>
              <a:gd name="T16" fmla="*/ 1375 w 2201"/>
              <a:gd name="T17" fmla="*/ 342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chemeClr val="accent2"/>
          </a:solidFill>
          <a:ln w="10" cap="flat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3">
            <a:extLst>
              <a:ext uri="{FF2B5EF4-FFF2-40B4-BE49-F238E27FC236}">
                <a16:creationId xmlns:a16="http://schemas.microsoft.com/office/drawing/2014/main" id="{9C33941A-8360-464E-805D-38267D64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175" y="4402138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9" name="Line 14">
            <a:extLst>
              <a:ext uri="{FF2B5EF4-FFF2-40B4-BE49-F238E27FC236}">
                <a16:creationId xmlns:a16="http://schemas.microsoft.com/office/drawing/2014/main" id="{56BA5DBE-175A-459C-8562-C3E4A54A4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4538" y="3792538"/>
            <a:ext cx="1839912" cy="0"/>
          </a:xfrm>
          <a:prstGeom prst="line">
            <a:avLst/>
          </a:prstGeom>
          <a:noFill/>
          <a:ln w="10" cmpd="sng">
            <a:solidFill>
              <a:srgbClr val="2E2C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5">
            <a:extLst>
              <a:ext uri="{FF2B5EF4-FFF2-40B4-BE49-F238E27FC236}">
                <a16:creationId xmlns:a16="http://schemas.microsoft.com/office/drawing/2014/main" id="{CA47E064-F9DC-4E3F-B9F7-B9E63909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3694113"/>
            <a:ext cx="209550" cy="209550"/>
          </a:xfrm>
          <a:prstGeom prst="ellipse">
            <a:avLst/>
          </a:prstGeom>
          <a:noFill/>
          <a:ln w="10" cmpd="sng">
            <a:solidFill>
              <a:srgbClr val="8084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1" name="Oval 16">
            <a:extLst>
              <a:ext uri="{FF2B5EF4-FFF2-40B4-BE49-F238E27FC236}">
                <a16:creationId xmlns:a16="http://schemas.microsoft.com/office/drawing/2014/main" id="{AA7541C1-3638-480F-A2C9-2098A800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740150"/>
            <a:ext cx="117475" cy="1174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2" name="Oval 17">
            <a:extLst>
              <a:ext uri="{FF2B5EF4-FFF2-40B4-BE49-F238E27FC236}">
                <a16:creationId xmlns:a16="http://schemas.microsoft.com/office/drawing/2014/main" id="{4413C9ED-110A-4C69-9EBF-05EABC0D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694113"/>
            <a:ext cx="207962" cy="209550"/>
          </a:xfrm>
          <a:prstGeom prst="ellipse">
            <a:avLst/>
          </a:prstGeom>
          <a:noFill/>
          <a:ln w="10" cmpd="sng">
            <a:solidFill>
              <a:srgbClr val="8084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3" name="Oval 18">
            <a:extLst>
              <a:ext uri="{FF2B5EF4-FFF2-40B4-BE49-F238E27FC236}">
                <a16:creationId xmlns:a16="http://schemas.microsoft.com/office/drawing/2014/main" id="{43F3F030-53A2-4DCC-890B-AA78F693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740150"/>
            <a:ext cx="117475" cy="1174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4" name="Line 19">
            <a:extLst>
              <a:ext uri="{FF2B5EF4-FFF2-40B4-BE49-F238E27FC236}">
                <a16:creationId xmlns:a16="http://schemas.microsoft.com/office/drawing/2014/main" id="{731FC1F8-6082-4970-96B9-C38C9D9F0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3792538"/>
            <a:ext cx="1839913" cy="0"/>
          </a:xfrm>
          <a:prstGeom prst="line">
            <a:avLst/>
          </a:prstGeom>
          <a:noFill/>
          <a:ln w="10" cmpd="sng">
            <a:solidFill>
              <a:srgbClr val="2E2C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Oval 20">
            <a:extLst>
              <a:ext uri="{FF2B5EF4-FFF2-40B4-BE49-F238E27FC236}">
                <a16:creationId xmlns:a16="http://schemas.microsoft.com/office/drawing/2014/main" id="{9134BA28-E147-4BCE-BA83-768A09C4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3694113"/>
            <a:ext cx="207962" cy="209550"/>
          </a:xfrm>
          <a:prstGeom prst="ellipse">
            <a:avLst/>
          </a:prstGeom>
          <a:noFill/>
          <a:ln w="10" cmpd="sng">
            <a:solidFill>
              <a:srgbClr val="8084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6" name="Oval 21">
            <a:extLst>
              <a:ext uri="{FF2B5EF4-FFF2-40B4-BE49-F238E27FC236}">
                <a16:creationId xmlns:a16="http://schemas.microsoft.com/office/drawing/2014/main" id="{D358F132-DF40-4DB5-B81A-2334991D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3740150"/>
            <a:ext cx="115888" cy="1174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7" name="Line 22">
            <a:extLst>
              <a:ext uri="{FF2B5EF4-FFF2-40B4-BE49-F238E27FC236}">
                <a16:creationId xmlns:a16="http://schemas.microsoft.com/office/drawing/2014/main" id="{7C6515FC-1C76-46B4-8323-06905F1AC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3463" y="3792538"/>
            <a:ext cx="1839912" cy="0"/>
          </a:xfrm>
          <a:prstGeom prst="line">
            <a:avLst/>
          </a:prstGeom>
          <a:noFill/>
          <a:ln w="10" cmpd="sng">
            <a:solidFill>
              <a:srgbClr val="2E2C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Oval 23">
            <a:extLst>
              <a:ext uri="{FF2B5EF4-FFF2-40B4-BE49-F238E27FC236}">
                <a16:creationId xmlns:a16="http://schemas.microsoft.com/office/drawing/2014/main" id="{CAFAAD09-C442-4393-9088-F9B3EEC0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75" y="3694113"/>
            <a:ext cx="207963" cy="209550"/>
          </a:xfrm>
          <a:prstGeom prst="ellipse">
            <a:avLst/>
          </a:prstGeom>
          <a:noFill/>
          <a:ln w="10" cmpd="sng">
            <a:solidFill>
              <a:srgbClr val="8084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9" name="Oval 24">
            <a:extLst>
              <a:ext uri="{FF2B5EF4-FFF2-40B4-BE49-F238E27FC236}">
                <a16:creationId xmlns:a16="http://schemas.microsoft.com/office/drawing/2014/main" id="{A52ECD5B-C29E-474D-BCE3-29C3F1D3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3" y="3740150"/>
            <a:ext cx="115887" cy="1174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70" name="Line 25">
            <a:extLst>
              <a:ext uri="{FF2B5EF4-FFF2-40B4-BE49-F238E27FC236}">
                <a16:creationId xmlns:a16="http://schemas.microsoft.com/office/drawing/2014/main" id="{669E641C-D08B-4E4C-8731-CBB7E6629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688" y="3792538"/>
            <a:ext cx="1839912" cy="0"/>
          </a:xfrm>
          <a:prstGeom prst="line">
            <a:avLst/>
          </a:prstGeom>
          <a:noFill/>
          <a:ln w="10" cmpd="sng">
            <a:solidFill>
              <a:srgbClr val="2E2C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1" name="Oval 26">
            <a:extLst>
              <a:ext uri="{FF2B5EF4-FFF2-40B4-BE49-F238E27FC236}">
                <a16:creationId xmlns:a16="http://schemas.microsoft.com/office/drawing/2014/main" id="{34E6980A-C676-48BB-BA89-CE5F9640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600" y="3694113"/>
            <a:ext cx="207963" cy="209550"/>
          </a:xfrm>
          <a:prstGeom prst="ellipse">
            <a:avLst/>
          </a:prstGeom>
          <a:noFill/>
          <a:ln w="10" cmpd="sng">
            <a:solidFill>
              <a:srgbClr val="8084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72" name="Oval 27">
            <a:extLst>
              <a:ext uri="{FF2B5EF4-FFF2-40B4-BE49-F238E27FC236}">
                <a16:creationId xmlns:a16="http://schemas.microsoft.com/office/drawing/2014/main" id="{918E46D6-E925-4889-83AE-3BD8ED72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638" y="3740150"/>
            <a:ext cx="115887" cy="1174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73" name="Freeform 28">
            <a:extLst>
              <a:ext uri="{FF2B5EF4-FFF2-40B4-BE49-F238E27FC236}">
                <a16:creationId xmlns:a16="http://schemas.microsoft.com/office/drawing/2014/main" id="{2FF7FD6C-DB40-4386-B085-D920B9A6722E}"/>
              </a:ext>
            </a:extLst>
          </p:cNvPr>
          <p:cNvSpPr>
            <a:spLocks/>
          </p:cNvSpPr>
          <p:nvPr/>
        </p:nvSpPr>
        <p:spPr bwMode="auto">
          <a:xfrm>
            <a:off x="7210425" y="1708150"/>
            <a:ext cx="1663700" cy="1897063"/>
          </a:xfrm>
          <a:custGeom>
            <a:avLst/>
            <a:gdLst>
              <a:gd name="T0" fmla="*/ 1375 w 2201"/>
              <a:gd name="T1" fmla="*/ 2167 h 2508"/>
              <a:gd name="T2" fmla="*/ 2201 w 2201"/>
              <a:gd name="T3" fmla="*/ 1100 h 2508"/>
              <a:gd name="T4" fmla="*/ 1101 w 2201"/>
              <a:gd name="T5" fmla="*/ 0 h 2508"/>
              <a:gd name="T6" fmla="*/ 0 w 2201"/>
              <a:gd name="T7" fmla="*/ 1100 h 2508"/>
              <a:gd name="T8" fmla="*/ 827 w 2201"/>
              <a:gd name="T9" fmla="*/ 2167 h 2508"/>
              <a:gd name="T10" fmla="*/ 954 w 2201"/>
              <a:gd name="T11" fmla="*/ 2325 h 2508"/>
              <a:gd name="T12" fmla="*/ 1101 w 2201"/>
              <a:gd name="T13" fmla="*/ 2508 h 2508"/>
              <a:gd name="T14" fmla="*/ 1247 w 2201"/>
              <a:gd name="T15" fmla="*/ 2325 h 2508"/>
              <a:gd name="T16" fmla="*/ 1375 w 2201"/>
              <a:gd name="T17" fmla="*/ 2167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chemeClr val="accent2"/>
          </a:solidFill>
          <a:ln w="10" cap="flat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Oval 29">
            <a:extLst>
              <a:ext uri="{FF2B5EF4-FFF2-40B4-BE49-F238E27FC236}">
                <a16:creationId xmlns:a16="http://schemas.microsoft.com/office/drawing/2014/main" id="{2DD3A160-02EF-4809-B9F9-F6E9855B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806575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75" name="Line 14">
            <a:extLst>
              <a:ext uri="{FF2B5EF4-FFF2-40B4-BE49-F238E27FC236}">
                <a16:creationId xmlns:a16="http://schemas.microsoft.com/office/drawing/2014/main" id="{B0FB0AD6-F86E-4CDE-B060-CBBA92945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3" y="3792538"/>
            <a:ext cx="1173162" cy="0"/>
          </a:xfrm>
          <a:prstGeom prst="line">
            <a:avLst/>
          </a:prstGeom>
          <a:noFill/>
          <a:ln w="10" cmpd="sng">
            <a:solidFill>
              <a:srgbClr val="2E2C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6" name="Line 14">
            <a:extLst>
              <a:ext uri="{FF2B5EF4-FFF2-40B4-BE49-F238E27FC236}">
                <a16:creationId xmlns:a16="http://schemas.microsoft.com/office/drawing/2014/main" id="{5844AF3A-A35A-433F-82D8-36B197619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5563" y="3792538"/>
            <a:ext cx="1174750" cy="0"/>
          </a:xfrm>
          <a:prstGeom prst="line">
            <a:avLst/>
          </a:prstGeom>
          <a:noFill/>
          <a:ln w="10" cmpd="sng">
            <a:solidFill>
              <a:srgbClr val="2E2C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7" name="TextBox 30">
            <a:extLst>
              <a:ext uri="{FF2B5EF4-FFF2-40B4-BE49-F238E27FC236}">
                <a16:creationId xmlns:a16="http://schemas.microsoft.com/office/drawing/2014/main" id="{9C2448AA-4F01-4F30-A686-BEB6C8F7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919663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7678" name="TextBox 31">
            <a:extLst>
              <a:ext uri="{FF2B5EF4-FFF2-40B4-BE49-F238E27FC236}">
                <a16:creationId xmlns:a16="http://schemas.microsoft.com/office/drawing/2014/main" id="{25EEAAAC-8EFD-42FF-B270-769B09D9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919663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7679" name="TextBox 32">
            <a:extLst>
              <a:ext uri="{FF2B5EF4-FFF2-40B4-BE49-F238E27FC236}">
                <a16:creationId xmlns:a16="http://schemas.microsoft.com/office/drawing/2014/main" id="{C015A6C3-A6A5-4A73-8DD9-909E0C7C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4919663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7680" name="TextBox 33">
            <a:extLst>
              <a:ext uri="{FF2B5EF4-FFF2-40B4-BE49-F238E27FC236}">
                <a16:creationId xmlns:a16="http://schemas.microsoft.com/office/drawing/2014/main" id="{FF1BA6A2-B439-42B9-9E6B-AA7AEB39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2339975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7681" name="TextBox 34">
            <a:extLst>
              <a:ext uri="{FF2B5EF4-FFF2-40B4-BE49-F238E27FC236}">
                <a16:creationId xmlns:a16="http://schemas.microsoft.com/office/drawing/2014/main" id="{C3D5A06F-E1C7-4BAA-BB7E-3C2BD969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2339975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7682" name="TextBox 35">
            <a:extLst>
              <a:ext uri="{FF2B5EF4-FFF2-40B4-BE49-F238E27FC236}">
                <a16:creationId xmlns:a16="http://schemas.microsoft.com/office/drawing/2014/main" id="{421157A2-F801-435D-9068-15CCBCE07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3241675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</a:t>
            </a:r>
          </a:p>
        </p:txBody>
      </p:sp>
      <p:sp>
        <p:nvSpPr>
          <p:cNvPr id="27683" name="TextBox 36">
            <a:extLst>
              <a:ext uri="{FF2B5EF4-FFF2-40B4-BE49-F238E27FC236}">
                <a16:creationId xmlns:a16="http://schemas.microsoft.com/office/drawing/2014/main" id="{80DF8AA9-22A1-477E-BDA2-3D7E585B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4005263"/>
            <a:ext cx="1484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</a:t>
            </a:r>
          </a:p>
        </p:txBody>
      </p:sp>
      <p:sp>
        <p:nvSpPr>
          <p:cNvPr id="27684" name="TextBox 37">
            <a:extLst>
              <a:ext uri="{FF2B5EF4-FFF2-40B4-BE49-F238E27FC236}">
                <a16:creationId xmlns:a16="http://schemas.microsoft.com/office/drawing/2014/main" id="{1523E537-4705-4102-A5B8-1022F6EC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241675"/>
            <a:ext cx="1484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</a:t>
            </a:r>
          </a:p>
        </p:txBody>
      </p:sp>
      <p:sp>
        <p:nvSpPr>
          <p:cNvPr id="27685" name="TextBox 38">
            <a:extLst>
              <a:ext uri="{FF2B5EF4-FFF2-40B4-BE49-F238E27FC236}">
                <a16:creationId xmlns:a16="http://schemas.microsoft.com/office/drawing/2014/main" id="{A54F7495-D236-45A2-B70C-B0F5803AA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4005263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</a:t>
            </a:r>
          </a:p>
        </p:txBody>
      </p:sp>
      <p:sp>
        <p:nvSpPr>
          <p:cNvPr id="27686" name="TextBox 39">
            <a:extLst>
              <a:ext uri="{FF2B5EF4-FFF2-40B4-BE49-F238E27FC236}">
                <a16:creationId xmlns:a16="http://schemas.microsoft.com/office/drawing/2014/main" id="{73721ADD-41F4-44BE-840A-7358194B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3241675"/>
            <a:ext cx="1484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9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39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39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39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39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89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739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7890"/>
                            </p:stCondLst>
                            <p:childTnLst>
                              <p:par>
                                <p:cTn id="1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839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4" grpId="0" animBg="1" autoUpdateAnimBg="0"/>
      <p:bldP spid="27656" grpId="0" animBg="1" autoUpdateAnimBg="0"/>
      <p:bldP spid="27658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 autoUpdateAnimBg="0"/>
      <p:bldP spid="27665" grpId="0" animBg="1" autoUpdateAnimBg="0"/>
      <p:bldP spid="27666" grpId="0" animBg="1" autoUpdateAnimBg="0"/>
      <p:bldP spid="27668" grpId="0" animBg="1" autoUpdateAnimBg="0"/>
      <p:bldP spid="27669" grpId="0" animBg="1" autoUpdateAnimBg="0"/>
      <p:bldP spid="27671" grpId="0" animBg="1" autoUpdateAnimBg="0"/>
      <p:bldP spid="27672" grpId="0" animBg="1" autoUpdateAnimBg="0"/>
      <p:bldP spid="27674" grpId="0" animBg="1" autoUpdateAnimBg="0"/>
      <p:bldP spid="27677" grpId="0" autoUpdateAnimBg="0"/>
      <p:bldP spid="27678" grpId="0" autoUpdateAnimBg="0"/>
      <p:bldP spid="27679" grpId="0" autoUpdateAnimBg="0"/>
      <p:bldP spid="27680" grpId="0" autoUpdateAnimBg="0"/>
      <p:bldP spid="27681" grpId="0" autoUpdateAnimBg="0"/>
      <p:bldP spid="27682" grpId="0" autoUpdateAnimBg="0"/>
      <p:bldP spid="27683" grpId="0" autoUpdateAnimBg="0"/>
      <p:bldP spid="27684" grpId="0" autoUpdateAnimBg="0"/>
      <p:bldP spid="27685" grpId="0" autoUpdateAnimBg="0"/>
      <p:bldP spid="2768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5">
            <a:extLst>
              <a:ext uri="{FF2B5EF4-FFF2-40B4-BE49-F238E27FC236}">
                <a16:creationId xmlns:a16="http://schemas.microsoft.com/office/drawing/2014/main" id="{1D453AFA-8A2A-4893-8BB6-E7F2DABC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8675" name="Freeform 5">
            <a:extLst>
              <a:ext uri="{FF2B5EF4-FFF2-40B4-BE49-F238E27FC236}">
                <a16:creationId xmlns:a16="http://schemas.microsoft.com/office/drawing/2014/main" id="{54AD299F-FBAD-4D7D-9039-1213015FF39A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Oval 6">
            <a:extLst>
              <a:ext uri="{FF2B5EF4-FFF2-40B4-BE49-F238E27FC236}">
                <a16:creationId xmlns:a16="http://schemas.microsoft.com/office/drawing/2014/main" id="{513986DB-B333-48EC-B38B-B50859A69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1060450"/>
            <a:ext cx="2249487" cy="224948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77" name="Line 7">
            <a:extLst>
              <a:ext uri="{FF2B5EF4-FFF2-40B4-BE49-F238E27FC236}">
                <a16:creationId xmlns:a16="http://schemas.microsoft.com/office/drawing/2014/main" id="{D07D57DE-F3D3-4D2C-AF33-ECA796606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2185988"/>
            <a:ext cx="2633663" cy="0"/>
          </a:xfrm>
          <a:prstGeom prst="line">
            <a:avLst/>
          </a:prstGeom>
          <a:noFill/>
          <a:ln w="11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8">
            <a:extLst>
              <a:ext uri="{FF2B5EF4-FFF2-40B4-BE49-F238E27FC236}">
                <a16:creationId xmlns:a16="http://schemas.microsoft.com/office/drawing/2014/main" id="{D2098E38-0949-4D69-B1C3-2A242F1AC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988" y="2917825"/>
            <a:ext cx="1749425" cy="1225550"/>
          </a:xfrm>
          <a:prstGeom prst="line">
            <a:avLst/>
          </a:prstGeom>
          <a:noFill/>
          <a:ln w="11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9">
            <a:extLst>
              <a:ext uri="{FF2B5EF4-FFF2-40B4-BE49-F238E27FC236}">
                <a16:creationId xmlns:a16="http://schemas.microsoft.com/office/drawing/2014/main" id="{88372C60-BE0C-4E02-8F18-4542BB5BB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0" y="3309938"/>
            <a:ext cx="0" cy="1600200"/>
          </a:xfrm>
          <a:prstGeom prst="line">
            <a:avLst/>
          </a:prstGeom>
          <a:noFill/>
          <a:ln w="11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Oval 10">
            <a:extLst>
              <a:ext uri="{FF2B5EF4-FFF2-40B4-BE49-F238E27FC236}">
                <a16:creationId xmlns:a16="http://schemas.microsoft.com/office/drawing/2014/main" id="{B980EB07-EA61-4339-9689-A8B64E996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581150"/>
            <a:ext cx="1236663" cy="12366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1" name="Oval 11">
            <a:extLst>
              <a:ext uri="{FF2B5EF4-FFF2-40B4-BE49-F238E27FC236}">
                <a16:creationId xmlns:a16="http://schemas.microsoft.com/office/drawing/2014/main" id="{F79FDBE7-6995-4CA7-BDA6-30B0ACD8F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1679575"/>
            <a:ext cx="1011238" cy="10112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Oval 12">
            <a:extLst>
              <a:ext uri="{FF2B5EF4-FFF2-40B4-BE49-F238E27FC236}">
                <a16:creationId xmlns:a16="http://schemas.microsoft.com/office/drawing/2014/main" id="{2CD13536-B395-48ED-A20F-6354E97A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3789363"/>
            <a:ext cx="1236662" cy="12382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3" name="Oval 13">
            <a:extLst>
              <a:ext uri="{FF2B5EF4-FFF2-40B4-BE49-F238E27FC236}">
                <a16:creationId xmlns:a16="http://schemas.microsoft.com/office/drawing/2014/main" id="{EE3DD142-5989-4274-8AB9-19A190F3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3903663"/>
            <a:ext cx="1011238" cy="10112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4" name="Oval 14">
            <a:extLst>
              <a:ext uri="{FF2B5EF4-FFF2-40B4-BE49-F238E27FC236}">
                <a16:creationId xmlns:a16="http://schemas.microsoft.com/office/drawing/2014/main" id="{224DAA7E-BDB5-4D45-8BC7-CE5D7AA7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4905375"/>
            <a:ext cx="1236663" cy="12382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5" name="Oval 15">
            <a:extLst>
              <a:ext uri="{FF2B5EF4-FFF2-40B4-BE49-F238E27FC236}">
                <a16:creationId xmlns:a16="http://schemas.microsoft.com/office/drawing/2014/main" id="{C3B4AB91-E947-4A71-837D-3C4F584A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5018088"/>
            <a:ext cx="1011237" cy="10112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6" name="Oval 16">
            <a:extLst>
              <a:ext uri="{FF2B5EF4-FFF2-40B4-BE49-F238E27FC236}">
                <a16:creationId xmlns:a16="http://schemas.microsoft.com/office/drawing/2014/main" id="{D09CBDDF-D2A6-43EE-A5FE-12789C46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187450"/>
            <a:ext cx="1995487" cy="19970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7" name="TextBox 15">
            <a:extLst>
              <a:ext uri="{FF2B5EF4-FFF2-40B4-BE49-F238E27FC236}">
                <a16:creationId xmlns:a16="http://schemas.microsoft.com/office/drawing/2014/main" id="{0427F165-8473-4D55-8B86-13185E5A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1984375"/>
            <a:ext cx="1484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8688" name="TextBox 16">
            <a:extLst>
              <a:ext uri="{FF2B5EF4-FFF2-40B4-BE49-F238E27FC236}">
                <a16:creationId xmlns:a16="http://schemas.microsoft.com/office/drawing/2014/main" id="{F70E6D73-9E98-4AA2-BB8A-5B039121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5200650"/>
            <a:ext cx="86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8689" name="TextBox 17">
            <a:extLst>
              <a:ext uri="{FF2B5EF4-FFF2-40B4-BE49-F238E27FC236}">
                <a16:creationId xmlns:a16="http://schemas.microsoft.com/office/drawing/2014/main" id="{B9AEAF92-E532-4394-8BDB-C01C95EF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4108450"/>
            <a:ext cx="86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8690" name="TextBox 18">
            <a:extLst>
              <a:ext uri="{FF2B5EF4-FFF2-40B4-BE49-F238E27FC236}">
                <a16:creationId xmlns:a16="http://schemas.microsoft.com/office/drawing/2014/main" id="{45545A79-0A4F-41EC-B801-75B2BD0E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1884363"/>
            <a:ext cx="868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8691" name="TextBox 19">
            <a:extLst>
              <a:ext uri="{FF2B5EF4-FFF2-40B4-BE49-F238E27FC236}">
                <a16:creationId xmlns:a16="http://schemas.microsoft.com/office/drawing/2014/main" id="{E55EF9E2-7639-463C-81D8-3D90CDC9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1724025"/>
            <a:ext cx="396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</a:t>
            </a:r>
          </a:p>
        </p:txBody>
      </p:sp>
      <p:sp>
        <p:nvSpPr>
          <p:cNvPr id="28692" name="TextBox 20">
            <a:extLst>
              <a:ext uri="{FF2B5EF4-FFF2-40B4-BE49-F238E27FC236}">
                <a16:creationId xmlns:a16="http://schemas.microsoft.com/office/drawing/2014/main" id="{55143C2A-6148-479C-9976-C928ACFC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3933825"/>
            <a:ext cx="4087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</a:t>
            </a:r>
          </a:p>
        </p:txBody>
      </p:sp>
      <p:sp>
        <p:nvSpPr>
          <p:cNvPr id="28693" name="TextBox 21">
            <a:extLst>
              <a:ext uri="{FF2B5EF4-FFF2-40B4-BE49-F238E27FC236}">
                <a16:creationId xmlns:a16="http://schemas.microsoft.com/office/drawing/2014/main" id="{9690F58C-2A2E-4BF5-87F0-7813D6EB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383213"/>
            <a:ext cx="6122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contents of your text here you can enter the content of your text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39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39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39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89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4" grpId="0" animBg="1" autoUpdateAnimBg="0"/>
      <p:bldP spid="28685" grpId="0" animBg="1" autoUpdateAnimBg="0"/>
      <p:bldP spid="28686" grpId="0" animBg="1" autoUpdateAnimBg="0"/>
      <p:bldP spid="28687" grpId="0" autoUpdateAnimBg="0"/>
      <p:bldP spid="28688" grpId="0" autoUpdateAnimBg="0"/>
      <p:bldP spid="28689" grpId="0" autoUpdateAnimBg="0"/>
      <p:bldP spid="28690" grpId="0" autoUpdateAnimBg="0"/>
      <p:bldP spid="28691" grpId="0" autoUpdateAnimBg="0"/>
      <p:bldP spid="28692" grpId="0" autoUpdateAnimBg="0"/>
      <p:bldP spid="286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5">
            <a:extLst>
              <a:ext uri="{FF2B5EF4-FFF2-40B4-BE49-F238E27FC236}">
                <a16:creationId xmlns:a16="http://schemas.microsoft.com/office/drawing/2014/main" id="{4E7162C1-5C25-4549-84A2-27418198C173}"/>
              </a:ext>
            </a:extLst>
          </p:cNvPr>
          <p:cNvSpPr>
            <a:spLocks/>
          </p:cNvSpPr>
          <p:nvPr/>
        </p:nvSpPr>
        <p:spPr bwMode="auto">
          <a:xfrm>
            <a:off x="847725" y="1989138"/>
            <a:ext cx="2784475" cy="327025"/>
          </a:xfrm>
          <a:custGeom>
            <a:avLst/>
            <a:gdLst>
              <a:gd name="T0" fmla="*/ 175 w 3651"/>
              <a:gd name="T1" fmla="*/ 0 h 428"/>
              <a:gd name="T2" fmla="*/ 3475 w 3651"/>
              <a:gd name="T3" fmla="*/ 0 h 428"/>
              <a:gd name="T4" fmla="*/ 3651 w 3651"/>
              <a:gd name="T5" fmla="*/ 428 h 428"/>
              <a:gd name="T6" fmla="*/ 0 w 3651"/>
              <a:gd name="T7" fmla="*/ 428 h 428"/>
              <a:gd name="T8" fmla="*/ 175 w 3651"/>
              <a:gd name="T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1" h="428">
                <a:moveTo>
                  <a:pt x="175" y="0"/>
                </a:moveTo>
                <a:lnTo>
                  <a:pt x="3475" y="0"/>
                </a:lnTo>
                <a:lnTo>
                  <a:pt x="3651" y="428"/>
                </a:lnTo>
                <a:lnTo>
                  <a:pt x="0" y="428"/>
                </a:lnTo>
                <a:lnTo>
                  <a:pt x="175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A66BAAE0-7DCD-420E-9B7D-597D7571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6763" cy="1027112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0C207770-534D-4E10-AD8B-B2D5BA08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6925"/>
            <a:ext cx="12196763" cy="59372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9701" name="Freeform 8">
            <a:extLst>
              <a:ext uri="{FF2B5EF4-FFF2-40B4-BE49-F238E27FC236}">
                <a16:creationId xmlns:a16="http://schemas.microsoft.com/office/drawing/2014/main" id="{6E458A94-91A3-4742-9C1B-839256E08FC8}"/>
              </a:ext>
            </a:extLst>
          </p:cNvPr>
          <p:cNvSpPr>
            <a:spLocks/>
          </p:cNvSpPr>
          <p:nvPr/>
        </p:nvSpPr>
        <p:spPr bwMode="auto">
          <a:xfrm>
            <a:off x="847725" y="3929063"/>
            <a:ext cx="2784475" cy="327025"/>
          </a:xfrm>
          <a:custGeom>
            <a:avLst/>
            <a:gdLst>
              <a:gd name="T0" fmla="*/ 175 w 3651"/>
              <a:gd name="T1" fmla="*/ 427 h 427"/>
              <a:gd name="T2" fmla="*/ 3475 w 3651"/>
              <a:gd name="T3" fmla="*/ 427 h 427"/>
              <a:gd name="T4" fmla="*/ 3651 w 3651"/>
              <a:gd name="T5" fmla="*/ 0 h 427"/>
              <a:gd name="T6" fmla="*/ 0 w 3651"/>
              <a:gd name="T7" fmla="*/ 0 h 427"/>
              <a:gd name="T8" fmla="*/ 175 w 3651"/>
              <a:gd name="T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1" h="427">
                <a:moveTo>
                  <a:pt x="175" y="427"/>
                </a:moveTo>
                <a:lnTo>
                  <a:pt x="3475" y="427"/>
                </a:lnTo>
                <a:lnTo>
                  <a:pt x="3651" y="0"/>
                </a:lnTo>
                <a:lnTo>
                  <a:pt x="0" y="0"/>
                </a:lnTo>
                <a:lnTo>
                  <a:pt x="175" y="427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Rectangle 9">
            <a:extLst>
              <a:ext uri="{FF2B5EF4-FFF2-40B4-BE49-F238E27FC236}">
                <a16:creationId xmlns:a16="http://schemas.microsoft.com/office/drawing/2014/main" id="{CCDA90E3-E2F4-4B86-948F-6399AA19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989138"/>
            <a:ext cx="2516188" cy="2281237"/>
          </a:xfrm>
          <a:prstGeom prst="rect">
            <a:avLst/>
          </a:prstGeom>
          <a:solidFill>
            <a:srgbClr val="F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29703" name="Freeform 13">
            <a:extLst>
              <a:ext uri="{FF2B5EF4-FFF2-40B4-BE49-F238E27FC236}">
                <a16:creationId xmlns:a16="http://schemas.microsoft.com/office/drawing/2014/main" id="{3BCF6A5D-6E19-4F12-89D0-573500C378A7}"/>
              </a:ext>
            </a:extLst>
          </p:cNvPr>
          <p:cNvSpPr>
            <a:spLocks/>
          </p:cNvSpPr>
          <p:nvPr/>
        </p:nvSpPr>
        <p:spPr bwMode="auto">
          <a:xfrm>
            <a:off x="1762125" y="2386013"/>
            <a:ext cx="942975" cy="1516062"/>
          </a:xfrm>
          <a:custGeom>
            <a:avLst/>
            <a:gdLst>
              <a:gd name="T0" fmla="*/ 879795 w 942665"/>
              <a:gd name="T1" fmla="*/ 440257 h 1515968"/>
              <a:gd name="T2" fmla="*/ 942665 w 942665"/>
              <a:gd name="T3" fmla="*/ 499578 h 1515968"/>
              <a:gd name="T4" fmla="*/ 942665 w 942665"/>
              <a:gd name="T5" fmla="*/ 776220 h 1515968"/>
              <a:gd name="T6" fmla="*/ 544109 w 942665"/>
              <a:gd name="T7" fmla="*/ 1236270 h 1515968"/>
              <a:gd name="T8" fmla="*/ 544109 w 942665"/>
              <a:gd name="T9" fmla="*/ 1434963 h 1515968"/>
              <a:gd name="T10" fmla="*/ 827594 w 942665"/>
              <a:gd name="T11" fmla="*/ 1515968 h 1515968"/>
              <a:gd name="T12" fmla="*/ 115833 w 942665"/>
              <a:gd name="T13" fmla="*/ 1515968 h 1515968"/>
              <a:gd name="T14" fmla="*/ 397794 w 942665"/>
              <a:gd name="T15" fmla="*/ 1435727 h 1515968"/>
              <a:gd name="T16" fmla="*/ 397794 w 942665"/>
              <a:gd name="T17" fmla="*/ 1236270 h 1515968"/>
              <a:gd name="T18" fmla="*/ 0 w 942665"/>
              <a:gd name="T19" fmla="*/ 776220 h 1515968"/>
              <a:gd name="T20" fmla="*/ 0 w 942665"/>
              <a:gd name="T21" fmla="*/ 499578 h 1515968"/>
              <a:gd name="T22" fmla="*/ 125739 w 942665"/>
              <a:gd name="T23" fmla="*/ 499578 h 1515968"/>
              <a:gd name="T24" fmla="*/ 125739 w 942665"/>
              <a:gd name="T25" fmla="*/ 776220 h 1515968"/>
              <a:gd name="T26" fmla="*/ 462569 w 942665"/>
              <a:gd name="T27" fmla="*/ 1114762 h 1515968"/>
              <a:gd name="T28" fmla="*/ 469427 w 942665"/>
              <a:gd name="T29" fmla="*/ 1114762 h 1515968"/>
              <a:gd name="T30" fmla="*/ 471714 w 942665"/>
              <a:gd name="T31" fmla="*/ 1114762 h 1515968"/>
              <a:gd name="T32" fmla="*/ 473238 w 942665"/>
              <a:gd name="T33" fmla="*/ 1114762 h 1515968"/>
              <a:gd name="T34" fmla="*/ 480096 w 942665"/>
              <a:gd name="T35" fmla="*/ 1114762 h 1515968"/>
              <a:gd name="T36" fmla="*/ 816926 w 942665"/>
              <a:gd name="T37" fmla="*/ 776220 h 1515968"/>
              <a:gd name="T38" fmla="*/ 816926 w 942665"/>
              <a:gd name="T39" fmla="*/ 499578 h 1515968"/>
              <a:gd name="T40" fmla="*/ 879795 w 942665"/>
              <a:gd name="T41" fmla="*/ 440257 h 1515968"/>
              <a:gd name="T42" fmla="*/ 467923 w 942665"/>
              <a:gd name="T43" fmla="*/ 340 h 1515968"/>
              <a:gd name="T44" fmla="*/ 471734 w 942665"/>
              <a:gd name="T45" fmla="*/ 340 h 1515968"/>
              <a:gd name="T46" fmla="*/ 476307 w 942665"/>
              <a:gd name="T47" fmla="*/ 340 h 1515968"/>
              <a:gd name="T48" fmla="*/ 701919 w 942665"/>
              <a:gd name="T49" fmla="*/ 225802 h 1515968"/>
              <a:gd name="T50" fmla="*/ 701919 w 942665"/>
              <a:gd name="T51" fmla="*/ 771495 h 1515968"/>
              <a:gd name="T52" fmla="*/ 476307 w 942665"/>
              <a:gd name="T53" fmla="*/ 996956 h 1515968"/>
              <a:gd name="T54" fmla="*/ 471734 w 942665"/>
              <a:gd name="T55" fmla="*/ 996956 h 1515968"/>
              <a:gd name="T56" fmla="*/ 467923 w 942665"/>
              <a:gd name="T57" fmla="*/ 996956 h 1515968"/>
              <a:gd name="T58" fmla="*/ 242311 w 942665"/>
              <a:gd name="T59" fmla="*/ 771495 h 1515968"/>
              <a:gd name="T60" fmla="*/ 242311 w 942665"/>
              <a:gd name="T61" fmla="*/ 225802 h 1515968"/>
              <a:gd name="T62" fmla="*/ 467923 w 942665"/>
              <a:gd name="T63" fmla="*/ 340 h 1515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2665" h="1515968">
                <a:moveTo>
                  <a:pt x="879795" y="440257"/>
                </a:moveTo>
                <a:cubicBezTo>
                  <a:pt x="911230" y="440353"/>
                  <a:pt x="942665" y="460222"/>
                  <a:pt x="942665" y="499578"/>
                </a:cubicBezTo>
                <a:lnTo>
                  <a:pt x="942665" y="776220"/>
                </a:lnTo>
                <a:cubicBezTo>
                  <a:pt x="942665" y="1010830"/>
                  <a:pt x="769678" y="1204938"/>
                  <a:pt x="544109" y="1236270"/>
                </a:cubicBezTo>
                <a:lnTo>
                  <a:pt x="544109" y="1434963"/>
                </a:lnTo>
                <a:lnTo>
                  <a:pt x="827594" y="1515968"/>
                </a:lnTo>
                <a:lnTo>
                  <a:pt x="115833" y="1515968"/>
                </a:lnTo>
                <a:lnTo>
                  <a:pt x="397794" y="1435727"/>
                </a:lnTo>
                <a:lnTo>
                  <a:pt x="397794" y="1236270"/>
                </a:lnTo>
                <a:cubicBezTo>
                  <a:pt x="172987" y="1204173"/>
                  <a:pt x="0" y="1010830"/>
                  <a:pt x="0" y="776220"/>
                </a:cubicBezTo>
                <a:cubicBezTo>
                  <a:pt x="0" y="776220"/>
                  <a:pt x="0" y="537024"/>
                  <a:pt x="0" y="499578"/>
                </a:cubicBezTo>
                <a:cubicBezTo>
                  <a:pt x="0" y="420101"/>
                  <a:pt x="125739" y="421630"/>
                  <a:pt x="125739" y="499578"/>
                </a:cubicBezTo>
                <a:lnTo>
                  <a:pt x="125739" y="776220"/>
                </a:lnTo>
                <a:cubicBezTo>
                  <a:pt x="125739" y="962685"/>
                  <a:pt x="276627" y="1114762"/>
                  <a:pt x="462569" y="1114762"/>
                </a:cubicBezTo>
                <a:cubicBezTo>
                  <a:pt x="464855" y="1114762"/>
                  <a:pt x="467141" y="1114762"/>
                  <a:pt x="469427" y="1114762"/>
                </a:cubicBezTo>
                <a:lnTo>
                  <a:pt x="471714" y="1114762"/>
                </a:lnTo>
                <a:lnTo>
                  <a:pt x="473238" y="1114762"/>
                </a:lnTo>
                <a:cubicBezTo>
                  <a:pt x="475524" y="1114762"/>
                  <a:pt x="477810" y="1114762"/>
                  <a:pt x="480096" y="1114762"/>
                </a:cubicBezTo>
                <a:cubicBezTo>
                  <a:pt x="666038" y="1114762"/>
                  <a:pt x="816926" y="962685"/>
                  <a:pt x="816926" y="776220"/>
                </a:cubicBezTo>
                <a:lnTo>
                  <a:pt x="816926" y="499578"/>
                </a:lnTo>
                <a:cubicBezTo>
                  <a:pt x="816926" y="459840"/>
                  <a:pt x="848361" y="440161"/>
                  <a:pt x="879795" y="440257"/>
                </a:cubicBezTo>
                <a:close/>
                <a:moveTo>
                  <a:pt x="467923" y="340"/>
                </a:moveTo>
                <a:cubicBezTo>
                  <a:pt x="469447" y="340"/>
                  <a:pt x="470972" y="-424"/>
                  <a:pt x="471734" y="340"/>
                </a:cubicBezTo>
                <a:cubicBezTo>
                  <a:pt x="473258" y="-424"/>
                  <a:pt x="474783" y="340"/>
                  <a:pt x="476307" y="340"/>
                </a:cubicBezTo>
                <a:cubicBezTo>
                  <a:pt x="600546" y="340"/>
                  <a:pt x="701919" y="101225"/>
                  <a:pt x="701919" y="225802"/>
                </a:cubicBezTo>
                <a:lnTo>
                  <a:pt x="701919" y="771495"/>
                </a:lnTo>
                <a:cubicBezTo>
                  <a:pt x="701919" y="896072"/>
                  <a:pt x="600546" y="996956"/>
                  <a:pt x="476307" y="996956"/>
                </a:cubicBezTo>
                <a:cubicBezTo>
                  <a:pt x="474783" y="996956"/>
                  <a:pt x="473258" y="996956"/>
                  <a:pt x="471734" y="996956"/>
                </a:cubicBezTo>
                <a:cubicBezTo>
                  <a:pt x="470210" y="996956"/>
                  <a:pt x="469447" y="996956"/>
                  <a:pt x="467923" y="996956"/>
                </a:cubicBezTo>
                <a:cubicBezTo>
                  <a:pt x="343684" y="996956"/>
                  <a:pt x="242311" y="896072"/>
                  <a:pt x="242311" y="771495"/>
                </a:cubicBezTo>
                <a:lnTo>
                  <a:pt x="242311" y="225802"/>
                </a:lnTo>
                <a:cubicBezTo>
                  <a:pt x="242311" y="101225"/>
                  <a:pt x="343684" y="340"/>
                  <a:pt x="467923" y="3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TextBox 12">
            <a:extLst>
              <a:ext uri="{FF2B5EF4-FFF2-40B4-BE49-F238E27FC236}">
                <a16:creationId xmlns:a16="http://schemas.microsoft.com/office/drawing/2014/main" id="{F2D4330C-9D10-497C-BCAD-79BEA394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628" y="3470245"/>
            <a:ext cx="30968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Reporting Person: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5" name="Rectangle 3">
            <a:extLst>
              <a:ext uri="{FF2B5EF4-FFF2-40B4-BE49-F238E27FC236}">
                <a16:creationId xmlns:a16="http://schemas.microsoft.com/office/drawing/2014/main" id="{5C669B3C-E8CF-4258-ADBA-E8D17532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2349500"/>
            <a:ext cx="4911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7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en-US" altLang="zh-CN" sz="7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7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787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  <p:bldP spid="29700" grpId="0" animBg="1" autoUpdateAnimBg="0"/>
      <p:bldP spid="29702" grpId="0" animBg="1" autoUpdateAnimBg="0"/>
      <p:bldP spid="29704" grpId="0" autoUpdateAnimBg="0"/>
      <p:bldP spid="2970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3932" y="3807885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4481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2382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3599" y="3039534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6099" y="3920068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432" y="844552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293796" y="4723006"/>
            <a:ext cx="422917" cy="405218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84587" y="4715554"/>
            <a:ext cx="407081" cy="350257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139631" y="4723006"/>
            <a:ext cx="422917" cy="405218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527626" y="4715554"/>
            <a:ext cx="405218" cy="350257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984533" y="4723006"/>
            <a:ext cx="422917" cy="405218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846203" y="2153831"/>
            <a:ext cx="389382" cy="421055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302179" y="2205064"/>
            <a:ext cx="421055" cy="312996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172232" y="2209722"/>
            <a:ext cx="354916" cy="349325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702285" y="2156625"/>
            <a:ext cx="394040" cy="409876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27626" y="2171529"/>
            <a:ext cx="409876" cy="354916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783813" y="5617281"/>
            <a:ext cx="354916" cy="279461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801514" y="2160350"/>
            <a:ext cx="324175" cy="392176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0653869" y="2156625"/>
            <a:ext cx="303681" cy="400560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8905376" y="2160350"/>
            <a:ext cx="460178" cy="392176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368320" y="5551141"/>
            <a:ext cx="258035" cy="398698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8104253" y="2156625"/>
            <a:ext cx="347464" cy="409876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23021" y="2156626"/>
            <a:ext cx="405218" cy="407081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7209981" y="4755609"/>
            <a:ext cx="403355" cy="293434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989213" y="3007118"/>
            <a:ext cx="264557" cy="387519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929594" y="4713691"/>
            <a:ext cx="356778" cy="354916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46204" y="4715554"/>
            <a:ext cx="404286" cy="350257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6375324" y="4715554"/>
            <a:ext cx="405218" cy="350257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6375325" y="5606101"/>
            <a:ext cx="379135" cy="321380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36995" y="5594922"/>
            <a:ext cx="378203" cy="321380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1414001" y="2160350"/>
            <a:ext cx="394972" cy="394972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223491" y="5603308"/>
            <a:ext cx="113647" cy="322311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9775431" y="3050901"/>
            <a:ext cx="374477" cy="371683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399990" y="3890212"/>
            <a:ext cx="231021" cy="337216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2161054" y="3890212"/>
            <a:ext cx="390314" cy="337216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3019933" y="3890212"/>
            <a:ext cx="341873" cy="337216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3898371" y="3887418"/>
            <a:ext cx="311133" cy="340011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4726505" y="3890212"/>
            <a:ext cx="337216" cy="337216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5563024" y="3890212"/>
            <a:ext cx="337216" cy="337216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421900" y="3890212"/>
            <a:ext cx="339080" cy="337216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7240720" y="3890212"/>
            <a:ext cx="390314" cy="337216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8154558" y="3890212"/>
            <a:ext cx="229158" cy="337216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8950088" y="3914433"/>
            <a:ext cx="339080" cy="285982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9823870" y="3874378"/>
            <a:ext cx="229158" cy="341873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10684609" y="3874378"/>
            <a:ext cx="219842" cy="341873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10636168" y="4757473"/>
            <a:ext cx="339080" cy="324175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9793128" y="4744430"/>
            <a:ext cx="339080" cy="326039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0624990" y="3033201"/>
            <a:ext cx="390314" cy="350257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682745" y="5623800"/>
            <a:ext cx="277598" cy="281324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8956610" y="5590265"/>
            <a:ext cx="325107" cy="326039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8070720" y="3031336"/>
            <a:ext cx="408013" cy="352120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2188070" y="5551141"/>
            <a:ext cx="305544" cy="398698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42289" y="5551141"/>
            <a:ext cx="301817" cy="398698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896506" y="5551141"/>
            <a:ext cx="301818" cy="398698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691107" y="5551141"/>
            <a:ext cx="312996" cy="398698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536942" y="5551141"/>
            <a:ext cx="392177" cy="398698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311496" y="3079778"/>
            <a:ext cx="371683" cy="255241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167576" y="3079778"/>
            <a:ext cx="370751" cy="255241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18067" y="3079778"/>
            <a:ext cx="369820" cy="255241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856449" y="3079778"/>
            <a:ext cx="369820" cy="255241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708805" y="3079778"/>
            <a:ext cx="354916" cy="255241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384640" y="3022022"/>
            <a:ext cx="389381" cy="374476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09980" y="3004322"/>
            <a:ext cx="422917" cy="405218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530419" y="3048104"/>
            <a:ext cx="407082" cy="328832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11419283" y="3083856"/>
            <a:ext cx="422917" cy="293434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11626085" y="3088514"/>
            <a:ext cx="214253" cy="176060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11423940" y="3088514"/>
            <a:ext cx="211458" cy="176060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11484488" y="3925611"/>
            <a:ext cx="301818" cy="301818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456709" y="3874378"/>
            <a:ext cx="326039" cy="303681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479067" y="4755610"/>
            <a:ext cx="303681" cy="303681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461002" y="5599580"/>
            <a:ext cx="303681" cy="326039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11506332" y="5593061"/>
            <a:ext cx="303681" cy="303681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483557" y="4744430"/>
            <a:ext cx="303681" cy="326039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408741" y="2185037"/>
            <a:ext cx="352120" cy="308339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19638" y="3063942"/>
            <a:ext cx="342805" cy="3306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061850" y="2156626"/>
            <a:ext cx="272940" cy="409875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068855" y="4715553"/>
            <a:ext cx="394040" cy="343736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366941" y="2174324"/>
            <a:ext cx="420123" cy="363299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4759455" y="991560"/>
            <a:ext cx="4058121" cy="927946"/>
            <a:chOff x="4756590" y="990677"/>
            <a:chExt cx="4059589" cy="928282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4946346" y="990677"/>
              <a:ext cx="195942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4059589" cy="36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Wireframe Style business Icons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7953729" y="2212202"/>
            <a:ext cx="356922" cy="336922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8773727" y="2192205"/>
            <a:ext cx="393845" cy="352305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19876" y="2192203"/>
            <a:ext cx="395382" cy="352306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082964" y="2193741"/>
            <a:ext cx="392306" cy="353845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239891" y="2167587"/>
            <a:ext cx="393845" cy="401537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10461410" y="3069122"/>
            <a:ext cx="416922" cy="324614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3693749" y="2166049"/>
            <a:ext cx="407691" cy="407691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2001450" y="2166049"/>
            <a:ext cx="407691" cy="407691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846060" y="2166049"/>
            <a:ext cx="407691" cy="407691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472180" y="5550649"/>
            <a:ext cx="407691" cy="409229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8779881" y="5550649"/>
            <a:ext cx="407691" cy="409229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624490" y="5550649"/>
            <a:ext cx="406152" cy="409229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95298" y="2201433"/>
            <a:ext cx="336922" cy="336922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535283" y="2170666"/>
            <a:ext cx="419999" cy="418459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4511" y="2166049"/>
            <a:ext cx="403075" cy="399998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0504486" y="2187588"/>
            <a:ext cx="333846" cy="383075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9624491" y="3009122"/>
            <a:ext cx="407691" cy="409229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2019911" y="3006045"/>
            <a:ext cx="383074" cy="409229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1173761" y="3007585"/>
            <a:ext cx="375383" cy="416921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881444" y="3084507"/>
            <a:ext cx="336922" cy="235384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35286" y="3084507"/>
            <a:ext cx="338460" cy="235384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566053" y="3056816"/>
            <a:ext cx="353845" cy="312307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5416817" y="3056816"/>
            <a:ext cx="355384" cy="312307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247583" y="3027583"/>
            <a:ext cx="373844" cy="330768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095272" y="3013739"/>
            <a:ext cx="372307" cy="344613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7926036" y="3012198"/>
            <a:ext cx="413844" cy="406152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8716805" y="3056816"/>
            <a:ext cx="473843" cy="353845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3719901" y="3861427"/>
            <a:ext cx="359999" cy="387691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021448" y="3876809"/>
            <a:ext cx="370769" cy="389230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538359" y="3938347"/>
            <a:ext cx="418460" cy="24923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872213" y="3864504"/>
            <a:ext cx="376922" cy="396921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10507564" y="3892194"/>
            <a:ext cx="326154" cy="352306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646028" y="3902965"/>
            <a:ext cx="352306" cy="327691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8769110" y="3862966"/>
            <a:ext cx="423076" cy="396921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76813" y="3887580"/>
            <a:ext cx="315384" cy="346152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122963" y="3887580"/>
            <a:ext cx="315384" cy="346152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404510" y="3876810"/>
            <a:ext cx="383074" cy="373844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7933730" y="3872196"/>
            <a:ext cx="403075" cy="378460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1159913" y="3935271"/>
            <a:ext cx="392306" cy="270768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1138376" y="4744500"/>
            <a:ext cx="438461" cy="346153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2038372" y="4735269"/>
            <a:ext cx="361537" cy="364615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4524515" y="5656802"/>
            <a:ext cx="430767" cy="198460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3678365" y="5656802"/>
            <a:ext cx="427690" cy="198460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312198" y="5547571"/>
            <a:ext cx="235384" cy="415384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470662" y="5547571"/>
            <a:ext cx="235384" cy="415384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8009113" y="5542957"/>
            <a:ext cx="243076" cy="424614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149118" y="5542957"/>
            <a:ext cx="244614" cy="424614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0519872" y="4704499"/>
            <a:ext cx="306153" cy="410767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619877" y="4712191"/>
            <a:ext cx="396921" cy="398460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99879" y="4704500"/>
            <a:ext cx="364615" cy="403075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932191" y="4704498"/>
            <a:ext cx="403075" cy="406152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861444" y="4796805"/>
            <a:ext cx="392306" cy="241538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693749" y="4702962"/>
            <a:ext cx="406152" cy="404613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544513" y="4784497"/>
            <a:ext cx="416922" cy="276922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393742" y="4707575"/>
            <a:ext cx="404613" cy="403076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341428" y="4713729"/>
            <a:ext cx="186154" cy="392306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076810" y="4702962"/>
            <a:ext cx="416922" cy="389229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155297" y="5555265"/>
            <a:ext cx="406152" cy="406152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012217" y="5544495"/>
            <a:ext cx="384614" cy="407691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838368" y="5610648"/>
            <a:ext cx="423076" cy="315384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11502942" y="2982164"/>
            <a:ext cx="249230" cy="410767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1420635" y="3971426"/>
            <a:ext cx="413844" cy="269229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11386460" y="4804499"/>
            <a:ext cx="413844" cy="270768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398380" y="5696032"/>
            <a:ext cx="412306" cy="263076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11386736" y="2203361"/>
            <a:ext cx="409229" cy="372308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11358329" y="5578340"/>
            <a:ext cx="410767" cy="398460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99916" y="2982968"/>
            <a:ext cx="300000" cy="401537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406071" y="3823734"/>
            <a:ext cx="306153" cy="421537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416839" y="4720618"/>
            <a:ext cx="276922" cy="424614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347771" y="2176049"/>
            <a:ext cx="404613" cy="407691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767590" y="991560"/>
            <a:ext cx="4063629" cy="927946"/>
            <a:chOff x="4764727" y="990677"/>
            <a:chExt cx="4065100" cy="928282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4764727" y="990677"/>
              <a:ext cx="218761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4059589" cy="36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Wireframe Style business Icons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>
            <a:extLst>
              <a:ext uri="{FF2B5EF4-FFF2-40B4-BE49-F238E27FC236}">
                <a16:creationId xmlns:a16="http://schemas.microsoft.com/office/drawing/2014/main" id="{269D7BEC-2906-440C-813D-CF9712FB32CE}"/>
              </a:ext>
            </a:extLst>
          </p:cNvPr>
          <p:cNvSpPr>
            <a:spLocks/>
          </p:cNvSpPr>
          <p:nvPr/>
        </p:nvSpPr>
        <p:spPr bwMode="auto">
          <a:xfrm>
            <a:off x="771525" y="1754188"/>
            <a:ext cx="2936875" cy="48736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72DFC6EF-FA2C-4552-B261-5C663FF2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4725"/>
            <a:ext cx="12196763" cy="2443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9E762EF6-E51B-43F8-A4EF-A52CA703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754188"/>
            <a:ext cx="2514600" cy="2687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5" name="TextBox 23">
            <a:extLst>
              <a:ext uri="{FF2B5EF4-FFF2-40B4-BE49-F238E27FC236}">
                <a16:creationId xmlns:a16="http://schemas.microsoft.com/office/drawing/2014/main" id="{8A147A93-AC65-407F-BF3D-0BE693C9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063875"/>
            <a:ext cx="8064896" cy="12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     Subsection Heading II  </a:t>
            </a:r>
            <a:endParaRPr lang="en-US" altLang="zh-CN" sz="2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III     Subsection Heading IV</a:t>
            </a:r>
          </a:p>
        </p:txBody>
      </p:sp>
      <p:sp>
        <p:nvSpPr>
          <p:cNvPr id="10246" name="TextBox 25">
            <a:extLst>
              <a:ext uri="{FF2B5EF4-FFF2-40B4-BE49-F238E27FC236}">
                <a16:creationId xmlns:a16="http://schemas.microsoft.com/office/drawing/2014/main" id="{8C08D3EC-EF24-4176-8408-9EF1AA27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349500"/>
            <a:ext cx="551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 title</a:t>
            </a:r>
          </a:p>
        </p:txBody>
      </p:sp>
      <p:sp>
        <p:nvSpPr>
          <p:cNvPr id="10247" name="TextBox 26">
            <a:extLst>
              <a:ext uri="{FF2B5EF4-FFF2-40B4-BE49-F238E27FC236}">
                <a16:creationId xmlns:a16="http://schemas.microsoft.com/office/drawing/2014/main" id="{6EE72C13-1C96-436F-9A15-8F48DCAD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244725"/>
            <a:ext cx="208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1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5" grpId="0" autoUpdateAnimBg="0"/>
      <p:bldP spid="10246" grpId="0" autoUpdateAnimBg="0"/>
      <p:bldP spid="102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5">
            <a:extLst>
              <a:ext uri="{FF2B5EF4-FFF2-40B4-BE49-F238E27FC236}">
                <a16:creationId xmlns:a16="http://schemas.microsoft.com/office/drawing/2014/main" id="{229A2F8D-1B14-418B-86CB-F7153B12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FF7C64EA-A2B8-4C7F-9FA4-D25F81BD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203325"/>
            <a:ext cx="5026025" cy="5027613"/>
          </a:xfrm>
          <a:prstGeom prst="ellipse">
            <a:avLst/>
          </a:prstGeom>
          <a:noFill/>
          <a:ln w="9" cmpd="sng">
            <a:solidFill>
              <a:srgbClr val="97720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8" name="Oval 10">
            <a:extLst>
              <a:ext uri="{FF2B5EF4-FFF2-40B4-BE49-F238E27FC236}">
                <a16:creationId xmlns:a16="http://schemas.microsoft.com/office/drawing/2014/main" id="{CC6FF7AC-A26E-48FF-A7EF-8B7AE046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1431925"/>
            <a:ext cx="585788" cy="5857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Oval 11">
            <a:extLst>
              <a:ext uri="{FF2B5EF4-FFF2-40B4-BE49-F238E27FC236}">
                <a16:creationId xmlns:a16="http://schemas.microsoft.com/office/drawing/2014/main" id="{89757A87-0BE2-44D1-8942-4AE7BA91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5416550"/>
            <a:ext cx="585788" cy="5857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Oval 12">
            <a:extLst>
              <a:ext uri="{FF2B5EF4-FFF2-40B4-BE49-F238E27FC236}">
                <a16:creationId xmlns:a16="http://schemas.microsoft.com/office/drawing/2014/main" id="{7DEEC21C-2B92-4771-A677-2900CE13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4491038"/>
            <a:ext cx="587375" cy="5857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Oval 13">
            <a:extLst>
              <a:ext uri="{FF2B5EF4-FFF2-40B4-BE49-F238E27FC236}">
                <a16:creationId xmlns:a16="http://schemas.microsoft.com/office/drawing/2014/main" id="{AC1CE432-8DA8-4E72-95CA-41E134222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2357438"/>
            <a:ext cx="587375" cy="5857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Oval 14">
            <a:extLst>
              <a:ext uri="{FF2B5EF4-FFF2-40B4-BE49-F238E27FC236}">
                <a16:creationId xmlns:a16="http://schemas.microsoft.com/office/drawing/2014/main" id="{975D64D5-EB92-41DE-A9F4-C8B807DA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424238"/>
            <a:ext cx="585788" cy="5857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TextBox 19">
            <a:extLst>
              <a:ext uri="{FF2B5EF4-FFF2-40B4-BE49-F238E27FC236}">
                <a16:creationId xmlns:a16="http://schemas.microsoft.com/office/drawing/2014/main" id="{3470D943-3639-42B9-A176-62DC1822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1203325"/>
            <a:ext cx="484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11274" name="TextBox 20">
            <a:extLst>
              <a:ext uri="{FF2B5EF4-FFF2-40B4-BE49-F238E27FC236}">
                <a16:creationId xmlns:a16="http://schemas.microsoft.com/office/drawing/2014/main" id="{8BE927F7-0336-420F-910B-15BA2BDB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254250"/>
            <a:ext cx="4694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11275" name="TextBox 21">
            <a:extLst>
              <a:ext uri="{FF2B5EF4-FFF2-40B4-BE49-F238E27FC236}">
                <a16:creationId xmlns:a16="http://schemas.microsoft.com/office/drawing/2014/main" id="{F5AAF585-81A0-4C46-9207-6828F931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387725"/>
            <a:ext cx="4517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11276" name="TextBox 22">
            <a:extLst>
              <a:ext uri="{FF2B5EF4-FFF2-40B4-BE49-F238E27FC236}">
                <a16:creationId xmlns:a16="http://schemas.microsoft.com/office/drawing/2014/main" id="{877E785D-F58E-4115-838A-5FAF7347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4533900"/>
            <a:ext cx="4694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11277" name="TextBox 23">
            <a:extLst>
              <a:ext uri="{FF2B5EF4-FFF2-40B4-BE49-F238E27FC236}">
                <a16:creationId xmlns:a16="http://schemas.microsoft.com/office/drawing/2014/main" id="{4604AA94-C198-4B81-8AFF-F38D691B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5475288"/>
            <a:ext cx="4799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</a:p>
        </p:txBody>
      </p:sp>
      <p:sp>
        <p:nvSpPr>
          <p:cNvPr id="11278" name="Oval 7">
            <a:extLst>
              <a:ext uri="{FF2B5EF4-FFF2-40B4-BE49-F238E27FC236}">
                <a16:creationId xmlns:a16="http://schemas.microsoft.com/office/drawing/2014/main" id="{BF57B332-D3EF-4D08-A266-DD1912594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476375"/>
            <a:ext cx="4452938" cy="44497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9" name="Oval 8">
            <a:extLst>
              <a:ext uri="{FF2B5EF4-FFF2-40B4-BE49-F238E27FC236}">
                <a16:creationId xmlns:a16="http://schemas.microsoft.com/office/drawing/2014/main" id="{695763E7-7E44-444F-9293-6162FE91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1779588"/>
            <a:ext cx="3843338" cy="384333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0" name="Oval 9">
            <a:extLst>
              <a:ext uri="{FF2B5EF4-FFF2-40B4-BE49-F238E27FC236}">
                <a16:creationId xmlns:a16="http://schemas.microsoft.com/office/drawing/2014/main" id="{A00002AD-30F2-4BE3-A902-884B0B44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4503738"/>
            <a:ext cx="1085850" cy="10858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1" name="TextBox 18">
            <a:extLst>
              <a:ext uri="{FF2B5EF4-FFF2-40B4-BE49-F238E27FC236}">
                <a16:creationId xmlns:a16="http://schemas.microsoft.com/office/drawing/2014/main" id="{57A9743D-87C7-4A42-81BC-0560059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4565651"/>
            <a:ext cx="77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to</a:t>
            </a:r>
            <a:endParaRPr lang="en-US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Freeform 5">
            <a:extLst>
              <a:ext uri="{FF2B5EF4-FFF2-40B4-BE49-F238E27FC236}">
                <a16:creationId xmlns:a16="http://schemas.microsoft.com/office/drawing/2014/main" id="{3F9EC832-7F06-4D45-B75B-9F20C170D798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1.11111E-6 L -0.17354 0.29051 " pathEditMode="relative" rAng="0" ptsTypes="AA">
                                      <p:cBhvr>
                                        <p:cTn id="40" dur="500" spd="-998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5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2.59259E-6 L -0.23143 0.15556 " pathEditMode="relative" rAng="0" ptsTypes="AA">
                                      <p:cBhvr>
                                        <p:cTn id="42" dur="500" spd="-998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400" y="7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4" dur="500" spd="-998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3.7037E-6 L -0.23143 -0.15555 " pathEditMode="relative" rAng="0" ptsTypes="AA">
                                      <p:cBhvr>
                                        <p:cTn id="46" dur="500" spd="-998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400" y="-7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2.59259E-6 L -0.17354 -0.29051 " pathEditMode="relative" rAng="0" ptsTypes="AA">
                                      <p:cBhvr>
                                        <p:cTn id="48" dur="500" spd="-998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5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39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nimBg="1" autoUpdateAnimBg="0"/>
      <p:bldP spid="11268" grpId="0" animBg="1" autoUpdateAnimBg="0"/>
      <p:bldP spid="11268" grpId="1" animBg="1" autoUpdateAnimBg="0"/>
      <p:bldP spid="11269" grpId="0" animBg="1" autoUpdateAnimBg="0"/>
      <p:bldP spid="11269" grpId="1" animBg="1" autoUpdateAnimBg="0"/>
      <p:bldP spid="11270" grpId="0" animBg="1" autoUpdateAnimBg="0"/>
      <p:bldP spid="11270" grpId="1" animBg="1" autoUpdateAnimBg="0"/>
      <p:bldP spid="11271" grpId="0" animBg="1" autoUpdateAnimBg="0"/>
      <p:bldP spid="11271" grpId="1" animBg="1" autoUpdateAnimBg="0"/>
      <p:bldP spid="11272" grpId="0" animBg="1" autoUpdateAnimBg="0"/>
      <p:bldP spid="11272" grpId="1" animBg="1" autoUpdateAnimBg="0"/>
      <p:bldP spid="11273" grpId="0" autoUpdateAnimBg="0"/>
      <p:bldP spid="11274" grpId="0" autoUpdateAnimBg="0"/>
      <p:bldP spid="11275" grpId="0" autoUpdateAnimBg="0"/>
      <p:bldP spid="11276" grpId="0" autoUpdateAnimBg="0"/>
      <p:bldP spid="11277" grpId="0" autoUpdateAnimBg="0"/>
      <p:bldP spid="11278" grpId="0" animBg="1" autoUpdateAnimBg="0"/>
      <p:bldP spid="11279" grpId="0" animBg="1" autoUpdateAnimBg="0"/>
      <p:bldP spid="11280" grpId="0" animBg="1" autoUpdateAnimBg="0"/>
      <p:bldP spid="112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5">
            <a:extLst>
              <a:ext uri="{FF2B5EF4-FFF2-40B4-BE49-F238E27FC236}">
                <a16:creationId xmlns:a16="http://schemas.microsoft.com/office/drawing/2014/main" id="{9922F658-BBC0-4E38-BA96-D7B1B4D7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2291" name="Freeform 5">
            <a:extLst>
              <a:ext uri="{FF2B5EF4-FFF2-40B4-BE49-F238E27FC236}">
                <a16:creationId xmlns:a16="http://schemas.microsoft.com/office/drawing/2014/main" id="{A382D045-1851-480D-B79B-B284093F1194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Freeform 6">
            <a:extLst>
              <a:ext uri="{FF2B5EF4-FFF2-40B4-BE49-F238E27FC236}">
                <a16:creationId xmlns:a16="http://schemas.microsoft.com/office/drawing/2014/main" id="{3D199F7B-9355-49A4-B586-C6929D9F42D1}"/>
              </a:ext>
            </a:extLst>
          </p:cNvPr>
          <p:cNvSpPr>
            <a:spLocks/>
          </p:cNvSpPr>
          <p:nvPr/>
        </p:nvSpPr>
        <p:spPr bwMode="auto">
          <a:xfrm>
            <a:off x="4583113" y="2276475"/>
            <a:ext cx="1471612" cy="3071813"/>
          </a:xfrm>
          <a:custGeom>
            <a:avLst/>
            <a:gdLst>
              <a:gd name="T0" fmla="*/ 1853 w 1853"/>
              <a:gd name="T1" fmla="*/ 3865 h 3865"/>
              <a:gd name="T2" fmla="*/ 0 w 1853"/>
              <a:gd name="T3" fmla="*/ 1933 h 3865"/>
              <a:gd name="T4" fmla="*/ 1853 w 1853"/>
              <a:gd name="T5" fmla="*/ 0 h 3865"/>
              <a:gd name="T6" fmla="*/ 1853 w 1853"/>
              <a:gd name="T7" fmla="*/ 469 h 3865"/>
              <a:gd name="T8" fmla="*/ 469 w 1853"/>
              <a:gd name="T9" fmla="*/ 1933 h 3865"/>
              <a:gd name="T10" fmla="*/ 1853 w 1853"/>
              <a:gd name="T11" fmla="*/ 3396 h 3865"/>
              <a:gd name="T12" fmla="*/ 1853 w 1853"/>
              <a:gd name="T13" fmla="*/ 3865 h 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3" h="3865">
                <a:moveTo>
                  <a:pt x="1853" y="3865"/>
                </a:moveTo>
                <a:cubicBezTo>
                  <a:pt x="823" y="3822"/>
                  <a:pt x="0" y="2974"/>
                  <a:pt x="0" y="1933"/>
                </a:cubicBezTo>
                <a:cubicBezTo>
                  <a:pt x="0" y="892"/>
                  <a:pt x="823" y="43"/>
                  <a:pt x="1853" y="0"/>
                </a:cubicBezTo>
                <a:lnTo>
                  <a:pt x="1853" y="469"/>
                </a:lnTo>
                <a:cubicBezTo>
                  <a:pt x="1081" y="511"/>
                  <a:pt x="469" y="1151"/>
                  <a:pt x="469" y="1933"/>
                </a:cubicBezTo>
                <a:cubicBezTo>
                  <a:pt x="469" y="2715"/>
                  <a:pt x="1081" y="3354"/>
                  <a:pt x="1853" y="3396"/>
                </a:cubicBezTo>
                <a:lnTo>
                  <a:pt x="1853" y="3865"/>
                </a:lnTo>
                <a:close/>
              </a:path>
            </a:pathLst>
          </a:custGeom>
          <a:solidFill>
            <a:schemeClr val="bg1"/>
          </a:solidFill>
          <a:ln w="10" cap="flat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Freeform 7">
            <a:extLst>
              <a:ext uri="{FF2B5EF4-FFF2-40B4-BE49-F238E27FC236}">
                <a16:creationId xmlns:a16="http://schemas.microsoft.com/office/drawing/2014/main" id="{A6601587-47B7-4C22-9036-D0B027E4B7DC}"/>
              </a:ext>
            </a:extLst>
          </p:cNvPr>
          <p:cNvSpPr>
            <a:spLocks/>
          </p:cNvSpPr>
          <p:nvPr/>
        </p:nvSpPr>
        <p:spPr bwMode="auto">
          <a:xfrm>
            <a:off x="6183313" y="2276475"/>
            <a:ext cx="1473200" cy="3071813"/>
          </a:xfrm>
          <a:custGeom>
            <a:avLst/>
            <a:gdLst>
              <a:gd name="T0" fmla="*/ 0 w 1853"/>
              <a:gd name="T1" fmla="*/ 0 h 3865"/>
              <a:gd name="T2" fmla="*/ 1853 w 1853"/>
              <a:gd name="T3" fmla="*/ 1933 h 3865"/>
              <a:gd name="T4" fmla="*/ 0 w 1853"/>
              <a:gd name="T5" fmla="*/ 3865 h 3865"/>
              <a:gd name="T6" fmla="*/ 0 w 1853"/>
              <a:gd name="T7" fmla="*/ 3396 h 3865"/>
              <a:gd name="T8" fmla="*/ 1384 w 1853"/>
              <a:gd name="T9" fmla="*/ 1933 h 3865"/>
              <a:gd name="T10" fmla="*/ 0 w 1853"/>
              <a:gd name="T11" fmla="*/ 469 h 3865"/>
              <a:gd name="T12" fmla="*/ 0 w 1853"/>
              <a:gd name="T13" fmla="*/ 0 h 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3" h="3865">
                <a:moveTo>
                  <a:pt x="0" y="0"/>
                </a:moveTo>
                <a:cubicBezTo>
                  <a:pt x="1030" y="43"/>
                  <a:pt x="1853" y="892"/>
                  <a:pt x="1853" y="1933"/>
                </a:cubicBezTo>
                <a:cubicBezTo>
                  <a:pt x="1853" y="2974"/>
                  <a:pt x="1030" y="3822"/>
                  <a:pt x="0" y="3865"/>
                </a:cubicBezTo>
                <a:lnTo>
                  <a:pt x="0" y="3396"/>
                </a:lnTo>
                <a:cubicBezTo>
                  <a:pt x="772" y="3354"/>
                  <a:pt x="1384" y="2715"/>
                  <a:pt x="1384" y="1933"/>
                </a:cubicBezTo>
                <a:cubicBezTo>
                  <a:pt x="1384" y="1151"/>
                  <a:pt x="772" y="511"/>
                  <a:pt x="0" y="4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0" cap="flat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294" name="组合 27">
            <a:extLst>
              <a:ext uri="{FF2B5EF4-FFF2-40B4-BE49-F238E27FC236}">
                <a16:creationId xmlns:a16="http://schemas.microsoft.com/office/drawing/2014/main" id="{5AFEC3A8-091A-405F-9D9C-D6E857F45DAB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044825"/>
            <a:ext cx="1230313" cy="1309688"/>
            <a:chOff x="0" y="0"/>
            <a:chExt cx="1230312" cy="1309688"/>
          </a:xfrm>
        </p:grpSpPr>
        <p:sp>
          <p:nvSpPr>
            <p:cNvPr id="12295" name="Line 8">
              <a:extLst>
                <a:ext uri="{FF2B5EF4-FFF2-40B4-BE49-F238E27FC236}">
                  <a16:creationId xmlns:a16="http://schemas.microsoft.com/office/drawing/2014/main" id="{5D210549-593D-4036-94AB-20436E990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654050"/>
              <a:ext cx="1230312" cy="0"/>
            </a:xfrm>
            <a:prstGeom prst="line">
              <a:avLst/>
            </a:prstGeom>
            <a:noFill/>
            <a:ln w="10" cmpd="sng">
              <a:solidFill>
                <a:schemeClr val="accent1"/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Line 9">
              <a:extLst>
                <a:ext uri="{FF2B5EF4-FFF2-40B4-BE49-F238E27FC236}">
                  <a16:creationId xmlns:a16="http://schemas.microsoft.com/office/drawing/2014/main" id="{70D064EB-7F6E-4CDE-B587-F755E8FAE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09688"/>
            </a:xfrm>
            <a:prstGeom prst="line">
              <a:avLst/>
            </a:pr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7" name="组合 30">
            <a:extLst>
              <a:ext uri="{FF2B5EF4-FFF2-40B4-BE49-F238E27FC236}">
                <a16:creationId xmlns:a16="http://schemas.microsoft.com/office/drawing/2014/main" id="{AE2BDFD0-DB56-465D-98B0-6796AE4AC5FA}"/>
              </a:ext>
            </a:extLst>
          </p:cNvPr>
          <p:cNvGrpSpPr>
            <a:grpSpLocks/>
          </p:cNvGrpSpPr>
          <p:nvPr/>
        </p:nvGrpSpPr>
        <p:grpSpPr bwMode="auto">
          <a:xfrm>
            <a:off x="7667625" y="3044825"/>
            <a:ext cx="1230313" cy="1309688"/>
            <a:chOff x="0" y="0"/>
            <a:chExt cx="1230312" cy="1309688"/>
          </a:xfrm>
        </p:grpSpPr>
        <p:sp>
          <p:nvSpPr>
            <p:cNvPr id="12298" name="Line 10">
              <a:extLst>
                <a:ext uri="{FF2B5EF4-FFF2-40B4-BE49-F238E27FC236}">
                  <a16:creationId xmlns:a16="http://schemas.microsoft.com/office/drawing/2014/main" id="{B5AEE003-1768-4667-91CE-0D4EF5370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4050"/>
              <a:ext cx="1230312" cy="0"/>
            </a:xfrm>
            <a:prstGeom prst="line">
              <a:avLst/>
            </a:prstGeom>
            <a:noFill/>
            <a:ln w="10" cmpd="sng">
              <a:solidFill>
                <a:schemeClr val="accent1"/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Line 11">
              <a:extLst>
                <a:ext uri="{FF2B5EF4-FFF2-40B4-BE49-F238E27FC236}">
                  <a16:creationId xmlns:a16="http://schemas.microsoft.com/office/drawing/2014/main" id="{413FAFF1-678E-4ED0-8002-DC4312B2D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312" y="0"/>
              <a:ext cx="0" cy="1309688"/>
            </a:xfrm>
            <a:prstGeom prst="line">
              <a:avLst/>
            </a:pr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0" name="TextBox 33">
            <a:extLst>
              <a:ext uri="{FF2B5EF4-FFF2-40B4-BE49-F238E27FC236}">
                <a16:creationId xmlns:a16="http://schemas.microsoft.com/office/drawing/2014/main" id="{490F9506-3CAB-45F3-90BD-14DEE383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5545138"/>
            <a:ext cx="2722884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enter the title text</a:t>
            </a:r>
          </a:p>
        </p:txBody>
      </p:sp>
      <p:sp>
        <p:nvSpPr>
          <p:cNvPr id="12301" name="TextBox 34">
            <a:extLst>
              <a:ext uri="{FF2B5EF4-FFF2-40B4-BE49-F238E27FC236}">
                <a16:creationId xmlns:a16="http://schemas.microsoft.com/office/drawing/2014/main" id="{D964C40A-12AB-48DF-833E-C4F1A58F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960688"/>
            <a:ext cx="2125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12302" name="TextBox 35">
            <a:extLst>
              <a:ext uri="{FF2B5EF4-FFF2-40B4-BE49-F238E27FC236}">
                <a16:creationId xmlns:a16="http://schemas.microsoft.com/office/drawing/2014/main" id="{994B334F-2062-491B-A5B1-69AEF069C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82700"/>
            <a:ext cx="5799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12303" name="单圆角矩形 36">
            <a:extLst>
              <a:ext uri="{FF2B5EF4-FFF2-40B4-BE49-F238E27FC236}">
                <a16:creationId xmlns:a16="http://schemas.microsoft.com/office/drawing/2014/main" id="{180A2A07-6932-4550-B08F-92B0BEF8CFE9}"/>
              </a:ext>
            </a:extLst>
          </p:cNvPr>
          <p:cNvSpPr>
            <a:spLocks/>
          </p:cNvSpPr>
          <p:nvPr/>
        </p:nvSpPr>
        <p:spPr bwMode="auto">
          <a:xfrm>
            <a:off x="2409825" y="1282700"/>
            <a:ext cx="377825" cy="777875"/>
          </a:xfrm>
          <a:custGeom>
            <a:avLst/>
            <a:gdLst>
              <a:gd name="T0" fmla="*/ 0 w 378177"/>
              <a:gd name="T1" fmla="*/ 0 h 778333"/>
              <a:gd name="T2" fmla="*/ 315146 w 378177"/>
              <a:gd name="T3" fmla="*/ 0 h 778333"/>
              <a:gd name="T4" fmla="*/ 378177 w 378177"/>
              <a:gd name="T5" fmla="*/ 63031 h 778333"/>
              <a:gd name="T6" fmla="*/ 378177 w 378177"/>
              <a:gd name="T7" fmla="*/ 778333 h 778333"/>
              <a:gd name="T8" fmla="*/ 0 w 378177"/>
              <a:gd name="T9" fmla="*/ 778333 h 778333"/>
              <a:gd name="T10" fmla="*/ 0 w 378177"/>
              <a:gd name="T11" fmla="*/ 0 h 778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8177" h="778333">
                <a:moveTo>
                  <a:pt x="0" y="0"/>
                </a:moveTo>
                <a:lnTo>
                  <a:pt x="315146" y="0"/>
                </a:lnTo>
                <a:cubicBezTo>
                  <a:pt x="349957" y="0"/>
                  <a:pt x="378177" y="28220"/>
                  <a:pt x="378177" y="63031"/>
                </a:cubicBezTo>
                <a:lnTo>
                  <a:pt x="378177" y="778333"/>
                </a:lnTo>
                <a:lnTo>
                  <a:pt x="0" y="7783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TextBox 37">
            <a:extLst>
              <a:ext uri="{FF2B5EF4-FFF2-40B4-BE49-F238E27FC236}">
                <a16:creationId xmlns:a16="http://schemas.microsoft.com/office/drawing/2014/main" id="{AC470C83-B66E-46CF-8E06-83241D58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488" y="2960688"/>
            <a:ext cx="2127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12305" name="椭圆 38">
            <a:extLst>
              <a:ext uri="{FF2B5EF4-FFF2-40B4-BE49-F238E27FC236}">
                <a16:creationId xmlns:a16="http://schemas.microsoft.com/office/drawing/2014/main" id="{19512043-B9B5-4947-8581-C33864CCE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2716213"/>
            <a:ext cx="2193925" cy="21939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 tmFilter="0,0; .5, 1; 1, 1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46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300" grpId="0" autoUpdateAnimBg="0"/>
      <p:bldP spid="12301" grpId="0" autoUpdateAnimBg="0"/>
      <p:bldP spid="12302" grpId="0" autoUpdateAnimBg="0"/>
      <p:bldP spid="12304" grpId="0" autoUpdateAnimBg="0"/>
      <p:bldP spid="1230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5">
            <a:extLst>
              <a:ext uri="{FF2B5EF4-FFF2-40B4-BE49-F238E27FC236}">
                <a16:creationId xmlns:a16="http://schemas.microsoft.com/office/drawing/2014/main" id="{CD23D15E-4C9D-4A33-8F51-AC476B6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3315" name="Freeform 5">
            <a:extLst>
              <a:ext uri="{FF2B5EF4-FFF2-40B4-BE49-F238E27FC236}">
                <a16:creationId xmlns:a16="http://schemas.microsoft.com/office/drawing/2014/main" id="{0AE51F53-A36A-44E2-8AFD-6DD35DE04122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矩形 3">
            <a:extLst>
              <a:ext uri="{FF2B5EF4-FFF2-40B4-BE49-F238E27FC236}">
                <a16:creationId xmlns:a16="http://schemas.microsoft.com/office/drawing/2014/main" id="{32F18BB6-CCAE-4D53-B76A-CA0DA7D5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484313"/>
            <a:ext cx="7431087" cy="750887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E3AB0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7" name="右箭头 4">
            <a:extLst>
              <a:ext uri="{FF2B5EF4-FFF2-40B4-BE49-F238E27FC236}">
                <a16:creationId xmlns:a16="http://schemas.microsoft.com/office/drawing/2014/main" id="{1A5177D7-4127-439F-B267-D47CE6F6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628775"/>
            <a:ext cx="576263" cy="461963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8" name="矩形 5">
            <a:extLst>
              <a:ext uri="{FF2B5EF4-FFF2-40B4-BE49-F238E27FC236}">
                <a16:creationId xmlns:a16="http://schemas.microsoft.com/office/drawing/2014/main" id="{81EFA590-D7CF-4AA4-A55D-5AE13808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1484313"/>
            <a:ext cx="2447925" cy="750887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2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9" name="矩形 6">
            <a:extLst>
              <a:ext uri="{FF2B5EF4-FFF2-40B4-BE49-F238E27FC236}">
                <a16:creationId xmlns:a16="http://schemas.microsoft.com/office/drawing/2014/main" id="{A04F39E7-90D3-4583-8A34-ECFEC32D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03500"/>
            <a:ext cx="7431087" cy="750888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E3AB0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0" name="右箭头 7">
            <a:extLst>
              <a:ext uri="{FF2B5EF4-FFF2-40B4-BE49-F238E27FC236}">
                <a16:creationId xmlns:a16="http://schemas.microsoft.com/office/drawing/2014/main" id="{6BBC80D6-EBAF-4644-89B7-30B461A9D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47963"/>
            <a:ext cx="576263" cy="461962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1" name="矩形 8">
            <a:extLst>
              <a:ext uri="{FF2B5EF4-FFF2-40B4-BE49-F238E27FC236}">
                <a16:creationId xmlns:a16="http://schemas.microsoft.com/office/drawing/2014/main" id="{0A2B1566-B0E5-4EEE-BB48-3B89B48B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603500"/>
            <a:ext cx="2447925" cy="75088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accent2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2" name="矩形 9">
            <a:extLst>
              <a:ext uri="{FF2B5EF4-FFF2-40B4-BE49-F238E27FC236}">
                <a16:creationId xmlns:a16="http://schemas.microsoft.com/office/drawing/2014/main" id="{6CADFA3E-6D2F-4680-8419-F8859175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754438"/>
            <a:ext cx="7431087" cy="750887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E3AB0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3" name="右箭头 10">
            <a:extLst>
              <a:ext uri="{FF2B5EF4-FFF2-40B4-BE49-F238E27FC236}">
                <a16:creationId xmlns:a16="http://schemas.microsoft.com/office/drawing/2014/main" id="{BC97D10E-9994-4A81-8FF9-CE2E04C6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898900"/>
            <a:ext cx="576263" cy="461963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4" name="矩形 11">
            <a:extLst>
              <a:ext uri="{FF2B5EF4-FFF2-40B4-BE49-F238E27FC236}">
                <a16:creationId xmlns:a16="http://schemas.microsoft.com/office/drawing/2014/main" id="{4CE45603-9ACC-4E22-BBEE-C34D7895F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3754438"/>
            <a:ext cx="2447925" cy="750887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2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5" name="矩形 12">
            <a:extLst>
              <a:ext uri="{FF2B5EF4-FFF2-40B4-BE49-F238E27FC236}">
                <a16:creationId xmlns:a16="http://schemas.microsoft.com/office/drawing/2014/main" id="{2940DF3F-2D8F-4A4D-8C83-59AD8773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953000"/>
            <a:ext cx="7431087" cy="749300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E3AB0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6" name="右箭头 14">
            <a:extLst>
              <a:ext uri="{FF2B5EF4-FFF2-40B4-BE49-F238E27FC236}">
                <a16:creationId xmlns:a16="http://schemas.microsoft.com/office/drawing/2014/main" id="{6383C7EC-CA98-435E-96FF-8C1827A0E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097463"/>
            <a:ext cx="576263" cy="461962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7" name="矩形 15">
            <a:extLst>
              <a:ext uri="{FF2B5EF4-FFF2-40B4-BE49-F238E27FC236}">
                <a16:creationId xmlns:a16="http://schemas.microsoft.com/office/drawing/2014/main" id="{FE7F9152-792E-4C1C-AF56-35EBB38E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4953000"/>
            <a:ext cx="2447925" cy="749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accent2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8" name="TextBox 16">
            <a:extLst>
              <a:ext uri="{FF2B5EF4-FFF2-40B4-BE49-F238E27FC236}">
                <a16:creationId xmlns:a16="http://schemas.microsoft.com/office/drawing/2014/main" id="{6E0845CF-98AE-46F1-99BF-0AAAFCCC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644650"/>
            <a:ext cx="1671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</a:t>
            </a:r>
          </a:p>
        </p:txBody>
      </p:sp>
      <p:sp>
        <p:nvSpPr>
          <p:cNvPr id="13329" name="TextBox 17">
            <a:extLst>
              <a:ext uri="{FF2B5EF4-FFF2-40B4-BE49-F238E27FC236}">
                <a16:creationId xmlns:a16="http://schemas.microsoft.com/office/drawing/2014/main" id="{91EA9BFA-E2DF-41A7-A10B-6CF8B493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1557338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13330" name="TextBox 18">
            <a:extLst>
              <a:ext uri="{FF2B5EF4-FFF2-40B4-BE49-F238E27FC236}">
                <a16:creationId xmlns:a16="http://schemas.microsoft.com/office/drawing/2014/main" id="{C7F67B44-F3F6-40E4-83C4-76F5EAF6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747963"/>
            <a:ext cx="1671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</a:t>
            </a:r>
          </a:p>
        </p:txBody>
      </p:sp>
      <p:sp>
        <p:nvSpPr>
          <p:cNvPr id="13331" name="TextBox 19">
            <a:extLst>
              <a:ext uri="{FF2B5EF4-FFF2-40B4-BE49-F238E27FC236}">
                <a16:creationId xmlns:a16="http://schemas.microsoft.com/office/drawing/2014/main" id="{0B062F57-F2D7-45C5-8E8B-2667F0F9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2660650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13332" name="TextBox 20">
            <a:extLst>
              <a:ext uri="{FF2B5EF4-FFF2-40B4-BE49-F238E27FC236}">
                <a16:creationId xmlns:a16="http://schemas.microsoft.com/office/drawing/2014/main" id="{3B624A4E-A5CF-4004-A1ED-5CEE16D9A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861" y="3898900"/>
            <a:ext cx="1807939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III</a:t>
            </a:r>
          </a:p>
        </p:txBody>
      </p:sp>
      <p:sp>
        <p:nvSpPr>
          <p:cNvPr id="13333" name="TextBox 21">
            <a:extLst>
              <a:ext uri="{FF2B5EF4-FFF2-40B4-BE49-F238E27FC236}">
                <a16:creationId xmlns:a16="http://schemas.microsoft.com/office/drawing/2014/main" id="{D43E35CA-F148-4A07-98BF-2CCC47A3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3811588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  <p:sp>
        <p:nvSpPr>
          <p:cNvPr id="13334" name="TextBox 22">
            <a:extLst>
              <a:ext uri="{FF2B5EF4-FFF2-40B4-BE49-F238E27FC236}">
                <a16:creationId xmlns:a16="http://schemas.microsoft.com/office/drawing/2014/main" id="{9AB3077A-AE72-4D12-A6F0-AA350BA9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9" y="5097463"/>
            <a:ext cx="206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IV</a:t>
            </a:r>
          </a:p>
        </p:txBody>
      </p:sp>
      <p:sp>
        <p:nvSpPr>
          <p:cNvPr id="13335" name="TextBox 23">
            <a:extLst>
              <a:ext uri="{FF2B5EF4-FFF2-40B4-BE49-F238E27FC236}">
                <a16:creationId xmlns:a16="http://schemas.microsoft.com/office/drawing/2014/main" id="{2FBA4B9F-2A9D-4C12-A1BE-6414D71E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5010150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content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9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9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99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49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99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49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99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49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nimBg="1" autoUpdateAnimBg="0"/>
      <p:bldP spid="13317" grpId="0" animBg="1" autoUpdateAnimBg="0"/>
      <p:bldP spid="13318" grpId="0" animBg="1" autoUpdateAnimBg="0"/>
      <p:bldP spid="13319" grpId="0" animBg="1" autoUpdateAnimBg="0"/>
      <p:bldP spid="13320" grpId="0" animBg="1" autoUpdateAnimBg="0"/>
      <p:bldP spid="13321" grpId="0" animBg="1" autoUpdateAnimBg="0"/>
      <p:bldP spid="13322" grpId="0" animBg="1" autoUpdateAnimBg="0"/>
      <p:bldP spid="13323" grpId="0" animBg="1" autoUpdateAnimBg="0"/>
      <p:bldP spid="13324" grpId="0" animBg="1" autoUpdateAnimBg="0"/>
      <p:bldP spid="13325" grpId="0" animBg="1" autoUpdateAnimBg="0"/>
      <p:bldP spid="13326" grpId="0" animBg="1" autoUpdateAnimBg="0"/>
      <p:bldP spid="13327" grpId="0" animBg="1" autoUpdateAnimBg="0"/>
      <p:bldP spid="13328" grpId="0" autoUpdateAnimBg="0"/>
      <p:bldP spid="13329" grpId="0" autoUpdateAnimBg="0"/>
      <p:bldP spid="13330" grpId="0" autoUpdateAnimBg="0"/>
      <p:bldP spid="13331" grpId="0" autoUpdateAnimBg="0"/>
      <p:bldP spid="13332" grpId="0" autoUpdateAnimBg="0"/>
      <p:bldP spid="13333" grpId="0" autoUpdateAnimBg="0"/>
      <p:bldP spid="13334" grpId="0" autoUpdateAnimBg="0"/>
      <p:bldP spid="133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5">
            <a:extLst>
              <a:ext uri="{FF2B5EF4-FFF2-40B4-BE49-F238E27FC236}">
                <a16:creationId xmlns:a16="http://schemas.microsoft.com/office/drawing/2014/main" id="{A8779CE6-5C1E-4C38-916D-7BCC4ED2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4339" name="Freeform 5">
            <a:extLst>
              <a:ext uri="{FF2B5EF4-FFF2-40B4-BE49-F238E27FC236}">
                <a16:creationId xmlns:a16="http://schemas.microsoft.com/office/drawing/2014/main" id="{1B1CFBEC-C0FC-4F19-85ED-9B82F38B390B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5">
            <a:extLst>
              <a:ext uri="{FF2B5EF4-FFF2-40B4-BE49-F238E27FC236}">
                <a16:creationId xmlns:a16="http://schemas.microsoft.com/office/drawing/2014/main" id="{DD80BCEF-717B-4358-89CC-9AFED0C29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2497138"/>
            <a:ext cx="0" cy="1347787"/>
          </a:xfrm>
          <a:prstGeom prst="line">
            <a:avLst/>
          </a:prstGeom>
          <a:noFill/>
          <a:ln w="10" cmpd="sng">
            <a:solidFill>
              <a:schemeClr val="accent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Line 6">
            <a:extLst>
              <a:ext uri="{FF2B5EF4-FFF2-40B4-BE49-F238E27FC236}">
                <a16:creationId xmlns:a16="http://schemas.microsoft.com/office/drawing/2014/main" id="{73374E64-0F4B-4D08-BBBD-AF9C6AA90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2636838"/>
            <a:ext cx="0" cy="862012"/>
          </a:xfrm>
          <a:prstGeom prst="line">
            <a:avLst/>
          </a:prstGeom>
          <a:noFill/>
          <a:ln w="10" cmpd="sng">
            <a:solidFill>
              <a:schemeClr val="accent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7">
            <a:extLst>
              <a:ext uri="{FF2B5EF4-FFF2-40B4-BE49-F238E27FC236}">
                <a16:creationId xmlns:a16="http://schemas.microsoft.com/office/drawing/2014/main" id="{B24FA349-00FA-4577-9640-98936FC7A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3888" y="2497138"/>
            <a:ext cx="0" cy="1347787"/>
          </a:xfrm>
          <a:prstGeom prst="line">
            <a:avLst/>
          </a:prstGeom>
          <a:noFill/>
          <a:ln w="10" cmpd="sng">
            <a:solidFill>
              <a:schemeClr val="accent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Oval 8">
            <a:extLst>
              <a:ext uri="{FF2B5EF4-FFF2-40B4-BE49-F238E27FC236}">
                <a16:creationId xmlns:a16="http://schemas.microsoft.com/office/drawing/2014/main" id="{739DF756-4FE2-42DB-86D7-F4B5E4FC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1304925"/>
            <a:ext cx="1301750" cy="130333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4" name="Oval 9">
            <a:extLst>
              <a:ext uri="{FF2B5EF4-FFF2-40B4-BE49-F238E27FC236}">
                <a16:creationId xmlns:a16="http://schemas.microsoft.com/office/drawing/2014/main" id="{19B8CF2B-9CC5-4452-8BF6-62A1EFF5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1452563"/>
            <a:ext cx="1006475" cy="10064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5" name="Oval 10">
            <a:extLst>
              <a:ext uri="{FF2B5EF4-FFF2-40B4-BE49-F238E27FC236}">
                <a16:creationId xmlns:a16="http://schemas.microsoft.com/office/drawing/2014/main" id="{B1DCB423-DAB0-4B73-83AF-DAEE2A5A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1111250"/>
            <a:ext cx="1690687" cy="16891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6" name="Oval 11">
            <a:extLst>
              <a:ext uri="{FF2B5EF4-FFF2-40B4-BE49-F238E27FC236}">
                <a16:creationId xmlns:a16="http://schemas.microsoft.com/office/drawing/2014/main" id="{8172E897-448B-4A1E-9798-18332BCD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1243013"/>
            <a:ext cx="1423987" cy="1425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7" name="Oval 12">
            <a:extLst>
              <a:ext uri="{FF2B5EF4-FFF2-40B4-BE49-F238E27FC236}">
                <a16:creationId xmlns:a16="http://schemas.microsoft.com/office/drawing/2014/main" id="{C9CA49E5-F643-4A1D-894E-A6ECF14C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1304925"/>
            <a:ext cx="1301750" cy="130333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8" name="Oval 13">
            <a:extLst>
              <a:ext uri="{FF2B5EF4-FFF2-40B4-BE49-F238E27FC236}">
                <a16:creationId xmlns:a16="http://schemas.microsoft.com/office/drawing/2014/main" id="{CBA0B7AD-00F8-488C-A3F2-E49575F6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452563"/>
            <a:ext cx="1006475" cy="10064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9" name="Oval 14">
            <a:extLst>
              <a:ext uri="{FF2B5EF4-FFF2-40B4-BE49-F238E27FC236}">
                <a16:creationId xmlns:a16="http://schemas.microsoft.com/office/drawing/2014/main" id="{025BDCE1-AE96-46D8-B3C3-4C5DAA4E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516313"/>
            <a:ext cx="2801937" cy="2803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50" name="Oval 15">
            <a:extLst>
              <a:ext uri="{FF2B5EF4-FFF2-40B4-BE49-F238E27FC236}">
                <a16:creationId xmlns:a16="http://schemas.microsoft.com/office/drawing/2014/main" id="{4EA9B445-F8A6-401A-B0D3-FE49A811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860800"/>
            <a:ext cx="2114550" cy="21145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51" name="Oval 16">
            <a:extLst>
              <a:ext uri="{FF2B5EF4-FFF2-40B4-BE49-F238E27FC236}">
                <a16:creationId xmlns:a16="http://schemas.microsoft.com/office/drawing/2014/main" id="{D01989F9-549D-49F1-A707-635F9DC29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3860800"/>
            <a:ext cx="2114550" cy="21145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52" name="TextBox 16">
            <a:extLst>
              <a:ext uri="{FF2B5EF4-FFF2-40B4-BE49-F238E27FC236}">
                <a16:creationId xmlns:a16="http://schemas.microsoft.com/office/drawing/2014/main" id="{F8516FFE-CC82-4C30-8507-79A69402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1601788"/>
            <a:ext cx="912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4353" name="TextBox 17">
            <a:extLst>
              <a:ext uri="{FF2B5EF4-FFF2-40B4-BE49-F238E27FC236}">
                <a16:creationId xmlns:a16="http://schemas.microsoft.com/office/drawing/2014/main" id="{4E226704-8F9C-47AF-981F-8288DBA3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1601788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4354" name="TextBox 18">
            <a:extLst>
              <a:ext uri="{FF2B5EF4-FFF2-40B4-BE49-F238E27FC236}">
                <a16:creationId xmlns:a16="http://schemas.microsoft.com/office/drawing/2014/main" id="{169DFC18-9F29-421C-8837-38FF425E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50" y="1601788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4355" name="TextBox 19">
            <a:extLst>
              <a:ext uri="{FF2B5EF4-FFF2-40B4-BE49-F238E27FC236}">
                <a16:creationId xmlns:a16="http://schemas.microsoft.com/office/drawing/2014/main" id="{8B83D6CD-1A44-4DB9-91DE-EFFF92C6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4271963"/>
            <a:ext cx="189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56" name="TextBox 20">
            <a:extLst>
              <a:ext uri="{FF2B5EF4-FFF2-40B4-BE49-F238E27FC236}">
                <a16:creationId xmlns:a16="http://schemas.microsoft.com/office/drawing/2014/main" id="{6FABCEF8-EB34-456E-8E1F-DAC102C6C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271963"/>
            <a:ext cx="189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57" name="TextBox 21">
            <a:extLst>
              <a:ext uri="{FF2B5EF4-FFF2-40B4-BE49-F238E27FC236}">
                <a16:creationId xmlns:a16="http://schemas.microsoft.com/office/drawing/2014/main" id="{EA4BAEFC-287F-4B07-B4A6-574DC931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275" y="4271963"/>
            <a:ext cx="1893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the main content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39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9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89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89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39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  <p:bldP spid="14347" grpId="0" animBg="1" autoUpdateAnimBg="0"/>
      <p:bldP spid="14348" grpId="0" animBg="1" autoUpdateAnimBg="0"/>
      <p:bldP spid="14349" grpId="0" animBg="1" autoUpdateAnimBg="0"/>
      <p:bldP spid="14350" grpId="0" animBg="1" autoUpdateAnimBg="0"/>
      <p:bldP spid="14351" grpId="0" animBg="1" autoUpdateAnimBg="0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utoUpdateAnimBg="0"/>
      <p:bldP spid="143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5">
            <a:extLst>
              <a:ext uri="{FF2B5EF4-FFF2-40B4-BE49-F238E27FC236}">
                <a16:creationId xmlns:a16="http://schemas.microsoft.com/office/drawing/2014/main" id="{29573B0F-1E6E-42DD-8FDD-38FF62B9D49E}"/>
              </a:ext>
            </a:extLst>
          </p:cNvPr>
          <p:cNvSpPr>
            <a:spLocks/>
          </p:cNvSpPr>
          <p:nvPr/>
        </p:nvSpPr>
        <p:spPr bwMode="auto">
          <a:xfrm>
            <a:off x="771525" y="1754188"/>
            <a:ext cx="2936875" cy="48736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C192E3BF-8AF0-4DF8-9326-50034E19F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4725"/>
            <a:ext cx="12196763" cy="2443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6DCE348E-FFB5-4A26-A663-0D718B72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754188"/>
            <a:ext cx="2514600" cy="2687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D7004"/>
              </a:solidFill>
            </a:endParaRPr>
          </a:p>
        </p:txBody>
      </p:sp>
      <p:sp>
        <p:nvSpPr>
          <p:cNvPr id="15365" name="TextBox 23">
            <a:extLst>
              <a:ext uri="{FF2B5EF4-FFF2-40B4-BE49-F238E27FC236}">
                <a16:creationId xmlns:a16="http://schemas.microsoft.com/office/drawing/2014/main" id="{43DE52A8-41BD-4D64-9DB7-B9667165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063875"/>
            <a:ext cx="8402638" cy="12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     Subsection Heading II  </a:t>
            </a:r>
            <a:endParaRPr lang="en-US" altLang="zh-CN" sz="2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Subsection Heading III     Subsection Heading IV</a:t>
            </a:r>
          </a:p>
        </p:txBody>
      </p:sp>
      <p:sp>
        <p:nvSpPr>
          <p:cNvPr id="15366" name="TextBox 25">
            <a:extLst>
              <a:ext uri="{FF2B5EF4-FFF2-40B4-BE49-F238E27FC236}">
                <a16:creationId xmlns:a16="http://schemas.microsoft.com/office/drawing/2014/main" id="{2A3D39C1-DFD3-4E70-A095-A4FD5F41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349500"/>
            <a:ext cx="551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DCB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Second title</a:t>
            </a:r>
          </a:p>
        </p:txBody>
      </p:sp>
      <p:sp>
        <p:nvSpPr>
          <p:cNvPr id="15367" name="TextBox 26">
            <a:extLst>
              <a:ext uri="{FF2B5EF4-FFF2-40B4-BE49-F238E27FC236}">
                <a16:creationId xmlns:a16="http://schemas.microsoft.com/office/drawing/2014/main" id="{5FE8EDD0-C5BF-4B59-BE66-BB1F463B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244725"/>
            <a:ext cx="208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1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 autoUpdateAnimBg="0"/>
      <p:bldP spid="15365" grpId="0" autoUpdateAnimBg="0"/>
      <p:bldP spid="15366" grpId="0" autoUpdateAnimBg="0"/>
      <p:bldP spid="153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5">
            <a:extLst>
              <a:ext uri="{FF2B5EF4-FFF2-40B4-BE49-F238E27FC236}">
                <a16:creationId xmlns:a16="http://schemas.microsoft.com/office/drawing/2014/main" id="{18835730-EF26-4C8C-B395-6830C85C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065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6387" name="Freeform 5">
            <a:extLst>
              <a:ext uri="{FF2B5EF4-FFF2-40B4-BE49-F238E27FC236}">
                <a16:creationId xmlns:a16="http://schemas.microsoft.com/office/drawing/2014/main" id="{6913D1C7-5490-40F7-9DA5-CEF82B5709D5}"/>
              </a:ext>
            </a:extLst>
          </p:cNvPr>
          <p:cNvSpPr>
            <a:spLocks/>
          </p:cNvSpPr>
          <p:nvPr/>
        </p:nvSpPr>
        <p:spPr bwMode="auto">
          <a:xfrm>
            <a:off x="0" y="136525"/>
            <a:ext cx="504825" cy="461963"/>
          </a:xfrm>
          <a:custGeom>
            <a:avLst/>
            <a:gdLst>
              <a:gd name="T0" fmla="*/ 0 w 691"/>
              <a:gd name="T1" fmla="*/ 0 h 643"/>
              <a:gd name="T2" fmla="*/ 622 w 691"/>
              <a:gd name="T3" fmla="*/ 0 h 643"/>
              <a:gd name="T4" fmla="*/ 691 w 691"/>
              <a:gd name="T5" fmla="*/ 66 h 643"/>
              <a:gd name="T6" fmla="*/ 691 w 691"/>
              <a:gd name="T7" fmla="*/ 578 h 643"/>
              <a:gd name="T8" fmla="*/ 622 w 691"/>
              <a:gd name="T9" fmla="*/ 643 h 643"/>
              <a:gd name="T10" fmla="*/ 0 w 691"/>
              <a:gd name="T11" fmla="*/ 643 h 643"/>
              <a:gd name="T12" fmla="*/ 0 w 691"/>
              <a:gd name="T1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1" h="643">
                <a:moveTo>
                  <a:pt x="0" y="0"/>
                </a:moveTo>
                <a:lnTo>
                  <a:pt x="622" y="0"/>
                </a:lnTo>
                <a:cubicBezTo>
                  <a:pt x="660" y="0"/>
                  <a:pt x="691" y="30"/>
                  <a:pt x="691" y="66"/>
                </a:cubicBezTo>
                <a:lnTo>
                  <a:pt x="691" y="578"/>
                </a:lnTo>
                <a:cubicBezTo>
                  <a:pt x="691" y="614"/>
                  <a:pt x="660" y="643"/>
                  <a:pt x="622" y="643"/>
                </a:cubicBezTo>
                <a:lnTo>
                  <a:pt x="0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E6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矩形 3">
            <a:extLst>
              <a:ext uri="{FF2B5EF4-FFF2-40B4-BE49-F238E27FC236}">
                <a16:creationId xmlns:a16="http://schemas.microsoft.com/office/drawing/2014/main" id="{8EFA022E-A769-469C-9DFC-B77CB3D1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765175"/>
            <a:ext cx="10687050" cy="3240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9" name="单圆角矩形 4">
            <a:extLst>
              <a:ext uri="{FF2B5EF4-FFF2-40B4-BE49-F238E27FC236}">
                <a16:creationId xmlns:a16="http://schemas.microsoft.com/office/drawing/2014/main" id="{27212BF1-172F-4A66-9390-4CF8A32CB5D9}"/>
              </a:ext>
            </a:extLst>
          </p:cNvPr>
          <p:cNvSpPr>
            <a:spLocks/>
          </p:cNvSpPr>
          <p:nvPr/>
        </p:nvSpPr>
        <p:spPr bwMode="auto">
          <a:xfrm>
            <a:off x="739775" y="4051300"/>
            <a:ext cx="3486150" cy="2330450"/>
          </a:xfrm>
          <a:custGeom>
            <a:avLst/>
            <a:gdLst>
              <a:gd name="T0" fmla="*/ 0 w 3486972"/>
              <a:gd name="T1" fmla="*/ 0 h 2329590"/>
              <a:gd name="T2" fmla="*/ 3246768 w 3486972"/>
              <a:gd name="T3" fmla="*/ 0 h 2329590"/>
              <a:gd name="T4" fmla="*/ 3486972 w 3486972"/>
              <a:gd name="T5" fmla="*/ 240204 h 2329590"/>
              <a:gd name="T6" fmla="*/ 3486972 w 3486972"/>
              <a:gd name="T7" fmla="*/ 2329590 h 2329590"/>
              <a:gd name="T8" fmla="*/ 0 w 3486972"/>
              <a:gd name="T9" fmla="*/ 2329590 h 2329590"/>
              <a:gd name="T10" fmla="*/ 0 w 3486972"/>
              <a:gd name="T11" fmla="*/ 0 h 2329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单圆角矩形 5">
            <a:extLst>
              <a:ext uri="{FF2B5EF4-FFF2-40B4-BE49-F238E27FC236}">
                <a16:creationId xmlns:a16="http://schemas.microsoft.com/office/drawing/2014/main" id="{4D6F7075-0ABB-4E32-B9CA-760CEDE2060F}"/>
              </a:ext>
            </a:extLst>
          </p:cNvPr>
          <p:cNvSpPr>
            <a:spLocks/>
          </p:cNvSpPr>
          <p:nvPr/>
        </p:nvSpPr>
        <p:spPr bwMode="auto">
          <a:xfrm>
            <a:off x="4333875" y="4051300"/>
            <a:ext cx="3486150" cy="2330450"/>
          </a:xfrm>
          <a:custGeom>
            <a:avLst/>
            <a:gdLst>
              <a:gd name="T0" fmla="*/ 0 w 3486972"/>
              <a:gd name="T1" fmla="*/ 0 h 2329590"/>
              <a:gd name="T2" fmla="*/ 3246768 w 3486972"/>
              <a:gd name="T3" fmla="*/ 0 h 2329590"/>
              <a:gd name="T4" fmla="*/ 3486972 w 3486972"/>
              <a:gd name="T5" fmla="*/ 240204 h 2329590"/>
              <a:gd name="T6" fmla="*/ 3486972 w 3486972"/>
              <a:gd name="T7" fmla="*/ 2329590 h 2329590"/>
              <a:gd name="T8" fmla="*/ 0 w 3486972"/>
              <a:gd name="T9" fmla="*/ 2329590 h 2329590"/>
              <a:gd name="T10" fmla="*/ 0 w 3486972"/>
              <a:gd name="T11" fmla="*/ 0 h 2329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单圆角矩形 6">
            <a:extLst>
              <a:ext uri="{FF2B5EF4-FFF2-40B4-BE49-F238E27FC236}">
                <a16:creationId xmlns:a16="http://schemas.microsoft.com/office/drawing/2014/main" id="{055C16EE-C814-4507-B1A7-DCC994F5CFA8}"/>
              </a:ext>
            </a:extLst>
          </p:cNvPr>
          <p:cNvSpPr>
            <a:spLocks/>
          </p:cNvSpPr>
          <p:nvPr/>
        </p:nvSpPr>
        <p:spPr bwMode="auto">
          <a:xfrm>
            <a:off x="7927975" y="4051300"/>
            <a:ext cx="3487738" cy="2330450"/>
          </a:xfrm>
          <a:custGeom>
            <a:avLst/>
            <a:gdLst>
              <a:gd name="T0" fmla="*/ 0 w 3486972"/>
              <a:gd name="T1" fmla="*/ 0 h 2329590"/>
              <a:gd name="T2" fmla="*/ 3246768 w 3486972"/>
              <a:gd name="T3" fmla="*/ 0 h 2329590"/>
              <a:gd name="T4" fmla="*/ 3486972 w 3486972"/>
              <a:gd name="T5" fmla="*/ 240204 h 2329590"/>
              <a:gd name="T6" fmla="*/ 3486972 w 3486972"/>
              <a:gd name="T7" fmla="*/ 2329590 h 2329590"/>
              <a:gd name="T8" fmla="*/ 0 w 3486972"/>
              <a:gd name="T9" fmla="*/ 2329590 h 2329590"/>
              <a:gd name="T10" fmla="*/ 0 w 3486972"/>
              <a:gd name="T11" fmla="*/ 0 h 2329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椭圆 7">
            <a:extLst>
              <a:ext uri="{FF2B5EF4-FFF2-40B4-BE49-F238E27FC236}">
                <a16:creationId xmlns:a16="http://schemas.microsoft.com/office/drawing/2014/main" id="{554F3400-34E7-4DEF-8990-EC17A4FC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684588"/>
            <a:ext cx="736600" cy="73660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3" name="椭圆 8">
            <a:extLst>
              <a:ext uri="{FF2B5EF4-FFF2-40B4-BE49-F238E27FC236}">
                <a16:creationId xmlns:a16="http://schemas.microsoft.com/office/drawing/2014/main" id="{D0500A4C-2222-4BF5-ACB0-C47A6255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684588"/>
            <a:ext cx="735012" cy="73660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4" name="椭圆 9">
            <a:extLst>
              <a:ext uri="{FF2B5EF4-FFF2-40B4-BE49-F238E27FC236}">
                <a16:creationId xmlns:a16="http://schemas.microsoft.com/office/drawing/2014/main" id="{AF3E2BD0-34D3-4268-AE28-807726F38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75" y="3684588"/>
            <a:ext cx="735013" cy="73660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5" name="TextBox 10">
            <a:extLst>
              <a:ext uri="{FF2B5EF4-FFF2-40B4-BE49-F238E27FC236}">
                <a16:creationId xmlns:a16="http://schemas.microsoft.com/office/drawing/2014/main" id="{3BF32A3B-0431-4F56-B577-2D6B8EA0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3789363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TextBox 11">
            <a:extLst>
              <a:ext uri="{FF2B5EF4-FFF2-40B4-BE49-F238E27FC236}">
                <a16:creationId xmlns:a16="http://schemas.microsoft.com/office/drawing/2014/main" id="{10A8A469-9069-4421-8867-B72A9D0E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3789363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7" name="TextBox 12">
            <a:extLst>
              <a:ext uri="{FF2B5EF4-FFF2-40B4-BE49-F238E27FC236}">
                <a16:creationId xmlns:a16="http://schemas.microsoft.com/office/drawing/2014/main" id="{D70ED6D0-C261-45C2-8985-BE0D2C5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3789363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8" name="TextBox 14">
            <a:extLst>
              <a:ext uri="{FF2B5EF4-FFF2-40B4-BE49-F238E27FC236}">
                <a16:creationId xmlns:a16="http://schemas.microsoft.com/office/drawing/2014/main" id="{12CFAA80-BFEF-44FB-9F9F-3DE2CE18E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581525"/>
            <a:ext cx="31400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above picture can be replaced by itself, the animation effect is unchanged, the method is to right-click on the picture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 object formatting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effect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Picture, select a prepared picture.</a:t>
            </a:r>
          </a:p>
        </p:txBody>
      </p:sp>
      <p:sp>
        <p:nvSpPr>
          <p:cNvPr id="16399" name="TextBox 15">
            <a:extLst>
              <a:ext uri="{FF2B5EF4-FFF2-40B4-BE49-F238E27FC236}">
                <a16:creationId xmlns:a16="http://schemas.microsoft.com/office/drawing/2014/main" id="{ADF02428-F957-4E91-A667-AF78701D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4581525"/>
            <a:ext cx="314166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above picture can be replaced by itself, the animation effect is unchanged, the method is to right-click on the picture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 object formatting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effect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Picture, select a prepared picture.</a:t>
            </a:r>
          </a:p>
        </p:txBody>
      </p:sp>
      <p:sp>
        <p:nvSpPr>
          <p:cNvPr id="16400" name="TextBox 16">
            <a:extLst>
              <a:ext uri="{FF2B5EF4-FFF2-40B4-BE49-F238E27FC236}">
                <a16:creationId xmlns:a16="http://schemas.microsoft.com/office/drawing/2014/main" id="{C71AACE2-60A0-4241-8058-C49445B5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4581525"/>
            <a:ext cx="314166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above picture can be replaced by itself, the animation effect is unchanged, the method is to right-click on the picture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 object formatting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effect</a:t>
            </a:r>
            <a:r>
              <a: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Picture, select a prepared picture.</a:t>
            </a: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9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9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89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39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89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39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nimBg="1" autoUpdateAnimBg="0"/>
      <p:bldP spid="16392" grpId="0" animBg="1" autoUpdateAnimBg="0"/>
      <p:bldP spid="16393" grpId="0" animBg="1" autoUpdateAnimBg="0"/>
      <p:bldP spid="16394" grpId="0" animBg="1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">
      <a:dk1>
        <a:srgbClr val="FD7004"/>
      </a:dk1>
      <a:lt1>
        <a:srgbClr val="FDA103"/>
      </a:lt1>
      <a:dk2>
        <a:srgbClr val="FDCB34"/>
      </a:dk2>
      <a:lt2>
        <a:srgbClr val="CBCBCB"/>
      </a:lt2>
      <a:accent1>
        <a:srgbClr val="4D4948"/>
      </a:accent1>
      <a:accent2>
        <a:srgbClr val="FFFFFF"/>
      </a:accent2>
      <a:accent3>
        <a:srgbClr val="FECDAA"/>
      </a:accent3>
      <a:accent4>
        <a:srgbClr val="D85F03"/>
      </a:accent4>
      <a:accent5>
        <a:srgbClr val="B2B1B1"/>
      </a:accent5>
      <a:accent6>
        <a:srgbClr val="E7E7E7"/>
      </a:accent6>
      <a:hlink>
        <a:srgbClr val="4D4948"/>
      </a:hlink>
      <a:folHlink>
        <a:srgbClr val="000000"/>
      </a:folHlink>
    </a:clrScheme>
    <a:fontScheme name="1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FD7004"/>
      </a:dk1>
      <a:lt1>
        <a:srgbClr val="FDA103"/>
      </a:lt1>
      <a:dk2>
        <a:srgbClr val="FDCB34"/>
      </a:dk2>
      <a:lt2>
        <a:srgbClr val="CBCBCB"/>
      </a:lt2>
      <a:accent1>
        <a:srgbClr val="4D4948"/>
      </a:accent1>
      <a:accent2>
        <a:srgbClr val="FFFFFF"/>
      </a:accent2>
      <a:accent3>
        <a:srgbClr val="FECDAA"/>
      </a:accent3>
      <a:accent4>
        <a:srgbClr val="D85F03"/>
      </a:accent4>
      <a:accent5>
        <a:srgbClr val="B2B1B1"/>
      </a:accent5>
      <a:accent6>
        <a:srgbClr val="E7E7E7"/>
      </a:accent6>
      <a:hlink>
        <a:srgbClr val="4D4948"/>
      </a:hlink>
      <a:folHlink>
        <a:srgbClr val="000000"/>
      </a:folHlink>
    </a:clrScheme>
    <a:fontScheme name="2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FD7004"/>
      </a:dk1>
      <a:lt1>
        <a:srgbClr val="FDA103"/>
      </a:lt1>
      <a:dk2>
        <a:srgbClr val="FDCB34"/>
      </a:dk2>
      <a:lt2>
        <a:srgbClr val="CBCBCB"/>
      </a:lt2>
      <a:accent1>
        <a:srgbClr val="4D4948"/>
      </a:accent1>
      <a:accent2>
        <a:srgbClr val="FFFFFF"/>
      </a:accent2>
      <a:accent3>
        <a:srgbClr val="FECDAA"/>
      </a:accent3>
      <a:accent4>
        <a:srgbClr val="D85F03"/>
      </a:accent4>
      <a:accent5>
        <a:srgbClr val="B2B1B1"/>
      </a:accent5>
      <a:accent6>
        <a:srgbClr val="E7E7E7"/>
      </a:accent6>
      <a:hlink>
        <a:srgbClr val="4D4948"/>
      </a:hlink>
      <a:folHlink>
        <a:srgbClr val="000000"/>
      </a:folHlink>
    </a:clrScheme>
    <a:fontScheme name="3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">
      <a:dk1>
        <a:srgbClr val="FD7004"/>
      </a:dk1>
      <a:lt1>
        <a:srgbClr val="FDA103"/>
      </a:lt1>
      <a:dk2>
        <a:srgbClr val="FDCB34"/>
      </a:dk2>
      <a:lt2>
        <a:srgbClr val="CBCBCB"/>
      </a:lt2>
      <a:accent1>
        <a:srgbClr val="4D4948"/>
      </a:accent1>
      <a:accent2>
        <a:srgbClr val="FFFFFF"/>
      </a:accent2>
      <a:accent3>
        <a:srgbClr val="FECDAA"/>
      </a:accent3>
      <a:accent4>
        <a:srgbClr val="D85F03"/>
      </a:accent4>
      <a:accent5>
        <a:srgbClr val="B2B1B1"/>
      </a:accent5>
      <a:accent6>
        <a:srgbClr val="E7E7E7"/>
      </a:accent6>
      <a:hlink>
        <a:srgbClr val="4D4948"/>
      </a:hlink>
      <a:folHlink>
        <a:srgbClr val="000000"/>
      </a:folHlink>
    </a:clrScheme>
    <a:fontScheme name="4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默认设计模板">
  <a:themeElements>
    <a:clrScheme name="">
      <a:dk1>
        <a:srgbClr val="FD7004"/>
      </a:dk1>
      <a:lt1>
        <a:srgbClr val="FDA103"/>
      </a:lt1>
      <a:dk2>
        <a:srgbClr val="FDCB34"/>
      </a:dk2>
      <a:lt2>
        <a:srgbClr val="CBCBCB"/>
      </a:lt2>
      <a:accent1>
        <a:srgbClr val="4D4948"/>
      </a:accent1>
      <a:accent2>
        <a:srgbClr val="FFFFFF"/>
      </a:accent2>
      <a:accent3>
        <a:srgbClr val="FECDAA"/>
      </a:accent3>
      <a:accent4>
        <a:srgbClr val="D85F03"/>
      </a:accent4>
      <a:accent5>
        <a:srgbClr val="B2B1B1"/>
      </a:accent5>
      <a:accent6>
        <a:srgbClr val="E7E7E7"/>
      </a:accent6>
      <a:hlink>
        <a:srgbClr val="4D4948"/>
      </a:hlink>
      <a:folHlink>
        <a:srgbClr val="000000"/>
      </a:folHlink>
    </a:clrScheme>
    <a:fontScheme name="5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Pages>0</Pages>
  <Words>837</Words>
  <Characters>0</Characters>
  <Application>Microsoft Office PowerPoint</Application>
  <DocSecurity>0</DocSecurity>
  <PresentationFormat>自定义</PresentationFormat>
  <Lines>0</Lines>
  <Paragraphs>166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方正兰亭粗黑简体</vt:lpstr>
      <vt:lpstr>微软雅黑</vt:lpstr>
      <vt:lpstr>Arial</vt:lpstr>
      <vt:lpstr>Calibri</vt:lpstr>
      <vt:lpstr>https://www.freeppt7.com-Best PowerPoint templates for free download</vt:lpstr>
      <vt:lpstr>2_默认设计模板</vt:lpstr>
      <vt:lpstr>3_默认设计模板</vt:lpstr>
      <vt:lpstr>4_默认设计模板</vt:lpstr>
      <vt:lpstr>5_默认设计模板</vt:lpstr>
      <vt:lpstr>Your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之灵 宇</cp:lastModifiedBy>
  <cp:revision>689</cp:revision>
  <dcterms:created xsi:type="dcterms:W3CDTF">2013-01-25T01:44:32Z</dcterms:created>
  <dcterms:modified xsi:type="dcterms:W3CDTF">2019-04-15T13:50:29Z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