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85" r:id="rId2"/>
    <p:sldId id="402" r:id="rId3"/>
    <p:sldId id="322" r:id="rId4"/>
    <p:sldId id="435" r:id="rId5"/>
    <p:sldId id="436" r:id="rId6"/>
    <p:sldId id="437" r:id="rId7"/>
    <p:sldId id="438" r:id="rId8"/>
    <p:sldId id="440" r:id="rId9"/>
    <p:sldId id="321" r:id="rId10"/>
    <p:sldId id="439" r:id="rId11"/>
    <p:sldId id="411" r:id="rId12"/>
    <p:sldId id="428" r:id="rId13"/>
    <p:sldId id="431" r:id="rId14"/>
    <p:sldId id="433" r:id="rId15"/>
    <p:sldId id="357" r:id="rId16"/>
    <p:sldId id="441" r:id="rId17"/>
    <p:sldId id="426" r:id="rId18"/>
    <p:sldId id="442" r:id="rId19"/>
    <p:sldId id="434" r:id="rId20"/>
    <p:sldId id="320" r:id="rId21"/>
    <p:sldId id="443" r:id="rId22"/>
    <p:sldId id="419" r:id="rId23"/>
    <p:sldId id="421" r:id="rId24"/>
    <p:sldId id="427" r:id="rId25"/>
    <p:sldId id="318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3579"/>
    <a:srgbClr val="9B3C3F"/>
    <a:srgbClr val="1A557E"/>
    <a:srgbClr val="EB9B9D"/>
    <a:srgbClr val="F7F8FB"/>
    <a:srgbClr val="2298A5"/>
    <a:srgbClr val="197983"/>
    <a:srgbClr val="AABEB5"/>
    <a:srgbClr val="BCBFA4"/>
    <a:srgbClr val="A3B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>
      <p:cViewPr varScale="1">
        <p:scale>
          <a:sx n="143" d="100"/>
          <a:sy n="143" d="100"/>
        </p:scale>
        <p:origin x="64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2019/4/17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2019/4/17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6.emf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5.jpeg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7.jpeg"/><Relationship Id="rId5" Type="http://schemas.openxmlformats.org/officeDocument/2006/relationships/image" Target="../media/image5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6.emf"/><Relationship Id="rId5" Type="http://schemas.openxmlformats.org/officeDocument/2006/relationships/image" Target="../media/image1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20.jpeg"/><Relationship Id="rId5" Type="http://schemas.openxmlformats.org/officeDocument/2006/relationships/image" Target="../media/image5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6.emf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6.emf"/><Relationship Id="rId5" Type="http://schemas.openxmlformats.org/officeDocument/2006/relationships/image" Target="../media/image23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6.emf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6.emf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Lenka - The Show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42368" y="-228600"/>
            <a:ext cx="457200" cy="457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8"/>
          <a:srcRect b="4377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2699792" y="1659216"/>
            <a:ext cx="3656940" cy="1825068"/>
          </a:xfrm>
          <a:prstGeom prst="rect">
            <a:avLst/>
          </a:prstGeom>
          <a:noFill/>
          <a:ln w="38100">
            <a:solidFill>
              <a:srgbClr val="573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3367135" y="1770048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spc="300" dirty="0">
                <a:solidFill>
                  <a:srgbClr val="573579"/>
                </a:solidFill>
                <a:latin typeface="汉真广标" panose="02010609000101010101" pitchFamily="49" charset="-122"/>
                <a:ea typeface="汉真广标" panose="02010609000101010101" pitchFamily="49" charset="-122"/>
                <a:sym typeface="微软雅黑" pitchFamily="34" charset="-122"/>
              </a:rPr>
              <a:t>Watercolor</a:t>
            </a:r>
          </a:p>
        </p:txBody>
      </p:sp>
      <p:sp>
        <p:nvSpPr>
          <p:cNvPr id="39" name="TextBox 71"/>
          <p:cNvSpPr txBox="1"/>
          <p:nvPr/>
        </p:nvSpPr>
        <p:spPr>
          <a:xfrm>
            <a:off x="2699792" y="3042555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573579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Report Summary Generic Templates</a:t>
            </a:r>
          </a:p>
        </p:txBody>
      </p:sp>
      <p:sp>
        <p:nvSpPr>
          <p:cNvPr id="40" name="矩形 39"/>
          <p:cNvSpPr/>
          <p:nvPr/>
        </p:nvSpPr>
        <p:spPr>
          <a:xfrm>
            <a:off x="2855169" y="2264138"/>
            <a:ext cx="35500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spc="300" dirty="0">
                <a:solidFill>
                  <a:srgbClr val="573579"/>
                </a:solidFill>
                <a:latin typeface="Bernard MT Condensed" pitchFamily="18" charset="0"/>
                <a:ea typeface="DFTongTong-B5" panose="02010609010101010101" pitchFamily="49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4400" spc="300" dirty="0">
              <a:solidFill>
                <a:srgbClr val="573579"/>
              </a:solidFill>
              <a:latin typeface="Bernard MT Condensed" pitchFamily="18" charset="0"/>
              <a:ea typeface="DFTongTong-B5" panose="02010609010101010101" pitchFamily="49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7" grpId="0" animBg="1"/>
      <p:bldP spid="38" grpId="0"/>
      <p:bldP spid="39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36"/>
          <p:cNvGrpSpPr/>
          <p:nvPr/>
        </p:nvGrpSpPr>
        <p:grpSpPr>
          <a:xfrm>
            <a:off x="4233635" y="2231519"/>
            <a:ext cx="1016742" cy="1020475"/>
            <a:chOff x="3406776" y="1066800"/>
            <a:chExt cx="3027363" cy="3038475"/>
          </a:xfrm>
        </p:grpSpPr>
        <p:sp>
          <p:nvSpPr>
            <p:cNvPr id="34" name="Oval 37"/>
            <p:cNvSpPr/>
            <p:nvPr/>
          </p:nvSpPr>
          <p:spPr bwMode="auto">
            <a:xfrm>
              <a:off x="3406776" y="1066800"/>
              <a:ext cx="3027363" cy="3038475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17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38"/>
            <p:cNvSpPr/>
            <p:nvPr/>
          </p:nvSpPr>
          <p:spPr bwMode="auto">
            <a:xfrm>
              <a:off x="3751263" y="1598613"/>
              <a:ext cx="26988" cy="365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moveTo>
                    <a:pt x="3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39"/>
            <p:cNvSpPr/>
            <p:nvPr/>
          </p:nvSpPr>
          <p:spPr bwMode="auto">
            <a:xfrm>
              <a:off x="5440363" y="1196975"/>
              <a:ext cx="55563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40"/>
            <p:cNvSpPr/>
            <p:nvPr/>
          </p:nvSpPr>
          <p:spPr bwMode="auto">
            <a:xfrm>
              <a:off x="5430838" y="1196975"/>
              <a:ext cx="28575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41"/>
            <p:cNvSpPr/>
            <p:nvPr/>
          </p:nvSpPr>
          <p:spPr bwMode="auto">
            <a:xfrm>
              <a:off x="5402263" y="1206500"/>
              <a:ext cx="38100" cy="95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4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42"/>
            <p:cNvSpPr/>
            <p:nvPr/>
          </p:nvSpPr>
          <p:spPr bwMode="auto">
            <a:xfrm>
              <a:off x="5160963" y="1235075"/>
              <a:ext cx="47625" cy="174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43"/>
            <p:cNvSpPr/>
            <p:nvPr/>
          </p:nvSpPr>
          <p:spPr bwMode="auto">
            <a:xfrm>
              <a:off x="6330951" y="2735263"/>
              <a:ext cx="84138" cy="19526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5"/>
                </a:cxn>
                <a:cxn ang="0">
                  <a:pos x="0" y="21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5" y="13"/>
                </a:cxn>
                <a:cxn ang="0">
                  <a:pos x="6" y="10"/>
                </a:cxn>
                <a:cxn ang="0">
                  <a:pos x="7" y="8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8" y="4"/>
                </a:cxn>
                <a:cxn ang="0">
                  <a:pos x="9" y="2"/>
                </a:cxn>
                <a:cxn ang="0">
                  <a:pos x="9" y="0"/>
                </a:cxn>
              </a:cxnLst>
              <a:rect l="0" t="0" r="r" b="b"/>
              <a:pathLst>
                <a:path w="9" h="21">
                  <a:moveTo>
                    <a:pt x="9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44"/>
            <p:cNvSpPr/>
            <p:nvPr/>
          </p:nvSpPr>
          <p:spPr bwMode="auto">
            <a:xfrm>
              <a:off x="6256338" y="2930525"/>
              <a:ext cx="74613" cy="381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1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4" y="0"/>
                </a:cxn>
              </a:cxnLst>
              <a:rect l="0" t="0" r="r" b="b"/>
              <a:pathLst>
                <a:path w="8" h="4"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45"/>
            <p:cNvSpPr/>
            <p:nvPr/>
          </p:nvSpPr>
          <p:spPr bwMode="auto">
            <a:xfrm>
              <a:off x="6350001" y="2846388"/>
              <a:ext cx="1588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46"/>
            <p:cNvSpPr/>
            <p:nvPr/>
          </p:nvSpPr>
          <p:spPr bwMode="auto">
            <a:xfrm>
              <a:off x="6340476" y="2865438"/>
              <a:ext cx="952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47"/>
            <p:cNvSpPr/>
            <p:nvPr/>
          </p:nvSpPr>
          <p:spPr bwMode="auto">
            <a:xfrm>
              <a:off x="6330951" y="2855913"/>
              <a:ext cx="9525" cy="285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48"/>
            <p:cNvSpPr/>
            <p:nvPr/>
          </p:nvSpPr>
          <p:spPr bwMode="auto">
            <a:xfrm>
              <a:off x="6265863" y="2641600"/>
              <a:ext cx="74613" cy="2238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1" y="12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1" y="17"/>
                </a:cxn>
                <a:cxn ang="0">
                  <a:pos x="2" y="19"/>
                </a:cxn>
                <a:cxn ang="0">
                  <a:pos x="1" y="21"/>
                </a:cxn>
                <a:cxn ang="0">
                  <a:pos x="1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4" y="24"/>
                </a:cxn>
                <a:cxn ang="0">
                  <a:pos x="5" y="23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8" y="17"/>
                </a:cxn>
                <a:cxn ang="0">
                  <a:pos x="8" y="17"/>
                </a:cxn>
                <a:cxn ang="0">
                  <a:pos x="8" y="17"/>
                </a:cxn>
                <a:cxn ang="0">
                  <a:pos x="8" y="17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6" y="9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24">
                  <a:moveTo>
                    <a:pt x="3" y="0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3" y="9"/>
                    <a:pt x="1" y="12"/>
                  </a:cubicBezTo>
                  <a:cubicBezTo>
                    <a:pt x="0" y="13"/>
                    <a:pt x="1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1" y="16"/>
                    <a:pt x="1" y="17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20"/>
                    <a:pt x="1" y="21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3"/>
                    <a:pt x="4" y="24"/>
                    <a:pt x="4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1"/>
                    <a:pt x="7" y="21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0"/>
                    <a:pt x="6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49"/>
            <p:cNvSpPr/>
            <p:nvPr/>
          </p:nvSpPr>
          <p:spPr bwMode="auto">
            <a:xfrm>
              <a:off x="5291138" y="3359150"/>
              <a:ext cx="103188" cy="1301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8" y="1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4" y="12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7" y="4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1" h="14">
                  <a:moveTo>
                    <a:pt x="11" y="0"/>
                  </a:moveTo>
                  <a:cubicBezTo>
                    <a:pt x="10" y="0"/>
                    <a:pt x="8" y="1"/>
                    <a:pt x="8" y="1"/>
                  </a:cubicBezTo>
                  <a:cubicBezTo>
                    <a:pt x="8" y="1"/>
                    <a:pt x="7" y="3"/>
                    <a:pt x="7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5" y="11"/>
                    <a:pt x="5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50"/>
            <p:cNvSpPr/>
            <p:nvPr/>
          </p:nvSpPr>
          <p:spPr bwMode="auto">
            <a:xfrm>
              <a:off x="5338763" y="3471863"/>
              <a:ext cx="73025" cy="1206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3" y="8"/>
                </a:cxn>
                <a:cxn ang="0">
                  <a:pos x="2" y="10"/>
                </a:cxn>
                <a:cxn ang="0">
                  <a:pos x="4" y="13"/>
                </a:cxn>
                <a:cxn ang="0">
                  <a:pos x="5" y="13"/>
                </a:cxn>
                <a:cxn ang="0">
                  <a:pos x="6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3" y="0"/>
                </a:cxn>
              </a:cxnLst>
              <a:rect l="0" t="0" r="r" b="b"/>
              <a:pathLst>
                <a:path w="8" h="13">
                  <a:moveTo>
                    <a:pt x="3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0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51"/>
            <p:cNvSpPr/>
            <p:nvPr/>
          </p:nvSpPr>
          <p:spPr bwMode="auto">
            <a:xfrm>
              <a:off x="6238876" y="2949575"/>
              <a:ext cx="17463" cy="190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52"/>
            <p:cNvSpPr/>
            <p:nvPr/>
          </p:nvSpPr>
          <p:spPr bwMode="auto">
            <a:xfrm>
              <a:off x="6229351" y="2940050"/>
              <a:ext cx="9525" cy="95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53"/>
            <p:cNvSpPr/>
            <p:nvPr/>
          </p:nvSpPr>
          <p:spPr bwMode="auto">
            <a:xfrm>
              <a:off x="6210301" y="2959100"/>
              <a:ext cx="19050" cy="174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54"/>
            <p:cNvSpPr/>
            <p:nvPr/>
          </p:nvSpPr>
          <p:spPr bwMode="auto">
            <a:xfrm>
              <a:off x="6200776" y="2930525"/>
              <a:ext cx="19050" cy="190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55"/>
            <p:cNvSpPr/>
            <p:nvPr/>
          </p:nvSpPr>
          <p:spPr bwMode="auto">
            <a:xfrm>
              <a:off x="5541963" y="3089275"/>
              <a:ext cx="65088" cy="365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Rectangle 56"/>
            <p:cNvSpPr/>
            <p:nvPr/>
          </p:nvSpPr>
          <p:spPr bwMode="auto">
            <a:xfrm>
              <a:off x="6415088" y="2408238"/>
              <a:ext cx="1588" cy="15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57"/>
            <p:cNvSpPr/>
            <p:nvPr/>
          </p:nvSpPr>
          <p:spPr bwMode="auto">
            <a:xfrm>
              <a:off x="6415088" y="2408238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58"/>
            <p:cNvSpPr/>
            <p:nvPr/>
          </p:nvSpPr>
          <p:spPr bwMode="auto">
            <a:xfrm>
              <a:off x="3556001" y="1327150"/>
              <a:ext cx="1243013" cy="2638425"/>
            </a:xfrm>
            <a:custGeom>
              <a:avLst/>
              <a:gdLst/>
              <a:ahLst/>
              <a:cxnLst>
                <a:cxn ang="0">
                  <a:pos x="28" y="24"/>
                </a:cxn>
                <a:cxn ang="0">
                  <a:pos x="21" y="35"/>
                </a:cxn>
                <a:cxn ang="0">
                  <a:pos x="27" y="27"/>
                </a:cxn>
                <a:cxn ang="0">
                  <a:pos x="2" y="107"/>
                </a:cxn>
                <a:cxn ang="0">
                  <a:pos x="5" y="114"/>
                </a:cxn>
                <a:cxn ang="0">
                  <a:pos x="8" y="128"/>
                </a:cxn>
                <a:cxn ang="0">
                  <a:pos x="24" y="147"/>
                </a:cxn>
                <a:cxn ang="0">
                  <a:pos x="33" y="157"/>
                </a:cxn>
                <a:cxn ang="0">
                  <a:pos x="42" y="165"/>
                </a:cxn>
                <a:cxn ang="0">
                  <a:pos x="42" y="185"/>
                </a:cxn>
                <a:cxn ang="0">
                  <a:pos x="42" y="192"/>
                </a:cxn>
                <a:cxn ang="0">
                  <a:pos x="65" y="219"/>
                </a:cxn>
                <a:cxn ang="0">
                  <a:pos x="77" y="261"/>
                </a:cxn>
                <a:cxn ang="0">
                  <a:pos x="82" y="271"/>
                </a:cxn>
                <a:cxn ang="0">
                  <a:pos x="86" y="277"/>
                </a:cxn>
                <a:cxn ang="0">
                  <a:pos x="92" y="281"/>
                </a:cxn>
                <a:cxn ang="0">
                  <a:pos x="90" y="275"/>
                </a:cxn>
                <a:cxn ang="0">
                  <a:pos x="89" y="265"/>
                </a:cxn>
                <a:cxn ang="0">
                  <a:pos x="96" y="253"/>
                </a:cxn>
                <a:cxn ang="0">
                  <a:pos x="104" y="245"/>
                </a:cxn>
                <a:cxn ang="0">
                  <a:pos x="120" y="230"/>
                </a:cxn>
                <a:cxn ang="0">
                  <a:pos x="125" y="214"/>
                </a:cxn>
                <a:cxn ang="0">
                  <a:pos x="133" y="197"/>
                </a:cxn>
                <a:cxn ang="0">
                  <a:pos x="103" y="185"/>
                </a:cxn>
                <a:cxn ang="0">
                  <a:pos x="95" y="175"/>
                </a:cxn>
                <a:cxn ang="0">
                  <a:pos x="88" y="171"/>
                </a:cxn>
                <a:cxn ang="0">
                  <a:pos x="82" y="169"/>
                </a:cxn>
                <a:cxn ang="0">
                  <a:pos x="72" y="160"/>
                </a:cxn>
                <a:cxn ang="0">
                  <a:pos x="57" y="158"/>
                </a:cxn>
                <a:cxn ang="0">
                  <a:pos x="45" y="161"/>
                </a:cxn>
                <a:cxn ang="0">
                  <a:pos x="32" y="143"/>
                </a:cxn>
                <a:cxn ang="0">
                  <a:pos x="25" y="136"/>
                </a:cxn>
                <a:cxn ang="0">
                  <a:pos x="24" y="110"/>
                </a:cxn>
                <a:cxn ang="0">
                  <a:pos x="37" y="111"/>
                </a:cxn>
                <a:cxn ang="0">
                  <a:pos x="45" y="120"/>
                </a:cxn>
                <a:cxn ang="0">
                  <a:pos x="54" y="93"/>
                </a:cxn>
                <a:cxn ang="0">
                  <a:pos x="67" y="84"/>
                </a:cxn>
                <a:cxn ang="0">
                  <a:pos x="76" y="83"/>
                </a:cxn>
                <a:cxn ang="0">
                  <a:pos x="86" y="76"/>
                </a:cxn>
                <a:cxn ang="0">
                  <a:pos x="73" y="71"/>
                </a:cxn>
                <a:cxn ang="0">
                  <a:pos x="92" y="65"/>
                </a:cxn>
                <a:cxn ang="0">
                  <a:pos x="96" y="57"/>
                </a:cxn>
                <a:cxn ang="0">
                  <a:pos x="92" y="41"/>
                </a:cxn>
                <a:cxn ang="0">
                  <a:pos x="79" y="35"/>
                </a:cxn>
                <a:cxn ang="0">
                  <a:pos x="59" y="60"/>
                </a:cxn>
                <a:cxn ang="0">
                  <a:pos x="52" y="40"/>
                </a:cxn>
                <a:cxn ang="0">
                  <a:pos x="70" y="25"/>
                </a:cxn>
                <a:cxn ang="0">
                  <a:pos x="76" y="23"/>
                </a:cxn>
                <a:cxn ang="0">
                  <a:pos x="81" y="15"/>
                </a:cxn>
                <a:cxn ang="0">
                  <a:pos x="77" y="16"/>
                </a:cxn>
                <a:cxn ang="0">
                  <a:pos x="76" y="14"/>
                </a:cxn>
                <a:cxn ang="0">
                  <a:pos x="74" y="10"/>
                </a:cxn>
                <a:cxn ang="0">
                  <a:pos x="66" y="18"/>
                </a:cxn>
                <a:cxn ang="0">
                  <a:pos x="55" y="14"/>
                </a:cxn>
                <a:cxn ang="0">
                  <a:pos x="56" y="7"/>
                </a:cxn>
                <a:cxn ang="0">
                  <a:pos x="56" y="1"/>
                </a:cxn>
              </a:cxnLst>
              <a:rect l="0" t="0" r="r" b="b"/>
              <a:pathLst>
                <a:path w="134" h="283">
                  <a:moveTo>
                    <a:pt x="57" y="0"/>
                  </a:moveTo>
                  <a:cubicBezTo>
                    <a:pt x="57" y="0"/>
                    <a:pt x="56" y="0"/>
                    <a:pt x="56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2"/>
                    <a:pt x="54" y="2"/>
                    <a:pt x="53" y="3"/>
                  </a:cubicBezTo>
                  <a:cubicBezTo>
                    <a:pt x="50" y="5"/>
                    <a:pt x="47" y="7"/>
                    <a:pt x="44" y="10"/>
                  </a:cubicBezTo>
                  <a:cubicBezTo>
                    <a:pt x="39" y="14"/>
                    <a:pt x="34" y="18"/>
                    <a:pt x="28" y="24"/>
                  </a:cubicBezTo>
                  <a:cubicBezTo>
                    <a:pt x="28" y="25"/>
                    <a:pt x="27" y="25"/>
                    <a:pt x="27" y="26"/>
                  </a:cubicBezTo>
                  <a:cubicBezTo>
                    <a:pt x="24" y="29"/>
                    <a:pt x="24" y="29"/>
                    <a:pt x="22" y="31"/>
                  </a:cubicBezTo>
                  <a:cubicBezTo>
                    <a:pt x="22" y="32"/>
                    <a:pt x="22" y="32"/>
                    <a:pt x="2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1" y="34"/>
                    <a:pt x="21" y="34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4"/>
                    <a:pt x="22" y="33"/>
                    <a:pt x="22" y="33"/>
                  </a:cubicBezTo>
                  <a:cubicBezTo>
                    <a:pt x="24" y="30"/>
                    <a:pt x="24" y="29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39"/>
                    <a:pt x="18" y="52"/>
                    <a:pt x="11" y="63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91"/>
                    <a:pt x="0" y="91"/>
                    <a:pt x="2" y="107"/>
                  </a:cubicBezTo>
                  <a:cubicBezTo>
                    <a:pt x="2" y="107"/>
                    <a:pt x="1" y="120"/>
                    <a:pt x="4" y="122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3" y="108"/>
                    <a:pt x="3" y="103"/>
                  </a:cubicBezTo>
                  <a:cubicBezTo>
                    <a:pt x="3" y="102"/>
                    <a:pt x="4" y="102"/>
                    <a:pt x="4" y="102"/>
                  </a:cubicBezTo>
                  <a:cubicBezTo>
                    <a:pt x="4" y="105"/>
                    <a:pt x="4" y="106"/>
                    <a:pt x="4" y="110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6" y="118"/>
                    <a:pt x="7" y="121"/>
                    <a:pt x="8" y="125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12" y="139"/>
                    <a:pt x="16" y="141"/>
                    <a:pt x="17" y="142"/>
                  </a:cubicBezTo>
                  <a:cubicBezTo>
                    <a:pt x="17" y="141"/>
                    <a:pt x="18" y="141"/>
                    <a:pt x="18" y="141"/>
                  </a:cubicBezTo>
                  <a:cubicBezTo>
                    <a:pt x="19" y="141"/>
                    <a:pt x="19" y="141"/>
                    <a:pt x="24" y="147"/>
                  </a:cubicBezTo>
                  <a:cubicBezTo>
                    <a:pt x="26" y="148"/>
                    <a:pt x="26" y="148"/>
                    <a:pt x="26" y="148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1" y="165"/>
                    <a:pt x="41" y="165"/>
                    <a:pt x="41" y="165"/>
                  </a:cubicBezTo>
                  <a:cubicBezTo>
                    <a:pt x="42" y="165"/>
                    <a:pt x="42" y="165"/>
                    <a:pt x="42" y="165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5"/>
                    <a:pt x="44" y="165"/>
                    <a:pt x="44" y="165"/>
                  </a:cubicBezTo>
                  <a:cubicBezTo>
                    <a:pt x="48" y="170"/>
                    <a:pt x="46" y="175"/>
                    <a:pt x="46" y="176"/>
                  </a:cubicBezTo>
                  <a:cubicBezTo>
                    <a:pt x="45" y="175"/>
                    <a:pt x="45" y="175"/>
                    <a:pt x="44" y="175"/>
                  </a:cubicBezTo>
                  <a:cubicBezTo>
                    <a:pt x="42" y="180"/>
                    <a:pt x="42" y="180"/>
                    <a:pt x="42" y="185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3" y="187"/>
                    <a:pt x="42" y="188"/>
                    <a:pt x="42" y="189"/>
                  </a:cubicBezTo>
                  <a:cubicBezTo>
                    <a:pt x="42" y="190"/>
                    <a:pt x="42" y="190"/>
                    <a:pt x="42" y="190"/>
                  </a:cubicBezTo>
                  <a:cubicBezTo>
                    <a:pt x="42" y="191"/>
                    <a:pt x="42" y="191"/>
                    <a:pt x="42" y="191"/>
                  </a:cubicBezTo>
                  <a:cubicBezTo>
                    <a:pt x="42" y="191"/>
                    <a:pt x="42" y="191"/>
                    <a:pt x="42" y="191"/>
                  </a:cubicBezTo>
                  <a:cubicBezTo>
                    <a:pt x="42" y="192"/>
                    <a:pt x="42" y="192"/>
                    <a:pt x="42" y="192"/>
                  </a:cubicBezTo>
                  <a:cubicBezTo>
                    <a:pt x="42" y="192"/>
                    <a:pt x="42" y="192"/>
                    <a:pt x="42" y="192"/>
                  </a:cubicBezTo>
                  <a:cubicBezTo>
                    <a:pt x="42" y="193"/>
                    <a:pt x="42" y="193"/>
                    <a:pt x="42" y="193"/>
                  </a:cubicBezTo>
                  <a:cubicBezTo>
                    <a:pt x="42" y="193"/>
                    <a:pt x="42" y="193"/>
                    <a:pt x="42" y="193"/>
                  </a:cubicBezTo>
                  <a:cubicBezTo>
                    <a:pt x="42" y="193"/>
                    <a:pt x="42" y="193"/>
                    <a:pt x="43" y="193"/>
                  </a:cubicBezTo>
                  <a:cubicBezTo>
                    <a:pt x="46" y="196"/>
                    <a:pt x="53" y="209"/>
                    <a:pt x="53" y="209"/>
                  </a:cubicBezTo>
                  <a:cubicBezTo>
                    <a:pt x="55" y="215"/>
                    <a:pt x="62" y="214"/>
                    <a:pt x="65" y="219"/>
                  </a:cubicBezTo>
                  <a:cubicBezTo>
                    <a:pt x="65" y="220"/>
                    <a:pt x="67" y="227"/>
                    <a:pt x="69" y="240"/>
                  </a:cubicBezTo>
                  <a:cubicBezTo>
                    <a:pt x="69" y="245"/>
                    <a:pt x="71" y="249"/>
                    <a:pt x="72" y="253"/>
                  </a:cubicBezTo>
                  <a:cubicBezTo>
                    <a:pt x="73" y="256"/>
                    <a:pt x="73" y="256"/>
                    <a:pt x="73" y="256"/>
                  </a:cubicBezTo>
                  <a:cubicBezTo>
                    <a:pt x="73" y="256"/>
                    <a:pt x="74" y="260"/>
                    <a:pt x="76" y="263"/>
                  </a:cubicBezTo>
                  <a:cubicBezTo>
                    <a:pt x="76" y="261"/>
                    <a:pt x="76" y="261"/>
                    <a:pt x="76" y="261"/>
                  </a:cubicBezTo>
                  <a:cubicBezTo>
                    <a:pt x="77" y="261"/>
                    <a:pt x="77" y="261"/>
                    <a:pt x="77" y="261"/>
                  </a:cubicBezTo>
                  <a:cubicBezTo>
                    <a:pt x="78" y="263"/>
                    <a:pt x="79" y="265"/>
                    <a:pt x="80" y="267"/>
                  </a:cubicBezTo>
                  <a:cubicBezTo>
                    <a:pt x="78" y="267"/>
                    <a:pt x="78" y="267"/>
                    <a:pt x="78" y="267"/>
                  </a:cubicBezTo>
                  <a:cubicBezTo>
                    <a:pt x="78" y="269"/>
                    <a:pt x="78" y="269"/>
                    <a:pt x="78" y="269"/>
                  </a:cubicBezTo>
                  <a:cubicBezTo>
                    <a:pt x="80" y="269"/>
                    <a:pt x="80" y="269"/>
                    <a:pt x="80" y="269"/>
                  </a:cubicBezTo>
                  <a:cubicBezTo>
                    <a:pt x="81" y="271"/>
                    <a:pt x="81" y="271"/>
                    <a:pt x="81" y="271"/>
                  </a:cubicBezTo>
                  <a:cubicBezTo>
                    <a:pt x="82" y="271"/>
                    <a:pt x="82" y="271"/>
                    <a:pt x="82" y="271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81" y="272"/>
                    <a:pt x="81" y="272"/>
                    <a:pt x="81" y="272"/>
                  </a:cubicBezTo>
                  <a:cubicBezTo>
                    <a:pt x="83" y="274"/>
                    <a:pt x="83" y="274"/>
                    <a:pt x="83" y="274"/>
                  </a:cubicBezTo>
                  <a:cubicBezTo>
                    <a:pt x="85" y="276"/>
                    <a:pt x="85" y="276"/>
                    <a:pt x="85" y="276"/>
                  </a:cubicBezTo>
                  <a:cubicBezTo>
                    <a:pt x="86" y="277"/>
                    <a:pt x="86" y="277"/>
                    <a:pt x="86" y="277"/>
                  </a:cubicBezTo>
                  <a:cubicBezTo>
                    <a:pt x="87" y="278"/>
                    <a:pt x="87" y="278"/>
                    <a:pt x="87" y="278"/>
                  </a:cubicBezTo>
                  <a:cubicBezTo>
                    <a:pt x="89" y="278"/>
                    <a:pt x="89" y="278"/>
                    <a:pt x="89" y="278"/>
                  </a:cubicBezTo>
                  <a:cubicBezTo>
                    <a:pt x="90" y="279"/>
                    <a:pt x="90" y="279"/>
                    <a:pt x="90" y="279"/>
                  </a:cubicBezTo>
                  <a:cubicBezTo>
                    <a:pt x="91" y="279"/>
                    <a:pt x="91" y="279"/>
                    <a:pt x="91" y="279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2" y="281"/>
                    <a:pt x="92" y="281"/>
                    <a:pt x="92" y="281"/>
                  </a:cubicBezTo>
                  <a:cubicBezTo>
                    <a:pt x="94" y="282"/>
                    <a:pt x="94" y="282"/>
                    <a:pt x="94" y="282"/>
                  </a:cubicBezTo>
                  <a:cubicBezTo>
                    <a:pt x="96" y="283"/>
                    <a:pt x="96" y="283"/>
                    <a:pt x="96" y="283"/>
                  </a:cubicBezTo>
                  <a:cubicBezTo>
                    <a:pt x="100" y="282"/>
                    <a:pt x="100" y="282"/>
                    <a:pt x="100" y="282"/>
                  </a:cubicBezTo>
                  <a:cubicBezTo>
                    <a:pt x="94" y="279"/>
                    <a:pt x="94" y="279"/>
                    <a:pt x="94" y="279"/>
                  </a:cubicBezTo>
                  <a:cubicBezTo>
                    <a:pt x="91" y="277"/>
                    <a:pt x="91" y="277"/>
                    <a:pt x="91" y="277"/>
                  </a:cubicBezTo>
                  <a:cubicBezTo>
                    <a:pt x="90" y="275"/>
                    <a:pt x="90" y="275"/>
                    <a:pt x="90" y="275"/>
                  </a:cubicBezTo>
                  <a:cubicBezTo>
                    <a:pt x="91" y="274"/>
                    <a:pt x="91" y="274"/>
                    <a:pt x="91" y="274"/>
                  </a:cubicBezTo>
                  <a:cubicBezTo>
                    <a:pt x="91" y="272"/>
                    <a:pt x="91" y="272"/>
                    <a:pt x="91" y="272"/>
                  </a:cubicBezTo>
                  <a:cubicBezTo>
                    <a:pt x="92" y="271"/>
                    <a:pt x="92" y="271"/>
                    <a:pt x="92" y="271"/>
                  </a:cubicBezTo>
                  <a:cubicBezTo>
                    <a:pt x="92" y="271"/>
                    <a:pt x="91" y="271"/>
                    <a:pt x="90" y="270"/>
                  </a:cubicBezTo>
                  <a:cubicBezTo>
                    <a:pt x="89" y="269"/>
                    <a:pt x="88" y="269"/>
                    <a:pt x="87" y="268"/>
                  </a:cubicBezTo>
                  <a:cubicBezTo>
                    <a:pt x="88" y="267"/>
                    <a:pt x="89" y="266"/>
                    <a:pt x="89" y="265"/>
                  </a:cubicBezTo>
                  <a:cubicBezTo>
                    <a:pt x="89" y="262"/>
                    <a:pt x="89" y="262"/>
                    <a:pt x="89" y="262"/>
                  </a:cubicBezTo>
                  <a:cubicBezTo>
                    <a:pt x="87" y="260"/>
                    <a:pt x="87" y="260"/>
                    <a:pt x="87" y="260"/>
                  </a:cubicBezTo>
                  <a:cubicBezTo>
                    <a:pt x="90" y="261"/>
                    <a:pt x="90" y="261"/>
                    <a:pt x="90" y="261"/>
                  </a:cubicBezTo>
                  <a:cubicBezTo>
                    <a:pt x="90" y="260"/>
                    <a:pt x="91" y="259"/>
                    <a:pt x="91" y="258"/>
                  </a:cubicBezTo>
                  <a:cubicBezTo>
                    <a:pt x="97" y="257"/>
                    <a:pt x="97" y="257"/>
                    <a:pt x="98" y="255"/>
                  </a:cubicBezTo>
                  <a:cubicBezTo>
                    <a:pt x="96" y="253"/>
                    <a:pt x="96" y="253"/>
                    <a:pt x="96" y="253"/>
                  </a:cubicBezTo>
                  <a:cubicBezTo>
                    <a:pt x="95" y="251"/>
                    <a:pt x="95" y="251"/>
                    <a:pt x="95" y="251"/>
                  </a:cubicBezTo>
                  <a:cubicBezTo>
                    <a:pt x="93" y="250"/>
                    <a:pt x="93" y="250"/>
                    <a:pt x="93" y="250"/>
                  </a:cubicBezTo>
                  <a:cubicBezTo>
                    <a:pt x="94" y="249"/>
                    <a:pt x="94" y="249"/>
                    <a:pt x="94" y="249"/>
                  </a:cubicBezTo>
                  <a:cubicBezTo>
                    <a:pt x="95" y="250"/>
                    <a:pt x="97" y="251"/>
                    <a:pt x="99" y="251"/>
                  </a:cubicBezTo>
                  <a:cubicBezTo>
                    <a:pt x="103" y="248"/>
                    <a:pt x="103" y="248"/>
                    <a:pt x="104" y="246"/>
                  </a:cubicBezTo>
                  <a:cubicBezTo>
                    <a:pt x="104" y="246"/>
                    <a:pt x="104" y="245"/>
                    <a:pt x="104" y="245"/>
                  </a:cubicBezTo>
                  <a:cubicBezTo>
                    <a:pt x="105" y="243"/>
                    <a:pt x="105" y="243"/>
                    <a:pt x="105" y="243"/>
                  </a:cubicBezTo>
                  <a:cubicBezTo>
                    <a:pt x="108" y="240"/>
                    <a:pt x="108" y="240"/>
                    <a:pt x="108" y="240"/>
                  </a:cubicBezTo>
                  <a:cubicBezTo>
                    <a:pt x="108" y="238"/>
                    <a:pt x="108" y="236"/>
                    <a:pt x="107" y="234"/>
                  </a:cubicBezTo>
                  <a:cubicBezTo>
                    <a:pt x="111" y="233"/>
                    <a:pt x="111" y="233"/>
                    <a:pt x="111" y="233"/>
                  </a:cubicBezTo>
                  <a:cubicBezTo>
                    <a:pt x="114" y="231"/>
                    <a:pt x="114" y="231"/>
                    <a:pt x="114" y="231"/>
                  </a:cubicBezTo>
                  <a:cubicBezTo>
                    <a:pt x="116" y="231"/>
                    <a:pt x="118" y="231"/>
                    <a:pt x="120" y="230"/>
                  </a:cubicBezTo>
                  <a:cubicBezTo>
                    <a:pt x="124" y="224"/>
                    <a:pt x="124" y="223"/>
                    <a:pt x="125" y="220"/>
                  </a:cubicBezTo>
                  <a:cubicBezTo>
                    <a:pt x="125" y="219"/>
                    <a:pt x="125" y="219"/>
                    <a:pt x="125" y="219"/>
                  </a:cubicBezTo>
                  <a:cubicBezTo>
                    <a:pt x="125" y="219"/>
                    <a:pt x="125" y="219"/>
                    <a:pt x="125" y="218"/>
                  </a:cubicBezTo>
                  <a:cubicBezTo>
                    <a:pt x="125" y="218"/>
                    <a:pt x="125" y="217"/>
                    <a:pt x="125" y="217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215"/>
                    <a:pt x="125" y="215"/>
                    <a:pt x="125" y="214"/>
                  </a:cubicBezTo>
                  <a:cubicBezTo>
                    <a:pt x="125" y="213"/>
                    <a:pt x="125" y="213"/>
                    <a:pt x="125" y="213"/>
                  </a:cubicBezTo>
                  <a:cubicBezTo>
                    <a:pt x="125" y="213"/>
                    <a:pt x="125" y="213"/>
                    <a:pt x="125" y="213"/>
                  </a:cubicBezTo>
                  <a:cubicBezTo>
                    <a:pt x="125" y="213"/>
                    <a:pt x="125" y="213"/>
                    <a:pt x="125" y="213"/>
                  </a:cubicBezTo>
                  <a:cubicBezTo>
                    <a:pt x="128" y="211"/>
                    <a:pt x="128" y="211"/>
                    <a:pt x="128" y="211"/>
                  </a:cubicBezTo>
                  <a:cubicBezTo>
                    <a:pt x="134" y="201"/>
                    <a:pt x="134" y="201"/>
                    <a:pt x="134" y="201"/>
                  </a:cubicBezTo>
                  <a:cubicBezTo>
                    <a:pt x="134" y="199"/>
                    <a:pt x="133" y="198"/>
                    <a:pt x="133" y="197"/>
                  </a:cubicBezTo>
                  <a:cubicBezTo>
                    <a:pt x="127" y="196"/>
                    <a:pt x="122" y="190"/>
                    <a:pt x="117" y="190"/>
                  </a:cubicBezTo>
                  <a:cubicBezTo>
                    <a:pt x="115" y="190"/>
                    <a:pt x="113" y="190"/>
                    <a:pt x="111" y="192"/>
                  </a:cubicBezTo>
                  <a:cubicBezTo>
                    <a:pt x="112" y="189"/>
                    <a:pt x="112" y="189"/>
                    <a:pt x="112" y="189"/>
                  </a:cubicBezTo>
                  <a:cubicBezTo>
                    <a:pt x="110" y="188"/>
                    <a:pt x="108" y="187"/>
                    <a:pt x="106" y="186"/>
                  </a:cubicBezTo>
                  <a:cubicBezTo>
                    <a:pt x="104" y="188"/>
                    <a:pt x="104" y="188"/>
                    <a:pt x="102" y="188"/>
                  </a:cubicBezTo>
                  <a:cubicBezTo>
                    <a:pt x="102" y="187"/>
                    <a:pt x="102" y="186"/>
                    <a:pt x="103" y="185"/>
                  </a:cubicBezTo>
                  <a:cubicBezTo>
                    <a:pt x="100" y="184"/>
                    <a:pt x="100" y="184"/>
                    <a:pt x="100" y="184"/>
                  </a:cubicBezTo>
                  <a:cubicBezTo>
                    <a:pt x="98" y="187"/>
                    <a:pt x="98" y="187"/>
                    <a:pt x="98" y="187"/>
                  </a:cubicBezTo>
                  <a:cubicBezTo>
                    <a:pt x="97" y="185"/>
                    <a:pt x="97" y="185"/>
                    <a:pt x="97" y="185"/>
                  </a:cubicBezTo>
                  <a:cubicBezTo>
                    <a:pt x="98" y="184"/>
                    <a:pt x="99" y="183"/>
                    <a:pt x="99" y="182"/>
                  </a:cubicBezTo>
                  <a:cubicBezTo>
                    <a:pt x="98" y="180"/>
                    <a:pt x="98" y="180"/>
                    <a:pt x="97" y="176"/>
                  </a:cubicBezTo>
                  <a:cubicBezTo>
                    <a:pt x="97" y="176"/>
                    <a:pt x="96" y="175"/>
                    <a:pt x="95" y="175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0" y="171"/>
                    <a:pt x="90" y="171"/>
                    <a:pt x="90" y="171"/>
                  </a:cubicBezTo>
                  <a:cubicBezTo>
                    <a:pt x="89" y="171"/>
                    <a:pt x="89" y="171"/>
                    <a:pt x="89" y="171"/>
                  </a:cubicBezTo>
                  <a:cubicBezTo>
                    <a:pt x="89" y="171"/>
                    <a:pt x="89" y="171"/>
                    <a:pt x="89" y="171"/>
                  </a:cubicBezTo>
                  <a:cubicBezTo>
                    <a:pt x="88" y="171"/>
                    <a:pt x="88" y="171"/>
                    <a:pt x="88" y="171"/>
                  </a:cubicBezTo>
                  <a:cubicBezTo>
                    <a:pt x="88" y="171"/>
                    <a:pt x="88" y="171"/>
                    <a:pt x="88" y="171"/>
                  </a:cubicBezTo>
                  <a:cubicBezTo>
                    <a:pt x="87" y="171"/>
                    <a:pt x="87" y="171"/>
                    <a:pt x="87" y="171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5" y="171"/>
                    <a:pt x="85" y="171"/>
                    <a:pt x="85" y="171"/>
                  </a:cubicBezTo>
                  <a:cubicBezTo>
                    <a:pt x="85" y="171"/>
                    <a:pt x="85" y="171"/>
                    <a:pt x="84" y="170"/>
                  </a:cubicBezTo>
                  <a:cubicBezTo>
                    <a:pt x="84" y="170"/>
                    <a:pt x="84" y="170"/>
                    <a:pt x="84" y="169"/>
                  </a:cubicBezTo>
                  <a:cubicBezTo>
                    <a:pt x="82" y="169"/>
                    <a:pt x="82" y="169"/>
                    <a:pt x="82" y="169"/>
                  </a:cubicBezTo>
                  <a:cubicBezTo>
                    <a:pt x="81" y="166"/>
                    <a:pt x="81" y="166"/>
                    <a:pt x="81" y="166"/>
                  </a:cubicBezTo>
                  <a:cubicBezTo>
                    <a:pt x="79" y="165"/>
                    <a:pt x="79" y="165"/>
                    <a:pt x="79" y="165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76" y="160"/>
                    <a:pt x="76" y="160"/>
                    <a:pt x="76" y="160"/>
                  </a:cubicBezTo>
                  <a:cubicBezTo>
                    <a:pt x="72" y="160"/>
                    <a:pt x="72" y="160"/>
                    <a:pt x="72" y="160"/>
                  </a:cubicBezTo>
                  <a:cubicBezTo>
                    <a:pt x="71" y="160"/>
                    <a:pt x="70" y="160"/>
                    <a:pt x="69" y="160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7" y="155"/>
                    <a:pt x="57" y="155"/>
                    <a:pt x="57" y="155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44" y="159"/>
                    <a:pt x="44" y="159"/>
                    <a:pt x="44" y="159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6" y="151"/>
                    <a:pt x="37" y="146"/>
                    <a:pt x="35" y="143"/>
                  </a:cubicBezTo>
                  <a:cubicBezTo>
                    <a:pt x="34" y="143"/>
                    <a:pt x="33" y="143"/>
                    <a:pt x="32" y="143"/>
                  </a:cubicBezTo>
                  <a:cubicBezTo>
                    <a:pt x="31" y="143"/>
                    <a:pt x="30" y="143"/>
                    <a:pt x="28" y="142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29" y="138"/>
                    <a:pt x="30" y="137"/>
                    <a:pt x="30" y="137"/>
                  </a:cubicBezTo>
                  <a:cubicBezTo>
                    <a:pt x="30" y="137"/>
                    <a:pt x="34" y="130"/>
                    <a:pt x="29" y="130"/>
                  </a:cubicBezTo>
                  <a:cubicBezTo>
                    <a:pt x="29" y="130"/>
                    <a:pt x="29" y="130"/>
                    <a:pt x="28" y="130"/>
                  </a:cubicBezTo>
                  <a:cubicBezTo>
                    <a:pt x="27" y="132"/>
                    <a:pt x="26" y="134"/>
                    <a:pt x="25" y="136"/>
                  </a:cubicBezTo>
                  <a:cubicBezTo>
                    <a:pt x="24" y="137"/>
                    <a:pt x="23" y="137"/>
                    <a:pt x="23" y="137"/>
                  </a:cubicBezTo>
                  <a:cubicBezTo>
                    <a:pt x="18" y="137"/>
                    <a:pt x="18" y="132"/>
                    <a:pt x="18" y="122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9" y="116"/>
                    <a:pt x="19" y="115"/>
                    <a:pt x="20" y="114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4" y="109"/>
                    <a:pt x="34" y="109"/>
                    <a:pt x="34" y="109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6"/>
                    <a:pt x="40" y="117"/>
                    <a:pt x="40" y="119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2" y="80"/>
                    <a:pt x="73" y="80"/>
                    <a:pt x="74" y="80"/>
                  </a:cubicBezTo>
                  <a:cubicBezTo>
                    <a:pt x="77" y="78"/>
                    <a:pt x="77" y="78"/>
                    <a:pt x="77" y="78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81" y="80"/>
                    <a:pt x="81" y="80"/>
                    <a:pt x="81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7"/>
                    <a:pt x="87" y="77"/>
                    <a:pt x="86" y="76"/>
                  </a:cubicBezTo>
                  <a:cubicBezTo>
                    <a:pt x="85" y="77"/>
                    <a:pt x="84" y="77"/>
                    <a:pt x="83" y="77"/>
                  </a:cubicBezTo>
                  <a:cubicBezTo>
                    <a:pt x="82" y="77"/>
                    <a:pt x="81" y="77"/>
                    <a:pt x="80" y="75"/>
                  </a:cubicBezTo>
                  <a:cubicBezTo>
                    <a:pt x="80" y="73"/>
                    <a:pt x="81" y="72"/>
                    <a:pt x="81" y="71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69"/>
                    <a:pt x="79" y="69"/>
                    <a:pt x="78" y="69"/>
                  </a:cubicBezTo>
                  <a:cubicBezTo>
                    <a:pt x="77" y="69"/>
                    <a:pt x="76" y="70"/>
                    <a:pt x="73" y="71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82" y="67"/>
                    <a:pt x="84" y="67"/>
                    <a:pt x="87" y="67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0" y="42"/>
                    <a:pt x="90" y="42"/>
                    <a:pt x="85" y="46"/>
                  </a:cubicBezTo>
                  <a:cubicBezTo>
                    <a:pt x="84" y="45"/>
                    <a:pt x="84" y="44"/>
                    <a:pt x="83" y="44"/>
                  </a:cubicBezTo>
                  <a:cubicBezTo>
                    <a:pt x="83" y="42"/>
                    <a:pt x="84" y="40"/>
                    <a:pt x="84" y="38"/>
                  </a:cubicBezTo>
                  <a:cubicBezTo>
                    <a:pt x="84" y="38"/>
                    <a:pt x="83" y="38"/>
                    <a:pt x="83" y="38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3" y="40"/>
                    <a:pt x="73" y="40"/>
                    <a:pt x="71" y="43"/>
                  </a:cubicBezTo>
                  <a:cubicBezTo>
                    <a:pt x="72" y="47"/>
                    <a:pt x="71" y="48"/>
                    <a:pt x="64" y="54"/>
                  </a:cubicBezTo>
                  <a:cubicBezTo>
                    <a:pt x="63" y="60"/>
                    <a:pt x="63" y="60"/>
                    <a:pt x="61" y="60"/>
                  </a:cubicBezTo>
                  <a:cubicBezTo>
                    <a:pt x="60" y="60"/>
                    <a:pt x="60" y="60"/>
                    <a:pt x="59" y="60"/>
                  </a:cubicBezTo>
                  <a:cubicBezTo>
                    <a:pt x="59" y="57"/>
                    <a:pt x="60" y="55"/>
                    <a:pt x="60" y="52"/>
                  </a:cubicBezTo>
                  <a:cubicBezTo>
                    <a:pt x="57" y="51"/>
                    <a:pt x="57" y="50"/>
                    <a:pt x="55" y="46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1"/>
                    <a:pt x="52" y="40"/>
                    <a:pt x="52" y="40"/>
                  </a:cubicBezTo>
                  <a:cubicBezTo>
                    <a:pt x="55" y="35"/>
                    <a:pt x="57" y="34"/>
                    <a:pt x="62" y="31"/>
                  </a:cubicBezTo>
                  <a:cubicBezTo>
                    <a:pt x="62" y="31"/>
                    <a:pt x="63" y="30"/>
                    <a:pt x="63" y="29"/>
                  </a:cubicBezTo>
                  <a:cubicBezTo>
                    <a:pt x="63" y="29"/>
                    <a:pt x="63" y="29"/>
                    <a:pt x="67" y="28"/>
                  </a:cubicBezTo>
                  <a:cubicBezTo>
                    <a:pt x="68" y="28"/>
                    <a:pt x="69" y="27"/>
                    <a:pt x="70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0" y="25"/>
                    <a:pt x="71" y="25"/>
                    <a:pt x="71" y="25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2" y="15"/>
                    <a:pt x="81" y="15"/>
                    <a:pt x="81" y="15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5"/>
                    <a:pt x="75" y="15"/>
                    <a:pt x="76" y="14"/>
                  </a:cubicBezTo>
                  <a:cubicBezTo>
                    <a:pt x="75" y="14"/>
                    <a:pt x="75" y="14"/>
                    <a:pt x="74" y="14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5"/>
                    <a:pt x="72" y="16"/>
                  </a:cubicBezTo>
                  <a:cubicBezTo>
                    <a:pt x="70" y="17"/>
                    <a:pt x="70" y="17"/>
                    <a:pt x="68" y="18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7"/>
                    <a:pt x="67" y="17"/>
                    <a:pt x="66" y="17"/>
                  </a:cubicBezTo>
                  <a:cubicBezTo>
                    <a:pt x="66" y="17"/>
                    <a:pt x="65" y="18"/>
                    <a:pt x="64" y="18"/>
                  </a:cubicBezTo>
                  <a:cubicBezTo>
                    <a:pt x="62" y="18"/>
                    <a:pt x="62" y="17"/>
                    <a:pt x="62" y="15"/>
                  </a:cubicBezTo>
                  <a:cubicBezTo>
                    <a:pt x="60" y="15"/>
                    <a:pt x="60" y="15"/>
                    <a:pt x="56" y="18"/>
                  </a:cubicBezTo>
                  <a:cubicBezTo>
                    <a:pt x="57" y="16"/>
                    <a:pt x="57" y="16"/>
                    <a:pt x="55" y="14"/>
                  </a:cubicBezTo>
                  <a:cubicBezTo>
                    <a:pt x="56" y="14"/>
                    <a:pt x="56" y="14"/>
                    <a:pt x="56" y="13"/>
                  </a:cubicBezTo>
                  <a:cubicBezTo>
                    <a:pt x="56" y="12"/>
                    <a:pt x="56" y="11"/>
                    <a:pt x="56" y="10"/>
                  </a:cubicBezTo>
                  <a:cubicBezTo>
                    <a:pt x="55" y="10"/>
                    <a:pt x="55" y="10"/>
                    <a:pt x="54" y="10"/>
                  </a:cubicBezTo>
                  <a:cubicBezTo>
                    <a:pt x="55" y="9"/>
                    <a:pt x="55" y="9"/>
                    <a:pt x="55" y="8"/>
                  </a:cubicBezTo>
                  <a:cubicBezTo>
                    <a:pt x="55" y="9"/>
                    <a:pt x="54" y="9"/>
                    <a:pt x="54" y="9"/>
                  </a:cubicBezTo>
                  <a:cubicBezTo>
                    <a:pt x="54" y="9"/>
                    <a:pt x="55" y="8"/>
                    <a:pt x="56" y="7"/>
                  </a:cubicBezTo>
                  <a:cubicBezTo>
                    <a:pt x="56" y="7"/>
                    <a:pt x="56" y="7"/>
                    <a:pt x="55" y="7"/>
                  </a:cubicBezTo>
                  <a:cubicBezTo>
                    <a:pt x="55" y="7"/>
                    <a:pt x="54" y="7"/>
                    <a:pt x="51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9"/>
                    <a:pt x="49" y="9"/>
                  </a:cubicBezTo>
                  <a:cubicBezTo>
                    <a:pt x="54" y="3"/>
                    <a:pt x="54" y="3"/>
                    <a:pt x="55" y="2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59"/>
            <p:cNvSpPr/>
            <p:nvPr/>
          </p:nvSpPr>
          <p:spPr bwMode="auto">
            <a:xfrm>
              <a:off x="4178301" y="1560513"/>
              <a:ext cx="82550" cy="6508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29" y="0"/>
                </a:cxn>
                <a:cxn ang="0">
                  <a:pos x="17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11" y="29"/>
                </a:cxn>
                <a:cxn ang="0">
                  <a:pos x="5" y="41"/>
                </a:cxn>
                <a:cxn ang="0">
                  <a:pos x="17" y="35"/>
                </a:cxn>
                <a:cxn ang="0">
                  <a:pos x="29" y="24"/>
                </a:cxn>
                <a:cxn ang="0">
                  <a:pos x="35" y="35"/>
                </a:cxn>
                <a:cxn ang="0">
                  <a:pos x="46" y="35"/>
                </a:cxn>
                <a:cxn ang="0">
                  <a:pos x="52" y="29"/>
                </a:cxn>
                <a:cxn ang="0">
                  <a:pos x="40" y="24"/>
                </a:cxn>
                <a:cxn ang="0">
                  <a:pos x="46" y="18"/>
                </a:cxn>
                <a:cxn ang="0">
                  <a:pos x="35" y="6"/>
                </a:cxn>
                <a:cxn ang="0">
                  <a:pos x="40" y="0"/>
                </a:cxn>
              </a:cxnLst>
              <a:rect l="0" t="0" r="r" b="b"/>
              <a:pathLst>
                <a:path w="52" h="41">
                  <a:moveTo>
                    <a:pt x="40" y="0"/>
                  </a:moveTo>
                  <a:lnTo>
                    <a:pt x="29" y="0"/>
                  </a:lnTo>
                  <a:lnTo>
                    <a:pt x="17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11" y="29"/>
                  </a:lnTo>
                  <a:lnTo>
                    <a:pt x="5" y="41"/>
                  </a:lnTo>
                  <a:lnTo>
                    <a:pt x="17" y="35"/>
                  </a:lnTo>
                  <a:lnTo>
                    <a:pt x="29" y="24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2" y="29"/>
                  </a:lnTo>
                  <a:lnTo>
                    <a:pt x="40" y="24"/>
                  </a:lnTo>
                  <a:lnTo>
                    <a:pt x="46" y="18"/>
                  </a:lnTo>
                  <a:lnTo>
                    <a:pt x="35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60"/>
            <p:cNvSpPr/>
            <p:nvPr/>
          </p:nvSpPr>
          <p:spPr bwMode="auto">
            <a:xfrm>
              <a:off x="4178301" y="1560513"/>
              <a:ext cx="82550" cy="6508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29" y="0"/>
                </a:cxn>
                <a:cxn ang="0">
                  <a:pos x="17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11" y="29"/>
                </a:cxn>
                <a:cxn ang="0">
                  <a:pos x="5" y="41"/>
                </a:cxn>
                <a:cxn ang="0">
                  <a:pos x="17" y="35"/>
                </a:cxn>
                <a:cxn ang="0">
                  <a:pos x="29" y="24"/>
                </a:cxn>
                <a:cxn ang="0">
                  <a:pos x="35" y="35"/>
                </a:cxn>
                <a:cxn ang="0">
                  <a:pos x="46" y="35"/>
                </a:cxn>
                <a:cxn ang="0">
                  <a:pos x="52" y="29"/>
                </a:cxn>
                <a:cxn ang="0">
                  <a:pos x="40" y="24"/>
                </a:cxn>
                <a:cxn ang="0">
                  <a:pos x="46" y="18"/>
                </a:cxn>
                <a:cxn ang="0">
                  <a:pos x="35" y="6"/>
                </a:cxn>
                <a:cxn ang="0">
                  <a:pos x="40" y="0"/>
                </a:cxn>
              </a:cxnLst>
              <a:rect l="0" t="0" r="r" b="b"/>
              <a:pathLst>
                <a:path w="52" h="41">
                  <a:moveTo>
                    <a:pt x="40" y="0"/>
                  </a:moveTo>
                  <a:lnTo>
                    <a:pt x="29" y="0"/>
                  </a:lnTo>
                  <a:lnTo>
                    <a:pt x="17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11" y="29"/>
                  </a:lnTo>
                  <a:lnTo>
                    <a:pt x="5" y="41"/>
                  </a:lnTo>
                  <a:lnTo>
                    <a:pt x="17" y="35"/>
                  </a:lnTo>
                  <a:lnTo>
                    <a:pt x="29" y="24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2" y="29"/>
                  </a:lnTo>
                  <a:lnTo>
                    <a:pt x="40" y="24"/>
                  </a:lnTo>
                  <a:lnTo>
                    <a:pt x="46" y="18"/>
                  </a:lnTo>
                  <a:lnTo>
                    <a:pt x="35" y="6"/>
                  </a:lnTo>
                  <a:lnTo>
                    <a:pt x="40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61"/>
            <p:cNvSpPr/>
            <p:nvPr/>
          </p:nvSpPr>
          <p:spPr bwMode="auto">
            <a:xfrm>
              <a:off x="4186238" y="1625600"/>
              <a:ext cx="38100" cy="285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4" y="1"/>
                    <a:pt x="4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62"/>
            <p:cNvSpPr/>
            <p:nvPr/>
          </p:nvSpPr>
          <p:spPr bwMode="auto">
            <a:xfrm>
              <a:off x="4224338" y="1644650"/>
              <a:ext cx="17463" cy="285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0" y="18"/>
                </a:cxn>
                <a:cxn ang="0">
                  <a:pos x="11" y="6"/>
                </a:cxn>
                <a:cxn ang="0">
                  <a:pos x="6" y="0"/>
                </a:cxn>
              </a:cxnLst>
              <a:rect l="0" t="0" r="r" b="b"/>
              <a:pathLst>
                <a:path w="11" h="18">
                  <a:moveTo>
                    <a:pt x="6" y="0"/>
                  </a:moveTo>
                  <a:lnTo>
                    <a:pt x="0" y="6"/>
                  </a:lnTo>
                  <a:lnTo>
                    <a:pt x="0" y="18"/>
                  </a:lnTo>
                  <a:lnTo>
                    <a:pt x="11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63"/>
            <p:cNvSpPr/>
            <p:nvPr/>
          </p:nvSpPr>
          <p:spPr bwMode="auto">
            <a:xfrm>
              <a:off x="4224338" y="1644650"/>
              <a:ext cx="17463" cy="285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0" y="18"/>
                </a:cxn>
                <a:cxn ang="0">
                  <a:pos x="11" y="6"/>
                </a:cxn>
                <a:cxn ang="0">
                  <a:pos x="6" y="0"/>
                </a:cxn>
              </a:cxnLst>
              <a:rect l="0" t="0" r="r" b="b"/>
              <a:pathLst>
                <a:path w="11" h="18">
                  <a:moveTo>
                    <a:pt x="6" y="0"/>
                  </a:moveTo>
                  <a:lnTo>
                    <a:pt x="0" y="6"/>
                  </a:lnTo>
                  <a:lnTo>
                    <a:pt x="0" y="18"/>
                  </a:lnTo>
                  <a:lnTo>
                    <a:pt x="11" y="6"/>
                  </a:lnTo>
                  <a:lnTo>
                    <a:pt x="6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64"/>
            <p:cNvSpPr/>
            <p:nvPr/>
          </p:nvSpPr>
          <p:spPr bwMode="auto">
            <a:xfrm>
              <a:off x="4381501" y="1933575"/>
              <a:ext cx="111125" cy="1111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7" y="9"/>
                </a:cxn>
                <a:cxn ang="0">
                  <a:pos x="6" y="11"/>
                </a:cxn>
                <a:cxn ang="0">
                  <a:pos x="9" y="10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8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8" y="4"/>
                </a:cxn>
                <a:cxn ang="0">
                  <a:pos x="10" y="0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5"/>
                    <a:pt x="9" y="5"/>
                    <a:pt x="8" y="4"/>
                  </a:cubicBezTo>
                  <a:cubicBezTo>
                    <a:pt x="8" y="2"/>
                    <a:pt x="9" y="1"/>
                    <a:pt x="10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65"/>
            <p:cNvSpPr/>
            <p:nvPr/>
          </p:nvSpPr>
          <p:spPr bwMode="auto">
            <a:xfrm>
              <a:off x="3879851" y="2520950"/>
              <a:ext cx="158750" cy="841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"/>
                </a:cxn>
                <a:cxn ang="0">
                  <a:pos x="4" y="1"/>
                </a:cxn>
                <a:cxn ang="0">
                  <a:pos x="5" y="3"/>
                </a:cxn>
                <a:cxn ang="0">
                  <a:pos x="8" y="3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9"/>
                </a:cxn>
                <a:cxn ang="0">
                  <a:pos x="14" y="8"/>
                </a:cxn>
                <a:cxn ang="0">
                  <a:pos x="16" y="9"/>
                </a:cxn>
                <a:cxn ang="0">
                  <a:pos x="17" y="7"/>
                </a:cxn>
                <a:cxn ang="0">
                  <a:pos x="12" y="3"/>
                </a:cxn>
                <a:cxn ang="0">
                  <a:pos x="6" y="0"/>
                </a:cxn>
              </a:cxnLst>
              <a:rect l="0" t="0" r="r" b="b"/>
              <a:pathLst>
                <a:path w="17" h="9">
                  <a:moveTo>
                    <a:pt x="6" y="0"/>
                  </a:moveTo>
                  <a:cubicBezTo>
                    <a:pt x="1" y="0"/>
                    <a:pt x="1" y="0"/>
                    <a:pt x="0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5" y="8"/>
                    <a:pt x="15" y="9"/>
                    <a:pt x="16" y="9"/>
                  </a:cubicBezTo>
                  <a:cubicBezTo>
                    <a:pt x="16" y="9"/>
                    <a:pt x="17" y="8"/>
                    <a:pt x="17" y="7"/>
                  </a:cubicBezTo>
                  <a:cubicBezTo>
                    <a:pt x="15" y="6"/>
                    <a:pt x="14" y="5"/>
                    <a:pt x="12" y="3"/>
                  </a:cubicBezTo>
                  <a:cubicBezTo>
                    <a:pt x="11" y="3"/>
                    <a:pt x="10" y="2"/>
                    <a:pt x="6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66"/>
            <p:cNvSpPr/>
            <p:nvPr/>
          </p:nvSpPr>
          <p:spPr bwMode="auto">
            <a:xfrm>
              <a:off x="4038601" y="2605088"/>
              <a:ext cx="101600" cy="555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0" y="2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0" y="2"/>
                </a:cxn>
                <a:cxn ang="0">
                  <a:pos x="2" y="0"/>
                </a:cxn>
              </a:cxnLst>
              <a:rect l="0" t="0" r="r" b="b"/>
              <a:pathLst>
                <a:path w="11" h="6">
                  <a:moveTo>
                    <a:pt x="2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3"/>
                    <a:pt x="0" y="5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8" y="1"/>
                    <a:pt x="5" y="0"/>
                    <a:pt x="2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67"/>
            <p:cNvSpPr/>
            <p:nvPr/>
          </p:nvSpPr>
          <p:spPr bwMode="auto">
            <a:xfrm>
              <a:off x="3963988" y="2622550"/>
              <a:ext cx="46038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12" y="24"/>
                </a:cxn>
                <a:cxn ang="0">
                  <a:pos x="29" y="18"/>
                </a:cxn>
                <a:cxn ang="0">
                  <a:pos x="23" y="6"/>
                </a:cxn>
                <a:cxn ang="0">
                  <a:pos x="12" y="0"/>
                </a:cxn>
              </a:cxnLst>
              <a:rect l="0" t="0" r="r" b="b"/>
              <a:pathLst>
                <a:path w="29" h="24">
                  <a:moveTo>
                    <a:pt x="12" y="0"/>
                  </a:moveTo>
                  <a:lnTo>
                    <a:pt x="0" y="0"/>
                  </a:lnTo>
                  <a:lnTo>
                    <a:pt x="12" y="24"/>
                  </a:lnTo>
                  <a:lnTo>
                    <a:pt x="29" y="18"/>
                  </a:lnTo>
                  <a:lnTo>
                    <a:pt x="23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68"/>
            <p:cNvSpPr/>
            <p:nvPr/>
          </p:nvSpPr>
          <p:spPr bwMode="auto">
            <a:xfrm>
              <a:off x="3963988" y="2622550"/>
              <a:ext cx="46038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12" y="24"/>
                </a:cxn>
                <a:cxn ang="0">
                  <a:pos x="29" y="18"/>
                </a:cxn>
                <a:cxn ang="0">
                  <a:pos x="23" y="6"/>
                </a:cxn>
                <a:cxn ang="0">
                  <a:pos x="12" y="0"/>
                </a:cxn>
              </a:cxnLst>
              <a:rect l="0" t="0" r="r" b="b"/>
              <a:pathLst>
                <a:path w="29" h="24">
                  <a:moveTo>
                    <a:pt x="12" y="0"/>
                  </a:moveTo>
                  <a:lnTo>
                    <a:pt x="0" y="0"/>
                  </a:lnTo>
                  <a:lnTo>
                    <a:pt x="12" y="24"/>
                  </a:lnTo>
                  <a:lnTo>
                    <a:pt x="29" y="18"/>
                  </a:lnTo>
                  <a:lnTo>
                    <a:pt x="23" y="6"/>
                  </a:lnTo>
                  <a:lnTo>
                    <a:pt x="12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69"/>
            <p:cNvSpPr/>
            <p:nvPr/>
          </p:nvSpPr>
          <p:spPr bwMode="auto">
            <a:xfrm>
              <a:off x="4159251" y="2641600"/>
              <a:ext cx="36513" cy="285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2"/>
                </a:cxn>
                <a:cxn ang="0">
                  <a:pos x="17" y="18"/>
                </a:cxn>
                <a:cxn ang="0">
                  <a:pos x="23" y="6"/>
                </a:cxn>
                <a:cxn ang="0">
                  <a:pos x="6" y="0"/>
                </a:cxn>
              </a:cxnLst>
              <a:rect l="0" t="0" r="r" b="b"/>
              <a:pathLst>
                <a:path w="23" h="18">
                  <a:moveTo>
                    <a:pt x="6" y="0"/>
                  </a:moveTo>
                  <a:lnTo>
                    <a:pt x="0" y="12"/>
                  </a:lnTo>
                  <a:lnTo>
                    <a:pt x="17" y="18"/>
                  </a:lnTo>
                  <a:lnTo>
                    <a:pt x="23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70"/>
            <p:cNvSpPr/>
            <p:nvPr/>
          </p:nvSpPr>
          <p:spPr bwMode="auto">
            <a:xfrm>
              <a:off x="4159251" y="2641600"/>
              <a:ext cx="36513" cy="285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2"/>
                </a:cxn>
                <a:cxn ang="0">
                  <a:pos x="17" y="18"/>
                </a:cxn>
                <a:cxn ang="0">
                  <a:pos x="23" y="6"/>
                </a:cxn>
                <a:cxn ang="0">
                  <a:pos x="6" y="0"/>
                </a:cxn>
              </a:cxnLst>
              <a:rect l="0" t="0" r="r" b="b"/>
              <a:pathLst>
                <a:path w="23" h="18">
                  <a:moveTo>
                    <a:pt x="6" y="0"/>
                  </a:moveTo>
                  <a:lnTo>
                    <a:pt x="0" y="12"/>
                  </a:lnTo>
                  <a:lnTo>
                    <a:pt x="17" y="18"/>
                  </a:lnTo>
                  <a:lnTo>
                    <a:pt x="23" y="6"/>
                  </a:lnTo>
                  <a:lnTo>
                    <a:pt x="6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74"/>
            <p:cNvSpPr/>
            <p:nvPr/>
          </p:nvSpPr>
          <p:spPr bwMode="auto">
            <a:xfrm>
              <a:off x="3983038" y="2482850"/>
              <a:ext cx="17463" cy="38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11" y="24"/>
                </a:cxn>
                <a:cxn ang="0">
                  <a:pos x="11" y="12"/>
                </a:cxn>
                <a:cxn ang="0">
                  <a:pos x="0" y="0"/>
                </a:cxn>
              </a:cxnLst>
              <a:rect l="0" t="0" r="r" b="b"/>
              <a:pathLst>
                <a:path w="11" h="24">
                  <a:moveTo>
                    <a:pt x="0" y="0"/>
                  </a:moveTo>
                  <a:lnTo>
                    <a:pt x="0" y="12"/>
                  </a:lnTo>
                  <a:lnTo>
                    <a:pt x="11" y="24"/>
                  </a:lnTo>
                  <a:lnTo>
                    <a:pt x="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75"/>
            <p:cNvSpPr/>
            <p:nvPr/>
          </p:nvSpPr>
          <p:spPr bwMode="auto">
            <a:xfrm>
              <a:off x="3983038" y="2482850"/>
              <a:ext cx="17463" cy="38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11" y="24"/>
                </a:cxn>
                <a:cxn ang="0">
                  <a:pos x="11" y="12"/>
                </a:cxn>
                <a:cxn ang="0">
                  <a:pos x="0" y="0"/>
                </a:cxn>
              </a:cxnLst>
              <a:rect l="0" t="0" r="r" b="b"/>
              <a:pathLst>
                <a:path w="11" h="24">
                  <a:moveTo>
                    <a:pt x="0" y="0"/>
                  </a:moveTo>
                  <a:lnTo>
                    <a:pt x="0" y="12"/>
                  </a:lnTo>
                  <a:lnTo>
                    <a:pt x="11" y="24"/>
                  </a:lnTo>
                  <a:lnTo>
                    <a:pt x="11" y="12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79"/>
            <p:cNvSpPr/>
            <p:nvPr/>
          </p:nvSpPr>
          <p:spPr bwMode="auto">
            <a:xfrm>
              <a:off x="4214813" y="2343150"/>
              <a:ext cx="26988" cy="285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6" y="0"/>
                </a:cxn>
              </a:cxnLst>
              <a:rect l="0" t="0" r="r" b="b"/>
              <a:pathLst>
                <a:path w="17" h="18">
                  <a:moveTo>
                    <a:pt x="6" y="0"/>
                  </a:moveTo>
                  <a:lnTo>
                    <a:pt x="0" y="18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80"/>
            <p:cNvSpPr/>
            <p:nvPr/>
          </p:nvSpPr>
          <p:spPr bwMode="auto">
            <a:xfrm>
              <a:off x="4214813" y="2343150"/>
              <a:ext cx="26988" cy="285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6" y="0"/>
                </a:cxn>
              </a:cxnLst>
              <a:rect l="0" t="0" r="r" b="b"/>
              <a:pathLst>
                <a:path w="17" h="18">
                  <a:moveTo>
                    <a:pt x="6" y="0"/>
                  </a:moveTo>
                  <a:lnTo>
                    <a:pt x="0" y="18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6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83"/>
            <p:cNvSpPr/>
            <p:nvPr/>
          </p:nvSpPr>
          <p:spPr bwMode="auto">
            <a:xfrm>
              <a:off x="4492626" y="3908425"/>
              <a:ext cx="28575" cy="1905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86"/>
            <p:cNvSpPr/>
            <p:nvPr/>
          </p:nvSpPr>
          <p:spPr bwMode="auto">
            <a:xfrm>
              <a:off x="4530726" y="3917950"/>
              <a:ext cx="17463" cy="95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11" y="6"/>
                </a:cxn>
                <a:cxn ang="0">
                  <a:pos x="6" y="0"/>
                </a:cxn>
              </a:cxnLst>
              <a:rect l="0" t="0" r="r" b="b"/>
              <a:pathLst>
                <a:path w="11" h="6">
                  <a:moveTo>
                    <a:pt x="6" y="0"/>
                  </a:moveTo>
                  <a:lnTo>
                    <a:pt x="0" y="6"/>
                  </a:lnTo>
                  <a:lnTo>
                    <a:pt x="11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87"/>
            <p:cNvSpPr/>
            <p:nvPr/>
          </p:nvSpPr>
          <p:spPr bwMode="auto">
            <a:xfrm>
              <a:off x="4530726" y="3917950"/>
              <a:ext cx="17463" cy="95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11" y="6"/>
                </a:cxn>
                <a:cxn ang="0">
                  <a:pos x="6" y="0"/>
                </a:cxn>
              </a:cxnLst>
              <a:rect l="0" t="0" r="r" b="b"/>
              <a:pathLst>
                <a:path w="11" h="6">
                  <a:moveTo>
                    <a:pt x="6" y="0"/>
                  </a:moveTo>
                  <a:lnTo>
                    <a:pt x="0" y="6"/>
                  </a:lnTo>
                  <a:lnTo>
                    <a:pt x="11" y="6"/>
                  </a:lnTo>
                  <a:lnTo>
                    <a:pt x="6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88"/>
            <p:cNvSpPr/>
            <p:nvPr/>
          </p:nvSpPr>
          <p:spPr bwMode="auto">
            <a:xfrm>
              <a:off x="3694113" y="1728788"/>
              <a:ext cx="28575" cy="460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1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89"/>
            <p:cNvSpPr/>
            <p:nvPr/>
          </p:nvSpPr>
          <p:spPr bwMode="auto">
            <a:xfrm>
              <a:off x="3741738" y="1644650"/>
              <a:ext cx="26988" cy="460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90"/>
            <p:cNvSpPr/>
            <p:nvPr/>
          </p:nvSpPr>
          <p:spPr bwMode="auto">
            <a:xfrm>
              <a:off x="3667126" y="1820863"/>
              <a:ext cx="19050" cy="476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3"/>
                    <a:pt x="1" y="3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91"/>
            <p:cNvSpPr/>
            <p:nvPr/>
          </p:nvSpPr>
          <p:spPr bwMode="auto">
            <a:xfrm>
              <a:off x="4113213" y="1309688"/>
              <a:ext cx="111125" cy="746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4"/>
                </a:cxn>
                <a:cxn ang="0">
                  <a:pos x="12" y="2"/>
                </a:cxn>
                <a:cxn ang="0">
                  <a:pos x="12" y="1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8">
                  <a:moveTo>
                    <a:pt x="11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112"/>
            <p:cNvSpPr/>
            <p:nvPr/>
          </p:nvSpPr>
          <p:spPr bwMode="auto">
            <a:xfrm>
              <a:off x="4084638" y="1346200"/>
              <a:ext cx="149225" cy="1127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0" y="1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6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0" y="9"/>
                </a:cxn>
                <a:cxn ang="0">
                  <a:pos x="2" y="10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7" y="10"/>
                </a:cxn>
                <a:cxn ang="0">
                  <a:pos x="7" y="12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0" y="11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9"/>
                </a:cxn>
                <a:cxn ang="0">
                  <a:pos x="12" y="7"/>
                </a:cxn>
                <a:cxn ang="0">
                  <a:pos x="14" y="5"/>
                </a:cxn>
                <a:cxn ang="0">
                  <a:pos x="16" y="1"/>
                </a:cxn>
                <a:cxn ang="0">
                  <a:pos x="12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3" y="1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13" y="1"/>
                </a:cxn>
                <a:cxn ang="0">
                  <a:pos x="12" y="0"/>
                </a:cxn>
              </a:cxnLst>
              <a:rect l="0" t="0" r="r" b="b"/>
              <a:pathLst>
                <a:path w="16" h="12">
                  <a:moveTo>
                    <a:pt x="12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1"/>
                    <a:pt x="0" y="11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3" y="12"/>
                    <a:pt x="4" y="11"/>
                    <a:pt x="7" y="10"/>
                  </a:cubicBezTo>
                  <a:cubicBezTo>
                    <a:pt x="5" y="12"/>
                    <a:pt x="6" y="12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1" y="8"/>
                    <a:pt x="11" y="8"/>
                    <a:pt x="12" y="7"/>
                  </a:cubicBezTo>
                  <a:cubicBezTo>
                    <a:pt x="13" y="6"/>
                    <a:pt x="13" y="6"/>
                    <a:pt x="14" y="5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2" y="4"/>
                  </a:cubicBezTo>
                  <a:cubicBezTo>
                    <a:pt x="13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3"/>
                    <a:pt x="13" y="3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3" y="2"/>
                    <a:pt x="13" y="2"/>
                    <a:pt x="13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113"/>
            <p:cNvSpPr/>
            <p:nvPr/>
          </p:nvSpPr>
          <p:spPr bwMode="auto">
            <a:xfrm>
              <a:off x="4241801" y="1355725"/>
              <a:ext cx="19050" cy="1905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114"/>
            <p:cNvSpPr/>
            <p:nvPr/>
          </p:nvSpPr>
          <p:spPr bwMode="auto">
            <a:xfrm>
              <a:off x="4241801" y="1355725"/>
              <a:ext cx="65088" cy="5556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cubicBezTo>
                    <a:pt x="5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115"/>
            <p:cNvSpPr/>
            <p:nvPr/>
          </p:nvSpPr>
          <p:spPr bwMode="auto">
            <a:xfrm>
              <a:off x="4178301" y="1449388"/>
              <a:ext cx="36513" cy="2698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116"/>
            <p:cNvSpPr/>
            <p:nvPr/>
          </p:nvSpPr>
          <p:spPr bwMode="auto">
            <a:xfrm>
              <a:off x="4279901" y="1355725"/>
              <a:ext cx="84138" cy="460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</a:cxnLst>
              <a:rect l="0" t="0" r="r" b="b"/>
              <a:pathLst>
                <a:path w="9" h="5">
                  <a:moveTo>
                    <a:pt x="5" y="0"/>
                  </a:moveTo>
                  <a:cubicBezTo>
                    <a:pt x="4" y="0"/>
                    <a:pt x="3" y="1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3"/>
                    <a:pt x="6" y="3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117"/>
            <p:cNvSpPr/>
            <p:nvPr/>
          </p:nvSpPr>
          <p:spPr bwMode="auto">
            <a:xfrm>
              <a:off x="4279901" y="1374775"/>
              <a:ext cx="231775" cy="29845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9" y="10"/>
                </a:cxn>
                <a:cxn ang="0">
                  <a:pos x="11" y="11"/>
                </a:cxn>
                <a:cxn ang="0">
                  <a:pos x="10" y="13"/>
                </a:cxn>
                <a:cxn ang="0">
                  <a:pos x="11" y="13"/>
                </a:cxn>
                <a:cxn ang="0">
                  <a:pos x="12" y="14"/>
                </a:cxn>
                <a:cxn ang="0">
                  <a:pos x="10" y="19"/>
                </a:cxn>
                <a:cxn ang="0">
                  <a:pos x="8" y="21"/>
                </a:cxn>
                <a:cxn ang="0">
                  <a:pos x="3" y="22"/>
                </a:cxn>
                <a:cxn ang="0">
                  <a:pos x="1" y="25"/>
                </a:cxn>
                <a:cxn ang="0">
                  <a:pos x="5" y="24"/>
                </a:cxn>
                <a:cxn ang="0">
                  <a:pos x="7" y="27"/>
                </a:cxn>
                <a:cxn ang="0">
                  <a:pos x="7" y="28"/>
                </a:cxn>
                <a:cxn ang="0">
                  <a:pos x="9" y="29"/>
                </a:cxn>
                <a:cxn ang="0">
                  <a:pos x="12" y="32"/>
                </a:cxn>
                <a:cxn ang="0">
                  <a:pos x="12" y="27"/>
                </a:cxn>
                <a:cxn ang="0">
                  <a:pos x="16" y="28"/>
                </a:cxn>
                <a:cxn ang="0">
                  <a:pos x="16" y="28"/>
                </a:cxn>
                <a:cxn ang="0">
                  <a:pos x="17" y="28"/>
                </a:cxn>
                <a:cxn ang="0">
                  <a:pos x="17" y="28"/>
                </a:cxn>
                <a:cxn ang="0">
                  <a:pos x="17" y="28"/>
                </a:cxn>
                <a:cxn ang="0">
                  <a:pos x="18" y="20"/>
                </a:cxn>
                <a:cxn ang="0">
                  <a:pos x="19" y="23"/>
                </a:cxn>
                <a:cxn ang="0">
                  <a:pos x="21" y="23"/>
                </a:cxn>
                <a:cxn ang="0">
                  <a:pos x="23" y="21"/>
                </a:cxn>
                <a:cxn ang="0">
                  <a:pos x="25" y="21"/>
                </a:cxn>
                <a:cxn ang="0">
                  <a:pos x="23" y="18"/>
                </a:cxn>
                <a:cxn ang="0">
                  <a:pos x="19" y="14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21" y="12"/>
                </a:cxn>
                <a:cxn ang="0">
                  <a:pos x="22" y="11"/>
                </a:cxn>
                <a:cxn ang="0">
                  <a:pos x="21" y="10"/>
                </a:cxn>
                <a:cxn ang="0">
                  <a:pos x="20" y="8"/>
                </a:cxn>
                <a:cxn ang="0">
                  <a:pos x="20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8" y="4"/>
                </a:cxn>
                <a:cxn ang="0">
                  <a:pos x="16" y="3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2" y="5"/>
                </a:cxn>
                <a:cxn ang="0">
                  <a:pos x="15" y="1"/>
                </a:cxn>
                <a:cxn ang="0">
                  <a:pos x="10" y="2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11" y="0"/>
                </a:cxn>
              </a:cxnLst>
              <a:rect l="0" t="0" r="r" b="b"/>
              <a:pathLst>
                <a:path w="25" h="32">
                  <a:moveTo>
                    <a:pt x="11" y="0"/>
                  </a:moveTo>
                  <a:cubicBezTo>
                    <a:pt x="9" y="0"/>
                    <a:pt x="4" y="3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8" y="9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9" y="10"/>
                    <a:pt x="10" y="10"/>
                    <a:pt x="11" y="9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2"/>
                    <a:pt x="12" y="12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4" y="17"/>
                    <a:pt x="10" y="19"/>
                  </a:cubicBezTo>
                  <a:cubicBezTo>
                    <a:pt x="7" y="20"/>
                    <a:pt x="7" y="20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2"/>
                    <a:pt x="6" y="22"/>
                    <a:pt x="6" y="23"/>
                  </a:cubicBezTo>
                  <a:cubicBezTo>
                    <a:pt x="4" y="22"/>
                    <a:pt x="4" y="22"/>
                    <a:pt x="3" y="22"/>
                  </a:cubicBezTo>
                  <a:cubicBezTo>
                    <a:pt x="2" y="22"/>
                    <a:pt x="2" y="22"/>
                    <a:pt x="1" y="23"/>
                  </a:cubicBezTo>
                  <a:cubicBezTo>
                    <a:pt x="0" y="24"/>
                    <a:pt x="1" y="25"/>
                    <a:pt x="1" y="25"/>
                  </a:cubicBezTo>
                  <a:cubicBezTo>
                    <a:pt x="1" y="25"/>
                    <a:pt x="2" y="25"/>
                    <a:pt x="2" y="25"/>
                  </a:cubicBezTo>
                  <a:cubicBezTo>
                    <a:pt x="3" y="25"/>
                    <a:pt x="4" y="25"/>
                    <a:pt x="5" y="24"/>
                  </a:cubicBezTo>
                  <a:cubicBezTo>
                    <a:pt x="5" y="24"/>
                    <a:pt x="5" y="24"/>
                    <a:pt x="6" y="23"/>
                  </a:cubicBezTo>
                  <a:cubicBezTo>
                    <a:pt x="6" y="24"/>
                    <a:pt x="6" y="24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9"/>
                    <a:pt x="7" y="30"/>
                    <a:pt x="7" y="30"/>
                  </a:cubicBezTo>
                  <a:cubicBezTo>
                    <a:pt x="8" y="29"/>
                    <a:pt x="8" y="29"/>
                    <a:pt x="9" y="29"/>
                  </a:cubicBezTo>
                  <a:cubicBezTo>
                    <a:pt x="9" y="30"/>
                    <a:pt x="9" y="30"/>
                    <a:pt x="9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0" y="28"/>
                    <a:pt x="12" y="27"/>
                  </a:cubicBezTo>
                  <a:cubicBezTo>
                    <a:pt x="13" y="30"/>
                    <a:pt x="15" y="30"/>
                    <a:pt x="15" y="30"/>
                  </a:cubicBezTo>
                  <a:cubicBezTo>
                    <a:pt x="16" y="29"/>
                    <a:pt x="16" y="29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5" y="23"/>
                    <a:pt x="16" y="21"/>
                  </a:cubicBezTo>
                  <a:cubicBezTo>
                    <a:pt x="16" y="21"/>
                    <a:pt x="17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1"/>
                    <a:pt x="18" y="21"/>
                    <a:pt x="19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2" y="17"/>
                    <a:pt x="21" y="17"/>
                    <a:pt x="21" y="16"/>
                  </a:cubicBezTo>
                  <a:cubicBezTo>
                    <a:pt x="20" y="15"/>
                    <a:pt x="19" y="15"/>
                    <a:pt x="19" y="14"/>
                  </a:cubicBezTo>
                  <a:cubicBezTo>
                    <a:pt x="19" y="14"/>
                    <a:pt x="19" y="14"/>
                    <a:pt x="21" y="14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2" y="12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19" y="9"/>
                  </a:cubicBezTo>
                  <a:cubicBezTo>
                    <a:pt x="19" y="9"/>
                    <a:pt x="19" y="9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20" y="8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4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3"/>
                    <a:pt x="15" y="3"/>
                    <a:pt x="15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3" y="1"/>
                    <a:pt x="11" y="1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5"/>
                    <a:pt x="8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3"/>
                    <a:pt x="9" y="2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118"/>
            <p:cNvSpPr/>
            <p:nvPr/>
          </p:nvSpPr>
          <p:spPr bwMode="auto">
            <a:xfrm>
              <a:off x="4335463" y="1504950"/>
              <a:ext cx="36513" cy="285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119"/>
            <p:cNvSpPr/>
            <p:nvPr/>
          </p:nvSpPr>
          <p:spPr bwMode="auto">
            <a:xfrm>
              <a:off x="4371976" y="1514475"/>
              <a:ext cx="19050" cy="1905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120"/>
            <p:cNvSpPr/>
            <p:nvPr/>
          </p:nvSpPr>
          <p:spPr bwMode="auto">
            <a:xfrm>
              <a:off x="4260851" y="1262063"/>
              <a:ext cx="74613" cy="285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1"/>
                </a:cxn>
                <a:cxn ang="0">
                  <a:pos x="7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7" y="1"/>
                </a:cxn>
                <a:cxn ang="0">
                  <a:pos x="8" y="0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cubicBezTo>
                    <a:pt x="7" y="0"/>
                    <a:pt x="7" y="0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3" y="2"/>
                    <a:pt x="5" y="2"/>
                    <a:pt x="7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121"/>
            <p:cNvSpPr/>
            <p:nvPr/>
          </p:nvSpPr>
          <p:spPr bwMode="auto">
            <a:xfrm>
              <a:off x="4251326" y="1290638"/>
              <a:ext cx="28575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122"/>
            <p:cNvSpPr/>
            <p:nvPr/>
          </p:nvSpPr>
          <p:spPr bwMode="auto">
            <a:xfrm>
              <a:off x="4241801" y="1281113"/>
              <a:ext cx="93663" cy="460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1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6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5">
                  <a:moveTo>
                    <a:pt x="7" y="0"/>
                  </a:moveTo>
                  <a:cubicBezTo>
                    <a:pt x="7" y="0"/>
                    <a:pt x="5" y="0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4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123"/>
            <p:cNvSpPr/>
            <p:nvPr/>
          </p:nvSpPr>
          <p:spPr bwMode="auto">
            <a:xfrm>
              <a:off x="4344988" y="1252538"/>
              <a:ext cx="19050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124"/>
            <p:cNvSpPr/>
            <p:nvPr/>
          </p:nvSpPr>
          <p:spPr bwMode="auto">
            <a:xfrm>
              <a:off x="4335463" y="1252538"/>
              <a:ext cx="36513" cy="190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125"/>
            <p:cNvSpPr/>
            <p:nvPr/>
          </p:nvSpPr>
          <p:spPr bwMode="auto">
            <a:xfrm>
              <a:off x="4371976" y="1244600"/>
              <a:ext cx="28575" cy="79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126"/>
            <p:cNvSpPr/>
            <p:nvPr/>
          </p:nvSpPr>
          <p:spPr bwMode="auto">
            <a:xfrm>
              <a:off x="4325938" y="1290638"/>
              <a:ext cx="55563" cy="460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2" y="0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127"/>
            <p:cNvSpPr/>
            <p:nvPr/>
          </p:nvSpPr>
          <p:spPr bwMode="auto">
            <a:xfrm>
              <a:off x="4354513" y="1319213"/>
              <a:ext cx="17463" cy="269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128"/>
            <p:cNvSpPr/>
            <p:nvPr/>
          </p:nvSpPr>
          <p:spPr bwMode="auto">
            <a:xfrm>
              <a:off x="4371976" y="1290638"/>
              <a:ext cx="103188" cy="746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2" y="6"/>
                </a:cxn>
                <a:cxn ang="0">
                  <a:pos x="1" y="7"/>
                </a:cxn>
                <a:cxn ang="0">
                  <a:pos x="5" y="7"/>
                </a:cxn>
                <a:cxn ang="0">
                  <a:pos x="6" y="7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8" y="8"/>
                </a:cxn>
                <a:cxn ang="0">
                  <a:pos x="9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6" y="5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1" h="8">
                  <a:moveTo>
                    <a:pt x="3" y="0"/>
                  </a:moveTo>
                  <a:cubicBezTo>
                    <a:pt x="3" y="0"/>
                    <a:pt x="1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9" y="7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1" y="5"/>
                    <a:pt x="10" y="5"/>
                  </a:cubicBezTo>
                  <a:cubicBezTo>
                    <a:pt x="10" y="5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7" y="5"/>
                    <a:pt x="6" y="5"/>
                  </a:cubicBezTo>
                  <a:cubicBezTo>
                    <a:pt x="6" y="5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129"/>
            <p:cNvSpPr/>
            <p:nvPr/>
          </p:nvSpPr>
          <p:spPr bwMode="auto">
            <a:xfrm>
              <a:off x="4400551" y="1235075"/>
              <a:ext cx="46038" cy="365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130"/>
            <p:cNvSpPr/>
            <p:nvPr/>
          </p:nvSpPr>
          <p:spPr bwMode="auto">
            <a:xfrm>
              <a:off x="4427538" y="1252538"/>
              <a:ext cx="28575" cy="190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12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0"/>
                </a:cxn>
              </a:cxnLst>
              <a:rect l="0" t="0" r="r" b="b"/>
              <a:pathLst>
                <a:path w="18" h="12">
                  <a:moveTo>
                    <a:pt x="12" y="0"/>
                  </a:move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131"/>
            <p:cNvSpPr/>
            <p:nvPr/>
          </p:nvSpPr>
          <p:spPr bwMode="auto">
            <a:xfrm>
              <a:off x="4427538" y="1252538"/>
              <a:ext cx="28575" cy="190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12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0"/>
                </a:cxn>
              </a:cxnLst>
              <a:rect l="0" t="0" r="r" b="b"/>
              <a:pathLst>
                <a:path w="18" h="12">
                  <a:moveTo>
                    <a:pt x="12" y="0"/>
                  </a:move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132"/>
            <p:cNvSpPr/>
            <p:nvPr/>
          </p:nvSpPr>
          <p:spPr bwMode="auto">
            <a:xfrm>
              <a:off x="4475163" y="1225550"/>
              <a:ext cx="17463" cy="95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133"/>
            <p:cNvSpPr/>
            <p:nvPr/>
          </p:nvSpPr>
          <p:spPr bwMode="auto">
            <a:xfrm>
              <a:off x="4419601" y="1384300"/>
              <a:ext cx="36513" cy="174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134"/>
            <p:cNvSpPr/>
            <p:nvPr/>
          </p:nvSpPr>
          <p:spPr bwMode="auto">
            <a:xfrm>
              <a:off x="4427538" y="1187450"/>
              <a:ext cx="315913" cy="139700"/>
            </a:xfrm>
            <a:custGeom>
              <a:avLst/>
              <a:gdLst/>
              <a:ahLst/>
              <a:cxnLst>
                <a:cxn ang="0">
                  <a:pos x="25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19" y="2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7" y="2"/>
                </a:cxn>
                <a:cxn ang="0">
                  <a:pos x="16" y="3"/>
                </a:cxn>
                <a:cxn ang="0">
                  <a:pos x="14" y="4"/>
                </a:cxn>
                <a:cxn ang="0">
                  <a:pos x="16" y="5"/>
                </a:cxn>
                <a:cxn ang="0">
                  <a:pos x="19" y="5"/>
                </a:cxn>
                <a:cxn ang="0">
                  <a:pos x="15" y="7"/>
                </a:cxn>
                <a:cxn ang="0">
                  <a:pos x="15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1" y="8"/>
                </a:cxn>
                <a:cxn ang="0">
                  <a:pos x="10" y="8"/>
                </a:cxn>
                <a:cxn ang="0">
                  <a:pos x="6" y="10"/>
                </a:cxn>
                <a:cxn ang="0">
                  <a:pos x="9" y="9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5" y="10"/>
                </a:cxn>
                <a:cxn ang="0">
                  <a:pos x="2" y="12"/>
                </a:cxn>
                <a:cxn ang="0">
                  <a:pos x="1" y="13"/>
                </a:cxn>
                <a:cxn ang="0">
                  <a:pos x="2" y="13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9" y="13"/>
                </a:cxn>
                <a:cxn ang="0">
                  <a:pos x="8" y="13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5" y="10"/>
                </a:cxn>
                <a:cxn ang="0">
                  <a:pos x="16" y="10"/>
                </a:cxn>
                <a:cxn ang="0">
                  <a:pos x="17" y="8"/>
                </a:cxn>
                <a:cxn ang="0">
                  <a:pos x="17" y="8"/>
                </a:cxn>
                <a:cxn ang="0">
                  <a:pos x="19" y="8"/>
                </a:cxn>
                <a:cxn ang="0">
                  <a:pos x="20" y="8"/>
                </a:cxn>
                <a:cxn ang="0">
                  <a:pos x="22" y="7"/>
                </a:cxn>
                <a:cxn ang="0">
                  <a:pos x="29" y="4"/>
                </a:cxn>
                <a:cxn ang="0">
                  <a:pos x="28" y="4"/>
                </a:cxn>
                <a:cxn ang="0">
                  <a:pos x="28" y="3"/>
                </a:cxn>
                <a:cxn ang="0">
                  <a:pos x="33" y="2"/>
                </a:cxn>
                <a:cxn ang="0">
                  <a:pos x="32" y="1"/>
                </a:cxn>
                <a:cxn ang="0">
                  <a:pos x="32" y="1"/>
                </a:cxn>
                <a:cxn ang="0">
                  <a:pos x="30" y="0"/>
                </a:cxn>
                <a:cxn ang="0">
                  <a:pos x="28" y="1"/>
                </a:cxn>
              </a:cxnLst>
              <a:rect l="0" t="0" r="r" b="b"/>
              <a:pathLst>
                <a:path w="34" h="15">
                  <a:moveTo>
                    <a:pt x="27" y="0"/>
                  </a:moveTo>
                  <a:cubicBezTo>
                    <a:pt x="27" y="0"/>
                    <a:pt x="27" y="0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"/>
                    <a:pt x="22" y="1"/>
                    <a:pt x="22" y="2"/>
                  </a:cubicBezTo>
                  <a:cubicBezTo>
                    <a:pt x="21" y="1"/>
                    <a:pt x="21" y="1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  <a:cubicBezTo>
                    <a:pt x="21" y="0"/>
                    <a:pt x="21" y="1"/>
                    <a:pt x="20" y="1"/>
                  </a:cubicBezTo>
                  <a:cubicBezTo>
                    <a:pt x="20" y="1"/>
                    <a:pt x="20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8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2"/>
                    <a:pt x="15" y="2"/>
                  </a:cubicBezTo>
                  <a:cubicBezTo>
                    <a:pt x="15" y="2"/>
                    <a:pt x="15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7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6" y="3"/>
                    <a:pt x="14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5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4"/>
                    <a:pt x="20" y="4"/>
                    <a:pt x="19" y="5"/>
                  </a:cubicBezTo>
                  <a:cubicBezTo>
                    <a:pt x="18" y="5"/>
                    <a:pt x="18" y="5"/>
                    <a:pt x="16" y="5"/>
                  </a:cubicBezTo>
                  <a:cubicBezTo>
                    <a:pt x="16" y="5"/>
                    <a:pt x="16" y="5"/>
                    <a:pt x="15" y="5"/>
                  </a:cubicBezTo>
                  <a:cubicBezTo>
                    <a:pt x="15" y="6"/>
                    <a:pt x="15" y="6"/>
                    <a:pt x="15" y="7"/>
                  </a:cubicBezTo>
                  <a:cubicBezTo>
                    <a:pt x="14" y="6"/>
                    <a:pt x="14" y="6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2" y="5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1" y="9"/>
                    <a:pt x="11" y="9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8" y="8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9"/>
                    <a:pt x="8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8" y="10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6" y="11"/>
                    <a:pt x="6" y="10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4" y="12"/>
                    <a:pt x="3" y="12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3" y="14"/>
                    <a:pt x="3" y="14"/>
                    <a:pt x="4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2" y="11"/>
                    <a:pt x="13" y="11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5" y="6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3"/>
                    <a:pt x="31" y="3"/>
                    <a:pt x="33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2" y="1"/>
                    <a:pt x="32" y="1"/>
                  </a:cubicBezTo>
                  <a:cubicBezTo>
                    <a:pt x="32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2" y="1"/>
                    <a:pt x="32" y="1"/>
                  </a:cubicBezTo>
                  <a:cubicBezTo>
                    <a:pt x="31" y="1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135"/>
            <p:cNvSpPr/>
            <p:nvPr/>
          </p:nvSpPr>
          <p:spPr bwMode="auto">
            <a:xfrm>
              <a:off x="4465638" y="1206500"/>
              <a:ext cx="92075" cy="746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1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9" y="0"/>
                </a:cxn>
              </a:cxnLst>
              <a:rect l="0" t="0" r="r" b="b"/>
              <a:pathLst>
                <a:path w="10" h="8">
                  <a:moveTo>
                    <a:pt x="9" y="0"/>
                  </a:moveTo>
                  <a:cubicBezTo>
                    <a:pt x="9" y="0"/>
                    <a:pt x="9" y="0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7"/>
                    <a:pt x="1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6" y="5"/>
                  </a:cubicBezTo>
                  <a:cubicBezTo>
                    <a:pt x="7" y="5"/>
                    <a:pt x="7" y="5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136"/>
            <p:cNvSpPr/>
            <p:nvPr/>
          </p:nvSpPr>
          <p:spPr bwMode="auto">
            <a:xfrm>
              <a:off x="4567238" y="1187450"/>
              <a:ext cx="473075" cy="550863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27" y="2"/>
                </a:cxn>
                <a:cxn ang="0">
                  <a:pos x="28" y="4"/>
                </a:cxn>
                <a:cxn ang="0">
                  <a:pos x="25" y="2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2" y="3"/>
                </a:cxn>
                <a:cxn ang="0">
                  <a:pos x="19" y="4"/>
                </a:cxn>
                <a:cxn ang="0">
                  <a:pos x="17" y="3"/>
                </a:cxn>
                <a:cxn ang="0">
                  <a:pos x="15" y="5"/>
                </a:cxn>
                <a:cxn ang="0">
                  <a:pos x="9" y="7"/>
                </a:cxn>
                <a:cxn ang="0">
                  <a:pos x="7" y="9"/>
                </a:cxn>
                <a:cxn ang="0">
                  <a:pos x="5" y="10"/>
                </a:cxn>
                <a:cxn ang="0">
                  <a:pos x="1" y="11"/>
                </a:cxn>
                <a:cxn ang="0">
                  <a:pos x="3" y="13"/>
                </a:cxn>
                <a:cxn ang="0">
                  <a:pos x="5" y="13"/>
                </a:cxn>
                <a:cxn ang="0">
                  <a:pos x="1" y="13"/>
                </a:cxn>
                <a:cxn ang="0">
                  <a:pos x="1" y="15"/>
                </a:cxn>
                <a:cxn ang="0">
                  <a:pos x="1" y="17"/>
                </a:cxn>
                <a:cxn ang="0">
                  <a:pos x="5" y="16"/>
                </a:cxn>
                <a:cxn ang="0">
                  <a:pos x="6" y="28"/>
                </a:cxn>
                <a:cxn ang="0">
                  <a:pos x="11" y="30"/>
                </a:cxn>
                <a:cxn ang="0">
                  <a:pos x="9" y="31"/>
                </a:cxn>
                <a:cxn ang="0">
                  <a:pos x="11" y="33"/>
                </a:cxn>
                <a:cxn ang="0">
                  <a:pos x="8" y="39"/>
                </a:cxn>
                <a:cxn ang="0">
                  <a:pos x="4" y="40"/>
                </a:cxn>
                <a:cxn ang="0">
                  <a:pos x="6" y="46"/>
                </a:cxn>
                <a:cxn ang="0">
                  <a:pos x="5" y="51"/>
                </a:cxn>
                <a:cxn ang="0">
                  <a:pos x="8" y="57"/>
                </a:cxn>
                <a:cxn ang="0">
                  <a:pos x="13" y="59"/>
                </a:cxn>
                <a:cxn ang="0">
                  <a:pos x="17" y="52"/>
                </a:cxn>
                <a:cxn ang="0">
                  <a:pos x="21" y="46"/>
                </a:cxn>
                <a:cxn ang="0">
                  <a:pos x="35" y="38"/>
                </a:cxn>
                <a:cxn ang="0">
                  <a:pos x="48" y="33"/>
                </a:cxn>
                <a:cxn ang="0">
                  <a:pos x="48" y="32"/>
                </a:cxn>
                <a:cxn ang="0">
                  <a:pos x="46" y="27"/>
                </a:cxn>
                <a:cxn ang="0">
                  <a:pos x="46" y="26"/>
                </a:cxn>
                <a:cxn ang="0">
                  <a:pos x="44" y="24"/>
                </a:cxn>
                <a:cxn ang="0">
                  <a:pos x="49" y="23"/>
                </a:cxn>
                <a:cxn ang="0">
                  <a:pos x="48" y="20"/>
                </a:cxn>
                <a:cxn ang="0">
                  <a:pos x="47" y="17"/>
                </a:cxn>
                <a:cxn ang="0">
                  <a:pos x="50" y="17"/>
                </a:cxn>
                <a:cxn ang="0">
                  <a:pos x="48" y="13"/>
                </a:cxn>
                <a:cxn ang="0">
                  <a:pos x="47" y="9"/>
                </a:cxn>
                <a:cxn ang="0">
                  <a:pos x="47" y="9"/>
                </a:cxn>
                <a:cxn ang="0">
                  <a:pos x="46" y="8"/>
                </a:cxn>
                <a:cxn ang="0">
                  <a:pos x="49" y="7"/>
                </a:cxn>
                <a:cxn ang="0">
                  <a:pos x="51" y="5"/>
                </a:cxn>
                <a:cxn ang="0">
                  <a:pos x="47" y="4"/>
                </a:cxn>
                <a:cxn ang="0">
                  <a:pos x="45" y="5"/>
                </a:cxn>
                <a:cxn ang="0">
                  <a:pos x="43" y="3"/>
                </a:cxn>
                <a:cxn ang="0">
                  <a:pos x="41" y="5"/>
                </a:cxn>
                <a:cxn ang="0">
                  <a:pos x="38" y="4"/>
                </a:cxn>
                <a:cxn ang="0">
                  <a:pos x="42" y="3"/>
                </a:cxn>
              </a:cxnLst>
              <a:rect l="0" t="0" r="r" b="b"/>
              <a:pathLst>
                <a:path w="51" h="59">
                  <a:moveTo>
                    <a:pt x="38" y="0"/>
                  </a:moveTo>
                  <a:cubicBezTo>
                    <a:pt x="36" y="0"/>
                    <a:pt x="34" y="1"/>
                    <a:pt x="32" y="1"/>
                  </a:cubicBezTo>
                  <a:cubicBezTo>
                    <a:pt x="32" y="1"/>
                    <a:pt x="31" y="1"/>
                    <a:pt x="31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8"/>
                    <a:pt x="9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3" y="13"/>
                    <a:pt x="3" y="13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1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5" y="16"/>
                    <a:pt x="5" y="16"/>
                  </a:cubicBezTo>
                  <a:cubicBezTo>
                    <a:pt x="7" y="16"/>
                    <a:pt x="7" y="16"/>
                    <a:pt x="8" y="18"/>
                  </a:cubicBezTo>
                  <a:cubicBezTo>
                    <a:pt x="7" y="21"/>
                    <a:pt x="11" y="25"/>
                    <a:pt x="7" y="2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7" y="28"/>
                    <a:pt x="8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10" y="33"/>
                    <a:pt x="11" y="33"/>
                  </a:cubicBezTo>
                  <a:cubicBezTo>
                    <a:pt x="11" y="34"/>
                    <a:pt x="11" y="34"/>
                    <a:pt x="9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2"/>
                    <a:pt x="3" y="42"/>
                    <a:pt x="4" y="46"/>
                  </a:cubicBezTo>
                  <a:cubicBezTo>
                    <a:pt x="5" y="46"/>
                    <a:pt x="6" y="46"/>
                    <a:pt x="6" y="46"/>
                  </a:cubicBezTo>
                  <a:cubicBezTo>
                    <a:pt x="6" y="47"/>
                    <a:pt x="6" y="48"/>
                    <a:pt x="5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2"/>
                    <a:pt x="5" y="52"/>
                  </a:cubicBezTo>
                  <a:cubicBezTo>
                    <a:pt x="6" y="53"/>
                    <a:pt x="6" y="56"/>
                    <a:pt x="7" y="57"/>
                  </a:cubicBezTo>
                  <a:cubicBezTo>
                    <a:pt x="7" y="57"/>
                    <a:pt x="7" y="57"/>
                    <a:pt x="8" y="57"/>
                  </a:cubicBezTo>
                  <a:cubicBezTo>
                    <a:pt x="8" y="57"/>
                    <a:pt x="9" y="57"/>
                    <a:pt x="11" y="56"/>
                  </a:cubicBezTo>
                  <a:cubicBezTo>
                    <a:pt x="11" y="56"/>
                    <a:pt x="11" y="57"/>
                    <a:pt x="10" y="57"/>
                  </a:cubicBezTo>
                  <a:cubicBezTo>
                    <a:pt x="12" y="59"/>
                    <a:pt x="12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9" y="55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9" y="52"/>
                    <a:pt x="20" y="51"/>
                    <a:pt x="20" y="49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6"/>
                    <a:pt x="22" y="45"/>
                    <a:pt x="22" y="45"/>
                  </a:cubicBezTo>
                  <a:cubicBezTo>
                    <a:pt x="29" y="45"/>
                    <a:pt x="29" y="44"/>
                    <a:pt x="34" y="39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6" y="39"/>
                    <a:pt x="36" y="39"/>
                  </a:cubicBezTo>
                  <a:cubicBezTo>
                    <a:pt x="43" y="38"/>
                    <a:pt x="43" y="37"/>
                    <a:pt x="48" y="34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3" y="32"/>
                    <a:pt x="43" y="32"/>
                    <a:pt x="44" y="30"/>
                  </a:cubicBezTo>
                  <a:cubicBezTo>
                    <a:pt x="46" y="32"/>
                    <a:pt x="47" y="33"/>
                    <a:pt x="47" y="33"/>
                  </a:cubicBezTo>
                  <a:cubicBezTo>
                    <a:pt x="48" y="33"/>
                    <a:pt x="48" y="32"/>
                    <a:pt x="48" y="32"/>
                  </a:cubicBezTo>
                  <a:cubicBezTo>
                    <a:pt x="48" y="31"/>
                    <a:pt x="48" y="30"/>
                    <a:pt x="48" y="29"/>
                  </a:cubicBezTo>
                  <a:cubicBezTo>
                    <a:pt x="46" y="29"/>
                    <a:pt x="46" y="28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8"/>
                    <a:pt x="48" y="27"/>
                    <a:pt x="48" y="26"/>
                  </a:cubicBezTo>
                  <a:cubicBezTo>
                    <a:pt x="47" y="26"/>
                    <a:pt x="47" y="26"/>
                    <a:pt x="46" y="26"/>
                  </a:cubicBezTo>
                  <a:cubicBezTo>
                    <a:pt x="46" y="26"/>
                    <a:pt x="46" y="26"/>
                    <a:pt x="45" y="26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5"/>
                    <a:pt x="46" y="25"/>
                    <a:pt x="46" y="25"/>
                  </a:cubicBezTo>
                  <a:cubicBezTo>
                    <a:pt x="47" y="25"/>
                    <a:pt x="48" y="24"/>
                    <a:pt x="49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20"/>
                    <a:pt x="49" y="19"/>
                    <a:pt x="50" y="19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6"/>
                    <a:pt x="47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9" y="16"/>
                    <a:pt x="49" y="17"/>
                    <a:pt x="50" y="17"/>
                  </a:cubicBezTo>
                  <a:cubicBezTo>
                    <a:pt x="50" y="17"/>
                    <a:pt x="50" y="17"/>
                    <a:pt x="50" y="15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7" y="13"/>
                    <a:pt x="47" y="13"/>
                    <a:pt x="46" y="13"/>
                  </a:cubicBezTo>
                  <a:cubicBezTo>
                    <a:pt x="46" y="11"/>
                    <a:pt x="47" y="11"/>
                    <a:pt x="47" y="11"/>
                  </a:cubicBezTo>
                  <a:cubicBezTo>
                    <a:pt x="47" y="10"/>
                    <a:pt x="47" y="10"/>
                    <a:pt x="47" y="9"/>
                  </a:cubicBezTo>
                  <a:cubicBezTo>
                    <a:pt x="49" y="9"/>
                    <a:pt x="49" y="9"/>
                    <a:pt x="49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8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7" y="8"/>
                    <a:pt x="48" y="8"/>
                    <a:pt x="48" y="8"/>
                  </a:cubicBezTo>
                  <a:cubicBezTo>
                    <a:pt x="48" y="8"/>
                    <a:pt x="48" y="8"/>
                    <a:pt x="49" y="8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7"/>
                    <a:pt x="48" y="7"/>
                    <a:pt x="47" y="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1" y="6"/>
                    <a:pt x="51" y="6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4"/>
                    <a:pt x="50" y="4"/>
                    <a:pt x="49" y="4"/>
                  </a:cubicBezTo>
                  <a:cubicBezTo>
                    <a:pt x="48" y="4"/>
                    <a:pt x="48" y="4"/>
                    <a:pt x="47" y="4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6" y="5"/>
                    <a:pt x="46" y="5"/>
                    <a:pt x="46" y="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4" y="6"/>
                    <a:pt x="44" y="6"/>
                    <a:pt x="43" y="7"/>
                  </a:cubicBezTo>
                  <a:cubicBezTo>
                    <a:pt x="43" y="6"/>
                    <a:pt x="43" y="6"/>
                    <a:pt x="44" y="5"/>
                  </a:cubicBezTo>
                  <a:cubicBezTo>
                    <a:pt x="44" y="4"/>
                    <a:pt x="44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4"/>
                    <a:pt x="42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0" y="4"/>
                    <a:pt x="40" y="4"/>
                    <a:pt x="38" y="4"/>
                  </a:cubicBezTo>
                  <a:cubicBezTo>
                    <a:pt x="39" y="3"/>
                    <a:pt x="39" y="3"/>
                    <a:pt x="40" y="3"/>
                  </a:cubicBezTo>
                  <a:cubicBezTo>
                    <a:pt x="40" y="3"/>
                    <a:pt x="41" y="3"/>
                    <a:pt x="41" y="3"/>
                  </a:cubicBezTo>
                  <a:cubicBezTo>
                    <a:pt x="41" y="3"/>
                    <a:pt x="41" y="3"/>
                    <a:pt x="42" y="3"/>
                  </a:cubicBezTo>
                  <a:cubicBezTo>
                    <a:pt x="43" y="3"/>
                    <a:pt x="43" y="3"/>
                    <a:pt x="44" y="3"/>
                  </a:cubicBezTo>
                  <a:cubicBezTo>
                    <a:pt x="44" y="3"/>
                    <a:pt x="41" y="0"/>
                    <a:pt x="38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137"/>
            <p:cNvSpPr/>
            <p:nvPr/>
          </p:nvSpPr>
          <p:spPr bwMode="auto">
            <a:xfrm>
              <a:off x="4316413" y="1962150"/>
              <a:ext cx="38100" cy="174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138"/>
            <p:cNvSpPr/>
            <p:nvPr/>
          </p:nvSpPr>
          <p:spPr bwMode="auto">
            <a:xfrm>
              <a:off x="4994276" y="1589088"/>
              <a:ext cx="149225" cy="746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" y="0"/>
                </a:cxn>
                <a:cxn ang="0">
                  <a:pos x="10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6" y="7"/>
                </a:cxn>
                <a:cxn ang="0">
                  <a:pos x="7" y="8"/>
                </a:cxn>
                <a:cxn ang="0">
                  <a:pos x="9" y="8"/>
                </a:cxn>
                <a:cxn ang="0">
                  <a:pos x="13" y="6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2" y="0"/>
                </a:cxn>
              </a:cxnLst>
              <a:rect l="0" t="0" r="r" b="b"/>
              <a:pathLst>
                <a:path w="16" h="8"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6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10" y="7"/>
                    <a:pt x="11" y="6"/>
                    <a:pt x="13" y="6"/>
                  </a:cubicBezTo>
                  <a:cubicBezTo>
                    <a:pt x="13" y="6"/>
                    <a:pt x="14" y="6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139"/>
            <p:cNvSpPr/>
            <p:nvPr/>
          </p:nvSpPr>
          <p:spPr bwMode="auto">
            <a:xfrm>
              <a:off x="5235576" y="1858963"/>
              <a:ext cx="84138" cy="841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1" y="7"/>
                </a:cxn>
                <a:cxn ang="0">
                  <a:pos x="1" y="9"/>
                </a:cxn>
                <a:cxn ang="0">
                  <a:pos x="3" y="9"/>
                </a:cxn>
                <a:cxn ang="0">
                  <a:pos x="7" y="7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8" y="2"/>
                </a:cxn>
                <a:cxn ang="0">
                  <a:pos x="6" y="0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4" y="8"/>
                    <a:pt x="6" y="8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1"/>
                    <a:pt x="7" y="0"/>
                    <a:pt x="6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140"/>
            <p:cNvSpPr/>
            <p:nvPr/>
          </p:nvSpPr>
          <p:spPr bwMode="auto">
            <a:xfrm>
              <a:off x="5291138" y="1765300"/>
              <a:ext cx="149225" cy="21431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0" y="8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3" y="11"/>
                </a:cxn>
                <a:cxn ang="0">
                  <a:pos x="5" y="10"/>
                </a:cxn>
                <a:cxn ang="0">
                  <a:pos x="6" y="11"/>
                </a:cxn>
                <a:cxn ang="0">
                  <a:pos x="7" y="14"/>
                </a:cxn>
                <a:cxn ang="0">
                  <a:pos x="5" y="14"/>
                </a:cxn>
                <a:cxn ang="0">
                  <a:pos x="5" y="17"/>
                </a:cxn>
                <a:cxn ang="0">
                  <a:pos x="5" y="19"/>
                </a:cxn>
                <a:cxn ang="0">
                  <a:pos x="7" y="19"/>
                </a:cxn>
                <a:cxn ang="0">
                  <a:pos x="9" y="18"/>
                </a:cxn>
                <a:cxn ang="0">
                  <a:pos x="8" y="20"/>
                </a:cxn>
                <a:cxn ang="0">
                  <a:pos x="4" y="22"/>
                </a:cxn>
                <a:cxn ang="0">
                  <a:pos x="8" y="22"/>
                </a:cxn>
                <a:cxn ang="0">
                  <a:pos x="9" y="20"/>
                </a:cxn>
                <a:cxn ang="0">
                  <a:pos x="14" y="21"/>
                </a:cxn>
                <a:cxn ang="0">
                  <a:pos x="16" y="19"/>
                </a:cxn>
                <a:cxn ang="0">
                  <a:pos x="16" y="16"/>
                </a:cxn>
                <a:cxn ang="0">
                  <a:pos x="13" y="15"/>
                </a:cxn>
                <a:cxn ang="0">
                  <a:pos x="12" y="13"/>
                </a:cxn>
                <a:cxn ang="0">
                  <a:pos x="9" y="10"/>
                </a:cxn>
                <a:cxn ang="0">
                  <a:pos x="7" y="7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6" y="4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6" y="15"/>
                    <a:pt x="6" y="16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2"/>
                    <a:pt x="7" y="22"/>
                    <a:pt x="8" y="22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3" y="21"/>
                    <a:pt x="14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8"/>
                    <a:pt x="16" y="17"/>
                    <a:pt x="16" y="16"/>
                  </a:cubicBezTo>
                  <a:cubicBezTo>
                    <a:pt x="16" y="16"/>
                    <a:pt x="16" y="16"/>
                    <a:pt x="15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141"/>
            <p:cNvSpPr/>
            <p:nvPr/>
          </p:nvSpPr>
          <p:spPr bwMode="auto">
            <a:xfrm>
              <a:off x="5254626" y="1244600"/>
              <a:ext cx="55563" cy="269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6" y="11"/>
                </a:cxn>
                <a:cxn ang="0">
                  <a:pos x="12" y="1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7" y="5"/>
                </a:cxn>
                <a:cxn ang="0">
                  <a:pos x="17" y="11"/>
                </a:cxn>
                <a:cxn ang="0">
                  <a:pos x="12" y="11"/>
                </a:cxn>
                <a:cxn ang="0">
                  <a:pos x="17" y="11"/>
                </a:cxn>
                <a:cxn ang="0">
                  <a:pos x="23" y="11"/>
                </a:cxn>
                <a:cxn ang="0">
                  <a:pos x="23" y="11"/>
                </a:cxn>
                <a:cxn ang="0">
                  <a:pos x="29" y="17"/>
                </a:cxn>
                <a:cxn ang="0">
                  <a:pos x="35" y="17"/>
                </a:cxn>
                <a:cxn ang="0">
                  <a:pos x="29" y="11"/>
                </a:cxn>
                <a:cxn ang="0">
                  <a:pos x="35" y="11"/>
                </a:cxn>
                <a:cxn ang="0">
                  <a:pos x="35" y="5"/>
                </a:cxn>
                <a:cxn ang="0">
                  <a:pos x="29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2" y="0"/>
                </a:cxn>
              </a:cxnLst>
              <a:rect l="0" t="0" r="r" b="b"/>
              <a:pathLst>
                <a:path w="35" h="17">
                  <a:moveTo>
                    <a:pt x="12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11"/>
                  </a:lnTo>
                  <a:lnTo>
                    <a:pt x="12" y="1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7" y="5"/>
                  </a:lnTo>
                  <a:lnTo>
                    <a:pt x="17" y="11"/>
                  </a:lnTo>
                  <a:lnTo>
                    <a:pt x="12" y="11"/>
                  </a:lnTo>
                  <a:lnTo>
                    <a:pt x="17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9" y="17"/>
                  </a:lnTo>
                  <a:lnTo>
                    <a:pt x="35" y="17"/>
                  </a:lnTo>
                  <a:lnTo>
                    <a:pt x="29" y="11"/>
                  </a:lnTo>
                  <a:lnTo>
                    <a:pt x="35" y="11"/>
                  </a:lnTo>
                  <a:lnTo>
                    <a:pt x="35" y="5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142"/>
            <p:cNvSpPr/>
            <p:nvPr/>
          </p:nvSpPr>
          <p:spPr bwMode="auto">
            <a:xfrm>
              <a:off x="5254626" y="1244600"/>
              <a:ext cx="55563" cy="269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6" y="11"/>
                </a:cxn>
                <a:cxn ang="0">
                  <a:pos x="12" y="1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7" y="5"/>
                </a:cxn>
                <a:cxn ang="0">
                  <a:pos x="17" y="11"/>
                </a:cxn>
                <a:cxn ang="0">
                  <a:pos x="12" y="11"/>
                </a:cxn>
                <a:cxn ang="0">
                  <a:pos x="17" y="11"/>
                </a:cxn>
                <a:cxn ang="0">
                  <a:pos x="23" y="11"/>
                </a:cxn>
                <a:cxn ang="0">
                  <a:pos x="23" y="11"/>
                </a:cxn>
                <a:cxn ang="0">
                  <a:pos x="29" y="17"/>
                </a:cxn>
                <a:cxn ang="0">
                  <a:pos x="35" y="17"/>
                </a:cxn>
                <a:cxn ang="0">
                  <a:pos x="29" y="11"/>
                </a:cxn>
                <a:cxn ang="0">
                  <a:pos x="35" y="11"/>
                </a:cxn>
                <a:cxn ang="0">
                  <a:pos x="35" y="5"/>
                </a:cxn>
                <a:cxn ang="0">
                  <a:pos x="29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2" y="0"/>
                </a:cxn>
              </a:cxnLst>
              <a:rect l="0" t="0" r="r" b="b"/>
              <a:pathLst>
                <a:path w="35" h="17">
                  <a:moveTo>
                    <a:pt x="12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11"/>
                  </a:lnTo>
                  <a:lnTo>
                    <a:pt x="12" y="1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7" y="5"/>
                  </a:lnTo>
                  <a:lnTo>
                    <a:pt x="17" y="11"/>
                  </a:lnTo>
                  <a:lnTo>
                    <a:pt x="12" y="11"/>
                  </a:lnTo>
                  <a:lnTo>
                    <a:pt x="17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9" y="17"/>
                  </a:lnTo>
                  <a:lnTo>
                    <a:pt x="35" y="17"/>
                  </a:lnTo>
                  <a:lnTo>
                    <a:pt x="29" y="11"/>
                  </a:lnTo>
                  <a:lnTo>
                    <a:pt x="35" y="11"/>
                  </a:lnTo>
                  <a:lnTo>
                    <a:pt x="35" y="5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2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143"/>
            <p:cNvSpPr/>
            <p:nvPr/>
          </p:nvSpPr>
          <p:spPr bwMode="auto">
            <a:xfrm>
              <a:off x="5532438" y="1830388"/>
              <a:ext cx="9525" cy="1905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Freeform: Shape 144"/>
            <p:cNvSpPr/>
            <p:nvPr/>
          </p:nvSpPr>
          <p:spPr bwMode="auto">
            <a:xfrm>
              <a:off x="5541963" y="1820863"/>
              <a:ext cx="28575" cy="1905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Freeform: Shape 145"/>
            <p:cNvSpPr/>
            <p:nvPr/>
          </p:nvSpPr>
          <p:spPr bwMode="auto">
            <a:xfrm>
              <a:off x="5561013" y="1820863"/>
              <a:ext cx="952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Freeform: Shape 146"/>
            <p:cNvSpPr/>
            <p:nvPr/>
          </p:nvSpPr>
          <p:spPr bwMode="auto">
            <a:xfrm>
              <a:off x="5411788" y="1169988"/>
              <a:ext cx="55563" cy="17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7D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Freeform: Shape 147"/>
            <p:cNvSpPr/>
            <p:nvPr/>
          </p:nvSpPr>
          <p:spPr bwMode="auto">
            <a:xfrm>
              <a:off x="5467351" y="1177925"/>
              <a:ext cx="55563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7D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Freeform: Shape 148"/>
            <p:cNvSpPr/>
            <p:nvPr/>
          </p:nvSpPr>
          <p:spPr bwMode="auto">
            <a:xfrm>
              <a:off x="5486401" y="1187450"/>
              <a:ext cx="65088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4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DAD7D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Freeform: Shape 149"/>
            <p:cNvSpPr/>
            <p:nvPr/>
          </p:nvSpPr>
          <p:spPr bwMode="auto">
            <a:xfrm>
              <a:off x="6415088" y="2687638"/>
              <a:ext cx="9525" cy="746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6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4"/>
                </a:cxn>
                <a:cxn ang="0">
                  <a:pos x="1" y="0"/>
                </a:cxn>
              </a:cxnLst>
              <a:rect l="0" t="0" r="r" b="b"/>
              <a:pathLst>
                <a:path w="1" h="8">
                  <a:moveTo>
                    <a:pt x="1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4"/>
                    <a:pt x="1" y="1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150"/>
            <p:cNvSpPr/>
            <p:nvPr/>
          </p:nvSpPr>
          <p:spPr bwMode="auto">
            <a:xfrm>
              <a:off x="5597526" y="2166938"/>
              <a:ext cx="28575" cy="460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2" y="1"/>
                </a:cxn>
                <a:cxn ang="0">
                  <a:pos x="1" y="0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151"/>
            <p:cNvSpPr/>
            <p:nvPr/>
          </p:nvSpPr>
          <p:spPr bwMode="auto">
            <a:xfrm>
              <a:off x="5597526" y="2128838"/>
              <a:ext cx="19050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18"/>
                </a:cxn>
                <a:cxn ang="0">
                  <a:pos x="6" y="18"/>
                </a:cxn>
                <a:cxn ang="0">
                  <a:pos x="12" y="6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0" y="6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152"/>
            <p:cNvSpPr/>
            <p:nvPr/>
          </p:nvSpPr>
          <p:spPr bwMode="auto">
            <a:xfrm>
              <a:off x="5597526" y="2128838"/>
              <a:ext cx="19050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18"/>
                </a:cxn>
                <a:cxn ang="0">
                  <a:pos x="6" y="18"/>
                </a:cxn>
                <a:cxn ang="0">
                  <a:pos x="12" y="6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0" y="6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153"/>
            <p:cNvSpPr/>
            <p:nvPr/>
          </p:nvSpPr>
          <p:spPr bwMode="auto">
            <a:xfrm>
              <a:off x="5672138" y="2222500"/>
              <a:ext cx="46038" cy="3651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23" y="23"/>
                </a:cxn>
                <a:cxn ang="0">
                  <a:pos x="29" y="23"/>
                </a:cxn>
                <a:cxn ang="0">
                  <a:pos x="29" y="12"/>
                </a:cxn>
                <a:cxn ang="0">
                  <a:pos x="29" y="6"/>
                </a:cxn>
                <a:cxn ang="0">
                  <a:pos x="29" y="0"/>
                </a:cxn>
              </a:cxnLst>
              <a:rect l="0" t="0" r="r" b="b"/>
              <a:pathLst>
                <a:path w="29" h="23">
                  <a:moveTo>
                    <a:pt x="29" y="0"/>
                  </a:moveTo>
                  <a:lnTo>
                    <a:pt x="6" y="6"/>
                  </a:lnTo>
                  <a:lnTo>
                    <a:pt x="0" y="12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23" y="23"/>
                  </a:lnTo>
                  <a:lnTo>
                    <a:pt x="29" y="23"/>
                  </a:lnTo>
                  <a:lnTo>
                    <a:pt x="29" y="12"/>
                  </a:lnTo>
                  <a:lnTo>
                    <a:pt x="29" y="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154"/>
            <p:cNvSpPr/>
            <p:nvPr/>
          </p:nvSpPr>
          <p:spPr bwMode="auto">
            <a:xfrm>
              <a:off x="5672138" y="2222500"/>
              <a:ext cx="46038" cy="3651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23" y="23"/>
                </a:cxn>
                <a:cxn ang="0">
                  <a:pos x="29" y="23"/>
                </a:cxn>
                <a:cxn ang="0">
                  <a:pos x="29" y="12"/>
                </a:cxn>
                <a:cxn ang="0">
                  <a:pos x="29" y="6"/>
                </a:cxn>
                <a:cxn ang="0">
                  <a:pos x="29" y="0"/>
                </a:cxn>
              </a:cxnLst>
              <a:rect l="0" t="0" r="r" b="b"/>
              <a:pathLst>
                <a:path w="29" h="23">
                  <a:moveTo>
                    <a:pt x="29" y="0"/>
                  </a:moveTo>
                  <a:lnTo>
                    <a:pt x="6" y="6"/>
                  </a:lnTo>
                  <a:lnTo>
                    <a:pt x="0" y="12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23" y="23"/>
                  </a:lnTo>
                  <a:lnTo>
                    <a:pt x="29" y="23"/>
                  </a:lnTo>
                  <a:lnTo>
                    <a:pt x="29" y="12"/>
                  </a:lnTo>
                  <a:lnTo>
                    <a:pt x="29" y="6"/>
                  </a:lnTo>
                  <a:lnTo>
                    <a:pt x="29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155"/>
            <p:cNvSpPr/>
            <p:nvPr/>
          </p:nvSpPr>
          <p:spPr bwMode="auto">
            <a:xfrm>
              <a:off x="5857876" y="2268538"/>
              <a:ext cx="1905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156"/>
            <p:cNvSpPr/>
            <p:nvPr/>
          </p:nvSpPr>
          <p:spPr bwMode="auto">
            <a:xfrm>
              <a:off x="5876926" y="2268538"/>
              <a:ext cx="17463" cy="95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157"/>
            <p:cNvSpPr/>
            <p:nvPr/>
          </p:nvSpPr>
          <p:spPr bwMode="auto">
            <a:xfrm>
              <a:off x="5978526" y="2251075"/>
              <a:ext cx="19050" cy="269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158"/>
            <p:cNvSpPr/>
            <p:nvPr/>
          </p:nvSpPr>
          <p:spPr bwMode="auto">
            <a:xfrm>
              <a:off x="5095876" y="1216025"/>
              <a:ext cx="1328738" cy="2432050"/>
            </a:xfrm>
            <a:custGeom>
              <a:avLst/>
              <a:gdLst/>
              <a:ahLst/>
              <a:cxnLst>
                <a:cxn ang="0">
                  <a:pos x="124" y="166"/>
                </a:cxn>
                <a:cxn ang="0">
                  <a:pos x="124" y="133"/>
                </a:cxn>
                <a:cxn ang="0">
                  <a:pos x="95" y="82"/>
                </a:cxn>
                <a:cxn ang="0">
                  <a:pos x="95" y="93"/>
                </a:cxn>
                <a:cxn ang="0">
                  <a:pos x="88" y="84"/>
                </a:cxn>
                <a:cxn ang="0">
                  <a:pos x="106" y="85"/>
                </a:cxn>
                <a:cxn ang="0">
                  <a:pos x="113" y="93"/>
                </a:cxn>
                <a:cxn ang="0">
                  <a:pos x="111" y="96"/>
                </a:cxn>
                <a:cxn ang="0">
                  <a:pos x="109" y="92"/>
                </a:cxn>
                <a:cxn ang="0">
                  <a:pos x="105" y="87"/>
                </a:cxn>
                <a:cxn ang="0">
                  <a:pos x="60" y="30"/>
                </a:cxn>
                <a:cxn ang="0">
                  <a:pos x="67" y="38"/>
                </a:cxn>
                <a:cxn ang="0">
                  <a:pos x="39" y="21"/>
                </a:cxn>
                <a:cxn ang="0">
                  <a:pos x="46" y="25"/>
                </a:cxn>
                <a:cxn ang="0">
                  <a:pos x="56" y="4"/>
                </a:cxn>
                <a:cxn ang="0">
                  <a:pos x="41" y="5"/>
                </a:cxn>
                <a:cxn ang="0">
                  <a:pos x="25" y="8"/>
                </a:cxn>
                <a:cxn ang="0">
                  <a:pos x="18" y="5"/>
                </a:cxn>
                <a:cxn ang="0">
                  <a:pos x="14" y="6"/>
                </a:cxn>
                <a:cxn ang="0">
                  <a:pos x="13" y="13"/>
                </a:cxn>
                <a:cxn ang="0">
                  <a:pos x="41" y="26"/>
                </a:cxn>
                <a:cxn ang="0">
                  <a:pos x="39" y="30"/>
                </a:cxn>
                <a:cxn ang="0">
                  <a:pos x="39" y="38"/>
                </a:cxn>
                <a:cxn ang="0">
                  <a:pos x="38" y="57"/>
                </a:cxn>
                <a:cxn ang="0">
                  <a:pos x="52" y="66"/>
                </a:cxn>
                <a:cxn ang="0">
                  <a:pos x="50" y="49"/>
                </a:cxn>
                <a:cxn ang="0">
                  <a:pos x="53" y="46"/>
                </a:cxn>
                <a:cxn ang="0">
                  <a:pos x="61" y="55"/>
                </a:cxn>
                <a:cxn ang="0">
                  <a:pos x="62" y="68"/>
                </a:cxn>
                <a:cxn ang="0">
                  <a:pos x="47" y="71"/>
                </a:cxn>
                <a:cxn ang="0">
                  <a:pos x="32" y="83"/>
                </a:cxn>
                <a:cxn ang="0">
                  <a:pos x="35" y="93"/>
                </a:cxn>
                <a:cxn ang="0">
                  <a:pos x="23" y="114"/>
                </a:cxn>
                <a:cxn ang="0">
                  <a:pos x="40" y="104"/>
                </a:cxn>
                <a:cxn ang="0">
                  <a:pos x="58" y="99"/>
                </a:cxn>
                <a:cxn ang="0">
                  <a:pos x="67" y="101"/>
                </a:cxn>
                <a:cxn ang="0">
                  <a:pos x="77" y="107"/>
                </a:cxn>
                <a:cxn ang="0">
                  <a:pos x="77" y="102"/>
                </a:cxn>
                <a:cxn ang="0">
                  <a:pos x="85" y="99"/>
                </a:cxn>
                <a:cxn ang="0">
                  <a:pos x="97" y="109"/>
                </a:cxn>
                <a:cxn ang="0">
                  <a:pos x="79" y="120"/>
                </a:cxn>
                <a:cxn ang="0">
                  <a:pos x="40" y="116"/>
                </a:cxn>
                <a:cxn ang="0">
                  <a:pos x="10" y="154"/>
                </a:cxn>
                <a:cxn ang="0">
                  <a:pos x="38" y="187"/>
                </a:cxn>
                <a:cxn ang="0">
                  <a:pos x="64" y="209"/>
                </a:cxn>
                <a:cxn ang="0">
                  <a:pos x="61" y="249"/>
                </a:cxn>
                <a:cxn ang="0">
                  <a:pos x="86" y="244"/>
                </a:cxn>
                <a:cxn ang="0">
                  <a:pos x="99" y="238"/>
                </a:cxn>
                <a:cxn ang="0">
                  <a:pos x="113" y="222"/>
                </a:cxn>
                <a:cxn ang="0">
                  <a:pos x="112" y="196"/>
                </a:cxn>
                <a:cxn ang="0">
                  <a:pos x="123" y="173"/>
                </a:cxn>
                <a:cxn ang="0">
                  <a:pos x="126" y="167"/>
                </a:cxn>
                <a:cxn ang="0">
                  <a:pos x="115" y="166"/>
                </a:cxn>
                <a:cxn ang="0">
                  <a:pos x="104" y="138"/>
                </a:cxn>
                <a:cxn ang="0">
                  <a:pos x="116" y="162"/>
                </a:cxn>
                <a:cxn ang="0">
                  <a:pos x="128" y="148"/>
                </a:cxn>
                <a:cxn ang="0">
                  <a:pos x="131" y="136"/>
                </a:cxn>
                <a:cxn ang="0">
                  <a:pos x="134" y="127"/>
                </a:cxn>
                <a:cxn ang="0">
                  <a:pos x="138" y="152"/>
                </a:cxn>
                <a:cxn ang="0">
                  <a:pos x="142" y="128"/>
                </a:cxn>
                <a:cxn ang="0">
                  <a:pos x="52" y="1"/>
                </a:cxn>
              </a:cxnLst>
              <a:rect l="0" t="0" r="r" b="b"/>
              <a:pathLst>
                <a:path w="143" h="261"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122" y="173"/>
                  </a:moveTo>
                  <a:cubicBezTo>
                    <a:pt x="122" y="172"/>
                    <a:pt x="122" y="172"/>
                    <a:pt x="123" y="171"/>
                  </a:cubicBezTo>
                  <a:cubicBezTo>
                    <a:pt x="123" y="171"/>
                    <a:pt x="123" y="171"/>
                    <a:pt x="123" y="171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2" y="173"/>
                    <a:pt x="122" y="173"/>
                    <a:pt x="122" y="173"/>
                  </a:cubicBezTo>
                  <a:moveTo>
                    <a:pt x="124" y="169"/>
                  </a:moveTo>
                  <a:cubicBezTo>
                    <a:pt x="123" y="169"/>
                    <a:pt x="123" y="169"/>
                    <a:pt x="123" y="169"/>
                  </a:cubicBezTo>
                  <a:cubicBezTo>
                    <a:pt x="123" y="168"/>
                    <a:pt x="124" y="167"/>
                    <a:pt x="124" y="166"/>
                  </a:cubicBezTo>
                  <a:cubicBezTo>
                    <a:pt x="124" y="166"/>
                    <a:pt x="124" y="166"/>
                    <a:pt x="124" y="166"/>
                  </a:cubicBezTo>
                  <a:cubicBezTo>
                    <a:pt x="124" y="166"/>
                    <a:pt x="124" y="166"/>
                    <a:pt x="125" y="168"/>
                  </a:cubicBezTo>
                  <a:cubicBezTo>
                    <a:pt x="124" y="168"/>
                    <a:pt x="124" y="168"/>
                    <a:pt x="124" y="169"/>
                  </a:cubicBezTo>
                  <a:cubicBezTo>
                    <a:pt x="124" y="169"/>
                    <a:pt x="124" y="169"/>
                    <a:pt x="124" y="169"/>
                  </a:cubicBezTo>
                  <a:moveTo>
                    <a:pt x="121" y="128"/>
                  </a:moveTo>
                  <a:cubicBezTo>
                    <a:pt x="117" y="124"/>
                    <a:pt x="117" y="124"/>
                    <a:pt x="118" y="121"/>
                  </a:cubicBezTo>
                  <a:cubicBezTo>
                    <a:pt x="121" y="122"/>
                    <a:pt x="122" y="125"/>
                    <a:pt x="124" y="127"/>
                  </a:cubicBezTo>
                  <a:cubicBezTo>
                    <a:pt x="125" y="130"/>
                    <a:pt x="125" y="130"/>
                    <a:pt x="125" y="130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3"/>
                    <a:pt x="125" y="133"/>
                    <a:pt x="124" y="133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3" y="133"/>
                    <a:pt x="123" y="133"/>
                    <a:pt x="123" y="133"/>
                  </a:cubicBezTo>
                  <a:cubicBezTo>
                    <a:pt x="123" y="132"/>
                    <a:pt x="123" y="131"/>
                    <a:pt x="122" y="130"/>
                  </a:cubicBezTo>
                  <a:cubicBezTo>
                    <a:pt x="122" y="129"/>
                    <a:pt x="122" y="129"/>
                    <a:pt x="122" y="129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1" y="128"/>
                    <a:pt x="121" y="128"/>
                    <a:pt x="121" y="128"/>
                  </a:cubicBezTo>
                  <a:moveTo>
                    <a:pt x="92" y="86"/>
                  </a:moveTo>
                  <a:cubicBezTo>
                    <a:pt x="91" y="84"/>
                    <a:pt x="91" y="84"/>
                    <a:pt x="91" y="84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6"/>
                    <a:pt x="96" y="87"/>
                    <a:pt x="97" y="87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100" y="89"/>
                    <a:pt x="100" y="89"/>
                    <a:pt x="100" y="89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97" y="95"/>
                    <a:pt x="97" y="95"/>
                    <a:pt x="97" y="95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87"/>
                    <a:pt x="94" y="86"/>
                    <a:pt x="94" y="86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3" y="86"/>
                    <a:pt x="92" y="86"/>
                  </a:cubicBezTo>
                  <a:moveTo>
                    <a:pt x="109" y="89"/>
                  </a:moveTo>
                  <a:cubicBezTo>
                    <a:pt x="109" y="88"/>
                    <a:pt x="109" y="88"/>
                    <a:pt x="109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2"/>
                    <a:pt x="105" y="82"/>
                    <a:pt x="105" y="82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10" y="82"/>
                    <a:pt x="110" y="82"/>
                    <a:pt x="110" y="82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09" y="84"/>
                    <a:pt x="109" y="84"/>
                    <a:pt x="109" y="84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09" y="87"/>
                    <a:pt x="109" y="87"/>
                    <a:pt x="109" y="87"/>
                  </a:cubicBezTo>
                  <a:cubicBezTo>
                    <a:pt x="111" y="89"/>
                    <a:pt x="111" y="89"/>
                    <a:pt x="111" y="89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5" y="95"/>
                    <a:pt x="115" y="95"/>
                    <a:pt x="115" y="95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118" y="103"/>
                    <a:pt x="118" y="103"/>
                    <a:pt x="118" y="103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5" y="104"/>
                    <a:pt x="115" y="104"/>
                    <a:pt x="115" y="104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13" y="100"/>
                    <a:pt x="113" y="100"/>
                    <a:pt x="113" y="100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10" y="92"/>
                    <a:pt x="110" y="92"/>
                    <a:pt x="110" y="92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09" y="92"/>
                    <a:pt x="109" y="92"/>
                    <a:pt x="109" y="92"/>
                  </a:cubicBezTo>
                  <a:cubicBezTo>
                    <a:pt x="109" y="92"/>
                    <a:pt x="109" y="92"/>
                    <a:pt x="109" y="92"/>
                  </a:cubicBezTo>
                  <a:cubicBezTo>
                    <a:pt x="109" y="93"/>
                    <a:pt x="110" y="93"/>
                    <a:pt x="110" y="93"/>
                  </a:cubicBezTo>
                  <a:cubicBezTo>
                    <a:pt x="110" y="93"/>
                    <a:pt x="110" y="93"/>
                    <a:pt x="110" y="93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07" y="89"/>
                    <a:pt x="107" y="89"/>
                    <a:pt x="107" y="89"/>
                  </a:cubicBezTo>
                  <a:cubicBezTo>
                    <a:pt x="107" y="89"/>
                    <a:pt x="107" y="89"/>
                    <a:pt x="107" y="89"/>
                  </a:cubicBezTo>
                  <a:cubicBezTo>
                    <a:pt x="107" y="89"/>
                    <a:pt x="107" y="89"/>
                    <a:pt x="107" y="89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6" y="87"/>
                    <a:pt x="106" y="87"/>
                    <a:pt x="106" y="87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9" y="89"/>
                    <a:pt x="109" y="89"/>
                    <a:pt x="109" y="89"/>
                  </a:cubicBezTo>
                  <a:moveTo>
                    <a:pt x="71" y="33"/>
                  </a:moveTo>
                  <a:cubicBezTo>
                    <a:pt x="69" y="33"/>
                    <a:pt x="68" y="32"/>
                    <a:pt x="67" y="30"/>
                  </a:cubicBezTo>
                  <a:cubicBezTo>
                    <a:pt x="68" y="30"/>
                    <a:pt x="69" y="30"/>
                    <a:pt x="71" y="31"/>
                  </a:cubicBezTo>
                  <a:cubicBezTo>
                    <a:pt x="71" y="32"/>
                    <a:pt x="71" y="32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moveTo>
                    <a:pt x="64" y="36"/>
                  </a:moveTo>
                  <a:cubicBezTo>
                    <a:pt x="65" y="36"/>
                    <a:pt x="66" y="36"/>
                    <a:pt x="66" y="36"/>
                  </a:cubicBezTo>
                  <a:cubicBezTo>
                    <a:pt x="67" y="33"/>
                    <a:pt x="67" y="33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1" y="29"/>
                    <a:pt x="62" y="29"/>
                    <a:pt x="63" y="29"/>
                  </a:cubicBezTo>
                  <a:cubicBezTo>
                    <a:pt x="63" y="29"/>
                    <a:pt x="64" y="29"/>
                    <a:pt x="65" y="29"/>
                  </a:cubicBezTo>
                  <a:cubicBezTo>
                    <a:pt x="66" y="30"/>
                    <a:pt x="67" y="31"/>
                    <a:pt x="67" y="32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8" y="39"/>
                    <a:pt x="68" y="39"/>
                    <a:pt x="67" y="38"/>
                  </a:cubicBezTo>
                  <a:cubicBezTo>
                    <a:pt x="67" y="39"/>
                    <a:pt x="67" y="39"/>
                    <a:pt x="67" y="40"/>
                  </a:cubicBezTo>
                  <a:cubicBezTo>
                    <a:pt x="68" y="40"/>
                    <a:pt x="69" y="40"/>
                    <a:pt x="69" y="40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68" y="42"/>
                    <a:pt x="67" y="41"/>
                    <a:pt x="66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0" y="36"/>
                    <a:pt x="60" y="36"/>
                    <a:pt x="59" y="35"/>
                  </a:cubicBezTo>
                  <a:cubicBezTo>
                    <a:pt x="61" y="35"/>
                    <a:pt x="62" y="36"/>
                    <a:pt x="64" y="36"/>
                  </a:cubicBezTo>
                  <a:moveTo>
                    <a:pt x="44" y="25"/>
                  </a:move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0" y="23"/>
                    <a:pt x="39" y="21"/>
                  </a:cubicBezTo>
                  <a:cubicBezTo>
                    <a:pt x="41" y="21"/>
                    <a:pt x="41" y="21"/>
                    <a:pt x="42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5" y="24"/>
                    <a:pt x="46" y="24"/>
                    <a:pt x="47" y="25"/>
                  </a:cubicBezTo>
                  <a:cubicBezTo>
                    <a:pt x="47" y="24"/>
                    <a:pt x="46" y="24"/>
                    <a:pt x="46" y="23"/>
                  </a:cubicBezTo>
                  <a:cubicBezTo>
                    <a:pt x="55" y="27"/>
                    <a:pt x="55" y="27"/>
                    <a:pt x="56" y="28"/>
                  </a:cubicBezTo>
                  <a:cubicBezTo>
                    <a:pt x="56" y="29"/>
                    <a:pt x="55" y="29"/>
                    <a:pt x="55" y="29"/>
                  </a:cubicBezTo>
                  <a:cubicBezTo>
                    <a:pt x="54" y="29"/>
                    <a:pt x="52" y="28"/>
                    <a:pt x="50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6"/>
                    <a:pt x="45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3" y="2"/>
                    <a:pt x="55" y="3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7" y="5"/>
                    <a:pt x="58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6"/>
                    <a:pt x="57" y="6"/>
                    <a:pt x="55" y="5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4" y="5"/>
                    <a:pt x="56" y="6"/>
                  </a:cubicBezTo>
                  <a:cubicBezTo>
                    <a:pt x="58" y="8"/>
                    <a:pt x="58" y="8"/>
                    <a:pt x="58" y="9"/>
                  </a:cubicBezTo>
                  <a:cubicBezTo>
                    <a:pt x="50" y="5"/>
                    <a:pt x="46" y="4"/>
                    <a:pt x="43" y="4"/>
                  </a:cubicBezTo>
                  <a:cubicBezTo>
                    <a:pt x="42" y="4"/>
                    <a:pt x="41" y="4"/>
                    <a:pt x="41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39" y="6"/>
                  </a:cubicBezTo>
                  <a:cubicBezTo>
                    <a:pt x="38" y="6"/>
                    <a:pt x="37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7"/>
                    <a:pt x="35" y="7"/>
                  </a:cubicBezTo>
                  <a:cubicBezTo>
                    <a:pt x="35" y="7"/>
                    <a:pt x="34" y="7"/>
                    <a:pt x="34" y="7"/>
                  </a:cubicBezTo>
                  <a:cubicBezTo>
                    <a:pt x="34" y="7"/>
                    <a:pt x="33" y="7"/>
                    <a:pt x="33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1" y="6"/>
                    <a:pt x="20" y="6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16" y="4"/>
                    <a:pt x="16" y="4"/>
                    <a:pt x="16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2" y="7"/>
                    <a:pt x="9" y="9"/>
                    <a:pt x="6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" y="10"/>
                    <a:pt x="1" y="10"/>
                    <a:pt x="0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2" y="13"/>
                    <a:pt x="4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9" y="15"/>
                    <a:pt x="9" y="15"/>
                    <a:pt x="9" y="1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2" y="13"/>
                    <a:pt x="12" y="13"/>
                    <a:pt x="13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4" y="12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6"/>
                    <a:pt x="17" y="17"/>
                    <a:pt x="18" y="19"/>
                  </a:cubicBezTo>
                  <a:cubicBezTo>
                    <a:pt x="26" y="22"/>
                    <a:pt x="26" y="22"/>
                    <a:pt x="33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7" y="25"/>
                    <a:pt x="37" y="25"/>
                    <a:pt x="39" y="2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2" y="26"/>
                    <a:pt x="42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8" y="46"/>
                    <a:pt x="38" y="46"/>
                  </a:cubicBezTo>
                  <a:cubicBezTo>
                    <a:pt x="38" y="46"/>
                    <a:pt x="38" y="47"/>
                    <a:pt x="37" y="48"/>
                  </a:cubicBezTo>
                  <a:cubicBezTo>
                    <a:pt x="37" y="48"/>
                    <a:pt x="35" y="49"/>
                    <a:pt x="35" y="49"/>
                  </a:cubicBezTo>
                  <a:cubicBezTo>
                    <a:pt x="34" y="51"/>
                    <a:pt x="34" y="51"/>
                    <a:pt x="37" y="55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4" y="64"/>
                    <a:pt x="55" y="6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0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2" y="39"/>
                    <a:pt x="53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0"/>
                    <a:pt x="55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6" y="50"/>
                    <a:pt x="56" y="51"/>
                    <a:pt x="57" y="52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61" y="52"/>
                    <a:pt x="63" y="52"/>
                    <a:pt x="64" y="51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4"/>
                    <a:pt x="65" y="54"/>
                    <a:pt x="65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59"/>
                    <a:pt x="65" y="60"/>
                    <a:pt x="65" y="60"/>
                  </a:cubicBezTo>
                  <a:cubicBezTo>
                    <a:pt x="64" y="60"/>
                    <a:pt x="62" y="60"/>
                    <a:pt x="61" y="60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1" y="68"/>
                    <a:pt x="60" y="67"/>
                    <a:pt x="59" y="67"/>
                  </a:cubicBezTo>
                  <a:cubicBezTo>
                    <a:pt x="58" y="68"/>
                    <a:pt x="57" y="69"/>
                    <a:pt x="55" y="70"/>
                  </a:cubicBezTo>
                  <a:cubicBezTo>
                    <a:pt x="55" y="69"/>
                    <a:pt x="54" y="69"/>
                    <a:pt x="53" y="69"/>
                  </a:cubicBezTo>
                  <a:cubicBezTo>
                    <a:pt x="51" y="69"/>
                    <a:pt x="50" y="69"/>
                    <a:pt x="49" y="69"/>
                  </a:cubicBezTo>
                  <a:cubicBezTo>
                    <a:pt x="46" y="69"/>
                    <a:pt x="46" y="68"/>
                    <a:pt x="46" y="66"/>
                  </a:cubicBezTo>
                  <a:cubicBezTo>
                    <a:pt x="46" y="65"/>
                    <a:pt x="47" y="65"/>
                    <a:pt x="47" y="64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5" y="62"/>
                    <a:pt x="45" y="63"/>
                    <a:pt x="44" y="63"/>
                  </a:cubicBezTo>
                  <a:cubicBezTo>
                    <a:pt x="44" y="64"/>
                    <a:pt x="44" y="65"/>
                    <a:pt x="44" y="65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0" y="78"/>
                    <a:pt x="40" y="78"/>
                    <a:pt x="37" y="79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23" y="112"/>
                    <a:pt x="23" y="113"/>
                    <a:pt x="23" y="114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4" y="114"/>
                    <a:pt x="35" y="114"/>
                    <a:pt x="36" y="114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9" y="111"/>
                    <a:pt x="39" y="111"/>
                    <a:pt x="39" y="111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96"/>
                    <a:pt x="51" y="96"/>
                    <a:pt x="52" y="95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4" y="94"/>
                    <a:pt x="54" y="94"/>
                    <a:pt x="55" y="95"/>
                  </a:cubicBezTo>
                  <a:cubicBezTo>
                    <a:pt x="55" y="96"/>
                    <a:pt x="56" y="97"/>
                    <a:pt x="56" y="98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3" y="101"/>
                    <a:pt x="63" y="101"/>
                    <a:pt x="63" y="101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7" y="108"/>
                    <a:pt x="67" y="108"/>
                    <a:pt x="67" y="108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9" y="108"/>
                    <a:pt x="69" y="107"/>
                    <a:pt x="70" y="106"/>
                  </a:cubicBezTo>
                  <a:cubicBezTo>
                    <a:pt x="70" y="106"/>
                    <a:pt x="69" y="105"/>
                    <a:pt x="69" y="104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70" y="103"/>
                    <a:pt x="70" y="103"/>
                    <a:pt x="71" y="103"/>
                  </a:cubicBezTo>
                  <a:cubicBezTo>
                    <a:pt x="72" y="103"/>
                    <a:pt x="72" y="103"/>
                    <a:pt x="72" y="103"/>
                  </a:cubicBezTo>
                  <a:cubicBezTo>
                    <a:pt x="70" y="101"/>
                    <a:pt x="69" y="101"/>
                    <a:pt x="67" y="101"/>
                  </a:cubicBezTo>
                  <a:cubicBezTo>
                    <a:pt x="67" y="100"/>
                    <a:pt x="67" y="100"/>
                    <a:pt x="66" y="99"/>
                  </a:cubicBezTo>
                  <a:cubicBezTo>
                    <a:pt x="63" y="99"/>
                    <a:pt x="63" y="99"/>
                    <a:pt x="62" y="95"/>
                  </a:cubicBezTo>
                  <a:cubicBezTo>
                    <a:pt x="58" y="94"/>
                    <a:pt x="58" y="93"/>
                    <a:pt x="57" y="91"/>
                  </a:cubicBezTo>
                  <a:cubicBezTo>
                    <a:pt x="58" y="91"/>
                    <a:pt x="58" y="91"/>
                    <a:pt x="59" y="90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6" y="97"/>
                    <a:pt x="73" y="100"/>
                    <a:pt x="76" y="106"/>
                  </a:cubicBezTo>
                  <a:cubicBezTo>
                    <a:pt x="77" y="106"/>
                    <a:pt x="77" y="106"/>
                    <a:pt x="78" y="106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7" y="109"/>
                    <a:pt x="78" y="111"/>
                    <a:pt x="80" y="111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80" y="109"/>
                    <a:pt x="80" y="108"/>
                    <a:pt x="80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0" y="105"/>
                    <a:pt x="80" y="105"/>
                    <a:pt x="80" y="105"/>
                  </a:cubicBezTo>
                  <a:cubicBezTo>
                    <a:pt x="79" y="105"/>
                    <a:pt x="78" y="104"/>
                    <a:pt x="78" y="104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80" y="100"/>
                    <a:pt x="81" y="100"/>
                    <a:pt x="82" y="100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84" y="100"/>
                    <a:pt x="85" y="99"/>
                    <a:pt x="85" y="99"/>
                  </a:cubicBezTo>
                  <a:cubicBezTo>
                    <a:pt x="86" y="99"/>
                    <a:pt x="87" y="99"/>
                    <a:pt x="88" y="100"/>
                  </a:cubicBezTo>
                  <a:cubicBezTo>
                    <a:pt x="88" y="100"/>
                    <a:pt x="87" y="100"/>
                    <a:pt x="87" y="101"/>
                  </a:cubicBezTo>
                  <a:cubicBezTo>
                    <a:pt x="84" y="101"/>
                    <a:pt x="84" y="101"/>
                    <a:pt x="83" y="103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5" y="104"/>
                    <a:pt x="85" y="104"/>
                    <a:pt x="85" y="104"/>
                  </a:cubicBezTo>
                  <a:cubicBezTo>
                    <a:pt x="85" y="104"/>
                    <a:pt x="85" y="105"/>
                    <a:pt x="85" y="106"/>
                  </a:cubicBezTo>
                  <a:cubicBezTo>
                    <a:pt x="88" y="110"/>
                    <a:pt x="88" y="110"/>
                    <a:pt x="92" y="110"/>
                  </a:cubicBezTo>
                  <a:cubicBezTo>
                    <a:pt x="92" y="110"/>
                    <a:pt x="91" y="110"/>
                    <a:pt x="91" y="109"/>
                  </a:cubicBezTo>
                  <a:cubicBezTo>
                    <a:pt x="92" y="109"/>
                    <a:pt x="92" y="109"/>
                    <a:pt x="93" y="109"/>
                  </a:cubicBezTo>
                  <a:cubicBezTo>
                    <a:pt x="93" y="109"/>
                    <a:pt x="94" y="110"/>
                    <a:pt x="94" y="110"/>
                  </a:cubicBezTo>
                  <a:cubicBezTo>
                    <a:pt x="95" y="110"/>
                    <a:pt x="95" y="110"/>
                    <a:pt x="96" y="110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9" y="108"/>
                    <a:pt x="99" y="108"/>
                    <a:pt x="99" y="108"/>
                  </a:cubicBezTo>
                  <a:cubicBezTo>
                    <a:pt x="100" y="108"/>
                    <a:pt x="100" y="108"/>
                    <a:pt x="100" y="108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100" y="112"/>
                    <a:pt x="101" y="114"/>
                    <a:pt x="100" y="121"/>
                  </a:cubicBezTo>
                  <a:cubicBezTo>
                    <a:pt x="98" y="122"/>
                    <a:pt x="98" y="122"/>
                    <a:pt x="97" y="122"/>
                  </a:cubicBezTo>
                  <a:cubicBezTo>
                    <a:pt x="97" y="122"/>
                    <a:pt x="96" y="122"/>
                    <a:pt x="96" y="121"/>
                  </a:cubicBezTo>
                  <a:cubicBezTo>
                    <a:pt x="93" y="121"/>
                    <a:pt x="91" y="123"/>
                    <a:pt x="89" y="123"/>
                  </a:cubicBezTo>
                  <a:cubicBezTo>
                    <a:pt x="89" y="123"/>
                    <a:pt x="88" y="122"/>
                    <a:pt x="88" y="122"/>
                  </a:cubicBezTo>
                  <a:cubicBezTo>
                    <a:pt x="87" y="122"/>
                    <a:pt x="87" y="122"/>
                    <a:pt x="86" y="122"/>
                  </a:cubicBezTo>
                  <a:cubicBezTo>
                    <a:pt x="86" y="122"/>
                    <a:pt x="86" y="122"/>
                    <a:pt x="85" y="122"/>
                  </a:cubicBezTo>
                  <a:cubicBezTo>
                    <a:pt x="82" y="120"/>
                    <a:pt x="82" y="120"/>
                    <a:pt x="79" y="120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73" y="124"/>
                    <a:pt x="73" y="124"/>
                    <a:pt x="71" y="124"/>
                  </a:cubicBezTo>
                  <a:cubicBezTo>
                    <a:pt x="68" y="121"/>
                    <a:pt x="63" y="122"/>
                    <a:pt x="60" y="118"/>
                  </a:cubicBezTo>
                  <a:cubicBezTo>
                    <a:pt x="60" y="118"/>
                    <a:pt x="61" y="117"/>
                    <a:pt x="61" y="116"/>
                  </a:cubicBezTo>
                  <a:cubicBezTo>
                    <a:pt x="61" y="116"/>
                    <a:pt x="60" y="115"/>
                    <a:pt x="60" y="115"/>
                  </a:cubicBezTo>
                  <a:cubicBezTo>
                    <a:pt x="60" y="115"/>
                    <a:pt x="60" y="114"/>
                    <a:pt x="60" y="114"/>
                  </a:cubicBezTo>
                  <a:cubicBezTo>
                    <a:pt x="61" y="113"/>
                    <a:pt x="61" y="113"/>
                    <a:pt x="61" y="113"/>
                  </a:cubicBezTo>
                  <a:cubicBezTo>
                    <a:pt x="60" y="112"/>
                    <a:pt x="59" y="112"/>
                    <a:pt x="59" y="111"/>
                  </a:cubicBezTo>
                  <a:cubicBezTo>
                    <a:pt x="43" y="115"/>
                    <a:pt x="41" y="116"/>
                    <a:pt x="40" y="11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39" y="116"/>
                    <a:pt x="38" y="117"/>
                    <a:pt x="38" y="118"/>
                  </a:cubicBezTo>
                  <a:cubicBezTo>
                    <a:pt x="36" y="118"/>
                    <a:pt x="34" y="118"/>
                    <a:pt x="33" y="118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1" y="117"/>
                    <a:pt x="31" y="117"/>
                    <a:pt x="26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3" y="134"/>
                    <a:pt x="14" y="136"/>
                    <a:pt x="12" y="143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1"/>
                    <a:pt x="8" y="151"/>
                    <a:pt x="8" y="152"/>
                  </a:cubicBezTo>
                  <a:cubicBezTo>
                    <a:pt x="8" y="152"/>
                    <a:pt x="9" y="153"/>
                    <a:pt x="10" y="154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9" y="156"/>
                    <a:pt x="10" y="157"/>
                    <a:pt x="10" y="157"/>
                  </a:cubicBezTo>
                  <a:cubicBezTo>
                    <a:pt x="8" y="164"/>
                    <a:pt x="8" y="164"/>
                    <a:pt x="8" y="165"/>
                  </a:cubicBezTo>
                  <a:cubicBezTo>
                    <a:pt x="8" y="168"/>
                    <a:pt x="9" y="171"/>
                    <a:pt x="9" y="171"/>
                  </a:cubicBezTo>
                  <a:cubicBezTo>
                    <a:pt x="11" y="173"/>
                    <a:pt x="11" y="173"/>
                    <a:pt x="16" y="179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9" y="183"/>
                    <a:pt x="19" y="183"/>
                    <a:pt x="19" y="183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4" y="188"/>
                    <a:pt x="26" y="188"/>
                    <a:pt x="28" y="188"/>
                  </a:cubicBezTo>
                  <a:cubicBezTo>
                    <a:pt x="30" y="188"/>
                    <a:pt x="31" y="188"/>
                    <a:pt x="33" y="187"/>
                  </a:cubicBezTo>
                  <a:cubicBezTo>
                    <a:pt x="35" y="187"/>
                    <a:pt x="36" y="187"/>
                    <a:pt x="38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9" y="187"/>
                    <a:pt x="40" y="187"/>
                    <a:pt x="40" y="187"/>
                  </a:cubicBezTo>
                  <a:cubicBezTo>
                    <a:pt x="50" y="185"/>
                    <a:pt x="53" y="184"/>
                    <a:pt x="54" y="184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61" y="187"/>
                    <a:pt x="61" y="187"/>
                    <a:pt x="62" y="187"/>
                  </a:cubicBezTo>
                  <a:cubicBezTo>
                    <a:pt x="62" y="190"/>
                    <a:pt x="62" y="190"/>
                    <a:pt x="61" y="195"/>
                  </a:cubicBezTo>
                  <a:cubicBezTo>
                    <a:pt x="60" y="197"/>
                    <a:pt x="60" y="197"/>
                    <a:pt x="60" y="19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1" y="201"/>
                    <a:pt x="63" y="203"/>
                    <a:pt x="64" y="205"/>
                  </a:cubicBezTo>
                  <a:cubicBezTo>
                    <a:pt x="65" y="207"/>
                    <a:pt x="65" y="207"/>
                    <a:pt x="65" y="207"/>
                  </a:cubicBezTo>
                  <a:cubicBezTo>
                    <a:pt x="65" y="208"/>
                    <a:pt x="65" y="208"/>
                    <a:pt x="64" y="209"/>
                  </a:cubicBezTo>
                  <a:cubicBezTo>
                    <a:pt x="66" y="212"/>
                    <a:pt x="66" y="212"/>
                    <a:pt x="66" y="212"/>
                  </a:cubicBezTo>
                  <a:cubicBezTo>
                    <a:pt x="65" y="214"/>
                    <a:pt x="65" y="214"/>
                    <a:pt x="65" y="214"/>
                  </a:cubicBezTo>
                  <a:cubicBezTo>
                    <a:pt x="66" y="220"/>
                    <a:pt x="62" y="223"/>
                    <a:pt x="61" y="228"/>
                  </a:cubicBezTo>
                  <a:cubicBezTo>
                    <a:pt x="60" y="228"/>
                    <a:pt x="60" y="228"/>
                    <a:pt x="60" y="229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0" y="230"/>
                    <a:pt x="60" y="230"/>
                    <a:pt x="60" y="230"/>
                  </a:cubicBezTo>
                  <a:cubicBezTo>
                    <a:pt x="60" y="231"/>
                    <a:pt x="60" y="231"/>
                    <a:pt x="60" y="231"/>
                  </a:cubicBezTo>
                  <a:cubicBezTo>
                    <a:pt x="60" y="231"/>
                    <a:pt x="60" y="231"/>
                    <a:pt x="60" y="231"/>
                  </a:cubicBezTo>
                  <a:cubicBezTo>
                    <a:pt x="60" y="232"/>
                    <a:pt x="60" y="232"/>
                    <a:pt x="60" y="232"/>
                  </a:cubicBezTo>
                  <a:cubicBezTo>
                    <a:pt x="60" y="232"/>
                    <a:pt x="60" y="232"/>
                    <a:pt x="60" y="232"/>
                  </a:cubicBezTo>
                  <a:cubicBezTo>
                    <a:pt x="59" y="232"/>
                    <a:pt x="59" y="232"/>
                    <a:pt x="59" y="232"/>
                  </a:cubicBezTo>
                  <a:cubicBezTo>
                    <a:pt x="61" y="235"/>
                    <a:pt x="61" y="235"/>
                    <a:pt x="61" y="249"/>
                  </a:cubicBezTo>
                  <a:cubicBezTo>
                    <a:pt x="61" y="250"/>
                    <a:pt x="61" y="250"/>
                    <a:pt x="61" y="250"/>
                  </a:cubicBezTo>
                  <a:cubicBezTo>
                    <a:pt x="61" y="250"/>
                    <a:pt x="61" y="250"/>
                    <a:pt x="61" y="250"/>
                  </a:cubicBezTo>
                  <a:cubicBezTo>
                    <a:pt x="61" y="251"/>
                    <a:pt x="61" y="252"/>
                    <a:pt x="61" y="253"/>
                  </a:cubicBezTo>
                  <a:cubicBezTo>
                    <a:pt x="61" y="255"/>
                    <a:pt x="61" y="255"/>
                    <a:pt x="61" y="255"/>
                  </a:cubicBezTo>
                  <a:cubicBezTo>
                    <a:pt x="61" y="256"/>
                    <a:pt x="61" y="256"/>
                    <a:pt x="60" y="258"/>
                  </a:cubicBezTo>
                  <a:cubicBezTo>
                    <a:pt x="60" y="259"/>
                    <a:pt x="60" y="260"/>
                    <a:pt x="60" y="260"/>
                  </a:cubicBezTo>
                  <a:cubicBezTo>
                    <a:pt x="61" y="261"/>
                    <a:pt x="61" y="261"/>
                    <a:pt x="61" y="261"/>
                  </a:cubicBezTo>
                  <a:cubicBezTo>
                    <a:pt x="61" y="261"/>
                    <a:pt x="61" y="261"/>
                    <a:pt x="70" y="259"/>
                  </a:cubicBezTo>
                  <a:cubicBezTo>
                    <a:pt x="72" y="258"/>
                    <a:pt x="72" y="258"/>
                    <a:pt x="72" y="258"/>
                  </a:cubicBezTo>
                  <a:cubicBezTo>
                    <a:pt x="76" y="255"/>
                    <a:pt x="79" y="251"/>
                    <a:pt x="83" y="248"/>
                  </a:cubicBezTo>
                  <a:cubicBezTo>
                    <a:pt x="85" y="245"/>
                    <a:pt x="85" y="245"/>
                    <a:pt x="85" y="245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90" y="240"/>
                    <a:pt x="90" y="240"/>
                    <a:pt x="90" y="240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2" y="234"/>
                    <a:pt x="93" y="232"/>
                    <a:pt x="94" y="231"/>
                  </a:cubicBezTo>
                  <a:cubicBezTo>
                    <a:pt x="95" y="231"/>
                    <a:pt x="95" y="232"/>
                    <a:pt x="95" y="232"/>
                  </a:cubicBezTo>
                  <a:cubicBezTo>
                    <a:pt x="95" y="233"/>
                    <a:pt x="96" y="233"/>
                    <a:pt x="97" y="233"/>
                  </a:cubicBezTo>
                  <a:cubicBezTo>
                    <a:pt x="97" y="234"/>
                    <a:pt x="97" y="234"/>
                    <a:pt x="97" y="234"/>
                  </a:cubicBezTo>
                  <a:cubicBezTo>
                    <a:pt x="98" y="234"/>
                    <a:pt x="98" y="234"/>
                    <a:pt x="98" y="234"/>
                  </a:cubicBezTo>
                  <a:cubicBezTo>
                    <a:pt x="97" y="235"/>
                    <a:pt x="97" y="236"/>
                    <a:pt x="96" y="236"/>
                  </a:cubicBezTo>
                  <a:cubicBezTo>
                    <a:pt x="97" y="237"/>
                    <a:pt x="97" y="237"/>
                    <a:pt x="97" y="237"/>
                  </a:cubicBezTo>
                  <a:cubicBezTo>
                    <a:pt x="97" y="237"/>
                    <a:pt x="98" y="238"/>
                    <a:pt x="99" y="238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99" y="240"/>
                    <a:pt x="99" y="240"/>
                    <a:pt x="99" y="241"/>
                  </a:cubicBezTo>
                  <a:cubicBezTo>
                    <a:pt x="100" y="241"/>
                    <a:pt x="100" y="241"/>
                    <a:pt x="100" y="241"/>
                  </a:cubicBezTo>
                  <a:cubicBezTo>
                    <a:pt x="101" y="241"/>
                    <a:pt x="101" y="240"/>
                    <a:pt x="103" y="239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37"/>
                    <a:pt x="105" y="236"/>
                    <a:pt x="105" y="235"/>
                  </a:cubicBezTo>
                  <a:cubicBezTo>
                    <a:pt x="106" y="234"/>
                    <a:pt x="107" y="233"/>
                    <a:pt x="108" y="231"/>
                  </a:cubicBezTo>
                  <a:cubicBezTo>
                    <a:pt x="110" y="228"/>
                    <a:pt x="112" y="226"/>
                    <a:pt x="114" y="223"/>
                  </a:cubicBezTo>
                  <a:cubicBezTo>
                    <a:pt x="113" y="224"/>
                    <a:pt x="113" y="224"/>
                    <a:pt x="113" y="224"/>
                  </a:cubicBezTo>
                  <a:cubicBezTo>
                    <a:pt x="113" y="222"/>
                    <a:pt x="113" y="222"/>
                    <a:pt x="113" y="222"/>
                  </a:cubicBezTo>
                  <a:cubicBezTo>
                    <a:pt x="116" y="219"/>
                    <a:pt x="117" y="215"/>
                    <a:pt x="117" y="214"/>
                  </a:cubicBezTo>
                  <a:cubicBezTo>
                    <a:pt x="116" y="214"/>
                    <a:pt x="116" y="214"/>
                    <a:pt x="116" y="214"/>
                  </a:cubicBezTo>
                  <a:cubicBezTo>
                    <a:pt x="116" y="211"/>
                    <a:pt x="116" y="211"/>
                    <a:pt x="114" y="209"/>
                  </a:cubicBezTo>
                  <a:cubicBezTo>
                    <a:pt x="114" y="209"/>
                    <a:pt x="112" y="206"/>
                    <a:pt x="114" y="203"/>
                  </a:cubicBezTo>
                  <a:cubicBezTo>
                    <a:pt x="114" y="202"/>
                    <a:pt x="114" y="202"/>
                    <a:pt x="114" y="202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3" y="200"/>
                    <a:pt x="113" y="200"/>
                    <a:pt x="113" y="200"/>
                  </a:cubicBezTo>
                  <a:cubicBezTo>
                    <a:pt x="113" y="201"/>
                    <a:pt x="113" y="201"/>
                    <a:pt x="113" y="201"/>
                  </a:cubicBezTo>
                  <a:cubicBezTo>
                    <a:pt x="112" y="201"/>
                    <a:pt x="112" y="201"/>
                    <a:pt x="113" y="199"/>
                  </a:cubicBezTo>
                  <a:cubicBezTo>
                    <a:pt x="113" y="198"/>
                    <a:pt x="113" y="198"/>
                    <a:pt x="113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10" y="196"/>
                    <a:pt x="109" y="197"/>
                    <a:pt x="109" y="197"/>
                  </a:cubicBezTo>
                  <a:cubicBezTo>
                    <a:pt x="111" y="193"/>
                    <a:pt x="113" y="190"/>
                    <a:pt x="116" y="186"/>
                  </a:cubicBezTo>
                  <a:cubicBezTo>
                    <a:pt x="116" y="188"/>
                    <a:pt x="117" y="189"/>
                    <a:pt x="117" y="189"/>
                  </a:cubicBezTo>
                  <a:cubicBezTo>
                    <a:pt x="117" y="188"/>
                    <a:pt x="117" y="188"/>
                    <a:pt x="117" y="187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7" y="184"/>
                    <a:pt x="118" y="182"/>
                    <a:pt x="119" y="181"/>
                  </a:cubicBezTo>
                  <a:cubicBezTo>
                    <a:pt x="119" y="179"/>
                    <a:pt x="120" y="17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21" y="177"/>
                    <a:pt x="121" y="177"/>
                    <a:pt x="122" y="177"/>
                  </a:cubicBezTo>
                  <a:cubicBezTo>
                    <a:pt x="122" y="177"/>
                    <a:pt x="122" y="177"/>
                    <a:pt x="122" y="176"/>
                  </a:cubicBezTo>
                  <a:cubicBezTo>
                    <a:pt x="123" y="175"/>
                    <a:pt x="123" y="175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3" y="176"/>
                    <a:pt x="123" y="176"/>
                    <a:pt x="123" y="176"/>
                  </a:cubicBezTo>
                  <a:cubicBezTo>
                    <a:pt x="123" y="179"/>
                    <a:pt x="123" y="179"/>
                    <a:pt x="123" y="179"/>
                  </a:cubicBezTo>
                  <a:cubicBezTo>
                    <a:pt x="123" y="179"/>
                    <a:pt x="123" y="179"/>
                    <a:pt x="123" y="179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6"/>
                    <a:pt x="124" y="176"/>
                    <a:pt x="124" y="176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74"/>
                    <a:pt x="125" y="174"/>
                    <a:pt x="125" y="172"/>
                  </a:cubicBezTo>
                  <a:cubicBezTo>
                    <a:pt x="125" y="171"/>
                    <a:pt x="125" y="171"/>
                    <a:pt x="126" y="170"/>
                  </a:cubicBezTo>
                  <a:cubicBezTo>
                    <a:pt x="126" y="169"/>
                    <a:pt x="125" y="169"/>
                    <a:pt x="125" y="168"/>
                  </a:cubicBezTo>
                  <a:cubicBezTo>
                    <a:pt x="125" y="168"/>
                    <a:pt x="125" y="167"/>
                    <a:pt x="126" y="167"/>
                  </a:cubicBezTo>
                  <a:cubicBezTo>
                    <a:pt x="126" y="165"/>
                    <a:pt x="126" y="165"/>
                    <a:pt x="126" y="165"/>
                  </a:cubicBezTo>
                  <a:cubicBezTo>
                    <a:pt x="124" y="164"/>
                    <a:pt x="124" y="164"/>
                    <a:pt x="124" y="164"/>
                  </a:cubicBezTo>
                  <a:cubicBezTo>
                    <a:pt x="124" y="164"/>
                    <a:pt x="124" y="164"/>
                    <a:pt x="124" y="164"/>
                  </a:cubicBezTo>
                  <a:cubicBezTo>
                    <a:pt x="124" y="163"/>
                    <a:pt x="124" y="163"/>
                    <a:pt x="124" y="162"/>
                  </a:cubicBezTo>
                  <a:cubicBezTo>
                    <a:pt x="123" y="162"/>
                    <a:pt x="122" y="163"/>
                    <a:pt x="121" y="164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0" y="163"/>
                    <a:pt x="120" y="163"/>
                    <a:pt x="120" y="163"/>
                  </a:cubicBezTo>
                  <a:cubicBezTo>
                    <a:pt x="120" y="163"/>
                    <a:pt x="120" y="163"/>
                    <a:pt x="120" y="163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19" y="166"/>
                    <a:pt x="117" y="167"/>
                    <a:pt x="117" y="167"/>
                  </a:cubicBezTo>
                  <a:cubicBezTo>
                    <a:pt x="116" y="165"/>
                    <a:pt x="116" y="165"/>
                    <a:pt x="116" y="165"/>
                  </a:cubicBezTo>
                  <a:cubicBezTo>
                    <a:pt x="115" y="166"/>
                    <a:pt x="115" y="166"/>
                    <a:pt x="115" y="166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4" y="160"/>
                    <a:pt x="114" y="160"/>
                    <a:pt x="114" y="160"/>
                  </a:cubicBezTo>
                  <a:cubicBezTo>
                    <a:pt x="112" y="158"/>
                    <a:pt x="112" y="158"/>
                    <a:pt x="112" y="158"/>
                  </a:cubicBezTo>
                  <a:cubicBezTo>
                    <a:pt x="110" y="157"/>
                    <a:pt x="110" y="157"/>
                    <a:pt x="110" y="157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04" y="140"/>
                    <a:pt x="104" y="140"/>
                    <a:pt x="104" y="140"/>
                  </a:cubicBezTo>
                  <a:cubicBezTo>
                    <a:pt x="104" y="138"/>
                    <a:pt x="104" y="138"/>
                    <a:pt x="104" y="138"/>
                  </a:cubicBezTo>
                  <a:cubicBezTo>
                    <a:pt x="100" y="132"/>
                    <a:pt x="100" y="132"/>
                    <a:pt x="101" y="129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30"/>
                    <a:pt x="105" y="133"/>
                    <a:pt x="106" y="136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8" y="138"/>
                    <a:pt x="108" y="138"/>
                    <a:pt x="109" y="143"/>
                  </a:cubicBezTo>
                  <a:cubicBezTo>
                    <a:pt x="110" y="145"/>
                    <a:pt x="110" y="145"/>
                    <a:pt x="110" y="145"/>
                  </a:cubicBezTo>
                  <a:cubicBezTo>
                    <a:pt x="111" y="145"/>
                    <a:pt x="111" y="145"/>
                    <a:pt x="111" y="145"/>
                  </a:cubicBezTo>
                  <a:cubicBezTo>
                    <a:pt x="114" y="153"/>
                    <a:pt x="114" y="153"/>
                    <a:pt x="115" y="157"/>
                  </a:cubicBezTo>
                  <a:cubicBezTo>
                    <a:pt x="115" y="160"/>
                    <a:pt x="115" y="160"/>
                    <a:pt x="115" y="160"/>
                  </a:cubicBezTo>
                  <a:cubicBezTo>
                    <a:pt x="116" y="162"/>
                    <a:pt x="116" y="162"/>
                    <a:pt x="116" y="162"/>
                  </a:cubicBezTo>
                  <a:cubicBezTo>
                    <a:pt x="116" y="162"/>
                    <a:pt x="116" y="162"/>
                    <a:pt x="116" y="162"/>
                  </a:cubicBezTo>
                  <a:cubicBezTo>
                    <a:pt x="116" y="162"/>
                    <a:pt x="116" y="162"/>
                    <a:pt x="116" y="162"/>
                  </a:cubicBezTo>
                  <a:cubicBezTo>
                    <a:pt x="116" y="164"/>
                    <a:pt x="116" y="164"/>
                    <a:pt x="116" y="164"/>
                  </a:cubicBezTo>
                  <a:cubicBezTo>
                    <a:pt x="116" y="166"/>
                    <a:pt x="116" y="166"/>
                    <a:pt x="116" y="166"/>
                  </a:cubicBezTo>
                  <a:cubicBezTo>
                    <a:pt x="117" y="163"/>
                    <a:pt x="117" y="163"/>
                    <a:pt x="117" y="163"/>
                  </a:cubicBezTo>
                  <a:cubicBezTo>
                    <a:pt x="117" y="161"/>
                    <a:pt x="117" y="161"/>
                    <a:pt x="117" y="161"/>
                  </a:cubicBezTo>
                  <a:cubicBezTo>
                    <a:pt x="118" y="161"/>
                    <a:pt x="119" y="160"/>
                    <a:pt x="120" y="159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21" y="158"/>
                    <a:pt x="122" y="158"/>
                    <a:pt x="122" y="157"/>
                  </a:cubicBezTo>
                  <a:cubicBezTo>
                    <a:pt x="123" y="156"/>
                    <a:pt x="124" y="154"/>
                    <a:pt x="125" y="152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50"/>
                    <a:pt x="127" y="150"/>
                    <a:pt x="127" y="150"/>
                  </a:cubicBezTo>
                  <a:cubicBezTo>
                    <a:pt x="128" y="149"/>
                    <a:pt x="128" y="148"/>
                    <a:pt x="128" y="147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29" y="149"/>
                    <a:pt x="129" y="150"/>
                    <a:pt x="130" y="151"/>
                  </a:cubicBezTo>
                  <a:cubicBezTo>
                    <a:pt x="130" y="150"/>
                    <a:pt x="130" y="150"/>
                    <a:pt x="130" y="150"/>
                  </a:cubicBezTo>
                  <a:cubicBezTo>
                    <a:pt x="129" y="149"/>
                    <a:pt x="129" y="149"/>
                    <a:pt x="129" y="148"/>
                  </a:cubicBezTo>
                  <a:cubicBezTo>
                    <a:pt x="129" y="148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1" y="138"/>
                    <a:pt x="131" y="138"/>
                    <a:pt x="131" y="138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7" y="129"/>
                    <a:pt x="127" y="129"/>
                    <a:pt x="127" y="129"/>
                  </a:cubicBezTo>
                  <a:cubicBezTo>
                    <a:pt x="126" y="130"/>
                    <a:pt x="126" y="130"/>
                    <a:pt x="126" y="130"/>
                  </a:cubicBezTo>
                  <a:cubicBezTo>
                    <a:pt x="126" y="127"/>
                    <a:pt x="126" y="127"/>
                    <a:pt x="126" y="127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7" y="126"/>
                    <a:pt x="127" y="127"/>
                  </a:cubicBezTo>
                  <a:cubicBezTo>
                    <a:pt x="128" y="129"/>
                    <a:pt x="128" y="129"/>
                    <a:pt x="129" y="129"/>
                  </a:cubicBezTo>
                  <a:cubicBezTo>
                    <a:pt x="131" y="129"/>
                    <a:pt x="132" y="128"/>
                    <a:pt x="134" y="127"/>
                  </a:cubicBezTo>
                  <a:cubicBezTo>
                    <a:pt x="134" y="127"/>
                    <a:pt x="134" y="127"/>
                    <a:pt x="134" y="127"/>
                  </a:cubicBezTo>
                  <a:cubicBezTo>
                    <a:pt x="134" y="127"/>
                    <a:pt x="134" y="127"/>
                    <a:pt x="134" y="127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29"/>
                    <a:pt x="136" y="129"/>
                    <a:pt x="136" y="129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2"/>
                    <a:pt x="136" y="135"/>
                    <a:pt x="136" y="140"/>
                  </a:cubicBezTo>
                  <a:cubicBezTo>
                    <a:pt x="136" y="145"/>
                    <a:pt x="136" y="147"/>
                    <a:pt x="137" y="148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1"/>
                    <a:pt x="138" y="152"/>
                    <a:pt x="138" y="152"/>
                  </a:cubicBezTo>
                  <a:cubicBezTo>
                    <a:pt x="138" y="151"/>
                    <a:pt x="138" y="150"/>
                    <a:pt x="138" y="150"/>
                  </a:cubicBezTo>
                  <a:cubicBezTo>
                    <a:pt x="139" y="148"/>
                    <a:pt x="139" y="146"/>
                    <a:pt x="140" y="145"/>
                  </a:cubicBezTo>
                  <a:cubicBezTo>
                    <a:pt x="140" y="146"/>
                    <a:pt x="141" y="149"/>
                    <a:pt x="141" y="151"/>
                  </a:cubicBezTo>
                  <a:cubicBezTo>
                    <a:pt x="141" y="153"/>
                    <a:pt x="141" y="154"/>
                    <a:pt x="140" y="156"/>
                  </a:cubicBezTo>
                  <a:cubicBezTo>
                    <a:pt x="140" y="161"/>
                    <a:pt x="135" y="164"/>
                    <a:pt x="138" y="169"/>
                  </a:cubicBezTo>
                  <a:cubicBezTo>
                    <a:pt x="141" y="164"/>
                    <a:pt x="140" y="159"/>
                    <a:pt x="141" y="155"/>
                  </a:cubicBezTo>
                  <a:cubicBezTo>
                    <a:pt x="142" y="157"/>
                    <a:pt x="142" y="159"/>
                    <a:pt x="142" y="162"/>
                  </a:cubicBezTo>
                  <a:cubicBezTo>
                    <a:pt x="142" y="160"/>
                    <a:pt x="142" y="160"/>
                    <a:pt x="143" y="156"/>
                  </a:cubicBezTo>
                  <a:cubicBezTo>
                    <a:pt x="143" y="149"/>
                    <a:pt x="143" y="148"/>
                    <a:pt x="143" y="146"/>
                  </a:cubicBezTo>
                  <a:cubicBezTo>
                    <a:pt x="143" y="143"/>
                    <a:pt x="143" y="139"/>
                    <a:pt x="143" y="139"/>
                  </a:cubicBezTo>
                  <a:cubicBezTo>
                    <a:pt x="143" y="136"/>
                    <a:pt x="143" y="132"/>
                    <a:pt x="142" y="127"/>
                  </a:cubicBezTo>
                  <a:cubicBezTo>
                    <a:pt x="142" y="128"/>
                    <a:pt x="142" y="128"/>
                    <a:pt x="142" y="128"/>
                  </a:cubicBezTo>
                  <a:cubicBezTo>
                    <a:pt x="142" y="127"/>
                    <a:pt x="142" y="127"/>
                    <a:pt x="142" y="127"/>
                  </a:cubicBezTo>
                  <a:cubicBezTo>
                    <a:pt x="140" y="115"/>
                    <a:pt x="137" y="103"/>
                    <a:pt x="132" y="89"/>
                  </a:cubicBezTo>
                  <a:cubicBezTo>
                    <a:pt x="129" y="80"/>
                    <a:pt x="124" y="72"/>
                    <a:pt x="120" y="64"/>
                  </a:cubicBezTo>
                  <a:cubicBezTo>
                    <a:pt x="112" y="50"/>
                    <a:pt x="101" y="36"/>
                    <a:pt x="86" y="24"/>
                  </a:cubicBezTo>
                  <a:cubicBezTo>
                    <a:pt x="79" y="19"/>
                    <a:pt x="74" y="15"/>
                    <a:pt x="69" y="12"/>
                  </a:cubicBezTo>
                  <a:cubicBezTo>
                    <a:pt x="68" y="11"/>
                    <a:pt x="67" y="10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2" y="7"/>
                    <a:pt x="57" y="4"/>
                    <a:pt x="52" y="1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3275856" y="1275606"/>
            <a:ext cx="2932300" cy="2932301"/>
            <a:chOff x="3275856" y="1275606"/>
            <a:chExt cx="2932300" cy="2932301"/>
          </a:xfrm>
        </p:grpSpPr>
        <p:grpSp>
          <p:nvGrpSpPr>
            <p:cNvPr id="18" name="Group 171"/>
            <p:cNvGrpSpPr/>
            <p:nvPr/>
          </p:nvGrpSpPr>
          <p:grpSpPr>
            <a:xfrm>
              <a:off x="3940404" y="1275606"/>
              <a:ext cx="1603203" cy="870128"/>
              <a:chOff x="3771900" y="1541463"/>
              <a:chExt cx="1597025" cy="866775"/>
            </a:xfrm>
          </p:grpSpPr>
          <p:sp>
            <p:nvSpPr>
              <p:cNvPr id="32" name="Freeform: Shape 172"/>
              <p:cNvSpPr/>
              <p:nvPr/>
            </p:nvSpPr>
            <p:spPr bwMode="auto">
              <a:xfrm>
                <a:off x="3771900" y="1541463"/>
                <a:ext cx="1597025" cy="866775"/>
              </a:xfrm>
              <a:custGeom>
                <a:avLst/>
                <a:gdLst/>
                <a:ahLst/>
                <a:cxnLst>
                  <a:cxn ang="0">
                    <a:pos x="334" y="6"/>
                  </a:cxn>
                  <a:cxn ang="0">
                    <a:pos x="0" y="170"/>
                  </a:cxn>
                  <a:cxn ang="0">
                    <a:pos x="262" y="223"/>
                  </a:cxn>
                  <a:cxn ang="0">
                    <a:pos x="266" y="226"/>
                  </a:cxn>
                  <a:cxn ang="0">
                    <a:pos x="334" y="247"/>
                  </a:cxn>
                  <a:cxn ang="0">
                    <a:pos x="455" y="126"/>
                  </a:cxn>
                  <a:cxn ang="0">
                    <a:pos x="334" y="6"/>
                  </a:cxn>
                </a:cxnLst>
                <a:rect l="0" t="0" r="r" b="b"/>
                <a:pathLst>
                  <a:path w="455" h="247">
                    <a:moveTo>
                      <a:pt x="334" y="6"/>
                    </a:moveTo>
                    <a:cubicBezTo>
                      <a:pt x="200" y="0"/>
                      <a:pt x="73" y="63"/>
                      <a:pt x="0" y="170"/>
                    </a:cubicBezTo>
                    <a:cubicBezTo>
                      <a:pt x="70" y="155"/>
                      <a:pt x="175" y="162"/>
                      <a:pt x="262" y="223"/>
                    </a:cubicBezTo>
                    <a:cubicBezTo>
                      <a:pt x="264" y="224"/>
                      <a:pt x="265" y="225"/>
                      <a:pt x="266" y="226"/>
                    </a:cubicBezTo>
                    <a:cubicBezTo>
                      <a:pt x="285" y="239"/>
                      <a:pt x="309" y="247"/>
                      <a:pt x="334" y="247"/>
                    </a:cubicBezTo>
                    <a:cubicBezTo>
                      <a:pt x="401" y="247"/>
                      <a:pt x="455" y="193"/>
                      <a:pt x="455" y="126"/>
                    </a:cubicBezTo>
                    <a:cubicBezTo>
                      <a:pt x="455" y="60"/>
                      <a:pt x="401" y="9"/>
                      <a:pt x="334" y="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173"/>
              <p:cNvSpPr/>
              <p:nvPr/>
            </p:nvSpPr>
            <p:spPr bwMode="auto">
              <a:xfrm>
                <a:off x="3971925" y="1639888"/>
                <a:ext cx="1312863" cy="684213"/>
              </a:xfrm>
              <a:custGeom>
                <a:avLst/>
                <a:gdLst/>
                <a:ahLst/>
                <a:cxnLst>
                  <a:cxn ang="0">
                    <a:pos x="151" y="18"/>
                  </a:cxn>
                  <a:cxn ang="0">
                    <a:pos x="41" y="75"/>
                  </a:cxn>
                  <a:cxn ang="0">
                    <a:pos x="0" y="111"/>
                  </a:cxn>
                  <a:cxn ang="0">
                    <a:pos x="72" y="116"/>
                  </a:cxn>
                  <a:cxn ang="0">
                    <a:pos x="219" y="175"/>
                  </a:cxn>
                  <a:cxn ang="0">
                    <a:pos x="223" y="178"/>
                  </a:cxn>
                  <a:cxn ang="0">
                    <a:pos x="277" y="195"/>
                  </a:cxn>
                  <a:cxn ang="0">
                    <a:pos x="374" y="98"/>
                  </a:cxn>
                  <a:cxn ang="0">
                    <a:pos x="276" y="2"/>
                  </a:cxn>
                  <a:cxn ang="0">
                    <a:pos x="151" y="18"/>
                  </a:cxn>
                </a:cxnLst>
                <a:rect l="0" t="0" r="r" b="b"/>
                <a:pathLst>
                  <a:path w="374" h="195">
                    <a:moveTo>
                      <a:pt x="151" y="18"/>
                    </a:moveTo>
                    <a:cubicBezTo>
                      <a:pt x="111" y="31"/>
                      <a:pt x="74" y="50"/>
                      <a:pt x="41" y="75"/>
                    </a:cubicBezTo>
                    <a:cubicBezTo>
                      <a:pt x="26" y="86"/>
                      <a:pt x="13" y="98"/>
                      <a:pt x="0" y="111"/>
                    </a:cubicBezTo>
                    <a:cubicBezTo>
                      <a:pt x="24" y="110"/>
                      <a:pt x="48" y="112"/>
                      <a:pt x="72" y="116"/>
                    </a:cubicBezTo>
                    <a:cubicBezTo>
                      <a:pt x="125" y="125"/>
                      <a:pt x="175" y="144"/>
                      <a:pt x="219" y="175"/>
                    </a:cubicBezTo>
                    <a:cubicBezTo>
                      <a:pt x="221" y="176"/>
                      <a:pt x="222" y="177"/>
                      <a:pt x="223" y="178"/>
                    </a:cubicBezTo>
                    <a:cubicBezTo>
                      <a:pt x="239" y="189"/>
                      <a:pt x="258" y="195"/>
                      <a:pt x="277" y="195"/>
                    </a:cubicBezTo>
                    <a:cubicBezTo>
                      <a:pt x="330" y="195"/>
                      <a:pt x="374" y="152"/>
                      <a:pt x="374" y="98"/>
                    </a:cubicBezTo>
                    <a:cubicBezTo>
                      <a:pt x="374" y="44"/>
                      <a:pt x="329" y="4"/>
                      <a:pt x="276" y="2"/>
                    </a:cubicBezTo>
                    <a:cubicBezTo>
                      <a:pt x="234" y="0"/>
                      <a:pt x="191" y="6"/>
                      <a:pt x="151" y="18"/>
                    </a:cubicBez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174"/>
            <p:cNvGrpSpPr/>
            <p:nvPr/>
          </p:nvGrpSpPr>
          <p:grpSpPr>
            <a:xfrm>
              <a:off x="3940404" y="3339372"/>
              <a:ext cx="1603203" cy="868535"/>
              <a:chOff x="3771900" y="3597275"/>
              <a:chExt cx="1597025" cy="865188"/>
            </a:xfrm>
          </p:grpSpPr>
          <p:sp>
            <p:nvSpPr>
              <p:cNvPr id="30" name="Freeform: Shape 175"/>
              <p:cNvSpPr/>
              <p:nvPr/>
            </p:nvSpPr>
            <p:spPr bwMode="auto">
              <a:xfrm>
                <a:off x="3771900" y="3597275"/>
                <a:ext cx="1597025" cy="865188"/>
              </a:xfrm>
              <a:custGeom>
                <a:avLst/>
                <a:gdLst/>
                <a:ahLst/>
                <a:cxnLst>
                  <a:cxn ang="0">
                    <a:pos x="121" y="241"/>
                  </a:cxn>
                  <a:cxn ang="0">
                    <a:pos x="455" y="76"/>
                  </a:cxn>
                  <a:cxn ang="0">
                    <a:pos x="193" y="23"/>
                  </a:cxn>
                  <a:cxn ang="0">
                    <a:pos x="189" y="21"/>
                  </a:cxn>
                  <a:cxn ang="0">
                    <a:pos x="121" y="0"/>
                  </a:cxn>
                  <a:cxn ang="0">
                    <a:pos x="0" y="120"/>
                  </a:cxn>
                  <a:cxn ang="0">
                    <a:pos x="121" y="241"/>
                  </a:cxn>
                </a:cxnLst>
                <a:rect l="0" t="0" r="r" b="b"/>
                <a:pathLst>
                  <a:path w="455" h="247">
                    <a:moveTo>
                      <a:pt x="121" y="241"/>
                    </a:moveTo>
                    <a:cubicBezTo>
                      <a:pt x="255" y="247"/>
                      <a:pt x="382" y="183"/>
                      <a:pt x="455" y="76"/>
                    </a:cubicBezTo>
                    <a:cubicBezTo>
                      <a:pt x="385" y="92"/>
                      <a:pt x="280" y="85"/>
                      <a:pt x="193" y="23"/>
                    </a:cubicBezTo>
                    <a:cubicBezTo>
                      <a:pt x="192" y="22"/>
                      <a:pt x="190" y="22"/>
                      <a:pt x="189" y="21"/>
                    </a:cubicBezTo>
                    <a:cubicBezTo>
                      <a:pt x="170" y="7"/>
                      <a:pt x="146" y="0"/>
                      <a:pt x="121" y="0"/>
                    </a:cubicBezTo>
                    <a:cubicBezTo>
                      <a:pt x="54" y="0"/>
                      <a:pt x="0" y="54"/>
                      <a:pt x="0" y="120"/>
                    </a:cubicBezTo>
                    <a:cubicBezTo>
                      <a:pt x="0" y="187"/>
                      <a:pt x="54" y="238"/>
                      <a:pt x="121" y="24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76"/>
              <p:cNvSpPr/>
              <p:nvPr/>
            </p:nvSpPr>
            <p:spPr bwMode="auto">
              <a:xfrm>
                <a:off x="3860800" y="3681413"/>
                <a:ext cx="1308100" cy="679450"/>
              </a:xfrm>
              <a:custGeom>
                <a:avLst/>
                <a:gdLst/>
                <a:ahLst/>
                <a:cxnLst>
                  <a:cxn ang="0">
                    <a:pos x="223" y="176"/>
                  </a:cxn>
                  <a:cxn ang="0">
                    <a:pos x="333" y="120"/>
                  </a:cxn>
                  <a:cxn ang="0">
                    <a:pos x="373" y="84"/>
                  </a:cxn>
                  <a:cxn ang="0">
                    <a:pos x="302" y="79"/>
                  </a:cxn>
                  <a:cxn ang="0">
                    <a:pos x="154" y="19"/>
                  </a:cxn>
                  <a:cxn ang="0">
                    <a:pos x="150" y="17"/>
                  </a:cxn>
                  <a:cxn ang="0">
                    <a:pos x="96" y="0"/>
                  </a:cxn>
                  <a:cxn ang="0">
                    <a:pos x="0" y="96"/>
                  </a:cxn>
                  <a:cxn ang="0">
                    <a:pos x="97" y="193"/>
                  </a:cxn>
                  <a:cxn ang="0">
                    <a:pos x="223" y="176"/>
                  </a:cxn>
                </a:cxnLst>
                <a:rect l="0" t="0" r="r" b="b"/>
                <a:pathLst>
                  <a:path w="373" h="194">
                    <a:moveTo>
                      <a:pt x="223" y="176"/>
                    </a:moveTo>
                    <a:cubicBezTo>
                      <a:pt x="262" y="164"/>
                      <a:pt x="300" y="145"/>
                      <a:pt x="333" y="120"/>
                    </a:cubicBezTo>
                    <a:cubicBezTo>
                      <a:pt x="347" y="109"/>
                      <a:pt x="361" y="97"/>
                      <a:pt x="373" y="84"/>
                    </a:cubicBezTo>
                    <a:cubicBezTo>
                      <a:pt x="349" y="84"/>
                      <a:pt x="325" y="83"/>
                      <a:pt x="302" y="79"/>
                    </a:cubicBezTo>
                    <a:cubicBezTo>
                      <a:pt x="249" y="70"/>
                      <a:pt x="198" y="50"/>
                      <a:pt x="154" y="19"/>
                    </a:cubicBezTo>
                    <a:cubicBezTo>
                      <a:pt x="153" y="18"/>
                      <a:pt x="151" y="18"/>
                      <a:pt x="150" y="17"/>
                    </a:cubicBezTo>
                    <a:cubicBezTo>
                      <a:pt x="134" y="6"/>
                      <a:pt x="115" y="0"/>
                      <a:pt x="96" y="0"/>
                    </a:cubicBezTo>
                    <a:cubicBezTo>
                      <a:pt x="43" y="0"/>
                      <a:pt x="0" y="43"/>
                      <a:pt x="0" y="96"/>
                    </a:cubicBezTo>
                    <a:cubicBezTo>
                      <a:pt x="0" y="150"/>
                      <a:pt x="44" y="190"/>
                      <a:pt x="97" y="193"/>
                    </a:cubicBezTo>
                    <a:cubicBezTo>
                      <a:pt x="140" y="194"/>
                      <a:pt x="182" y="189"/>
                      <a:pt x="223" y="176"/>
                    </a:cubicBez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177"/>
            <p:cNvGrpSpPr/>
            <p:nvPr/>
          </p:nvGrpSpPr>
          <p:grpSpPr>
            <a:xfrm>
              <a:off x="3275856" y="1941749"/>
              <a:ext cx="868535" cy="1601610"/>
              <a:chOff x="3109913" y="2205038"/>
              <a:chExt cx="865188" cy="1595438"/>
            </a:xfrm>
          </p:grpSpPr>
          <p:sp>
            <p:nvSpPr>
              <p:cNvPr id="28" name="Freeform: Shape 178"/>
              <p:cNvSpPr/>
              <p:nvPr/>
            </p:nvSpPr>
            <p:spPr bwMode="auto">
              <a:xfrm>
                <a:off x="3109913" y="2205038"/>
                <a:ext cx="865188" cy="1595438"/>
              </a:xfrm>
              <a:custGeom>
                <a:avLst/>
                <a:gdLst/>
                <a:ahLst/>
                <a:cxnLst>
                  <a:cxn ang="0">
                    <a:pos x="6" y="121"/>
                  </a:cxn>
                  <a:cxn ang="0">
                    <a:pos x="171" y="455"/>
                  </a:cxn>
                  <a:cxn ang="0">
                    <a:pos x="224" y="193"/>
                  </a:cxn>
                  <a:cxn ang="0">
                    <a:pos x="226" y="189"/>
                  </a:cxn>
                  <a:cxn ang="0">
                    <a:pos x="247" y="121"/>
                  </a:cxn>
                  <a:cxn ang="0">
                    <a:pos x="127" y="0"/>
                  </a:cxn>
                  <a:cxn ang="0">
                    <a:pos x="6" y="121"/>
                  </a:cxn>
                </a:cxnLst>
                <a:rect l="0" t="0" r="r" b="b"/>
                <a:pathLst>
                  <a:path w="247" h="455">
                    <a:moveTo>
                      <a:pt x="6" y="121"/>
                    </a:moveTo>
                    <a:cubicBezTo>
                      <a:pt x="0" y="255"/>
                      <a:pt x="64" y="381"/>
                      <a:pt x="171" y="455"/>
                    </a:cubicBezTo>
                    <a:cubicBezTo>
                      <a:pt x="155" y="385"/>
                      <a:pt x="162" y="280"/>
                      <a:pt x="224" y="193"/>
                    </a:cubicBezTo>
                    <a:cubicBezTo>
                      <a:pt x="225" y="191"/>
                      <a:pt x="225" y="190"/>
                      <a:pt x="226" y="189"/>
                    </a:cubicBezTo>
                    <a:cubicBezTo>
                      <a:pt x="240" y="170"/>
                      <a:pt x="247" y="146"/>
                      <a:pt x="247" y="121"/>
                    </a:cubicBezTo>
                    <a:cubicBezTo>
                      <a:pt x="247" y="54"/>
                      <a:pt x="193" y="0"/>
                      <a:pt x="127" y="0"/>
                    </a:cubicBezTo>
                    <a:cubicBezTo>
                      <a:pt x="60" y="0"/>
                      <a:pt x="9" y="54"/>
                      <a:pt x="6" y="121"/>
                    </a:cubicBez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29" name="Freeform: Shape 179"/>
              <p:cNvSpPr/>
              <p:nvPr/>
            </p:nvSpPr>
            <p:spPr bwMode="auto">
              <a:xfrm>
                <a:off x="3211513" y="2289175"/>
                <a:ext cx="679450" cy="1311275"/>
              </a:xfrm>
              <a:custGeom>
                <a:avLst/>
                <a:gdLst/>
                <a:ahLst/>
                <a:cxnLst>
                  <a:cxn ang="0">
                    <a:pos x="18" y="223"/>
                  </a:cxn>
                  <a:cxn ang="0">
                    <a:pos x="74" y="333"/>
                  </a:cxn>
                  <a:cxn ang="0">
                    <a:pos x="110" y="374"/>
                  </a:cxn>
                  <a:cxn ang="0">
                    <a:pos x="115" y="302"/>
                  </a:cxn>
                  <a:cxn ang="0">
                    <a:pos x="175" y="154"/>
                  </a:cxn>
                  <a:cxn ang="0">
                    <a:pos x="177" y="151"/>
                  </a:cxn>
                  <a:cxn ang="0">
                    <a:pos x="194" y="97"/>
                  </a:cxn>
                  <a:cxn ang="0">
                    <a:pos x="98" y="0"/>
                  </a:cxn>
                  <a:cxn ang="0">
                    <a:pos x="1" y="98"/>
                  </a:cxn>
                  <a:cxn ang="0">
                    <a:pos x="18" y="223"/>
                  </a:cxn>
                </a:cxnLst>
                <a:rect l="0" t="0" r="r" b="b"/>
                <a:pathLst>
                  <a:path w="194" h="374">
                    <a:moveTo>
                      <a:pt x="18" y="223"/>
                    </a:moveTo>
                    <a:cubicBezTo>
                      <a:pt x="30" y="263"/>
                      <a:pt x="49" y="300"/>
                      <a:pt x="74" y="333"/>
                    </a:cubicBezTo>
                    <a:cubicBezTo>
                      <a:pt x="85" y="348"/>
                      <a:pt x="97" y="361"/>
                      <a:pt x="110" y="374"/>
                    </a:cubicBezTo>
                    <a:cubicBezTo>
                      <a:pt x="110" y="350"/>
                      <a:pt x="111" y="326"/>
                      <a:pt x="115" y="302"/>
                    </a:cubicBezTo>
                    <a:cubicBezTo>
                      <a:pt x="124" y="249"/>
                      <a:pt x="144" y="199"/>
                      <a:pt x="175" y="154"/>
                    </a:cubicBezTo>
                    <a:cubicBezTo>
                      <a:pt x="176" y="153"/>
                      <a:pt x="176" y="152"/>
                      <a:pt x="177" y="151"/>
                    </a:cubicBezTo>
                    <a:cubicBezTo>
                      <a:pt x="188" y="135"/>
                      <a:pt x="194" y="116"/>
                      <a:pt x="194" y="97"/>
                    </a:cubicBezTo>
                    <a:cubicBezTo>
                      <a:pt x="194" y="44"/>
                      <a:pt x="151" y="0"/>
                      <a:pt x="98" y="0"/>
                    </a:cubicBezTo>
                    <a:cubicBezTo>
                      <a:pt x="43" y="0"/>
                      <a:pt x="4" y="45"/>
                      <a:pt x="1" y="98"/>
                    </a:cubicBezTo>
                    <a:cubicBezTo>
                      <a:pt x="0" y="140"/>
                      <a:pt x="5" y="183"/>
                      <a:pt x="18" y="2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Group 180"/>
            <p:cNvGrpSpPr/>
            <p:nvPr/>
          </p:nvGrpSpPr>
          <p:grpSpPr>
            <a:xfrm>
              <a:off x="5338028" y="1941749"/>
              <a:ext cx="870128" cy="1601610"/>
              <a:chOff x="5164138" y="2205038"/>
              <a:chExt cx="866775" cy="1595438"/>
            </a:xfrm>
          </p:grpSpPr>
          <p:sp>
            <p:nvSpPr>
              <p:cNvPr id="26" name="Freeform: Shape 181"/>
              <p:cNvSpPr/>
              <p:nvPr/>
            </p:nvSpPr>
            <p:spPr bwMode="auto">
              <a:xfrm>
                <a:off x="5164138" y="2205038"/>
                <a:ext cx="866775" cy="1595438"/>
              </a:xfrm>
              <a:custGeom>
                <a:avLst/>
                <a:gdLst/>
                <a:ahLst/>
                <a:cxnLst>
                  <a:cxn ang="0">
                    <a:pos x="241" y="334"/>
                  </a:cxn>
                  <a:cxn ang="0">
                    <a:pos x="77" y="0"/>
                  </a:cxn>
                  <a:cxn ang="0">
                    <a:pos x="24" y="262"/>
                  </a:cxn>
                  <a:cxn ang="0">
                    <a:pos x="21" y="266"/>
                  </a:cxn>
                  <a:cxn ang="0">
                    <a:pos x="0" y="334"/>
                  </a:cxn>
                  <a:cxn ang="0">
                    <a:pos x="121" y="455"/>
                  </a:cxn>
                  <a:cxn ang="0">
                    <a:pos x="241" y="334"/>
                  </a:cxn>
                </a:cxnLst>
                <a:rect l="0" t="0" r="r" b="b"/>
                <a:pathLst>
                  <a:path w="247" h="455">
                    <a:moveTo>
                      <a:pt x="241" y="334"/>
                    </a:moveTo>
                    <a:cubicBezTo>
                      <a:pt x="247" y="200"/>
                      <a:pt x="184" y="73"/>
                      <a:pt x="77" y="0"/>
                    </a:cubicBezTo>
                    <a:cubicBezTo>
                      <a:pt x="92" y="70"/>
                      <a:pt x="85" y="175"/>
                      <a:pt x="24" y="262"/>
                    </a:cubicBezTo>
                    <a:cubicBezTo>
                      <a:pt x="23" y="263"/>
                      <a:pt x="22" y="265"/>
                      <a:pt x="21" y="266"/>
                    </a:cubicBezTo>
                    <a:cubicBezTo>
                      <a:pt x="8" y="285"/>
                      <a:pt x="0" y="309"/>
                      <a:pt x="0" y="334"/>
                    </a:cubicBezTo>
                    <a:cubicBezTo>
                      <a:pt x="0" y="401"/>
                      <a:pt x="54" y="455"/>
                      <a:pt x="121" y="455"/>
                    </a:cubicBezTo>
                    <a:cubicBezTo>
                      <a:pt x="187" y="455"/>
                      <a:pt x="238" y="400"/>
                      <a:pt x="241" y="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182"/>
              <p:cNvSpPr/>
              <p:nvPr/>
            </p:nvSpPr>
            <p:spPr bwMode="auto">
              <a:xfrm>
                <a:off x="5248276" y="2405063"/>
                <a:ext cx="684213" cy="1308100"/>
              </a:xfrm>
              <a:custGeom>
                <a:avLst/>
                <a:gdLst/>
                <a:ahLst/>
                <a:cxnLst>
                  <a:cxn ang="0">
                    <a:pos x="176" y="150"/>
                  </a:cxn>
                  <a:cxn ang="0">
                    <a:pos x="120" y="40"/>
                  </a:cxn>
                  <a:cxn ang="0">
                    <a:pos x="84" y="0"/>
                  </a:cxn>
                  <a:cxn ang="0">
                    <a:pos x="79" y="71"/>
                  </a:cxn>
                  <a:cxn ang="0">
                    <a:pos x="20" y="219"/>
                  </a:cxn>
                  <a:cxn ang="0">
                    <a:pos x="17" y="223"/>
                  </a:cxn>
                  <a:cxn ang="0">
                    <a:pos x="0" y="277"/>
                  </a:cxn>
                  <a:cxn ang="0">
                    <a:pos x="97" y="373"/>
                  </a:cxn>
                  <a:cxn ang="0">
                    <a:pos x="193" y="276"/>
                  </a:cxn>
                  <a:cxn ang="0">
                    <a:pos x="176" y="150"/>
                  </a:cxn>
                </a:cxnLst>
                <a:rect l="0" t="0" r="r" b="b"/>
                <a:pathLst>
                  <a:path w="195" h="373">
                    <a:moveTo>
                      <a:pt x="176" y="150"/>
                    </a:moveTo>
                    <a:cubicBezTo>
                      <a:pt x="164" y="111"/>
                      <a:pt x="145" y="73"/>
                      <a:pt x="120" y="40"/>
                    </a:cubicBezTo>
                    <a:cubicBezTo>
                      <a:pt x="109" y="26"/>
                      <a:pt x="97" y="12"/>
                      <a:pt x="84" y="0"/>
                    </a:cubicBezTo>
                    <a:cubicBezTo>
                      <a:pt x="85" y="24"/>
                      <a:pt x="83" y="48"/>
                      <a:pt x="79" y="71"/>
                    </a:cubicBezTo>
                    <a:cubicBezTo>
                      <a:pt x="70" y="124"/>
                      <a:pt x="51" y="175"/>
                      <a:pt x="20" y="219"/>
                    </a:cubicBezTo>
                    <a:cubicBezTo>
                      <a:pt x="19" y="220"/>
                      <a:pt x="18" y="222"/>
                      <a:pt x="17" y="223"/>
                    </a:cubicBezTo>
                    <a:cubicBezTo>
                      <a:pt x="6" y="239"/>
                      <a:pt x="0" y="258"/>
                      <a:pt x="0" y="277"/>
                    </a:cubicBezTo>
                    <a:cubicBezTo>
                      <a:pt x="0" y="330"/>
                      <a:pt x="43" y="373"/>
                      <a:pt x="97" y="373"/>
                    </a:cubicBezTo>
                    <a:cubicBezTo>
                      <a:pt x="151" y="373"/>
                      <a:pt x="191" y="329"/>
                      <a:pt x="193" y="276"/>
                    </a:cubicBezTo>
                    <a:cubicBezTo>
                      <a:pt x="195" y="233"/>
                      <a:pt x="189" y="191"/>
                      <a:pt x="176" y="150"/>
                    </a:cubicBez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</a:endParaRPr>
              </a:p>
            </p:txBody>
          </p:sp>
        </p:grpSp>
        <p:sp>
          <p:nvSpPr>
            <p:cNvPr id="22" name="TextBox 183"/>
            <p:cNvSpPr txBox="1"/>
            <p:nvPr/>
          </p:nvSpPr>
          <p:spPr>
            <a:xfrm>
              <a:off x="5446333" y="2775803"/>
              <a:ext cx="677108" cy="623248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03</a:t>
              </a:r>
              <a:br>
                <a:rPr lang="en-US" altLang="zh-CN" sz="2000" b="1" dirty="0">
                  <a:solidFill>
                    <a:schemeClr val="bg1"/>
                  </a:solidFill>
                </a:rPr>
              </a:br>
              <a:r>
                <a:rPr lang="zh-CN" altLang="en-US" sz="2000" b="1" dirty="0">
                  <a:solidFill>
                    <a:schemeClr val="bg1"/>
                  </a:solidFill>
                </a:rPr>
                <a:t>Title</a:t>
              </a:r>
            </a:p>
          </p:txBody>
        </p:sp>
        <p:sp>
          <p:nvSpPr>
            <p:cNvPr id="23" name="TextBox 184"/>
            <p:cNvSpPr txBox="1"/>
            <p:nvPr/>
          </p:nvSpPr>
          <p:spPr>
            <a:xfrm>
              <a:off x="3365925" y="2071703"/>
              <a:ext cx="677108" cy="623248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01</a:t>
              </a:r>
              <a:br>
                <a:rPr lang="en-US" altLang="zh-CN" sz="2000" b="1" dirty="0">
                  <a:solidFill>
                    <a:schemeClr val="bg1"/>
                  </a:solidFill>
                </a:rPr>
              </a:br>
              <a:r>
                <a:rPr lang="zh-CN" altLang="en-US" sz="2000" b="1" dirty="0">
                  <a:solidFill>
                    <a:schemeClr val="bg1"/>
                  </a:solidFill>
                </a:rPr>
                <a:t>Title</a:t>
              </a:r>
            </a:p>
          </p:txBody>
        </p:sp>
        <p:sp>
          <p:nvSpPr>
            <p:cNvPr id="24" name="TextBox 185"/>
            <p:cNvSpPr txBox="1"/>
            <p:nvPr/>
          </p:nvSpPr>
          <p:spPr>
            <a:xfrm>
              <a:off x="4765114" y="1391660"/>
              <a:ext cx="677108" cy="623248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02</a:t>
              </a:r>
              <a:br>
                <a:rPr lang="en-US" altLang="zh-CN" sz="2000" b="1" dirty="0">
                  <a:solidFill>
                    <a:schemeClr val="bg1"/>
                  </a:solidFill>
                </a:rPr>
              </a:br>
              <a:r>
                <a:rPr lang="zh-CN" altLang="en-US" sz="2000" b="1" dirty="0">
                  <a:solidFill>
                    <a:schemeClr val="bg1"/>
                  </a:solidFill>
                </a:rPr>
                <a:t>Title</a:t>
              </a:r>
            </a:p>
          </p:txBody>
        </p:sp>
        <p:sp>
          <p:nvSpPr>
            <p:cNvPr id="25" name="TextBox 186"/>
            <p:cNvSpPr txBox="1"/>
            <p:nvPr/>
          </p:nvSpPr>
          <p:spPr>
            <a:xfrm>
              <a:off x="4024226" y="3443394"/>
              <a:ext cx="677108" cy="623248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04</a:t>
              </a:r>
              <a:br>
                <a:rPr lang="en-US" altLang="zh-CN" sz="2000" b="1" dirty="0">
                  <a:solidFill>
                    <a:schemeClr val="bg1"/>
                  </a:solidFill>
                </a:rPr>
              </a:br>
              <a:r>
                <a:rPr lang="zh-CN" altLang="en-US" sz="2000" b="1" dirty="0">
                  <a:solidFill>
                    <a:schemeClr val="bg1"/>
                  </a:solidFill>
                </a:rPr>
                <a:t>Title</a:t>
              </a:r>
            </a:p>
          </p:txBody>
        </p:sp>
      </p:grpSp>
      <p:grpSp>
        <p:nvGrpSpPr>
          <p:cNvPr id="5" name="Group 187"/>
          <p:cNvGrpSpPr/>
          <p:nvPr/>
        </p:nvGrpSpPr>
        <p:grpSpPr>
          <a:xfrm>
            <a:off x="6208156" y="1275606"/>
            <a:ext cx="2159677" cy="649603"/>
            <a:chOff x="8601584" y="1451933"/>
            <a:chExt cx="2196245" cy="866137"/>
          </a:xfrm>
        </p:grpSpPr>
        <p:sp>
          <p:nvSpPr>
            <p:cNvPr id="15" name="TextBox 188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288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Title text</a:t>
              </a:r>
            </a:p>
          </p:txBody>
        </p:sp>
        <p:sp>
          <p:nvSpPr>
            <p:cNvPr id="16" name="TextBox 189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288000" tIns="0" rIns="360000" bIns="0">
              <a:normAutofit fontScale="6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This section is displayed as a text-typesetting placeholder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(It is recommended to use theme Fonts)</a:t>
              </a:r>
            </a:p>
          </p:txBody>
        </p:sp>
      </p:grpSp>
      <p:grpSp>
        <p:nvGrpSpPr>
          <p:cNvPr id="6" name="Group 190"/>
          <p:cNvGrpSpPr/>
          <p:nvPr/>
        </p:nvGrpSpPr>
        <p:grpSpPr>
          <a:xfrm>
            <a:off x="1090963" y="2032543"/>
            <a:ext cx="2184893" cy="649603"/>
            <a:chOff x="1415480" y="1669738"/>
            <a:chExt cx="2913191" cy="866137"/>
          </a:xfrm>
        </p:grpSpPr>
        <p:sp>
          <p:nvSpPr>
            <p:cNvPr id="13" name="TextBox 191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288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Title</a:t>
              </a:r>
            </a:p>
          </p:txBody>
        </p:sp>
        <p:sp>
          <p:nvSpPr>
            <p:cNvPr id="14" name="TextBox 192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288000" bIns="0" anchor="t" anchorCtr="0">
              <a:normAutofit fontScale="6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This section is displayed as a text-typesetting placeholder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(It is recommended to use theme Fonts)</a:t>
              </a:r>
            </a:p>
          </p:txBody>
        </p:sp>
      </p:grpSp>
      <p:grpSp>
        <p:nvGrpSpPr>
          <p:cNvPr id="7" name="Group 193"/>
          <p:cNvGrpSpPr/>
          <p:nvPr/>
        </p:nvGrpSpPr>
        <p:grpSpPr>
          <a:xfrm>
            <a:off x="6208156" y="2751854"/>
            <a:ext cx="2159677" cy="649603"/>
            <a:chOff x="8601584" y="1451933"/>
            <a:chExt cx="2196245" cy="866137"/>
          </a:xfrm>
        </p:grpSpPr>
        <p:sp>
          <p:nvSpPr>
            <p:cNvPr id="11" name="TextBox 194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288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Title text</a:t>
              </a:r>
            </a:p>
          </p:txBody>
        </p:sp>
        <p:sp>
          <p:nvSpPr>
            <p:cNvPr id="12" name="TextBox 195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288000" tIns="0" rIns="360000" bIns="0">
              <a:normAutofit fontScale="6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This section is displayed as a text-typesetting placeholder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(It is recommended to use theme Fonts)</a:t>
              </a:r>
            </a:p>
          </p:txBody>
        </p:sp>
      </p:grpSp>
      <p:grpSp>
        <p:nvGrpSpPr>
          <p:cNvPr id="8" name="Group 196"/>
          <p:cNvGrpSpPr/>
          <p:nvPr/>
        </p:nvGrpSpPr>
        <p:grpSpPr>
          <a:xfrm>
            <a:off x="1090963" y="3558304"/>
            <a:ext cx="2184893" cy="649603"/>
            <a:chOff x="1415480" y="1669738"/>
            <a:chExt cx="2913191" cy="866137"/>
          </a:xfrm>
        </p:grpSpPr>
        <p:sp>
          <p:nvSpPr>
            <p:cNvPr id="9" name="TextBox 197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288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</a:rPr>
                <a:t>Title</a:t>
              </a:r>
            </a:p>
          </p:txBody>
        </p:sp>
        <p:sp>
          <p:nvSpPr>
            <p:cNvPr id="10" name="TextBox 198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288000" bIns="0" anchor="t" anchorCtr="0">
              <a:normAutofit fontScale="6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This section is displayed as a text-typesetting placeholder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(It is recommended to use theme Fonts)</a:t>
              </a:r>
            </a:p>
          </p:txBody>
        </p:sp>
      </p:grpSp>
      <p:sp>
        <p:nvSpPr>
          <p:cNvPr id="127" name="Title 1"/>
          <p:cNvSpPr txBox="1"/>
          <p:nvPr/>
        </p:nvSpPr>
        <p:spPr>
          <a:xfrm>
            <a:off x="611560" y="175643"/>
            <a:ext cx="33288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Enter Title content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28" name="图片 1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129" name="图片 1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82580" y="1832281"/>
            <a:ext cx="5173918" cy="1811499"/>
            <a:chOff x="1982580" y="1832281"/>
            <a:chExt cx="5173918" cy="1811499"/>
          </a:xfrm>
        </p:grpSpPr>
        <p:grpSp>
          <p:nvGrpSpPr>
            <p:cNvPr id="4" name="Group 35"/>
            <p:cNvGrpSpPr/>
            <p:nvPr/>
          </p:nvGrpSpPr>
          <p:grpSpPr>
            <a:xfrm rot="2640000">
              <a:off x="2697590" y="2498284"/>
              <a:ext cx="393525" cy="499183"/>
              <a:chOff x="4082243" y="2257857"/>
              <a:chExt cx="397973" cy="504825"/>
            </a:xfrm>
          </p:grpSpPr>
          <p:sp>
            <p:nvSpPr>
              <p:cNvPr id="68" name="Freeform: Shape 36"/>
              <p:cNvSpPr/>
              <p:nvPr/>
            </p:nvSpPr>
            <p:spPr bwMode="auto">
              <a:xfrm>
                <a:off x="4082243" y="2257857"/>
                <a:ext cx="397973" cy="504825"/>
              </a:xfrm>
              <a:custGeom>
                <a:avLst/>
                <a:gdLst/>
                <a:ahLst/>
                <a:cxnLst>
                  <a:cxn ang="0">
                    <a:pos x="253" y="2"/>
                  </a:cxn>
                  <a:cxn ang="0">
                    <a:pos x="0" y="0"/>
                  </a:cxn>
                  <a:cxn ang="0">
                    <a:pos x="2" y="351"/>
                  </a:cxn>
                  <a:cxn ang="0">
                    <a:pos x="246" y="351"/>
                  </a:cxn>
                  <a:cxn ang="0">
                    <a:pos x="253" y="2"/>
                  </a:cxn>
                </a:cxnLst>
                <a:rect l="0" t="0" r="r" b="b"/>
                <a:pathLst>
                  <a:path w="253" h="356">
                    <a:moveTo>
                      <a:pt x="253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7" y="106"/>
                      <a:pt x="87" y="248"/>
                      <a:pt x="2" y="351"/>
                    </a:cubicBezTo>
                    <a:cubicBezTo>
                      <a:pt x="246" y="356"/>
                      <a:pt x="246" y="351"/>
                      <a:pt x="246" y="351"/>
                    </a:cubicBezTo>
                    <a:cubicBezTo>
                      <a:pt x="161" y="244"/>
                      <a:pt x="164" y="106"/>
                      <a:pt x="253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69" name="Straight Connector 37"/>
              <p:cNvCxnSpPr/>
              <p:nvPr/>
            </p:nvCxnSpPr>
            <p:spPr>
              <a:xfrm rot="5400000" flipH="1" flipV="1">
                <a:off x="4128829" y="2509475"/>
                <a:ext cx="304800" cy="1588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Diamond 38"/>
            <p:cNvSpPr/>
            <p:nvPr/>
          </p:nvSpPr>
          <p:spPr bwMode="auto">
            <a:xfrm>
              <a:off x="1982580" y="2664251"/>
              <a:ext cx="979529" cy="979528"/>
            </a:xfrm>
            <a:prstGeom prst="diamond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Group 39"/>
            <p:cNvGrpSpPr/>
            <p:nvPr/>
          </p:nvGrpSpPr>
          <p:grpSpPr>
            <a:xfrm rot="8040000">
              <a:off x="3519972" y="2494461"/>
              <a:ext cx="393525" cy="499183"/>
              <a:chOff x="4082243" y="2257857"/>
              <a:chExt cx="397973" cy="504825"/>
            </a:xfrm>
          </p:grpSpPr>
          <p:sp>
            <p:nvSpPr>
              <p:cNvPr id="66" name="Freeform: Shape 40"/>
              <p:cNvSpPr/>
              <p:nvPr/>
            </p:nvSpPr>
            <p:spPr bwMode="auto">
              <a:xfrm>
                <a:off x="4082243" y="2257857"/>
                <a:ext cx="397973" cy="504825"/>
              </a:xfrm>
              <a:custGeom>
                <a:avLst/>
                <a:gdLst/>
                <a:ahLst/>
                <a:cxnLst>
                  <a:cxn ang="0">
                    <a:pos x="253" y="2"/>
                  </a:cxn>
                  <a:cxn ang="0">
                    <a:pos x="0" y="0"/>
                  </a:cxn>
                  <a:cxn ang="0">
                    <a:pos x="2" y="351"/>
                  </a:cxn>
                  <a:cxn ang="0">
                    <a:pos x="246" y="351"/>
                  </a:cxn>
                  <a:cxn ang="0">
                    <a:pos x="253" y="2"/>
                  </a:cxn>
                </a:cxnLst>
                <a:rect l="0" t="0" r="r" b="b"/>
                <a:pathLst>
                  <a:path w="253" h="356">
                    <a:moveTo>
                      <a:pt x="253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7" y="106"/>
                      <a:pt x="87" y="248"/>
                      <a:pt x="2" y="351"/>
                    </a:cubicBezTo>
                    <a:cubicBezTo>
                      <a:pt x="246" y="356"/>
                      <a:pt x="246" y="351"/>
                      <a:pt x="246" y="351"/>
                    </a:cubicBezTo>
                    <a:cubicBezTo>
                      <a:pt x="161" y="244"/>
                      <a:pt x="164" y="106"/>
                      <a:pt x="253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67" name="Straight Connector 41"/>
              <p:cNvCxnSpPr/>
              <p:nvPr/>
            </p:nvCxnSpPr>
            <p:spPr>
              <a:xfrm rot="5400000" flipH="1" flipV="1">
                <a:off x="4128829" y="2509475"/>
                <a:ext cx="304800" cy="1588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Diamond 42"/>
            <p:cNvSpPr/>
            <p:nvPr/>
          </p:nvSpPr>
          <p:spPr bwMode="auto">
            <a:xfrm rot="5400000">
              <a:off x="2820830" y="1832280"/>
              <a:ext cx="979528" cy="979529"/>
            </a:xfrm>
            <a:prstGeom prst="diamond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" name="Group 43"/>
            <p:cNvGrpSpPr/>
            <p:nvPr/>
          </p:nvGrpSpPr>
          <p:grpSpPr>
            <a:xfrm rot="2640000">
              <a:off x="4376885" y="2498285"/>
              <a:ext cx="393525" cy="499183"/>
              <a:chOff x="4082243" y="2257857"/>
              <a:chExt cx="397973" cy="504825"/>
            </a:xfrm>
          </p:grpSpPr>
          <p:sp>
            <p:nvSpPr>
              <p:cNvPr id="64" name="Freeform: Shape 44"/>
              <p:cNvSpPr/>
              <p:nvPr/>
            </p:nvSpPr>
            <p:spPr bwMode="auto">
              <a:xfrm>
                <a:off x="4082243" y="2257857"/>
                <a:ext cx="397973" cy="504825"/>
              </a:xfrm>
              <a:custGeom>
                <a:avLst/>
                <a:gdLst/>
                <a:ahLst/>
                <a:cxnLst>
                  <a:cxn ang="0">
                    <a:pos x="253" y="2"/>
                  </a:cxn>
                  <a:cxn ang="0">
                    <a:pos x="0" y="0"/>
                  </a:cxn>
                  <a:cxn ang="0">
                    <a:pos x="2" y="351"/>
                  </a:cxn>
                  <a:cxn ang="0">
                    <a:pos x="246" y="351"/>
                  </a:cxn>
                  <a:cxn ang="0">
                    <a:pos x="253" y="2"/>
                  </a:cxn>
                </a:cxnLst>
                <a:rect l="0" t="0" r="r" b="b"/>
                <a:pathLst>
                  <a:path w="253" h="356">
                    <a:moveTo>
                      <a:pt x="253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7" y="106"/>
                      <a:pt x="87" y="248"/>
                      <a:pt x="2" y="351"/>
                    </a:cubicBezTo>
                    <a:cubicBezTo>
                      <a:pt x="246" y="356"/>
                      <a:pt x="246" y="351"/>
                      <a:pt x="246" y="351"/>
                    </a:cubicBezTo>
                    <a:cubicBezTo>
                      <a:pt x="161" y="244"/>
                      <a:pt x="164" y="106"/>
                      <a:pt x="253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65" name="Straight Connector 45"/>
              <p:cNvCxnSpPr/>
              <p:nvPr/>
            </p:nvCxnSpPr>
            <p:spPr>
              <a:xfrm rot="5400000" flipH="1" flipV="1">
                <a:off x="4128829" y="2509475"/>
                <a:ext cx="304800" cy="1588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Diamond 46"/>
            <p:cNvSpPr/>
            <p:nvPr/>
          </p:nvSpPr>
          <p:spPr bwMode="auto">
            <a:xfrm>
              <a:off x="3661875" y="2664252"/>
              <a:ext cx="979529" cy="979528"/>
            </a:xfrm>
            <a:prstGeom prst="diamond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Group 47"/>
            <p:cNvGrpSpPr/>
            <p:nvPr/>
          </p:nvGrpSpPr>
          <p:grpSpPr>
            <a:xfrm rot="8040000">
              <a:off x="5199267" y="2494462"/>
              <a:ext cx="393525" cy="499183"/>
              <a:chOff x="4082243" y="2257857"/>
              <a:chExt cx="397973" cy="504825"/>
            </a:xfrm>
          </p:grpSpPr>
          <p:sp>
            <p:nvSpPr>
              <p:cNvPr id="62" name="Freeform: Shape 48"/>
              <p:cNvSpPr/>
              <p:nvPr/>
            </p:nvSpPr>
            <p:spPr bwMode="auto">
              <a:xfrm>
                <a:off x="4082243" y="2257857"/>
                <a:ext cx="397973" cy="504825"/>
              </a:xfrm>
              <a:custGeom>
                <a:avLst/>
                <a:gdLst/>
                <a:ahLst/>
                <a:cxnLst>
                  <a:cxn ang="0">
                    <a:pos x="253" y="2"/>
                  </a:cxn>
                  <a:cxn ang="0">
                    <a:pos x="0" y="0"/>
                  </a:cxn>
                  <a:cxn ang="0">
                    <a:pos x="2" y="351"/>
                  </a:cxn>
                  <a:cxn ang="0">
                    <a:pos x="246" y="351"/>
                  </a:cxn>
                  <a:cxn ang="0">
                    <a:pos x="253" y="2"/>
                  </a:cxn>
                </a:cxnLst>
                <a:rect l="0" t="0" r="r" b="b"/>
                <a:pathLst>
                  <a:path w="253" h="356">
                    <a:moveTo>
                      <a:pt x="253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7" y="106"/>
                      <a:pt x="87" y="248"/>
                      <a:pt x="2" y="351"/>
                    </a:cubicBezTo>
                    <a:cubicBezTo>
                      <a:pt x="246" y="356"/>
                      <a:pt x="246" y="351"/>
                      <a:pt x="246" y="351"/>
                    </a:cubicBezTo>
                    <a:cubicBezTo>
                      <a:pt x="161" y="244"/>
                      <a:pt x="164" y="106"/>
                      <a:pt x="253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63" name="Straight Connector 49"/>
              <p:cNvCxnSpPr/>
              <p:nvPr/>
            </p:nvCxnSpPr>
            <p:spPr>
              <a:xfrm rot="5400000" flipH="1" flipV="1">
                <a:off x="4128829" y="2509475"/>
                <a:ext cx="304800" cy="1588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Diamond 50"/>
            <p:cNvSpPr/>
            <p:nvPr/>
          </p:nvSpPr>
          <p:spPr bwMode="auto">
            <a:xfrm rot="5400000">
              <a:off x="4500126" y="1832281"/>
              <a:ext cx="979528" cy="979529"/>
            </a:xfrm>
            <a:prstGeom prst="diamond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2" name="Group 51"/>
            <p:cNvGrpSpPr/>
            <p:nvPr/>
          </p:nvGrpSpPr>
          <p:grpSpPr>
            <a:xfrm rot="2640000">
              <a:off x="6053729" y="2498285"/>
              <a:ext cx="393525" cy="499183"/>
              <a:chOff x="4082243" y="2257857"/>
              <a:chExt cx="397973" cy="504825"/>
            </a:xfrm>
          </p:grpSpPr>
          <p:sp>
            <p:nvSpPr>
              <p:cNvPr id="60" name="Freeform: Shape 52"/>
              <p:cNvSpPr/>
              <p:nvPr/>
            </p:nvSpPr>
            <p:spPr bwMode="auto">
              <a:xfrm>
                <a:off x="4082243" y="2257857"/>
                <a:ext cx="397973" cy="504825"/>
              </a:xfrm>
              <a:custGeom>
                <a:avLst/>
                <a:gdLst/>
                <a:ahLst/>
                <a:cxnLst>
                  <a:cxn ang="0">
                    <a:pos x="253" y="2"/>
                  </a:cxn>
                  <a:cxn ang="0">
                    <a:pos x="0" y="0"/>
                  </a:cxn>
                  <a:cxn ang="0">
                    <a:pos x="2" y="351"/>
                  </a:cxn>
                  <a:cxn ang="0">
                    <a:pos x="246" y="351"/>
                  </a:cxn>
                  <a:cxn ang="0">
                    <a:pos x="253" y="2"/>
                  </a:cxn>
                </a:cxnLst>
                <a:rect l="0" t="0" r="r" b="b"/>
                <a:pathLst>
                  <a:path w="253" h="356">
                    <a:moveTo>
                      <a:pt x="253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7" y="106"/>
                      <a:pt x="87" y="248"/>
                      <a:pt x="2" y="351"/>
                    </a:cubicBezTo>
                    <a:cubicBezTo>
                      <a:pt x="246" y="356"/>
                      <a:pt x="246" y="351"/>
                      <a:pt x="246" y="351"/>
                    </a:cubicBezTo>
                    <a:cubicBezTo>
                      <a:pt x="161" y="244"/>
                      <a:pt x="164" y="106"/>
                      <a:pt x="253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61" name="Straight Connector 53"/>
              <p:cNvCxnSpPr/>
              <p:nvPr/>
            </p:nvCxnSpPr>
            <p:spPr>
              <a:xfrm rot="5400000" flipH="1" flipV="1">
                <a:off x="4128829" y="2509475"/>
                <a:ext cx="304800" cy="1588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Diamond 54"/>
            <p:cNvSpPr/>
            <p:nvPr/>
          </p:nvSpPr>
          <p:spPr bwMode="auto">
            <a:xfrm>
              <a:off x="5338719" y="2664252"/>
              <a:ext cx="979529" cy="979528"/>
            </a:xfrm>
            <a:prstGeom prst="diamond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Diamond 55"/>
            <p:cNvSpPr/>
            <p:nvPr/>
          </p:nvSpPr>
          <p:spPr bwMode="auto">
            <a:xfrm rot="5400000">
              <a:off x="6176970" y="1832281"/>
              <a:ext cx="979528" cy="979529"/>
            </a:xfrm>
            <a:prstGeom prst="diamond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5" name="Group 56"/>
            <p:cNvGrpSpPr/>
            <p:nvPr/>
          </p:nvGrpSpPr>
          <p:grpSpPr>
            <a:xfrm>
              <a:off x="2295559" y="2942166"/>
              <a:ext cx="353571" cy="423674"/>
              <a:chOff x="3735388" y="3473450"/>
              <a:chExt cx="184150" cy="220663"/>
            </a:xfrm>
            <a:solidFill>
              <a:schemeClr val="bg1"/>
            </a:solidFill>
          </p:grpSpPr>
          <p:sp>
            <p:nvSpPr>
              <p:cNvPr id="58" name="Freeform: Shape 57"/>
              <p:cNvSpPr/>
              <p:nvPr/>
            </p:nvSpPr>
            <p:spPr bwMode="auto">
              <a:xfrm>
                <a:off x="3773488" y="3473450"/>
                <a:ext cx="104775" cy="104775"/>
              </a:xfrm>
              <a:custGeom>
                <a:avLst/>
                <a:gdLst/>
                <a:ahLst/>
                <a:cxnLst>
                  <a:cxn ang="0">
                    <a:pos x="21" y="41"/>
                  </a:cxn>
                  <a:cxn ang="0">
                    <a:pos x="41" y="21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21" y="41"/>
                  </a:cxn>
                  <a:cxn ang="0">
                    <a:pos x="21" y="6"/>
                  </a:cxn>
                  <a:cxn ang="0">
                    <a:pos x="36" y="21"/>
                  </a:cxn>
                  <a:cxn ang="0">
                    <a:pos x="21" y="36"/>
                  </a:cxn>
                  <a:cxn ang="0">
                    <a:pos x="6" y="21"/>
                  </a:cxn>
                  <a:cxn ang="0">
                    <a:pos x="21" y="6"/>
                  </a:cxn>
                </a:cxnLst>
                <a:rect l="0" t="0" r="r" b="b"/>
                <a:pathLst>
                  <a:path w="41" h="41">
                    <a:moveTo>
                      <a:pt x="21" y="41"/>
                    </a:moveTo>
                    <a:cubicBezTo>
                      <a:pt x="32" y="41"/>
                      <a:pt x="41" y="32"/>
                      <a:pt x="41" y="21"/>
                    </a:cubicBezTo>
                    <a:cubicBezTo>
                      <a:pt x="41" y="9"/>
                      <a:pt x="32" y="0"/>
                      <a:pt x="21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32"/>
                      <a:pt x="10" y="41"/>
                      <a:pt x="21" y="41"/>
                    </a:cubicBezTo>
                    <a:close/>
                    <a:moveTo>
                      <a:pt x="21" y="6"/>
                    </a:moveTo>
                    <a:cubicBezTo>
                      <a:pt x="29" y="6"/>
                      <a:pt x="36" y="12"/>
                      <a:pt x="36" y="21"/>
                    </a:cubicBezTo>
                    <a:cubicBezTo>
                      <a:pt x="36" y="29"/>
                      <a:pt x="29" y="36"/>
                      <a:pt x="21" y="36"/>
                    </a:cubicBezTo>
                    <a:cubicBezTo>
                      <a:pt x="12" y="36"/>
                      <a:pt x="6" y="29"/>
                      <a:pt x="6" y="21"/>
                    </a:cubicBezTo>
                    <a:cubicBezTo>
                      <a:pt x="6" y="12"/>
                      <a:pt x="12" y="6"/>
                      <a:pt x="2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Freeform: Shape 58"/>
              <p:cNvSpPr/>
              <p:nvPr/>
            </p:nvSpPr>
            <p:spPr bwMode="auto">
              <a:xfrm>
                <a:off x="3735388" y="3586163"/>
                <a:ext cx="184150" cy="107950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48" y="0"/>
                  </a:cxn>
                  <a:cxn ang="0">
                    <a:pos x="45" y="1"/>
                  </a:cxn>
                  <a:cxn ang="0">
                    <a:pos x="36" y="1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36" y="42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49" y="6"/>
                  </a:cxn>
                  <a:cxn ang="0">
                    <a:pos x="53" y="8"/>
                  </a:cxn>
                  <a:cxn ang="0">
                    <a:pos x="44" y="20"/>
                  </a:cxn>
                  <a:cxn ang="0">
                    <a:pos x="42" y="18"/>
                  </a:cxn>
                  <a:cxn ang="0">
                    <a:pos x="39" y="16"/>
                  </a:cxn>
                  <a:cxn ang="0">
                    <a:pos x="49" y="6"/>
                  </a:cxn>
                  <a:cxn ang="0">
                    <a:pos x="32" y="16"/>
                  </a:cxn>
                  <a:cxn ang="0">
                    <a:pos x="29" y="18"/>
                  </a:cxn>
                  <a:cxn ang="0">
                    <a:pos x="28" y="20"/>
                  </a:cxn>
                  <a:cxn ang="0">
                    <a:pos x="19" y="8"/>
                  </a:cxn>
                  <a:cxn ang="0">
                    <a:pos x="23" y="6"/>
                  </a:cxn>
                  <a:cxn ang="0">
                    <a:pos x="32" y="16"/>
                  </a:cxn>
                  <a:cxn ang="0">
                    <a:pos x="38" y="36"/>
                  </a:cxn>
                  <a:cxn ang="0">
                    <a:pos x="38" y="24"/>
                  </a:cxn>
                  <a:cxn ang="0">
                    <a:pos x="36" y="23"/>
                  </a:cxn>
                  <a:cxn ang="0">
                    <a:pos x="34" y="24"/>
                  </a:cxn>
                  <a:cxn ang="0">
                    <a:pos x="34" y="36"/>
                  </a:cxn>
                  <a:cxn ang="0">
                    <a:pos x="6" y="20"/>
                  </a:cxn>
                  <a:cxn ang="0">
                    <a:pos x="16" y="10"/>
                  </a:cxn>
                  <a:cxn ang="0">
                    <a:pos x="27" y="23"/>
                  </a:cxn>
                  <a:cxn ang="0">
                    <a:pos x="29" y="23"/>
                  </a:cxn>
                  <a:cxn ang="0">
                    <a:pos x="32" y="21"/>
                  </a:cxn>
                  <a:cxn ang="0">
                    <a:pos x="36" y="18"/>
                  </a:cxn>
                  <a:cxn ang="0">
                    <a:pos x="40" y="21"/>
                  </a:cxn>
                  <a:cxn ang="0">
                    <a:pos x="43" y="23"/>
                  </a:cxn>
                  <a:cxn ang="0">
                    <a:pos x="44" y="24"/>
                  </a:cxn>
                  <a:cxn ang="0">
                    <a:pos x="45" y="23"/>
                  </a:cxn>
                  <a:cxn ang="0">
                    <a:pos x="56" y="10"/>
                  </a:cxn>
                  <a:cxn ang="0">
                    <a:pos x="66" y="20"/>
                  </a:cxn>
                  <a:cxn ang="0">
                    <a:pos x="38" y="36"/>
                  </a:cxn>
                </a:cxnLst>
                <a:rect l="0" t="0" r="r" b="b"/>
                <a:pathLst>
                  <a:path w="72" h="42">
                    <a:moveTo>
                      <a:pt x="71" y="19"/>
                    </a:moveTo>
                    <a:cubicBezTo>
                      <a:pt x="66" y="10"/>
                      <a:pt x="58" y="3"/>
                      <a:pt x="48" y="0"/>
                    </a:cubicBezTo>
                    <a:cubicBezTo>
                      <a:pt x="47" y="0"/>
                      <a:pt x="46" y="0"/>
                      <a:pt x="45" y="1"/>
                    </a:cubicBezTo>
                    <a:cubicBezTo>
                      <a:pt x="43" y="6"/>
                      <a:pt x="40" y="9"/>
                      <a:pt x="36" y="12"/>
                    </a:cubicBezTo>
                    <a:cubicBezTo>
                      <a:pt x="32" y="9"/>
                      <a:pt x="29" y="6"/>
                      <a:pt x="27" y="1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4" y="3"/>
                      <a:pt x="6" y="10"/>
                      <a:pt x="0" y="19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8" y="34"/>
                      <a:pt x="21" y="42"/>
                      <a:pt x="36" y="42"/>
                    </a:cubicBezTo>
                    <a:cubicBezTo>
                      <a:pt x="50" y="42"/>
                      <a:pt x="64" y="34"/>
                      <a:pt x="71" y="21"/>
                    </a:cubicBezTo>
                    <a:cubicBezTo>
                      <a:pt x="72" y="20"/>
                      <a:pt x="72" y="19"/>
                      <a:pt x="71" y="19"/>
                    </a:cubicBezTo>
                    <a:close/>
                    <a:moveTo>
                      <a:pt x="49" y="6"/>
                    </a:moveTo>
                    <a:cubicBezTo>
                      <a:pt x="50" y="6"/>
                      <a:pt x="52" y="7"/>
                      <a:pt x="53" y="8"/>
                    </a:cubicBezTo>
                    <a:cubicBezTo>
                      <a:pt x="51" y="12"/>
                      <a:pt x="48" y="16"/>
                      <a:pt x="44" y="20"/>
                    </a:cubicBezTo>
                    <a:cubicBezTo>
                      <a:pt x="43" y="19"/>
                      <a:pt x="43" y="19"/>
                      <a:pt x="42" y="18"/>
                    </a:cubicBezTo>
                    <a:cubicBezTo>
                      <a:pt x="41" y="18"/>
                      <a:pt x="40" y="17"/>
                      <a:pt x="39" y="16"/>
                    </a:cubicBezTo>
                    <a:cubicBezTo>
                      <a:pt x="43" y="13"/>
                      <a:pt x="46" y="10"/>
                      <a:pt x="49" y="6"/>
                    </a:cubicBezTo>
                    <a:close/>
                    <a:moveTo>
                      <a:pt x="32" y="16"/>
                    </a:moveTo>
                    <a:cubicBezTo>
                      <a:pt x="31" y="17"/>
                      <a:pt x="30" y="18"/>
                      <a:pt x="29" y="18"/>
                    </a:cubicBezTo>
                    <a:cubicBezTo>
                      <a:pt x="29" y="19"/>
                      <a:pt x="28" y="19"/>
                      <a:pt x="28" y="20"/>
                    </a:cubicBezTo>
                    <a:cubicBezTo>
                      <a:pt x="24" y="16"/>
                      <a:pt x="21" y="12"/>
                      <a:pt x="19" y="8"/>
                    </a:cubicBezTo>
                    <a:cubicBezTo>
                      <a:pt x="20" y="7"/>
                      <a:pt x="22" y="6"/>
                      <a:pt x="23" y="6"/>
                    </a:cubicBezTo>
                    <a:cubicBezTo>
                      <a:pt x="25" y="10"/>
                      <a:pt x="29" y="13"/>
                      <a:pt x="32" y="16"/>
                    </a:cubicBezTo>
                    <a:close/>
                    <a:moveTo>
                      <a:pt x="38" y="36"/>
                    </a:move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23"/>
                      <a:pt x="37" y="23"/>
                      <a:pt x="36" y="23"/>
                    </a:cubicBezTo>
                    <a:cubicBezTo>
                      <a:pt x="35" y="23"/>
                      <a:pt x="34" y="23"/>
                      <a:pt x="34" y="24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23" y="36"/>
                      <a:pt x="12" y="30"/>
                      <a:pt x="6" y="20"/>
                    </a:cubicBezTo>
                    <a:cubicBezTo>
                      <a:pt x="8" y="16"/>
                      <a:pt x="12" y="12"/>
                      <a:pt x="16" y="10"/>
                    </a:cubicBezTo>
                    <a:cubicBezTo>
                      <a:pt x="18" y="14"/>
                      <a:pt x="22" y="19"/>
                      <a:pt x="27" y="23"/>
                    </a:cubicBezTo>
                    <a:cubicBezTo>
                      <a:pt x="27" y="24"/>
                      <a:pt x="28" y="24"/>
                      <a:pt x="29" y="23"/>
                    </a:cubicBezTo>
                    <a:cubicBezTo>
                      <a:pt x="30" y="23"/>
                      <a:pt x="31" y="22"/>
                      <a:pt x="32" y="21"/>
                    </a:cubicBezTo>
                    <a:cubicBezTo>
                      <a:pt x="33" y="20"/>
                      <a:pt x="34" y="19"/>
                      <a:pt x="36" y="18"/>
                    </a:cubicBezTo>
                    <a:cubicBezTo>
                      <a:pt x="37" y="19"/>
                      <a:pt x="39" y="20"/>
                      <a:pt x="40" y="21"/>
                    </a:cubicBezTo>
                    <a:cubicBezTo>
                      <a:pt x="41" y="22"/>
                      <a:pt x="42" y="23"/>
                      <a:pt x="43" y="23"/>
                    </a:cubicBezTo>
                    <a:cubicBezTo>
                      <a:pt x="43" y="24"/>
                      <a:pt x="43" y="24"/>
                      <a:pt x="44" y="24"/>
                    </a:cubicBezTo>
                    <a:cubicBezTo>
                      <a:pt x="44" y="24"/>
                      <a:pt x="45" y="24"/>
                      <a:pt x="45" y="23"/>
                    </a:cubicBezTo>
                    <a:cubicBezTo>
                      <a:pt x="50" y="19"/>
                      <a:pt x="53" y="14"/>
                      <a:pt x="56" y="10"/>
                    </a:cubicBezTo>
                    <a:cubicBezTo>
                      <a:pt x="60" y="12"/>
                      <a:pt x="63" y="16"/>
                      <a:pt x="66" y="20"/>
                    </a:cubicBezTo>
                    <a:cubicBezTo>
                      <a:pt x="60" y="30"/>
                      <a:pt x="49" y="36"/>
                      <a:pt x="38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59"/>
            <p:cNvGrpSpPr/>
            <p:nvPr/>
          </p:nvGrpSpPr>
          <p:grpSpPr>
            <a:xfrm>
              <a:off x="3170339" y="2183964"/>
              <a:ext cx="280737" cy="276161"/>
              <a:chOff x="4797425" y="4017963"/>
              <a:chExt cx="195263" cy="192088"/>
            </a:xfrm>
            <a:solidFill>
              <a:schemeClr val="bg1"/>
            </a:solidFill>
          </p:grpSpPr>
          <p:sp>
            <p:nvSpPr>
              <p:cNvPr id="53" name="Freeform: Shape 60"/>
              <p:cNvSpPr/>
              <p:nvPr/>
            </p:nvSpPr>
            <p:spPr bwMode="auto">
              <a:xfrm>
                <a:off x="4833938" y="4017963"/>
                <a:ext cx="7938" cy="95250"/>
              </a:xfrm>
              <a:custGeom>
                <a:avLst/>
                <a:gdLst/>
                <a:ahLst/>
                <a:cxnLst>
                  <a:cxn ang="0">
                    <a:pos x="1" y="37"/>
                  </a:cxn>
                  <a:cxn ang="0">
                    <a:pos x="3" y="35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5"/>
                  </a:cxn>
                  <a:cxn ang="0">
                    <a:pos x="1" y="37"/>
                  </a:cxn>
                </a:cxnLst>
                <a:rect l="0" t="0" r="r" b="b"/>
                <a:pathLst>
                  <a:path w="3" h="37">
                    <a:moveTo>
                      <a:pt x="1" y="37"/>
                    </a:moveTo>
                    <a:cubicBezTo>
                      <a:pt x="2" y="37"/>
                      <a:pt x="3" y="36"/>
                      <a:pt x="3" y="3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Freeform: Shape 61"/>
              <p:cNvSpPr/>
              <p:nvPr/>
            </p:nvSpPr>
            <p:spPr bwMode="auto">
              <a:xfrm>
                <a:off x="4860925" y="4017963"/>
                <a:ext cx="11113" cy="58738"/>
              </a:xfrm>
              <a:custGeom>
                <a:avLst/>
                <a:gdLst/>
                <a:ahLst/>
                <a:cxnLst>
                  <a:cxn ang="0">
                    <a:pos x="2" y="23"/>
                  </a:cxn>
                  <a:cxn ang="0">
                    <a:pos x="4" y="21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1"/>
                  </a:cxn>
                  <a:cxn ang="0">
                    <a:pos x="2" y="23"/>
                  </a:cxn>
                </a:cxnLst>
                <a:rect l="0" t="0" r="r" b="b"/>
                <a:pathLst>
                  <a:path w="4" h="23">
                    <a:moveTo>
                      <a:pt x="2" y="23"/>
                    </a:moveTo>
                    <a:cubicBezTo>
                      <a:pt x="3" y="23"/>
                      <a:pt x="4" y="22"/>
                      <a:pt x="4" y="2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3"/>
                      <a:pt x="2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Freeform: Shape 62"/>
              <p:cNvSpPr/>
              <p:nvPr/>
            </p:nvSpPr>
            <p:spPr bwMode="auto">
              <a:xfrm>
                <a:off x="4892675" y="4017963"/>
                <a:ext cx="7938" cy="76200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3" y="28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8"/>
                  </a:cxn>
                  <a:cxn ang="0">
                    <a:pos x="2" y="30"/>
                  </a:cxn>
                </a:cxnLst>
                <a:rect l="0" t="0" r="r" b="b"/>
                <a:pathLst>
                  <a:path w="3" h="30">
                    <a:moveTo>
                      <a:pt x="2" y="30"/>
                    </a:moveTo>
                    <a:cubicBezTo>
                      <a:pt x="3" y="30"/>
                      <a:pt x="3" y="29"/>
                      <a:pt x="3" y="28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Freeform: Shape 63"/>
              <p:cNvSpPr/>
              <p:nvPr/>
            </p:nvSpPr>
            <p:spPr bwMode="auto">
              <a:xfrm>
                <a:off x="4922838" y="4017963"/>
                <a:ext cx="7938" cy="38100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3" y="14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4"/>
                  </a:cxn>
                  <a:cxn ang="0">
                    <a:pos x="2" y="15"/>
                  </a:cxn>
                </a:cxnLst>
                <a:rect l="0" t="0" r="r" b="b"/>
                <a:pathLst>
                  <a:path w="3" h="15">
                    <a:moveTo>
                      <a:pt x="2" y="15"/>
                    </a:moveTo>
                    <a:cubicBezTo>
                      <a:pt x="2" y="15"/>
                      <a:pt x="3" y="15"/>
                      <a:pt x="3" y="1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5"/>
                      <a:pt x="2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Freeform: Shape 64"/>
              <p:cNvSpPr/>
              <p:nvPr/>
            </p:nvSpPr>
            <p:spPr bwMode="auto">
              <a:xfrm>
                <a:off x="4797425" y="4017963"/>
                <a:ext cx="195263" cy="192088"/>
              </a:xfrm>
              <a:custGeom>
                <a:avLst/>
                <a:gdLst/>
                <a:ahLst/>
                <a:cxnLst>
                  <a:cxn ang="0">
                    <a:pos x="73" y="23"/>
                  </a:cxn>
                  <a:cxn ang="0">
                    <a:pos x="64" y="70"/>
                  </a:cxn>
                  <a:cxn ang="0">
                    <a:pos x="62" y="32"/>
                  </a:cxn>
                  <a:cxn ang="0">
                    <a:pos x="61" y="70"/>
                  </a:cxn>
                  <a:cxn ang="0">
                    <a:pos x="52" y="51"/>
                  </a:cxn>
                  <a:cxn ang="0">
                    <a:pos x="49" y="51"/>
                  </a:cxn>
                  <a:cxn ang="0">
                    <a:pos x="40" y="70"/>
                  </a:cxn>
                  <a:cxn ang="0">
                    <a:pos x="39" y="57"/>
                  </a:cxn>
                  <a:cxn ang="0">
                    <a:pos x="37" y="70"/>
                  </a:cxn>
                  <a:cxn ang="0">
                    <a:pos x="29" y="56"/>
                  </a:cxn>
                  <a:cxn ang="0">
                    <a:pos x="25" y="56"/>
                  </a:cxn>
                  <a:cxn ang="0">
                    <a:pos x="17" y="70"/>
                  </a:cxn>
                  <a:cxn ang="0">
                    <a:pos x="15" y="67"/>
                  </a:cxn>
                  <a:cxn ang="0">
                    <a:pos x="14" y="70"/>
                  </a:cxn>
                  <a:cxn ang="0">
                    <a:pos x="28" y="39"/>
                  </a:cxn>
                  <a:cxn ang="0">
                    <a:pos x="43" y="46"/>
                  </a:cxn>
                  <a:cxn ang="0">
                    <a:pos x="71" y="14"/>
                  </a:cxn>
                  <a:cxn ang="0">
                    <a:pos x="74" y="16"/>
                  </a:cxn>
                  <a:cxn ang="0">
                    <a:pos x="73" y="2"/>
                  </a:cxn>
                  <a:cxn ang="0">
                    <a:pos x="71" y="0"/>
                  </a:cxn>
                  <a:cxn ang="0">
                    <a:pos x="58" y="5"/>
                  </a:cxn>
                  <a:cxn ang="0">
                    <a:pos x="66" y="6"/>
                  </a:cxn>
                  <a:cxn ang="0">
                    <a:pos x="28" y="34"/>
                  </a:cxn>
                  <a:cxn ang="0">
                    <a:pos x="5" y="65"/>
                  </a:cxn>
                  <a:cxn ang="0">
                    <a:pos x="2" y="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1" y="75"/>
                  </a:cxn>
                  <a:cxn ang="0">
                    <a:pos x="2" y="75"/>
                  </a:cxn>
                  <a:cxn ang="0">
                    <a:pos x="2" y="75"/>
                  </a:cxn>
                  <a:cxn ang="0">
                    <a:pos x="73" y="75"/>
                  </a:cxn>
                  <a:cxn ang="0">
                    <a:pos x="76" y="72"/>
                  </a:cxn>
                  <a:cxn ang="0">
                    <a:pos x="74" y="22"/>
                  </a:cxn>
                </a:cxnLst>
                <a:rect l="0" t="0" r="r" b="b"/>
                <a:pathLst>
                  <a:path w="76" h="75">
                    <a:moveTo>
                      <a:pt x="74" y="22"/>
                    </a:moveTo>
                    <a:cubicBezTo>
                      <a:pt x="73" y="22"/>
                      <a:pt x="73" y="22"/>
                      <a:pt x="73" y="23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3"/>
                      <a:pt x="63" y="32"/>
                      <a:pt x="62" y="32"/>
                    </a:cubicBezTo>
                    <a:cubicBezTo>
                      <a:pt x="62" y="32"/>
                      <a:pt x="61" y="33"/>
                      <a:pt x="61" y="34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2" y="50"/>
                      <a:pt x="51" y="49"/>
                      <a:pt x="51" y="49"/>
                    </a:cubicBezTo>
                    <a:cubicBezTo>
                      <a:pt x="50" y="49"/>
                      <a:pt x="49" y="50"/>
                      <a:pt x="49" y="51"/>
                    </a:cubicBezTo>
                    <a:cubicBezTo>
                      <a:pt x="49" y="70"/>
                      <a:pt x="49" y="70"/>
                      <a:pt x="4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0" y="57"/>
                      <a:pt x="40" y="57"/>
                      <a:pt x="39" y="57"/>
                    </a:cubicBezTo>
                    <a:cubicBezTo>
                      <a:pt x="38" y="57"/>
                      <a:pt x="37" y="57"/>
                      <a:pt x="37" y="58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5"/>
                      <a:pt x="28" y="54"/>
                      <a:pt x="27" y="54"/>
                    </a:cubicBezTo>
                    <a:cubicBezTo>
                      <a:pt x="26" y="54"/>
                      <a:pt x="25" y="55"/>
                      <a:pt x="25" y="56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7" y="68"/>
                      <a:pt x="16" y="67"/>
                      <a:pt x="15" y="67"/>
                    </a:cubicBezTo>
                    <a:cubicBezTo>
                      <a:pt x="14" y="67"/>
                      <a:pt x="14" y="68"/>
                      <a:pt x="14" y="68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1" y="47"/>
                      <a:pt x="43" y="47"/>
                      <a:pt x="43" y="46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5"/>
                      <a:pt x="72" y="16"/>
                      <a:pt x="73" y="16"/>
                    </a:cubicBezTo>
                    <a:cubicBezTo>
                      <a:pt x="73" y="16"/>
                      <a:pt x="73" y="16"/>
                      <a:pt x="74" y="16"/>
                    </a:cubicBezTo>
                    <a:cubicBezTo>
                      <a:pt x="75" y="15"/>
                      <a:pt x="76" y="14"/>
                      <a:pt x="76" y="13"/>
                    </a:cubicBezTo>
                    <a:cubicBezTo>
                      <a:pt x="73" y="2"/>
                      <a:pt x="73" y="2"/>
                      <a:pt x="73" y="2"/>
                    </a:cubicBezTo>
                    <a:cubicBezTo>
                      <a:pt x="73" y="1"/>
                      <a:pt x="73" y="1"/>
                      <a:pt x="72" y="1"/>
                    </a:cubicBezTo>
                    <a:cubicBezTo>
                      <a:pt x="72" y="0"/>
                      <a:pt x="71" y="0"/>
                      <a:pt x="71" y="0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58" y="2"/>
                      <a:pt x="58" y="4"/>
                      <a:pt x="58" y="5"/>
                    </a:cubicBezTo>
                    <a:cubicBezTo>
                      <a:pt x="58" y="6"/>
                      <a:pt x="59" y="7"/>
                      <a:pt x="61" y="7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7" y="33"/>
                      <a:pt x="26" y="34"/>
                      <a:pt x="25" y="3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73" y="75"/>
                      <a:pt x="73" y="75"/>
                      <a:pt x="73" y="75"/>
                    </a:cubicBezTo>
                    <a:cubicBezTo>
                      <a:pt x="74" y="75"/>
                      <a:pt x="75" y="74"/>
                      <a:pt x="75" y="74"/>
                    </a:cubicBezTo>
                    <a:cubicBezTo>
                      <a:pt x="76" y="73"/>
                      <a:pt x="76" y="73"/>
                      <a:pt x="76" y="72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76" y="22"/>
                      <a:pt x="75" y="22"/>
                      <a:pt x="74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65"/>
            <p:cNvGrpSpPr/>
            <p:nvPr/>
          </p:nvGrpSpPr>
          <p:grpSpPr>
            <a:xfrm>
              <a:off x="4035142" y="2973975"/>
              <a:ext cx="232995" cy="360082"/>
              <a:chOff x="5403850" y="3486150"/>
              <a:chExt cx="139700" cy="215900"/>
            </a:xfrm>
            <a:solidFill>
              <a:schemeClr val="bg1"/>
            </a:solidFill>
          </p:grpSpPr>
          <p:sp>
            <p:nvSpPr>
              <p:cNvPr id="51" name="Freeform: Shape 66"/>
              <p:cNvSpPr/>
              <p:nvPr/>
            </p:nvSpPr>
            <p:spPr bwMode="auto">
              <a:xfrm>
                <a:off x="5438775" y="3522663"/>
                <a:ext cx="69850" cy="155575"/>
              </a:xfrm>
              <a:custGeom>
                <a:avLst/>
                <a:gdLst/>
                <a:ahLst/>
                <a:cxnLst>
                  <a:cxn ang="0">
                    <a:pos x="17" y="44"/>
                  </a:cxn>
                  <a:cxn ang="0">
                    <a:pos x="16" y="47"/>
                  </a:cxn>
                  <a:cxn ang="0">
                    <a:pos x="22" y="57"/>
                  </a:cxn>
                  <a:cxn ang="0">
                    <a:pos x="5" y="57"/>
                  </a:cxn>
                  <a:cxn ang="0">
                    <a:pos x="15" y="40"/>
                  </a:cxn>
                  <a:cxn ang="0">
                    <a:pos x="15" y="39"/>
                  </a:cxn>
                  <a:cxn ang="0">
                    <a:pos x="15" y="39"/>
                  </a:cxn>
                  <a:cxn ang="0">
                    <a:pos x="15" y="16"/>
                  </a:cxn>
                  <a:cxn ang="0">
                    <a:pos x="24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8" y="10"/>
                  </a:cxn>
                  <a:cxn ang="0">
                    <a:pos x="11" y="11"/>
                  </a:cxn>
                  <a:cxn ang="0">
                    <a:pos x="11" y="9"/>
                  </a:cxn>
                  <a:cxn ang="0">
                    <a:pos x="8" y="3"/>
                  </a:cxn>
                  <a:cxn ang="0">
                    <a:pos x="19" y="3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2" y="39"/>
                  </a:cxn>
                  <a:cxn ang="0">
                    <a:pos x="12" y="39"/>
                  </a:cxn>
                  <a:cxn ang="0">
                    <a:pos x="1" y="58"/>
                  </a:cxn>
                  <a:cxn ang="0">
                    <a:pos x="1" y="60"/>
                  </a:cxn>
                  <a:cxn ang="0">
                    <a:pos x="2" y="61"/>
                  </a:cxn>
                  <a:cxn ang="0">
                    <a:pos x="25" y="61"/>
                  </a:cxn>
                  <a:cxn ang="0">
                    <a:pos x="27" y="60"/>
                  </a:cxn>
                  <a:cxn ang="0">
                    <a:pos x="27" y="58"/>
                  </a:cxn>
                  <a:cxn ang="0">
                    <a:pos x="19" y="45"/>
                  </a:cxn>
                  <a:cxn ang="0">
                    <a:pos x="17" y="44"/>
                  </a:cxn>
                </a:cxnLst>
                <a:rect l="0" t="0" r="r" b="b"/>
                <a:pathLst>
                  <a:path w="27" h="61">
                    <a:moveTo>
                      <a:pt x="17" y="44"/>
                    </a:moveTo>
                    <a:cubicBezTo>
                      <a:pt x="16" y="45"/>
                      <a:pt x="16" y="46"/>
                      <a:pt x="16" y="4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5" y="40"/>
                      <a:pt x="15" y="40"/>
                      <a:pt x="15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1"/>
                      <a:pt x="24" y="1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1"/>
                      <a:pt x="3" y="2"/>
                      <a:pt x="4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1"/>
                      <a:pt x="10" y="12"/>
                      <a:pt x="11" y="11"/>
                    </a:cubicBezTo>
                    <a:cubicBezTo>
                      <a:pt x="12" y="11"/>
                      <a:pt x="12" y="9"/>
                      <a:pt x="11" y="9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0" y="59"/>
                      <a:pt x="0" y="60"/>
                      <a:pt x="1" y="60"/>
                    </a:cubicBezTo>
                    <a:cubicBezTo>
                      <a:pt x="1" y="61"/>
                      <a:pt x="1" y="61"/>
                      <a:pt x="2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6" y="61"/>
                      <a:pt x="26" y="61"/>
                      <a:pt x="27" y="60"/>
                    </a:cubicBezTo>
                    <a:cubicBezTo>
                      <a:pt x="27" y="60"/>
                      <a:pt x="27" y="59"/>
                      <a:pt x="27" y="58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4"/>
                      <a:pt x="18" y="44"/>
                      <a:pt x="17" y="4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Freeform: Shape 67"/>
              <p:cNvSpPr/>
              <p:nvPr/>
            </p:nvSpPr>
            <p:spPr bwMode="auto">
              <a:xfrm>
                <a:off x="5403850" y="3486150"/>
                <a:ext cx="139700" cy="215900"/>
              </a:xfrm>
              <a:custGeom>
                <a:avLst/>
                <a:gdLst/>
                <a:ahLst/>
                <a:cxnLst>
                  <a:cxn ang="0">
                    <a:pos x="43" y="58"/>
                  </a:cxn>
                  <a:cxn ang="0">
                    <a:pos x="38" y="49"/>
                  </a:cxn>
                  <a:cxn ang="0">
                    <a:pos x="38" y="35"/>
                  </a:cxn>
                  <a:cxn ang="0">
                    <a:pos x="43" y="26"/>
                  </a:cxn>
                  <a:cxn ang="0">
                    <a:pos x="54" y="8"/>
                  </a:cxn>
                  <a:cxn ang="0">
                    <a:pos x="55" y="5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6" y="0"/>
                  </a:cxn>
                  <a:cxn ang="0">
                    <a:pos x="1" y="2"/>
                  </a:cxn>
                  <a:cxn ang="0">
                    <a:pos x="1" y="8"/>
                  </a:cxn>
                  <a:cxn ang="0">
                    <a:pos x="12" y="26"/>
                  </a:cxn>
                  <a:cxn ang="0">
                    <a:pos x="17" y="35"/>
                  </a:cxn>
                  <a:cxn ang="0">
                    <a:pos x="17" y="49"/>
                  </a:cxn>
                  <a:cxn ang="0">
                    <a:pos x="12" y="58"/>
                  </a:cxn>
                  <a:cxn ang="0">
                    <a:pos x="1" y="76"/>
                  </a:cxn>
                  <a:cxn ang="0">
                    <a:pos x="1" y="82"/>
                  </a:cxn>
                  <a:cxn ang="0">
                    <a:pos x="6" y="84"/>
                  </a:cxn>
                  <a:cxn ang="0">
                    <a:pos x="16" y="84"/>
                  </a:cxn>
                  <a:cxn ang="0">
                    <a:pos x="28" y="84"/>
                  </a:cxn>
                  <a:cxn ang="0">
                    <a:pos x="49" y="84"/>
                  </a:cxn>
                  <a:cxn ang="0">
                    <a:pos x="54" y="82"/>
                  </a:cxn>
                  <a:cxn ang="0">
                    <a:pos x="54" y="76"/>
                  </a:cxn>
                  <a:cxn ang="0">
                    <a:pos x="43" y="58"/>
                  </a:cxn>
                  <a:cxn ang="0">
                    <a:pos x="28" y="79"/>
                  </a:cxn>
                  <a:cxn ang="0">
                    <a:pos x="16" y="79"/>
                  </a:cxn>
                  <a:cxn ang="0">
                    <a:pos x="6" y="79"/>
                  </a:cxn>
                  <a:cxn ang="0">
                    <a:pos x="17" y="61"/>
                  </a:cxn>
                  <a:cxn ang="0">
                    <a:pos x="23" y="50"/>
                  </a:cxn>
                  <a:cxn ang="0">
                    <a:pos x="23" y="34"/>
                  </a:cxn>
                  <a:cxn ang="0">
                    <a:pos x="17" y="24"/>
                  </a:cxn>
                  <a:cxn ang="0">
                    <a:pos x="6" y="5"/>
                  </a:cxn>
                  <a:cxn ang="0">
                    <a:pos x="28" y="5"/>
                  </a:cxn>
                  <a:cxn ang="0">
                    <a:pos x="39" y="5"/>
                  </a:cxn>
                  <a:cxn ang="0">
                    <a:pos x="49" y="5"/>
                  </a:cxn>
                  <a:cxn ang="0">
                    <a:pos x="38" y="24"/>
                  </a:cxn>
                  <a:cxn ang="0">
                    <a:pos x="33" y="34"/>
                  </a:cxn>
                  <a:cxn ang="0">
                    <a:pos x="33" y="50"/>
                  </a:cxn>
                  <a:cxn ang="0">
                    <a:pos x="38" y="61"/>
                  </a:cxn>
                  <a:cxn ang="0">
                    <a:pos x="49" y="79"/>
                  </a:cxn>
                  <a:cxn ang="0">
                    <a:pos x="28" y="79"/>
                  </a:cxn>
                </a:cxnLst>
                <a:rect l="0" t="0" r="r" b="b"/>
                <a:pathLst>
                  <a:path w="55" h="84">
                    <a:moveTo>
                      <a:pt x="43" y="58"/>
                    </a:moveTo>
                    <a:cubicBezTo>
                      <a:pt x="38" y="49"/>
                      <a:pt x="38" y="49"/>
                      <a:pt x="38" y="49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7"/>
                      <a:pt x="55" y="6"/>
                      <a:pt x="55" y="5"/>
                    </a:cubicBezTo>
                    <a:cubicBezTo>
                      <a:pt x="55" y="2"/>
                      <a:pt x="52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2"/>
                    </a:cubicBezTo>
                    <a:cubicBezTo>
                      <a:pt x="0" y="4"/>
                      <a:pt x="0" y="6"/>
                      <a:pt x="1" y="8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0" y="78"/>
                      <a:pt x="0" y="80"/>
                      <a:pt x="1" y="82"/>
                    </a:cubicBezTo>
                    <a:cubicBezTo>
                      <a:pt x="2" y="83"/>
                      <a:pt x="4" y="84"/>
                      <a:pt x="6" y="84"/>
                    </a:cubicBezTo>
                    <a:cubicBezTo>
                      <a:pt x="16" y="84"/>
                      <a:pt x="16" y="84"/>
                      <a:pt x="16" y="84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51" y="84"/>
                      <a:pt x="53" y="83"/>
                      <a:pt x="54" y="82"/>
                    </a:cubicBezTo>
                    <a:cubicBezTo>
                      <a:pt x="55" y="80"/>
                      <a:pt x="55" y="78"/>
                      <a:pt x="54" y="76"/>
                    </a:cubicBezTo>
                    <a:lnTo>
                      <a:pt x="43" y="58"/>
                    </a:lnTo>
                    <a:close/>
                    <a:moveTo>
                      <a:pt x="28" y="79"/>
                    </a:moveTo>
                    <a:cubicBezTo>
                      <a:pt x="16" y="79"/>
                      <a:pt x="16" y="79"/>
                      <a:pt x="16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49" y="79"/>
                      <a:pt x="49" y="79"/>
                      <a:pt x="49" y="79"/>
                    </a:cubicBezTo>
                    <a:lnTo>
                      <a:pt x="28" y="7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68"/>
            <p:cNvGrpSpPr/>
            <p:nvPr/>
          </p:nvGrpSpPr>
          <p:grpSpPr>
            <a:xfrm>
              <a:off x="4822203" y="2153136"/>
              <a:ext cx="335373" cy="337820"/>
              <a:chOff x="1905000" y="3457575"/>
              <a:chExt cx="217488" cy="219075"/>
            </a:xfrm>
            <a:solidFill>
              <a:schemeClr val="bg1"/>
            </a:solidFill>
          </p:grpSpPr>
          <p:sp>
            <p:nvSpPr>
              <p:cNvPr id="46" name="Freeform: Shape 69"/>
              <p:cNvSpPr/>
              <p:nvPr/>
            </p:nvSpPr>
            <p:spPr bwMode="auto">
              <a:xfrm>
                <a:off x="1905000" y="3457575"/>
                <a:ext cx="217488" cy="219075"/>
              </a:xfrm>
              <a:custGeom>
                <a:avLst/>
                <a:gdLst/>
                <a:ahLst/>
                <a:cxnLst>
                  <a:cxn ang="0">
                    <a:pos x="76" y="9"/>
                  </a:cxn>
                  <a:cxn ang="0">
                    <a:pos x="53" y="0"/>
                  </a:cxn>
                  <a:cxn ang="0">
                    <a:pos x="30" y="9"/>
                  </a:cxn>
                  <a:cxn ang="0">
                    <a:pos x="21" y="32"/>
                  </a:cxn>
                  <a:cxn ang="0">
                    <a:pos x="25" y="48"/>
                  </a:cxn>
                  <a:cxn ang="0">
                    <a:pos x="1" y="73"/>
                  </a:cxn>
                  <a:cxn ang="0">
                    <a:pos x="0" y="75"/>
                  </a:cxn>
                  <a:cxn ang="0">
                    <a:pos x="1" y="77"/>
                  </a:cxn>
                  <a:cxn ang="0">
                    <a:pos x="8" y="85"/>
                  </a:cxn>
                  <a:cxn ang="0">
                    <a:pos x="10" y="85"/>
                  </a:cxn>
                  <a:cxn ang="0">
                    <a:pos x="12" y="85"/>
                  </a:cxn>
                  <a:cxn ang="0">
                    <a:pos x="37" y="60"/>
                  </a:cxn>
                  <a:cxn ang="0">
                    <a:pos x="53" y="64"/>
                  </a:cxn>
                  <a:cxn ang="0">
                    <a:pos x="76" y="55"/>
                  </a:cxn>
                  <a:cxn ang="0">
                    <a:pos x="85" y="32"/>
                  </a:cxn>
                  <a:cxn ang="0">
                    <a:pos x="76" y="9"/>
                  </a:cxn>
                  <a:cxn ang="0">
                    <a:pos x="10" y="79"/>
                  </a:cxn>
                  <a:cxn ang="0">
                    <a:pos x="6" y="75"/>
                  </a:cxn>
                  <a:cxn ang="0">
                    <a:pos x="28" y="53"/>
                  </a:cxn>
                  <a:cxn ang="0">
                    <a:pos x="30" y="55"/>
                  </a:cxn>
                  <a:cxn ang="0">
                    <a:pos x="32" y="57"/>
                  </a:cxn>
                  <a:cxn ang="0">
                    <a:pos x="10" y="79"/>
                  </a:cxn>
                  <a:cxn ang="0">
                    <a:pos x="72" y="51"/>
                  </a:cxn>
                  <a:cxn ang="0">
                    <a:pos x="53" y="59"/>
                  </a:cxn>
                  <a:cxn ang="0">
                    <a:pos x="34" y="51"/>
                  </a:cxn>
                  <a:cxn ang="0">
                    <a:pos x="26" y="32"/>
                  </a:cxn>
                  <a:cxn ang="0">
                    <a:pos x="34" y="13"/>
                  </a:cxn>
                  <a:cxn ang="0">
                    <a:pos x="53" y="5"/>
                  </a:cxn>
                  <a:cxn ang="0">
                    <a:pos x="72" y="13"/>
                  </a:cxn>
                  <a:cxn ang="0">
                    <a:pos x="80" y="32"/>
                  </a:cxn>
                  <a:cxn ang="0">
                    <a:pos x="72" y="51"/>
                  </a:cxn>
                </a:cxnLst>
                <a:rect l="0" t="0" r="r" b="b"/>
                <a:pathLst>
                  <a:path w="85" h="85">
                    <a:moveTo>
                      <a:pt x="76" y="9"/>
                    </a:moveTo>
                    <a:cubicBezTo>
                      <a:pt x="70" y="3"/>
                      <a:pt x="62" y="0"/>
                      <a:pt x="53" y="0"/>
                    </a:cubicBezTo>
                    <a:cubicBezTo>
                      <a:pt x="44" y="0"/>
                      <a:pt x="36" y="3"/>
                      <a:pt x="30" y="9"/>
                    </a:cubicBezTo>
                    <a:cubicBezTo>
                      <a:pt x="24" y="15"/>
                      <a:pt x="21" y="23"/>
                      <a:pt x="21" y="32"/>
                    </a:cubicBezTo>
                    <a:cubicBezTo>
                      <a:pt x="21" y="38"/>
                      <a:pt x="22" y="43"/>
                      <a:pt x="25" y="48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0" y="74"/>
                      <a:pt x="0" y="74"/>
                      <a:pt x="0" y="75"/>
                    </a:cubicBezTo>
                    <a:cubicBezTo>
                      <a:pt x="0" y="76"/>
                      <a:pt x="0" y="76"/>
                      <a:pt x="1" y="77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9" y="85"/>
                      <a:pt x="9" y="85"/>
                      <a:pt x="10" y="85"/>
                    </a:cubicBezTo>
                    <a:cubicBezTo>
                      <a:pt x="11" y="85"/>
                      <a:pt x="12" y="85"/>
                      <a:pt x="12" y="85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42" y="63"/>
                      <a:pt x="47" y="64"/>
                      <a:pt x="53" y="64"/>
                    </a:cubicBezTo>
                    <a:cubicBezTo>
                      <a:pt x="62" y="64"/>
                      <a:pt x="70" y="61"/>
                      <a:pt x="76" y="55"/>
                    </a:cubicBezTo>
                    <a:cubicBezTo>
                      <a:pt x="82" y="49"/>
                      <a:pt x="85" y="41"/>
                      <a:pt x="85" y="32"/>
                    </a:cubicBezTo>
                    <a:cubicBezTo>
                      <a:pt x="85" y="23"/>
                      <a:pt x="82" y="15"/>
                      <a:pt x="76" y="9"/>
                    </a:cubicBezTo>
                    <a:close/>
                    <a:moveTo>
                      <a:pt x="10" y="79"/>
                    </a:moveTo>
                    <a:cubicBezTo>
                      <a:pt x="6" y="75"/>
                      <a:pt x="6" y="75"/>
                      <a:pt x="6" y="75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9" y="53"/>
                      <a:pt x="30" y="54"/>
                      <a:pt x="30" y="55"/>
                    </a:cubicBezTo>
                    <a:cubicBezTo>
                      <a:pt x="31" y="56"/>
                      <a:pt x="32" y="56"/>
                      <a:pt x="32" y="57"/>
                    </a:cubicBezTo>
                    <a:lnTo>
                      <a:pt x="10" y="79"/>
                    </a:lnTo>
                    <a:close/>
                    <a:moveTo>
                      <a:pt x="72" y="51"/>
                    </a:moveTo>
                    <a:cubicBezTo>
                      <a:pt x="67" y="56"/>
                      <a:pt x="60" y="59"/>
                      <a:pt x="53" y="59"/>
                    </a:cubicBezTo>
                    <a:cubicBezTo>
                      <a:pt x="46" y="59"/>
                      <a:pt x="39" y="56"/>
                      <a:pt x="34" y="51"/>
                    </a:cubicBezTo>
                    <a:cubicBezTo>
                      <a:pt x="29" y="46"/>
                      <a:pt x="26" y="39"/>
                      <a:pt x="26" y="32"/>
                    </a:cubicBezTo>
                    <a:cubicBezTo>
                      <a:pt x="26" y="25"/>
                      <a:pt x="29" y="18"/>
                      <a:pt x="34" y="13"/>
                    </a:cubicBezTo>
                    <a:cubicBezTo>
                      <a:pt x="39" y="8"/>
                      <a:pt x="46" y="5"/>
                      <a:pt x="53" y="5"/>
                    </a:cubicBezTo>
                    <a:cubicBezTo>
                      <a:pt x="60" y="5"/>
                      <a:pt x="67" y="8"/>
                      <a:pt x="72" y="13"/>
                    </a:cubicBezTo>
                    <a:cubicBezTo>
                      <a:pt x="77" y="18"/>
                      <a:pt x="80" y="25"/>
                      <a:pt x="80" y="32"/>
                    </a:cubicBezTo>
                    <a:cubicBezTo>
                      <a:pt x="80" y="39"/>
                      <a:pt x="77" y="46"/>
                      <a:pt x="7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Freeform: Shape 70"/>
              <p:cNvSpPr/>
              <p:nvPr/>
            </p:nvSpPr>
            <p:spPr bwMode="auto">
              <a:xfrm>
                <a:off x="1992313" y="3548063"/>
                <a:ext cx="107950" cy="5080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8" y="2"/>
                  </a:cxn>
                  <a:cxn ang="0">
                    <a:pos x="33" y="11"/>
                  </a:cxn>
                  <a:cxn ang="0">
                    <a:pos x="19" y="17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1" y="8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19" y="20"/>
                  </a:cxn>
                  <a:cxn ang="0">
                    <a:pos x="35" y="13"/>
                  </a:cxn>
                  <a:cxn ang="0">
                    <a:pos x="42" y="2"/>
                  </a:cxn>
                  <a:cxn ang="0">
                    <a:pos x="40" y="0"/>
                  </a:cxn>
                </a:cxnLst>
                <a:rect l="0" t="0" r="r" b="b"/>
                <a:pathLst>
                  <a:path w="42" h="20">
                    <a:moveTo>
                      <a:pt x="40" y="0"/>
                    </a:moveTo>
                    <a:cubicBezTo>
                      <a:pt x="39" y="0"/>
                      <a:pt x="38" y="1"/>
                      <a:pt x="38" y="2"/>
                    </a:cubicBezTo>
                    <a:cubicBezTo>
                      <a:pt x="37" y="5"/>
                      <a:pt x="35" y="8"/>
                      <a:pt x="33" y="11"/>
                    </a:cubicBezTo>
                    <a:cubicBezTo>
                      <a:pt x="29" y="15"/>
                      <a:pt x="24" y="17"/>
                      <a:pt x="19" y="17"/>
                    </a:cubicBezTo>
                    <a:cubicBezTo>
                      <a:pt x="14" y="17"/>
                      <a:pt x="9" y="15"/>
                      <a:pt x="5" y="11"/>
                    </a:cubicBezTo>
                    <a:cubicBezTo>
                      <a:pt x="5" y="10"/>
                      <a:pt x="4" y="9"/>
                      <a:pt x="3" y="9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" y="12"/>
                      <a:pt x="2" y="13"/>
                      <a:pt x="3" y="13"/>
                    </a:cubicBezTo>
                    <a:cubicBezTo>
                      <a:pt x="7" y="18"/>
                      <a:pt x="13" y="20"/>
                      <a:pt x="19" y="20"/>
                    </a:cubicBezTo>
                    <a:cubicBezTo>
                      <a:pt x="25" y="20"/>
                      <a:pt x="31" y="18"/>
                      <a:pt x="35" y="13"/>
                    </a:cubicBezTo>
                    <a:cubicBezTo>
                      <a:pt x="38" y="10"/>
                      <a:pt x="41" y="7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Freeform: Shape 71"/>
              <p:cNvSpPr/>
              <p:nvPr/>
            </p:nvSpPr>
            <p:spPr bwMode="auto">
              <a:xfrm>
                <a:off x="1976438" y="3481388"/>
                <a:ext cx="123825" cy="79375"/>
              </a:xfrm>
              <a:custGeom>
                <a:avLst/>
                <a:gdLst/>
                <a:ahLst/>
                <a:cxnLst>
                  <a:cxn ang="0">
                    <a:pos x="6" y="29"/>
                  </a:cxn>
                  <a:cxn ang="0">
                    <a:pos x="11" y="9"/>
                  </a:cxn>
                  <a:cxn ang="0">
                    <a:pos x="25" y="3"/>
                  </a:cxn>
                  <a:cxn ang="0">
                    <a:pos x="39" y="9"/>
                  </a:cxn>
                  <a:cxn ang="0">
                    <a:pos x="44" y="18"/>
                  </a:cxn>
                  <a:cxn ang="0">
                    <a:pos x="46" y="19"/>
                  </a:cxn>
                  <a:cxn ang="0">
                    <a:pos x="47" y="17"/>
                  </a:cxn>
                  <a:cxn ang="0">
                    <a:pos x="41" y="7"/>
                  </a:cxn>
                  <a:cxn ang="0">
                    <a:pos x="25" y="0"/>
                  </a:cxn>
                  <a:cxn ang="0">
                    <a:pos x="9" y="7"/>
                  </a:cxn>
                  <a:cxn ang="0">
                    <a:pos x="3" y="30"/>
                  </a:cxn>
                  <a:cxn ang="0">
                    <a:pos x="5" y="31"/>
                  </a:cxn>
                  <a:cxn ang="0">
                    <a:pos x="5" y="31"/>
                  </a:cxn>
                  <a:cxn ang="0">
                    <a:pos x="6" y="29"/>
                  </a:cxn>
                </a:cxnLst>
                <a:rect l="0" t="0" r="r" b="b"/>
                <a:pathLst>
                  <a:path w="48" h="31">
                    <a:moveTo>
                      <a:pt x="6" y="29"/>
                    </a:moveTo>
                    <a:cubicBezTo>
                      <a:pt x="4" y="22"/>
                      <a:pt x="6" y="14"/>
                      <a:pt x="11" y="9"/>
                    </a:cubicBezTo>
                    <a:cubicBezTo>
                      <a:pt x="15" y="6"/>
                      <a:pt x="20" y="3"/>
                      <a:pt x="25" y="3"/>
                    </a:cubicBezTo>
                    <a:cubicBezTo>
                      <a:pt x="30" y="3"/>
                      <a:pt x="35" y="6"/>
                      <a:pt x="39" y="9"/>
                    </a:cubicBezTo>
                    <a:cubicBezTo>
                      <a:pt x="41" y="12"/>
                      <a:pt x="43" y="15"/>
                      <a:pt x="44" y="18"/>
                    </a:cubicBezTo>
                    <a:cubicBezTo>
                      <a:pt x="44" y="19"/>
                      <a:pt x="45" y="20"/>
                      <a:pt x="46" y="19"/>
                    </a:cubicBezTo>
                    <a:cubicBezTo>
                      <a:pt x="47" y="19"/>
                      <a:pt x="48" y="18"/>
                      <a:pt x="47" y="17"/>
                    </a:cubicBezTo>
                    <a:cubicBezTo>
                      <a:pt x="46" y="13"/>
                      <a:pt x="44" y="10"/>
                      <a:pt x="41" y="7"/>
                    </a:cubicBezTo>
                    <a:cubicBezTo>
                      <a:pt x="37" y="2"/>
                      <a:pt x="31" y="0"/>
                      <a:pt x="25" y="0"/>
                    </a:cubicBezTo>
                    <a:cubicBezTo>
                      <a:pt x="19" y="0"/>
                      <a:pt x="13" y="2"/>
                      <a:pt x="9" y="7"/>
                    </a:cubicBezTo>
                    <a:cubicBezTo>
                      <a:pt x="3" y="13"/>
                      <a:pt x="0" y="22"/>
                      <a:pt x="3" y="30"/>
                    </a:cubicBezTo>
                    <a:cubicBezTo>
                      <a:pt x="3" y="31"/>
                      <a:pt x="4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6" y="31"/>
                      <a:pt x="7" y="30"/>
                      <a:pt x="6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Freeform: Shape 72"/>
              <p:cNvSpPr/>
              <p:nvPr/>
            </p:nvSpPr>
            <p:spPr bwMode="auto">
              <a:xfrm>
                <a:off x="2043113" y="3498850"/>
                <a:ext cx="28575" cy="20638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8" y="7"/>
                  </a:cxn>
                  <a:cxn ang="0">
                    <a:pos x="9" y="8"/>
                  </a:cxn>
                  <a:cxn ang="0">
                    <a:pos x="10" y="7"/>
                  </a:cxn>
                  <a:cxn ang="0">
                    <a:pos x="10" y="5"/>
                  </a:cxn>
                  <a:cxn ang="0">
                    <a:pos x="3" y="1"/>
                  </a:cxn>
                </a:cxnLst>
                <a:rect l="0" t="0" r="r" b="b"/>
                <a:pathLst>
                  <a:path w="11" h="8">
                    <a:moveTo>
                      <a:pt x="3" y="1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5"/>
                      <a:pt x="6" y="6"/>
                      <a:pt x="8" y="7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10" y="8"/>
                      <a:pt x="10" y="7"/>
                    </a:cubicBezTo>
                    <a:cubicBezTo>
                      <a:pt x="11" y="7"/>
                      <a:pt x="11" y="6"/>
                      <a:pt x="10" y="5"/>
                    </a:cubicBezTo>
                    <a:cubicBezTo>
                      <a:pt x="8" y="3"/>
                      <a:pt x="5" y="1"/>
                      <a:pt x="3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Freeform: Shape 73"/>
              <p:cNvSpPr/>
              <p:nvPr/>
            </p:nvSpPr>
            <p:spPr bwMode="auto">
              <a:xfrm>
                <a:off x="2070100" y="3522663"/>
                <a:ext cx="12700" cy="1746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4" y="2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6"/>
                  </a:cxn>
                </a:cxnLst>
                <a:rect l="0" t="0" r="r" b="b"/>
                <a:pathLst>
                  <a:path w="5" h="7">
                    <a:moveTo>
                      <a:pt x="1" y="6"/>
                    </a:moveTo>
                    <a:cubicBezTo>
                      <a:pt x="1" y="7"/>
                      <a:pt x="2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5" y="6"/>
                      <a:pt x="5" y="5"/>
                    </a:cubicBezTo>
                    <a:cubicBezTo>
                      <a:pt x="5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105"/>
            <p:cNvGrpSpPr/>
            <p:nvPr/>
          </p:nvGrpSpPr>
          <p:grpSpPr>
            <a:xfrm>
              <a:off x="5636178" y="2965896"/>
              <a:ext cx="384613" cy="376256"/>
              <a:chOff x="4330307" y="3263047"/>
              <a:chExt cx="311937" cy="305157"/>
            </a:xfrm>
          </p:grpSpPr>
          <p:sp>
            <p:nvSpPr>
              <p:cNvPr id="42" name="Freeform: Shape 106"/>
              <p:cNvSpPr/>
              <p:nvPr/>
            </p:nvSpPr>
            <p:spPr bwMode="auto">
              <a:xfrm>
                <a:off x="4425244" y="3355723"/>
                <a:ext cx="124323" cy="12432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7" y="34"/>
                  </a:cxn>
                  <a:cxn ang="0">
                    <a:pos x="34" y="17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29" y="17"/>
                  </a:cxn>
                  <a:cxn ang="0">
                    <a:pos x="17" y="29"/>
                  </a:cxn>
                  <a:cxn ang="0">
                    <a:pos x="5" y="17"/>
                  </a:cxn>
                  <a:cxn ang="0">
                    <a:pos x="17" y="6"/>
                  </a:cxn>
                  <a:cxn ang="0">
                    <a:pos x="29" y="17"/>
                  </a:cxn>
                </a:cxnLst>
                <a:rect l="0" t="0" r="r" b="b"/>
                <a:pathLst>
                  <a:path w="34" h="34">
                    <a:moveTo>
                      <a:pt x="0" y="17"/>
                    </a:moveTo>
                    <a:cubicBezTo>
                      <a:pt x="0" y="27"/>
                      <a:pt x="7" y="34"/>
                      <a:pt x="17" y="34"/>
                    </a:cubicBezTo>
                    <a:cubicBezTo>
                      <a:pt x="26" y="34"/>
                      <a:pt x="34" y="27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lose/>
                    <a:moveTo>
                      <a:pt x="29" y="17"/>
                    </a:moveTo>
                    <a:cubicBezTo>
                      <a:pt x="29" y="24"/>
                      <a:pt x="23" y="29"/>
                      <a:pt x="17" y="29"/>
                    </a:cubicBezTo>
                    <a:cubicBezTo>
                      <a:pt x="10" y="29"/>
                      <a:pt x="5" y="24"/>
                      <a:pt x="5" y="17"/>
                    </a:cubicBezTo>
                    <a:cubicBezTo>
                      <a:pt x="5" y="11"/>
                      <a:pt x="10" y="6"/>
                      <a:pt x="17" y="6"/>
                    </a:cubicBezTo>
                    <a:cubicBezTo>
                      <a:pt x="23" y="6"/>
                      <a:pt x="29" y="11"/>
                      <a:pt x="29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Freeform: Shape 107"/>
              <p:cNvSpPr/>
              <p:nvPr/>
            </p:nvSpPr>
            <p:spPr bwMode="auto">
              <a:xfrm>
                <a:off x="4330307" y="3263047"/>
                <a:ext cx="311937" cy="305157"/>
              </a:xfrm>
              <a:custGeom>
                <a:avLst/>
                <a:gdLst/>
                <a:ahLst/>
                <a:cxnLst>
                  <a:cxn ang="0">
                    <a:pos x="77" y="39"/>
                  </a:cxn>
                  <a:cxn ang="0">
                    <a:pos x="79" y="27"/>
                  </a:cxn>
                  <a:cxn ang="0">
                    <a:pos x="73" y="12"/>
                  </a:cxn>
                  <a:cxn ang="0">
                    <a:pos x="67" y="11"/>
                  </a:cxn>
                  <a:cxn ang="0">
                    <a:pos x="54" y="1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2" y="10"/>
                  </a:cxn>
                  <a:cxn ang="0">
                    <a:pos x="18" y="11"/>
                  </a:cxn>
                  <a:cxn ang="0">
                    <a:pos x="12" y="12"/>
                  </a:cxn>
                  <a:cxn ang="0">
                    <a:pos x="6" y="27"/>
                  </a:cxn>
                  <a:cxn ang="0">
                    <a:pos x="8" y="39"/>
                  </a:cxn>
                  <a:cxn ang="0">
                    <a:pos x="0" y="47"/>
                  </a:cxn>
                  <a:cxn ang="0">
                    <a:pos x="8" y="61"/>
                  </a:cxn>
                  <a:cxn ang="0">
                    <a:pos x="19" y="67"/>
                  </a:cxn>
                  <a:cxn ang="0">
                    <a:pos x="20" y="78"/>
                  </a:cxn>
                  <a:cxn ang="0">
                    <a:pos x="31" y="83"/>
                  </a:cxn>
                  <a:cxn ang="0">
                    <a:pos x="39" y="77"/>
                  </a:cxn>
                  <a:cxn ang="0">
                    <a:pos x="46" y="77"/>
                  </a:cxn>
                  <a:cxn ang="0">
                    <a:pos x="54" y="83"/>
                  </a:cxn>
                  <a:cxn ang="0">
                    <a:pos x="66" y="78"/>
                  </a:cxn>
                  <a:cxn ang="0">
                    <a:pos x="67" y="67"/>
                  </a:cxn>
                  <a:cxn ang="0">
                    <a:pos x="78" y="61"/>
                  </a:cxn>
                  <a:cxn ang="0">
                    <a:pos x="85" y="47"/>
                  </a:cxn>
                  <a:cxn ang="0">
                    <a:pos x="61" y="20"/>
                  </a:cxn>
                  <a:cxn ang="0">
                    <a:pos x="75" y="23"/>
                  </a:cxn>
                  <a:cxn ang="0">
                    <a:pos x="71" y="26"/>
                  </a:cxn>
                  <a:cxn ang="0">
                    <a:pos x="68" y="27"/>
                  </a:cxn>
                  <a:cxn ang="0">
                    <a:pos x="46" y="71"/>
                  </a:cxn>
                  <a:cxn ang="0">
                    <a:pos x="14" y="46"/>
                  </a:cxn>
                  <a:cxn ang="0">
                    <a:pos x="25" y="19"/>
                  </a:cxn>
                  <a:cxn ang="0">
                    <a:pos x="26" y="19"/>
                  </a:cxn>
                  <a:cxn ang="0">
                    <a:pos x="36" y="14"/>
                  </a:cxn>
                  <a:cxn ang="0">
                    <a:pos x="49" y="14"/>
                  </a:cxn>
                  <a:cxn ang="0">
                    <a:pos x="61" y="20"/>
                  </a:cxn>
                  <a:cxn ang="0">
                    <a:pos x="43" y="5"/>
                  </a:cxn>
                  <a:cxn ang="0">
                    <a:pos x="48" y="10"/>
                  </a:cxn>
                  <a:cxn ang="0">
                    <a:pos x="37" y="10"/>
                  </a:cxn>
                  <a:cxn ang="0">
                    <a:pos x="16" y="16"/>
                  </a:cxn>
                  <a:cxn ang="0">
                    <a:pos x="17" y="22"/>
                  </a:cxn>
                  <a:cxn ang="0">
                    <a:pos x="11" y="23"/>
                  </a:cxn>
                  <a:cxn ang="0">
                    <a:pos x="6" y="47"/>
                  </a:cxn>
                  <a:cxn ang="0">
                    <a:pos x="11" y="46"/>
                  </a:cxn>
                  <a:cxn ang="0">
                    <a:pos x="8" y="56"/>
                  </a:cxn>
                  <a:cxn ang="0">
                    <a:pos x="23" y="74"/>
                  </a:cxn>
                  <a:cxn ang="0">
                    <a:pos x="35" y="74"/>
                  </a:cxn>
                  <a:cxn ang="0">
                    <a:pos x="23" y="74"/>
                  </a:cxn>
                  <a:cxn ang="0">
                    <a:pos x="51" y="74"/>
                  </a:cxn>
                  <a:cxn ang="0">
                    <a:pos x="63" y="74"/>
                  </a:cxn>
                  <a:cxn ang="0">
                    <a:pos x="78" y="56"/>
                  </a:cxn>
                  <a:cxn ang="0">
                    <a:pos x="75" y="44"/>
                  </a:cxn>
                  <a:cxn ang="0">
                    <a:pos x="78" y="56"/>
                  </a:cxn>
                </a:cxnLst>
                <a:rect l="0" t="0" r="r" b="b"/>
                <a:pathLst>
                  <a:path w="85" h="83">
                    <a:moveTo>
                      <a:pt x="82" y="42"/>
                    </a:move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7"/>
                      <a:pt x="76" y="34"/>
                      <a:pt x="75" y="31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81" y="25"/>
                      <a:pt x="81" y="23"/>
                      <a:pt x="80" y="21"/>
                    </a:cubicBezTo>
                    <a:cubicBezTo>
                      <a:pt x="78" y="18"/>
                      <a:pt x="76" y="15"/>
                      <a:pt x="73" y="12"/>
                    </a:cubicBezTo>
                    <a:cubicBezTo>
                      <a:pt x="72" y="11"/>
                      <a:pt x="71" y="11"/>
                      <a:pt x="70" y="11"/>
                    </a:cubicBezTo>
                    <a:cubicBezTo>
                      <a:pt x="69" y="11"/>
                      <a:pt x="68" y="11"/>
                      <a:pt x="67" y="11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9" y="12"/>
                      <a:pt x="57" y="11"/>
                      <a:pt x="54" y="10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2"/>
                      <a:pt x="50" y="0"/>
                      <a:pt x="48" y="0"/>
                    </a:cubicBezTo>
                    <a:cubicBezTo>
                      <a:pt x="46" y="0"/>
                      <a:pt x="44" y="0"/>
                      <a:pt x="43" y="0"/>
                    </a:cubicBezTo>
                    <a:cubicBezTo>
                      <a:pt x="41" y="0"/>
                      <a:pt x="40" y="0"/>
                      <a:pt x="38" y="0"/>
                    </a:cubicBezTo>
                    <a:cubicBezTo>
                      <a:pt x="36" y="0"/>
                      <a:pt x="34" y="2"/>
                      <a:pt x="33" y="4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29" y="11"/>
                      <a:pt x="26" y="12"/>
                      <a:pt x="24" y="14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1"/>
                      <a:pt x="16" y="11"/>
                    </a:cubicBezTo>
                    <a:cubicBezTo>
                      <a:pt x="15" y="11"/>
                      <a:pt x="13" y="11"/>
                      <a:pt x="12" y="12"/>
                    </a:cubicBezTo>
                    <a:cubicBezTo>
                      <a:pt x="10" y="15"/>
                      <a:pt x="8" y="18"/>
                      <a:pt x="6" y="21"/>
                    </a:cubicBezTo>
                    <a:cubicBezTo>
                      <a:pt x="5" y="23"/>
                      <a:pt x="5" y="25"/>
                      <a:pt x="6" y="27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4"/>
                      <a:pt x="9" y="37"/>
                      <a:pt x="8" y="3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1" y="43"/>
                      <a:pt x="0" y="45"/>
                      <a:pt x="0" y="47"/>
                    </a:cubicBezTo>
                    <a:cubicBezTo>
                      <a:pt x="1" y="51"/>
                      <a:pt x="2" y="54"/>
                      <a:pt x="3" y="58"/>
                    </a:cubicBezTo>
                    <a:cubicBezTo>
                      <a:pt x="4" y="60"/>
                      <a:pt x="6" y="61"/>
                      <a:pt x="8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3"/>
                      <a:pt x="17" y="65"/>
                      <a:pt x="19" y="67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7" y="75"/>
                      <a:pt x="18" y="77"/>
                      <a:pt x="20" y="78"/>
                    </a:cubicBezTo>
                    <a:cubicBezTo>
                      <a:pt x="23" y="80"/>
                      <a:pt x="26" y="82"/>
                      <a:pt x="30" y="83"/>
                    </a:cubicBezTo>
                    <a:cubicBezTo>
                      <a:pt x="30" y="83"/>
                      <a:pt x="31" y="83"/>
                      <a:pt x="31" y="83"/>
                    </a:cubicBezTo>
                    <a:cubicBezTo>
                      <a:pt x="33" y="83"/>
                      <a:pt x="34" y="82"/>
                      <a:pt x="35" y="81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41" y="77"/>
                      <a:pt x="42" y="77"/>
                      <a:pt x="43" y="77"/>
                    </a:cubicBezTo>
                    <a:cubicBezTo>
                      <a:pt x="44" y="77"/>
                      <a:pt x="45" y="77"/>
                      <a:pt x="46" y="77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51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6" y="83"/>
                    </a:cubicBezTo>
                    <a:cubicBezTo>
                      <a:pt x="59" y="82"/>
                      <a:pt x="63" y="80"/>
                      <a:pt x="66" y="78"/>
                    </a:cubicBezTo>
                    <a:cubicBezTo>
                      <a:pt x="68" y="77"/>
                      <a:pt x="69" y="75"/>
                      <a:pt x="68" y="73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9" y="65"/>
                      <a:pt x="70" y="63"/>
                      <a:pt x="72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80" y="61"/>
                      <a:pt x="82" y="60"/>
                      <a:pt x="83" y="58"/>
                    </a:cubicBezTo>
                    <a:cubicBezTo>
                      <a:pt x="84" y="54"/>
                      <a:pt x="85" y="51"/>
                      <a:pt x="85" y="47"/>
                    </a:cubicBezTo>
                    <a:cubicBezTo>
                      <a:pt x="85" y="45"/>
                      <a:pt x="84" y="43"/>
                      <a:pt x="82" y="42"/>
                    </a:cubicBezTo>
                    <a:close/>
                    <a:moveTo>
                      <a:pt x="61" y="20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72" y="18"/>
                      <a:pt x="73" y="21"/>
                      <a:pt x="75" y="23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1" y="27"/>
                      <a:pt x="71" y="26"/>
                      <a:pt x="71" y="26"/>
                    </a:cubicBezTo>
                    <a:cubicBezTo>
                      <a:pt x="70" y="25"/>
                      <a:pt x="69" y="24"/>
                      <a:pt x="68" y="25"/>
                    </a:cubicBezTo>
                    <a:cubicBezTo>
                      <a:pt x="67" y="25"/>
                      <a:pt x="67" y="27"/>
                      <a:pt x="68" y="27"/>
                    </a:cubicBezTo>
                    <a:cubicBezTo>
                      <a:pt x="70" y="31"/>
                      <a:pt x="71" y="35"/>
                      <a:pt x="72" y="39"/>
                    </a:cubicBezTo>
                    <a:cubicBezTo>
                      <a:pt x="73" y="55"/>
                      <a:pt x="62" y="69"/>
                      <a:pt x="46" y="71"/>
                    </a:cubicBezTo>
                    <a:cubicBezTo>
                      <a:pt x="38" y="72"/>
                      <a:pt x="31" y="70"/>
                      <a:pt x="25" y="65"/>
                    </a:cubicBezTo>
                    <a:cubicBezTo>
                      <a:pt x="19" y="60"/>
                      <a:pt x="15" y="53"/>
                      <a:pt x="14" y="46"/>
                    </a:cubicBezTo>
                    <a:cubicBezTo>
                      <a:pt x="13" y="38"/>
                      <a:pt x="15" y="30"/>
                      <a:pt x="20" y="24"/>
                    </a:cubicBezTo>
                    <a:cubicBezTo>
                      <a:pt x="22" y="22"/>
                      <a:pt x="23" y="21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17"/>
                      <a:pt x="32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4"/>
                      <a:pt x="40" y="14"/>
                    </a:cubicBezTo>
                    <a:cubicBezTo>
                      <a:pt x="43" y="13"/>
                      <a:pt x="46" y="13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4" y="15"/>
                      <a:pt x="58" y="17"/>
                      <a:pt x="61" y="20"/>
                    </a:cubicBezTo>
                    <a:close/>
                    <a:moveTo>
                      <a:pt x="38" y="5"/>
                    </a:moveTo>
                    <a:cubicBezTo>
                      <a:pt x="40" y="5"/>
                      <a:pt x="41" y="5"/>
                      <a:pt x="43" y="5"/>
                    </a:cubicBezTo>
                    <a:cubicBezTo>
                      <a:pt x="44" y="5"/>
                      <a:pt x="46" y="5"/>
                      <a:pt x="47" y="5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5" y="10"/>
                      <a:pt x="42" y="10"/>
                      <a:pt x="39" y="10"/>
                    </a:cubicBezTo>
                    <a:cubicBezTo>
                      <a:pt x="39" y="10"/>
                      <a:pt x="38" y="10"/>
                      <a:pt x="37" y="10"/>
                    </a:cubicBezTo>
                    <a:lnTo>
                      <a:pt x="38" y="5"/>
                    </a:lnTo>
                    <a:close/>
                    <a:moveTo>
                      <a:pt x="16" y="16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9"/>
                      <a:pt x="18" y="21"/>
                      <a:pt x="17" y="22"/>
                    </a:cubicBezTo>
                    <a:cubicBezTo>
                      <a:pt x="16" y="24"/>
                      <a:pt x="15" y="26"/>
                      <a:pt x="14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4" y="18"/>
                      <a:pt x="16" y="16"/>
                    </a:cubicBezTo>
                    <a:close/>
                    <a:moveTo>
                      <a:pt x="6" y="47"/>
                    </a:move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5"/>
                      <a:pt x="11" y="45"/>
                      <a:pt x="11" y="46"/>
                    </a:cubicBezTo>
                    <a:cubicBezTo>
                      <a:pt x="11" y="49"/>
                      <a:pt x="12" y="53"/>
                      <a:pt x="13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7" y="53"/>
                      <a:pt x="6" y="50"/>
                      <a:pt x="6" y="47"/>
                    </a:cubicBezTo>
                    <a:close/>
                    <a:moveTo>
                      <a:pt x="23" y="74"/>
                    </a:moveTo>
                    <a:cubicBezTo>
                      <a:pt x="24" y="69"/>
                      <a:pt x="24" y="69"/>
                      <a:pt x="24" y="69"/>
                    </a:cubicBezTo>
                    <a:cubicBezTo>
                      <a:pt x="27" y="71"/>
                      <a:pt x="31" y="73"/>
                      <a:pt x="35" y="7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8" y="77"/>
                      <a:pt x="25" y="75"/>
                      <a:pt x="23" y="74"/>
                    </a:cubicBezTo>
                    <a:close/>
                    <a:moveTo>
                      <a:pt x="54" y="78"/>
                    </a:moveTo>
                    <a:cubicBezTo>
                      <a:pt x="51" y="74"/>
                      <a:pt x="51" y="74"/>
                      <a:pt x="51" y="74"/>
                    </a:cubicBezTo>
                    <a:cubicBezTo>
                      <a:pt x="55" y="73"/>
                      <a:pt x="59" y="71"/>
                      <a:pt x="62" y="69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0" y="75"/>
                      <a:pt x="57" y="77"/>
                      <a:pt x="54" y="78"/>
                    </a:cubicBezTo>
                    <a:close/>
                    <a:moveTo>
                      <a:pt x="78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4" y="52"/>
                      <a:pt x="75" y="48"/>
                      <a:pt x="75" y="44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50"/>
                      <a:pt x="79" y="53"/>
                      <a:pt x="78" y="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: Shape 108"/>
              <p:cNvSpPr/>
              <p:nvPr/>
            </p:nvSpPr>
            <p:spPr bwMode="auto">
              <a:xfrm>
                <a:off x="4395858" y="3330860"/>
                <a:ext cx="124323" cy="14466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" y="40"/>
                  </a:cxn>
                  <a:cxn ang="0">
                    <a:pos x="7" y="40"/>
                  </a:cxn>
                  <a:cxn ang="0">
                    <a:pos x="8" y="40"/>
                  </a:cxn>
                  <a:cxn ang="0">
                    <a:pos x="8" y="37"/>
                  </a:cxn>
                  <a:cxn ang="0">
                    <a:pos x="4" y="24"/>
                  </a:cxn>
                  <a:cxn ang="0">
                    <a:pos x="25" y="3"/>
                  </a:cxn>
                  <a:cxn ang="0">
                    <a:pos x="31" y="4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25" y="0"/>
                  </a:cxn>
                  <a:cxn ang="0">
                    <a:pos x="0" y="24"/>
                  </a:cxn>
                </a:cxnLst>
                <a:rect l="0" t="0" r="r" b="b"/>
                <a:pathLst>
                  <a:path w="34" h="40">
                    <a:moveTo>
                      <a:pt x="0" y="24"/>
                    </a:moveTo>
                    <a:cubicBezTo>
                      <a:pt x="0" y="30"/>
                      <a:pt x="2" y="35"/>
                      <a:pt x="5" y="40"/>
                    </a:cubicBezTo>
                    <a:cubicBezTo>
                      <a:pt x="6" y="40"/>
                      <a:pt x="6" y="40"/>
                      <a:pt x="7" y="40"/>
                    </a:cubicBezTo>
                    <a:cubicBezTo>
                      <a:pt x="7" y="40"/>
                      <a:pt x="8" y="40"/>
                      <a:pt x="8" y="40"/>
                    </a:cubicBezTo>
                    <a:cubicBezTo>
                      <a:pt x="9" y="39"/>
                      <a:pt x="9" y="38"/>
                      <a:pt x="8" y="37"/>
                    </a:cubicBezTo>
                    <a:cubicBezTo>
                      <a:pt x="5" y="34"/>
                      <a:pt x="4" y="29"/>
                      <a:pt x="4" y="24"/>
                    </a:cubicBezTo>
                    <a:cubicBezTo>
                      <a:pt x="4" y="13"/>
                      <a:pt x="13" y="3"/>
                      <a:pt x="25" y="3"/>
                    </a:cubicBezTo>
                    <a:cubicBezTo>
                      <a:pt x="27" y="3"/>
                      <a:pt x="29" y="3"/>
                      <a:pt x="31" y="4"/>
                    </a:cubicBezTo>
                    <a:cubicBezTo>
                      <a:pt x="32" y="4"/>
                      <a:pt x="33" y="4"/>
                      <a:pt x="34" y="3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0" y="0"/>
                      <a:pt x="27" y="0"/>
                      <a:pt x="25" y="0"/>
                    </a:cubicBezTo>
                    <a:cubicBezTo>
                      <a:pt x="11" y="0"/>
                      <a:pt x="0" y="11"/>
                      <a:pt x="0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Freeform: Shape 109"/>
              <p:cNvSpPr/>
              <p:nvPr/>
            </p:nvSpPr>
            <p:spPr bwMode="auto">
              <a:xfrm>
                <a:off x="4441067" y="3355723"/>
                <a:ext cx="137886" cy="153708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13" y="38"/>
                  </a:cxn>
                  <a:cxn ang="0">
                    <a:pos x="3" y="36"/>
                  </a:cxn>
                  <a:cxn ang="0">
                    <a:pos x="1" y="37"/>
                  </a:cxn>
                  <a:cxn ang="0">
                    <a:pos x="2" y="39"/>
                  </a:cxn>
                  <a:cxn ang="0">
                    <a:pos x="13" y="42"/>
                  </a:cxn>
                  <a:cxn ang="0">
                    <a:pos x="38" y="17"/>
                  </a:cxn>
                  <a:cxn ang="0">
                    <a:pos x="31" y="1"/>
                  </a:cxn>
                  <a:cxn ang="0">
                    <a:pos x="29" y="1"/>
                  </a:cxn>
                  <a:cxn ang="0">
                    <a:pos x="29" y="3"/>
                  </a:cxn>
                  <a:cxn ang="0">
                    <a:pos x="34" y="17"/>
                  </a:cxn>
                </a:cxnLst>
                <a:rect l="0" t="0" r="r" b="b"/>
                <a:pathLst>
                  <a:path w="38" h="42">
                    <a:moveTo>
                      <a:pt x="34" y="17"/>
                    </a:moveTo>
                    <a:cubicBezTo>
                      <a:pt x="34" y="29"/>
                      <a:pt x="25" y="38"/>
                      <a:pt x="13" y="38"/>
                    </a:cubicBezTo>
                    <a:cubicBezTo>
                      <a:pt x="9" y="38"/>
                      <a:pt x="6" y="38"/>
                      <a:pt x="3" y="36"/>
                    </a:cubicBezTo>
                    <a:cubicBezTo>
                      <a:pt x="2" y="36"/>
                      <a:pt x="1" y="36"/>
                      <a:pt x="1" y="37"/>
                    </a:cubicBezTo>
                    <a:cubicBezTo>
                      <a:pt x="0" y="38"/>
                      <a:pt x="1" y="39"/>
                      <a:pt x="2" y="39"/>
                    </a:cubicBezTo>
                    <a:cubicBezTo>
                      <a:pt x="5" y="41"/>
                      <a:pt x="9" y="42"/>
                      <a:pt x="13" y="42"/>
                    </a:cubicBezTo>
                    <a:cubicBezTo>
                      <a:pt x="26" y="42"/>
                      <a:pt x="38" y="31"/>
                      <a:pt x="38" y="17"/>
                    </a:cubicBezTo>
                    <a:cubicBezTo>
                      <a:pt x="38" y="11"/>
                      <a:pt x="35" y="5"/>
                      <a:pt x="31" y="1"/>
                    </a:cubicBezTo>
                    <a:cubicBezTo>
                      <a:pt x="31" y="0"/>
                      <a:pt x="30" y="0"/>
                      <a:pt x="29" y="1"/>
                    </a:cubicBezTo>
                    <a:cubicBezTo>
                      <a:pt x="28" y="1"/>
                      <a:pt x="28" y="3"/>
                      <a:pt x="29" y="3"/>
                    </a:cubicBezTo>
                    <a:cubicBezTo>
                      <a:pt x="32" y="7"/>
                      <a:pt x="34" y="12"/>
                      <a:pt x="34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110"/>
            <p:cNvGrpSpPr/>
            <p:nvPr/>
          </p:nvGrpSpPr>
          <p:grpSpPr>
            <a:xfrm>
              <a:off x="6509757" y="2144140"/>
              <a:ext cx="313952" cy="355812"/>
              <a:chOff x="5380038" y="2333625"/>
              <a:chExt cx="190500" cy="215900"/>
            </a:xfrm>
            <a:solidFill>
              <a:schemeClr val="bg1"/>
            </a:solidFill>
          </p:grpSpPr>
          <p:sp>
            <p:nvSpPr>
              <p:cNvPr id="39" name="Freeform: Shape 111"/>
              <p:cNvSpPr/>
              <p:nvPr/>
            </p:nvSpPr>
            <p:spPr bwMode="auto">
              <a:xfrm>
                <a:off x="5405438" y="2333625"/>
                <a:ext cx="165100" cy="161925"/>
              </a:xfrm>
              <a:custGeom>
                <a:avLst/>
                <a:gdLst/>
                <a:ahLst/>
                <a:cxnLst>
                  <a:cxn ang="0">
                    <a:pos x="51" y="27"/>
                  </a:cxn>
                  <a:cxn ang="0">
                    <a:pos x="63" y="9"/>
                  </a:cxn>
                  <a:cxn ang="0">
                    <a:pos x="64" y="6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28" y="0"/>
                  </a:cxn>
                  <a:cxn ang="0">
                    <a:pos x="22" y="6"/>
                  </a:cxn>
                  <a:cxn ang="0">
                    <a:pos x="22" y="9"/>
                  </a:cxn>
                  <a:cxn ang="0">
                    <a:pos x="5" y="9"/>
                  </a:cxn>
                  <a:cxn ang="0">
                    <a:pos x="0" y="15"/>
                  </a:cxn>
                  <a:cxn ang="0">
                    <a:pos x="0" y="57"/>
                  </a:cxn>
                  <a:cxn ang="0">
                    <a:pos x="5" y="63"/>
                  </a:cxn>
                  <a:cxn ang="0">
                    <a:pos x="36" y="63"/>
                  </a:cxn>
                  <a:cxn ang="0">
                    <a:pos x="41" y="57"/>
                  </a:cxn>
                  <a:cxn ang="0">
                    <a:pos x="41" y="54"/>
                  </a:cxn>
                  <a:cxn ang="0">
                    <a:pos x="58" y="54"/>
                  </a:cxn>
                  <a:cxn ang="0">
                    <a:pos x="63" y="51"/>
                  </a:cxn>
                  <a:cxn ang="0">
                    <a:pos x="63" y="46"/>
                  </a:cxn>
                  <a:cxn ang="0">
                    <a:pos x="51" y="27"/>
                  </a:cxn>
                  <a:cxn ang="0">
                    <a:pos x="5" y="15"/>
                  </a:cxn>
                  <a:cxn ang="0">
                    <a:pos x="24" y="15"/>
                  </a:cxn>
                  <a:cxn ang="0">
                    <a:pos x="24" y="17"/>
                  </a:cxn>
                  <a:cxn ang="0">
                    <a:pos x="26" y="19"/>
                  </a:cxn>
                  <a:cxn ang="0">
                    <a:pos x="28" y="17"/>
                  </a:cxn>
                  <a:cxn ang="0">
                    <a:pos x="28" y="15"/>
                  </a:cxn>
                  <a:cxn ang="0">
                    <a:pos x="28" y="15"/>
                  </a:cxn>
                  <a:cxn ang="0">
                    <a:pos x="28" y="6"/>
                  </a:cxn>
                  <a:cxn ang="0">
                    <a:pos x="58" y="6"/>
                  </a:cxn>
                  <a:cxn ang="0">
                    <a:pos x="45" y="27"/>
                  </a:cxn>
                  <a:cxn ang="0">
                    <a:pos x="58" y="48"/>
                  </a:cxn>
                  <a:cxn ang="0">
                    <a:pos x="36" y="48"/>
                  </a:cxn>
                  <a:cxn ang="0">
                    <a:pos x="36" y="48"/>
                  </a:cxn>
                  <a:cxn ang="0">
                    <a:pos x="28" y="48"/>
                  </a:cxn>
                  <a:cxn ang="0">
                    <a:pos x="28" y="25"/>
                  </a:cxn>
                  <a:cxn ang="0">
                    <a:pos x="26" y="23"/>
                  </a:cxn>
                  <a:cxn ang="0">
                    <a:pos x="24" y="25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5" y="51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33" y="57"/>
                  </a:cxn>
                  <a:cxn ang="0">
                    <a:pos x="5" y="57"/>
                  </a:cxn>
                  <a:cxn ang="0">
                    <a:pos x="5" y="15"/>
                  </a:cxn>
                  <a:cxn ang="0">
                    <a:pos x="36" y="55"/>
                  </a:cxn>
                  <a:cxn ang="0">
                    <a:pos x="32" y="52"/>
                  </a:cxn>
                  <a:cxn ang="0">
                    <a:pos x="36" y="52"/>
                  </a:cxn>
                  <a:cxn ang="0">
                    <a:pos x="36" y="55"/>
                  </a:cxn>
                </a:cxnLst>
                <a:rect l="0" t="0" r="r" b="b"/>
                <a:pathLst>
                  <a:path w="64" h="63">
                    <a:moveTo>
                      <a:pt x="51" y="27"/>
                    </a:moveTo>
                    <a:cubicBezTo>
                      <a:pt x="63" y="9"/>
                      <a:pt x="63" y="9"/>
                      <a:pt x="63" y="9"/>
                    </a:cubicBezTo>
                    <a:cubicBezTo>
                      <a:pt x="63" y="8"/>
                      <a:pt x="64" y="7"/>
                      <a:pt x="64" y="6"/>
                    </a:cubicBezTo>
                    <a:cubicBezTo>
                      <a:pt x="64" y="3"/>
                      <a:pt x="61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0"/>
                      <a:pt x="22" y="3"/>
                      <a:pt x="22" y="6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12"/>
                      <a:pt x="0" y="15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0"/>
                      <a:pt x="2" y="63"/>
                      <a:pt x="5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9" y="63"/>
                      <a:pt x="41" y="60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60" y="54"/>
                      <a:pt x="62" y="53"/>
                      <a:pt x="63" y="51"/>
                    </a:cubicBezTo>
                    <a:cubicBezTo>
                      <a:pt x="64" y="49"/>
                      <a:pt x="64" y="47"/>
                      <a:pt x="63" y="46"/>
                    </a:cubicBezTo>
                    <a:lnTo>
                      <a:pt x="51" y="27"/>
                    </a:lnTo>
                    <a:close/>
                    <a:moveTo>
                      <a:pt x="5" y="15"/>
                    </a:move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8"/>
                      <a:pt x="25" y="19"/>
                      <a:pt x="26" y="19"/>
                    </a:cubicBezTo>
                    <a:cubicBezTo>
                      <a:pt x="27" y="19"/>
                      <a:pt x="28" y="18"/>
                      <a:pt x="28" y="17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4"/>
                      <a:pt x="27" y="23"/>
                      <a:pt x="26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5" y="51"/>
                      <a:pt x="25" y="51"/>
                    </a:cubicBezTo>
                    <a:cubicBezTo>
                      <a:pt x="25" y="51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5" y="57"/>
                      <a:pt x="5" y="57"/>
                      <a:pt x="5" y="57"/>
                    </a:cubicBezTo>
                    <a:lnTo>
                      <a:pt x="5" y="15"/>
                    </a:lnTo>
                    <a:close/>
                    <a:moveTo>
                      <a:pt x="36" y="55"/>
                    </a:moveTo>
                    <a:cubicBezTo>
                      <a:pt x="32" y="52"/>
                      <a:pt x="32" y="52"/>
                      <a:pt x="32" y="52"/>
                    </a:cubicBezTo>
                    <a:cubicBezTo>
                      <a:pt x="36" y="52"/>
                      <a:pt x="36" y="52"/>
                      <a:pt x="36" y="52"/>
                    </a:cubicBezTo>
                    <a:lnTo>
                      <a:pt x="36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Freeform: Shape 112"/>
              <p:cNvSpPr/>
              <p:nvPr/>
            </p:nvSpPr>
            <p:spPr bwMode="auto">
              <a:xfrm>
                <a:off x="5380038" y="2359025"/>
                <a:ext cx="15875" cy="19050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72"/>
                  </a:cxn>
                  <a:cxn ang="0">
                    <a:pos x="3" y="74"/>
                  </a:cxn>
                  <a:cxn ang="0">
                    <a:pos x="6" y="72"/>
                  </a:cxn>
                  <a:cxn ang="0">
                    <a:pos x="6" y="2"/>
                  </a:cxn>
                  <a:cxn ang="0">
                    <a:pos x="3" y="0"/>
                  </a:cxn>
                </a:cxnLst>
                <a:rect l="0" t="0" r="r" b="b"/>
                <a:pathLst>
                  <a:path w="6" h="74">
                    <a:moveTo>
                      <a:pt x="3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1" y="74"/>
                      <a:pt x="3" y="74"/>
                    </a:cubicBezTo>
                    <a:cubicBezTo>
                      <a:pt x="4" y="74"/>
                      <a:pt x="6" y="73"/>
                      <a:pt x="6" y="7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Oval 113"/>
              <p:cNvSpPr/>
              <p:nvPr/>
            </p:nvSpPr>
            <p:spPr bwMode="auto">
              <a:xfrm>
                <a:off x="5380038" y="2333625"/>
                <a:ext cx="15875" cy="1428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Group 74"/>
          <p:cNvGrpSpPr/>
          <p:nvPr/>
        </p:nvGrpSpPr>
        <p:grpSpPr>
          <a:xfrm>
            <a:off x="1740034" y="3643779"/>
            <a:ext cx="1458524" cy="943736"/>
            <a:chOff x="3218020" y="4798575"/>
            <a:chExt cx="1944699" cy="1258314"/>
          </a:xfrm>
        </p:grpSpPr>
        <p:sp>
          <p:nvSpPr>
            <p:cNvPr id="37" name="TextBox 75"/>
            <p:cNvSpPr txBox="1"/>
            <p:nvPr/>
          </p:nvSpPr>
          <p:spPr bwMode="auto">
            <a:xfrm>
              <a:off x="3223869" y="4798575"/>
              <a:ext cx="1933002" cy="662997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38" name="TextBox 76"/>
            <p:cNvSpPr txBox="1"/>
            <p:nvPr/>
          </p:nvSpPr>
          <p:spPr bwMode="auto">
            <a:xfrm>
              <a:off x="3218020" y="5461572"/>
              <a:ext cx="1944699" cy="59531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47500" lnSpcReduction="2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This section is displayed as a text-typesetting placeholder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(It is recommended to use theme Fonts)</a:t>
              </a:r>
            </a:p>
          </p:txBody>
        </p:sp>
      </p:grpSp>
      <p:grpSp>
        <p:nvGrpSpPr>
          <p:cNvPr id="22" name="Group 77"/>
          <p:cNvGrpSpPr/>
          <p:nvPr/>
        </p:nvGrpSpPr>
        <p:grpSpPr>
          <a:xfrm>
            <a:off x="3362064" y="3643779"/>
            <a:ext cx="1526505" cy="943736"/>
            <a:chOff x="3127379" y="4798575"/>
            <a:chExt cx="2035340" cy="1258314"/>
          </a:xfrm>
        </p:grpSpPr>
        <p:sp>
          <p:nvSpPr>
            <p:cNvPr id="35" name="TextBox 78"/>
            <p:cNvSpPr txBox="1"/>
            <p:nvPr/>
          </p:nvSpPr>
          <p:spPr bwMode="auto">
            <a:xfrm>
              <a:off x="3223869" y="4798575"/>
              <a:ext cx="1933002" cy="662997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36" name="TextBox 79"/>
            <p:cNvSpPr txBox="1"/>
            <p:nvPr/>
          </p:nvSpPr>
          <p:spPr bwMode="auto">
            <a:xfrm>
              <a:off x="3127379" y="5461572"/>
              <a:ext cx="2035340" cy="59531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47500" lnSpcReduction="2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This section is displayed as a text-typesetting placeholder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(It is recommended to use theme Fonts)</a:t>
              </a:r>
            </a:p>
          </p:txBody>
        </p:sp>
      </p:grpSp>
      <p:grpSp>
        <p:nvGrpSpPr>
          <p:cNvPr id="23" name="Group 80"/>
          <p:cNvGrpSpPr/>
          <p:nvPr/>
        </p:nvGrpSpPr>
        <p:grpSpPr>
          <a:xfrm>
            <a:off x="5116013" y="3643779"/>
            <a:ext cx="1707696" cy="943736"/>
            <a:chOff x="3218020" y="4798575"/>
            <a:chExt cx="2276928" cy="1258314"/>
          </a:xfrm>
        </p:grpSpPr>
        <p:sp>
          <p:nvSpPr>
            <p:cNvPr id="33" name="TextBox 81"/>
            <p:cNvSpPr txBox="1"/>
            <p:nvPr/>
          </p:nvSpPr>
          <p:spPr bwMode="auto">
            <a:xfrm>
              <a:off x="3223869" y="4798575"/>
              <a:ext cx="1933002" cy="662997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34" name="TextBox 82"/>
            <p:cNvSpPr txBox="1"/>
            <p:nvPr/>
          </p:nvSpPr>
          <p:spPr bwMode="auto">
            <a:xfrm>
              <a:off x="3218020" y="5461572"/>
              <a:ext cx="2276928" cy="59531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62500" lnSpcReduction="2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This section is displayed as a text-typesetting placeholder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(It is recommended to use theme Fonts)</a:t>
              </a:r>
            </a:p>
          </p:txBody>
        </p:sp>
      </p:grpSp>
      <p:grpSp>
        <p:nvGrpSpPr>
          <p:cNvPr id="24" name="Group 83"/>
          <p:cNvGrpSpPr/>
          <p:nvPr/>
        </p:nvGrpSpPr>
        <p:grpSpPr>
          <a:xfrm>
            <a:off x="5910642" y="894653"/>
            <a:ext cx="1458524" cy="937628"/>
            <a:chOff x="7110595" y="1177660"/>
            <a:chExt cx="1944699" cy="1250171"/>
          </a:xfrm>
        </p:grpSpPr>
        <p:sp>
          <p:nvSpPr>
            <p:cNvPr id="31" name="TextBox 84"/>
            <p:cNvSpPr txBox="1"/>
            <p:nvPr/>
          </p:nvSpPr>
          <p:spPr bwMode="auto">
            <a:xfrm>
              <a:off x="7116444" y="1177660"/>
              <a:ext cx="1933002" cy="368245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rgbClr val="9B3C3F"/>
                  </a:solidFill>
                  <a:effectLst/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32" name="TextBox 85"/>
            <p:cNvSpPr txBox="1"/>
            <p:nvPr/>
          </p:nvSpPr>
          <p:spPr bwMode="auto">
            <a:xfrm>
              <a:off x="7110595" y="1545905"/>
              <a:ext cx="1944699" cy="881926"/>
            </a:xfrm>
            <a:prstGeom prst="rect">
              <a:avLst/>
            </a:prstGeom>
            <a:noFill/>
          </p:spPr>
          <p:txBody>
            <a:bodyPr wrap="square" lIns="90000" tIns="46800" rIns="90000" bIns="360000" anchor="t" anchorCtr="1">
              <a:normAutofit fontScale="47500" lnSpcReduction="2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This section is displayed as a text-typesetting placeholder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(It is recommended to use theme Fonts)</a:t>
              </a:r>
            </a:p>
          </p:txBody>
        </p:sp>
      </p:grpSp>
      <p:grpSp>
        <p:nvGrpSpPr>
          <p:cNvPr id="25" name="Group 86"/>
          <p:cNvGrpSpPr/>
          <p:nvPr/>
        </p:nvGrpSpPr>
        <p:grpSpPr>
          <a:xfrm>
            <a:off x="4231346" y="894653"/>
            <a:ext cx="1458524" cy="937628"/>
            <a:chOff x="7110595" y="1177660"/>
            <a:chExt cx="1944699" cy="1250171"/>
          </a:xfrm>
        </p:grpSpPr>
        <p:sp>
          <p:nvSpPr>
            <p:cNvPr id="29" name="TextBox 87"/>
            <p:cNvSpPr txBox="1"/>
            <p:nvPr/>
          </p:nvSpPr>
          <p:spPr bwMode="auto">
            <a:xfrm>
              <a:off x="7116444" y="1177660"/>
              <a:ext cx="1933002" cy="368245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rgbClr val="9B3C3F"/>
                  </a:solidFill>
                  <a:effectLst/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30" name="TextBox 88"/>
            <p:cNvSpPr txBox="1"/>
            <p:nvPr/>
          </p:nvSpPr>
          <p:spPr bwMode="auto">
            <a:xfrm>
              <a:off x="7110595" y="1545905"/>
              <a:ext cx="1944699" cy="881926"/>
            </a:xfrm>
            <a:prstGeom prst="rect">
              <a:avLst/>
            </a:prstGeom>
            <a:noFill/>
          </p:spPr>
          <p:txBody>
            <a:bodyPr wrap="square" lIns="90000" tIns="46800" rIns="90000" bIns="360000" anchor="t" anchorCtr="1">
              <a:normAutofit fontScale="47500" lnSpcReduction="2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This section is displayed as a text-typesetting placeholder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(It is recommended to use theme Fonts)</a:t>
              </a:r>
            </a:p>
          </p:txBody>
        </p:sp>
      </p:grpSp>
      <p:grpSp>
        <p:nvGrpSpPr>
          <p:cNvPr id="26" name="Group 89"/>
          <p:cNvGrpSpPr/>
          <p:nvPr/>
        </p:nvGrpSpPr>
        <p:grpSpPr>
          <a:xfrm>
            <a:off x="2544850" y="894652"/>
            <a:ext cx="1458524" cy="937628"/>
            <a:chOff x="7110595" y="1177660"/>
            <a:chExt cx="1944699" cy="1250171"/>
          </a:xfrm>
        </p:grpSpPr>
        <p:sp>
          <p:nvSpPr>
            <p:cNvPr id="27" name="TextBox 90"/>
            <p:cNvSpPr txBox="1"/>
            <p:nvPr/>
          </p:nvSpPr>
          <p:spPr bwMode="auto">
            <a:xfrm>
              <a:off x="7116444" y="1177660"/>
              <a:ext cx="1933002" cy="368245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rgbClr val="9B3C3F"/>
                  </a:solidFill>
                  <a:effectLst/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28" name="TextBox 91"/>
            <p:cNvSpPr txBox="1"/>
            <p:nvPr/>
          </p:nvSpPr>
          <p:spPr bwMode="auto">
            <a:xfrm>
              <a:off x="7110595" y="1545905"/>
              <a:ext cx="1944699" cy="881926"/>
            </a:xfrm>
            <a:prstGeom prst="rect">
              <a:avLst/>
            </a:prstGeom>
            <a:noFill/>
          </p:spPr>
          <p:txBody>
            <a:bodyPr wrap="square" lIns="90000" tIns="46800" rIns="90000" bIns="360000" anchor="t" anchorCtr="1">
              <a:normAutofit fontScale="47500" lnSpcReduction="2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This section is displayed as a text-typesetting placeholder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(It is recommended to use theme Fonts)</a:t>
              </a:r>
            </a:p>
          </p:txBody>
        </p:sp>
      </p:grpSp>
      <p:sp>
        <p:nvSpPr>
          <p:cNvPr id="70" name="Title 1"/>
          <p:cNvSpPr txBox="1"/>
          <p:nvPr/>
        </p:nvSpPr>
        <p:spPr>
          <a:xfrm>
            <a:off x="611560" y="175643"/>
            <a:ext cx="288032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Enter Title content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"/>
          <p:cNvGrpSpPr/>
          <p:nvPr/>
        </p:nvGrpSpPr>
        <p:grpSpPr>
          <a:xfrm>
            <a:off x="2156276" y="961330"/>
            <a:ext cx="4831451" cy="1805194"/>
            <a:chOff x="0" y="0"/>
            <a:chExt cx="12883866" cy="4813849"/>
          </a:xfrm>
        </p:grpSpPr>
        <p:sp>
          <p:nvSpPr>
            <p:cNvPr id="26" name="Freeform: Shape 6"/>
            <p:cNvSpPr/>
            <p:nvPr/>
          </p:nvSpPr>
          <p:spPr>
            <a:xfrm>
              <a:off x="9553893" y="0"/>
              <a:ext cx="1810951" cy="180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6" y="0"/>
                  </a:moveTo>
                  <a:cubicBezTo>
                    <a:pt x="10838" y="0"/>
                    <a:pt x="10819" y="1"/>
                    <a:pt x="10800" y="2"/>
                  </a:cubicBezTo>
                  <a:cubicBezTo>
                    <a:pt x="10781" y="1"/>
                    <a:pt x="10762" y="0"/>
                    <a:pt x="10744" y="0"/>
                  </a:cubicBezTo>
                  <a:cubicBezTo>
                    <a:pt x="4810" y="0"/>
                    <a:pt x="0" y="4835"/>
                    <a:pt x="0" y="10800"/>
                  </a:cubicBezTo>
                  <a:cubicBezTo>
                    <a:pt x="0" y="16765"/>
                    <a:pt x="4810" y="21600"/>
                    <a:pt x="10744" y="21600"/>
                  </a:cubicBezTo>
                  <a:cubicBezTo>
                    <a:pt x="10762" y="21600"/>
                    <a:pt x="10781" y="21599"/>
                    <a:pt x="10800" y="21598"/>
                  </a:cubicBezTo>
                  <a:cubicBezTo>
                    <a:pt x="10819" y="21599"/>
                    <a:pt x="10838" y="21600"/>
                    <a:pt x="10856" y="21600"/>
                  </a:cubicBezTo>
                  <a:cubicBezTo>
                    <a:pt x="16789" y="21600"/>
                    <a:pt x="21600" y="16765"/>
                    <a:pt x="21600" y="10800"/>
                  </a:cubicBezTo>
                  <a:cubicBezTo>
                    <a:pt x="21600" y="4835"/>
                    <a:pt x="16789" y="0"/>
                    <a:pt x="10856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: Shape 7"/>
            <p:cNvSpPr/>
            <p:nvPr/>
          </p:nvSpPr>
          <p:spPr>
            <a:xfrm>
              <a:off x="8025887" y="2106795"/>
              <a:ext cx="2087488" cy="157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7" y="21600"/>
                  </a:moveTo>
                  <a:cubicBezTo>
                    <a:pt x="425" y="21600"/>
                    <a:pt x="213" y="21596"/>
                    <a:pt x="0" y="21588"/>
                  </a:cubicBezTo>
                  <a:lnTo>
                    <a:pt x="168" y="13486"/>
                  </a:lnTo>
                  <a:cubicBezTo>
                    <a:pt x="11153" y="13885"/>
                    <a:pt x="15974" y="139"/>
                    <a:pt x="16022" y="0"/>
                  </a:cubicBezTo>
                  <a:lnTo>
                    <a:pt x="21600" y="3340"/>
                  </a:lnTo>
                  <a:cubicBezTo>
                    <a:pt x="21534" y="3534"/>
                    <a:pt x="19936" y="8150"/>
                    <a:pt x="16542" y="12647"/>
                  </a:cubicBezTo>
                  <a:cubicBezTo>
                    <a:pt x="12114" y="18515"/>
                    <a:pt x="6626" y="21600"/>
                    <a:pt x="637" y="21600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: Shape 8"/>
            <p:cNvSpPr/>
            <p:nvPr/>
          </p:nvSpPr>
          <p:spPr>
            <a:xfrm>
              <a:off x="10796362" y="2114512"/>
              <a:ext cx="2087504" cy="1577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63" y="21600"/>
                  </a:moveTo>
                  <a:cubicBezTo>
                    <a:pt x="14974" y="21600"/>
                    <a:pt x="9487" y="18518"/>
                    <a:pt x="5058" y="12653"/>
                  </a:cubicBezTo>
                  <a:cubicBezTo>
                    <a:pt x="1664" y="8159"/>
                    <a:pt x="66" y="3546"/>
                    <a:pt x="0" y="3352"/>
                  </a:cubicBezTo>
                  <a:lnTo>
                    <a:pt x="2789" y="1684"/>
                  </a:lnTo>
                  <a:lnTo>
                    <a:pt x="5573" y="0"/>
                  </a:lnTo>
                  <a:cubicBezTo>
                    <a:pt x="5586" y="36"/>
                    <a:pt x="6866" y="3653"/>
                    <a:pt x="9529" y="7112"/>
                  </a:cubicBezTo>
                  <a:cubicBezTo>
                    <a:pt x="12916" y="11509"/>
                    <a:pt x="16923" y="13655"/>
                    <a:pt x="21432" y="13491"/>
                  </a:cubicBezTo>
                  <a:lnTo>
                    <a:pt x="21600" y="21589"/>
                  </a:lnTo>
                  <a:cubicBezTo>
                    <a:pt x="21387" y="21596"/>
                    <a:pt x="21175" y="21600"/>
                    <a:pt x="20963" y="21600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: Shape 9"/>
            <p:cNvSpPr/>
            <p:nvPr/>
          </p:nvSpPr>
          <p:spPr>
            <a:xfrm>
              <a:off x="4120984" y="0"/>
              <a:ext cx="1810928" cy="180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7" y="0"/>
                  </a:moveTo>
                  <a:cubicBezTo>
                    <a:pt x="10838" y="0"/>
                    <a:pt x="10819" y="1"/>
                    <a:pt x="10800" y="2"/>
                  </a:cubicBezTo>
                  <a:cubicBezTo>
                    <a:pt x="10781" y="1"/>
                    <a:pt x="10762" y="0"/>
                    <a:pt x="10743" y="0"/>
                  </a:cubicBezTo>
                  <a:cubicBezTo>
                    <a:pt x="4810" y="0"/>
                    <a:pt x="0" y="4835"/>
                    <a:pt x="0" y="10800"/>
                  </a:cubicBezTo>
                  <a:cubicBezTo>
                    <a:pt x="0" y="16765"/>
                    <a:pt x="4810" y="21600"/>
                    <a:pt x="10743" y="21600"/>
                  </a:cubicBezTo>
                  <a:cubicBezTo>
                    <a:pt x="10762" y="21600"/>
                    <a:pt x="10781" y="21599"/>
                    <a:pt x="10800" y="21598"/>
                  </a:cubicBezTo>
                  <a:cubicBezTo>
                    <a:pt x="10819" y="21599"/>
                    <a:pt x="10838" y="21600"/>
                    <a:pt x="10857" y="21600"/>
                  </a:cubicBezTo>
                  <a:cubicBezTo>
                    <a:pt x="16790" y="21600"/>
                    <a:pt x="21600" y="16765"/>
                    <a:pt x="21600" y="10800"/>
                  </a:cubicBezTo>
                  <a:cubicBezTo>
                    <a:pt x="21600" y="4835"/>
                    <a:pt x="16790" y="0"/>
                    <a:pt x="10857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: Shape 10"/>
            <p:cNvSpPr/>
            <p:nvPr/>
          </p:nvSpPr>
          <p:spPr>
            <a:xfrm>
              <a:off x="2600696" y="2106795"/>
              <a:ext cx="2087511" cy="157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7" y="21600"/>
                  </a:moveTo>
                  <a:cubicBezTo>
                    <a:pt x="425" y="21600"/>
                    <a:pt x="213" y="21596"/>
                    <a:pt x="0" y="21588"/>
                  </a:cubicBezTo>
                  <a:lnTo>
                    <a:pt x="168" y="13486"/>
                  </a:lnTo>
                  <a:cubicBezTo>
                    <a:pt x="11154" y="13885"/>
                    <a:pt x="15974" y="139"/>
                    <a:pt x="16022" y="0"/>
                  </a:cubicBezTo>
                  <a:lnTo>
                    <a:pt x="21600" y="3340"/>
                  </a:lnTo>
                  <a:cubicBezTo>
                    <a:pt x="21534" y="3534"/>
                    <a:pt x="19936" y="8150"/>
                    <a:pt x="16542" y="12647"/>
                  </a:cubicBezTo>
                  <a:cubicBezTo>
                    <a:pt x="12114" y="18515"/>
                    <a:pt x="6626" y="21600"/>
                    <a:pt x="637" y="21600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: Shape 11"/>
            <p:cNvSpPr/>
            <p:nvPr/>
          </p:nvSpPr>
          <p:spPr>
            <a:xfrm>
              <a:off x="5371170" y="2114512"/>
              <a:ext cx="2087492" cy="1583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37" y="21600"/>
                  </a:moveTo>
                  <a:cubicBezTo>
                    <a:pt x="15860" y="21600"/>
                    <a:pt x="13082" y="21258"/>
                    <a:pt x="10253" y="19438"/>
                  </a:cubicBezTo>
                  <a:cubicBezTo>
                    <a:pt x="6170" y="16810"/>
                    <a:pt x="2816" y="11540"/>
                    <a:pt x="0" y="3326"/>
                  </a:cubicBezTo>
                  <a:lnTo>
                    <a:pt x="5579" y="0"/>
                  </a:lnTo>
                  <a:cubicBezTo>
                    <a:pt x="10345" y="13898"/>
                    <a:pt x="14862" y="13708"/>
                    <a:pt x="20580" y="13466"/>
                  </a:cubicBezTo>
                  <a:cubicBezTo>
                    <a:pt x="20865" y="13454"/>
                    <a:pt x="21149" y="13442"/>
                    <a:pt x="21432" y="13432"/>
                  </a:cubicBezTo>
                  <a:lnTo>
                    <a:pt x="21600" y="21502"/>
                  </a:lnTo>
                  <a:cubicBezTo>
                    <a:pt x="21326" y="21512"/>
                    <a:pt x="21051" y="21523"/>
                    <a:pt x="20776" y="21535"/>
                  </a:cubicBezTo>
                  <a:cubicBezTo>
                    <a:pt x="20019" y="21567"/>
                    <a:pt x="19238" y="21600"/>
                    <a:pt x="18437" y="21600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: Shape 12"/>
            <p:cNvSpPr/>
            <p:nvPr/>
          </p:nvSpPr>
          <p:spPr>
            <a:xfrm>
              <a:off x="1543439" y="0"/>
              <a:ext cx="1810928" cy="180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6" y="0"/>
                  </a:moveTo>
                  <a:cubicBezTo>
                    <a:pt x="10838" y="0"/>
                    <a:pt x="10819" y="1"/>
                    <a:pt x="10800" y="2"/>
                  </a:cubicBezTo>
                  <a:cubicBezTo>
                    <a:pt x="10781" y="1"/>
                    <a:pt x="10762" y="0"/>
                    <a:pt x="10743" y="0"/>
                  </a:cubicBezTo>
                  <a:cubicBezTo>
                    <a:pt x="4810" y="0"/>
                    <a:pt x="0" y="4835"/>
                    <a:pt x="0" y="10800"/>
                  </a:cubicBezTo>
                  <a:cubicBezTo>
                    <a:pt x="0" y="16765"/>
                    <a:pt x="4810" y="21600"/>
                    <a:pt x="10743" y="21600"/>
                  </a:cubicBezTo>
                  <a:cubicBezTo>
                    <a:pt x="10762" y="21600"/>
                    <a:pt x="10781" y="21599"/>
                    <a:pt x="10800" y="21598"/>
                  </a:cubicBezTo>
                  <a:cubicBezTo>
                    <a:pt x="10819" y="21599"/>
                    <a:pt x="10838" y="21600"/>
                    <a:pt x="10856" y="21600"/>
                  </a:cubicBezTo>
                  <a:cubicBezTo>
                    <a:pt x="16790" y="21600"/>
                    <a:pt x="21600" y="16765"/>
                    <a:pt x="21600" y="10800"/>
                  </a:cubicBezTo>
                  <a:cubicBezTo>
                    <a:pt x="21600" y="4835"/>
                    <a:pt x="16790" y="0"/>
                    <a:pt x="10856" y="0"/>
                  </a:cubicBez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13"/>
            <p:cNvSpPr/>
            <p:nvPr/>
          </p:nvSpPr>
          <p:spPr>
            <a:xfrm>
              <a:off x="1558874" y="2106795"/>
              <a:ext cx="1755844" cy="2707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14"/>
            <p:cNvSpPr/>
            <p:nvPr/>
          </p:nvSpPr>
          <p:spPr>
            <a:xfrm>
              <a:off x="0" y="2106795"/>
              <a:ext cx="2087515" cy="1576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7" y="21600"/>
                  </a:moveTo>
                  <a:cubicBezTo>
                    <a:pt x="425" y="21600"/>
                    <a:pt x="213" y="21596"/>
                    <a:pt x="0" y="21588"/>
                  </a:cubicBezTo>
                  <a:lnTo>
                    <a:pt x="168" y="13486"/>
                  </a:lnTo>
                  <a:cubicBezTo>
                    <a:pt x="11154" y="13885"/>
                    <a:pt x="15974" y="139"/>
                    <a:pt x="16022" y="0"/>
                  </a:cubicBezTo>
                  <a:lnTo>
                    <a:pt x="21600" y="3339"/>
                  </a:lnTo>
                  <a:cubicBezTo>
                    <a:pt x="21534" y="3534"/>
                    <a:pt x="19936" y="8150"/>
                    <a:pt x="16542" y="12647"/>
                  </a:cubicBezTo>
                  <a:cubicBezTo>
                    <a:pt x="12114" y="18515"/>
                    <a:pt x="6626" y="21600"/>
                    <a:pt x="637" y="21600"/>
                  </a:cubicBez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15"/>
            <p:cNvSpPr/>
            <p:nvPr/>
          </p:nvSpPr>
          <p:spPr>
            <a:xfrm>
              <a:off x="2770474" y="2114512"/>
              <a:ext cx="2087518" cy="157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63" y="21600"/>
                  </a:moveTo>
                  <a:cubicBezTo>
                    <a:pt x="14974" y="21600"/>
                    <a:pt x="9487" y="18518"/>
                    <a:pt x="5058" y="12653"/>
                  </a:cubicBezTo>
                  <a:cubicBezTo>
                    <a:pt x="1664" y="8159"/>
                    <a:pt x="66" y="3546"/>
                    <a:pt x="0" y="3352"/>
                  </a:cubicBezTo>
                  <a:lnTo>
                    <a:pt x="2789" y="1683"/>
                  </a:lnTo>
                  <a:lnTo>
                    <a:pt x="5573" y="0"/>
                  </a:lnTo>
                  <a:cubicBezTo>
                    <a:pt x="5586" y="36"/>
                    <a:pt x="6865" y="3653"/>
                    <a:pt x="9529" y="7112"/>
                  </a:cubicBezTo>
                  <a:cubicBezTo>
                    <a:pt x="12916" y="11508"/>
                    <a:pt x="16920" y="13656"/>
                    <a:pt x="21432" y="13491"/>
                  </a:cubicBezTo>
                  <a:lnTo>
                    <a:pt x="21600" y="21589"/>
                  </a:lnTo>
                  <a:cubicBezTo>
                    <a:pt x="21387" y="21596"/>
                    <a:pt x="21174" y="21600"/>
                    <a:pt x="20963" y="21600"/>
                  </a:cubicBez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16"/>
            <p:cNvSpPr/>
            <p:nvPr/>
          </p:nvSpPr>
          <p:spPr>
            <a:xfrm>
              <a:off x="6744833" y="0"/>
              <a:ext cx="1810951" cy="180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6" y="0"/>
                  </a:moveTo>
                  <a:cubicBezTo>
                    <a:pt x="10838" y="0"/>
                    <a:pt x="10819" y="1"/>
                    <a:pt x="10800" y="2"/>
                  </a:cubicBezTo>
                  <a:cubicBezTo>
                    <a:pt x="10781" y="1"/>
                    <a:pt x="10762" y="0"/>
                    <a:pt x="10743" y="0"/>
                  </a:cubicBezTo>
                  <a:cubicBezTo>
                    <a:pt x="4810" y="0"/>
                    <a:pt x="0" y="4835"/>
                    <a:pt x="0" y="10800"/>
                  </a:cubicBezTo>
                  <a:cubicBezTo>
                    <a:pt x="0" y="16765"/>
                    <a:pt x="4810" y="21600"/>
                    <a:pt x="10743" y="21600"/>
                  </a:cubicBezTo>
                  <a:cubicBezTo>
                    <a:pt x="10762" y="21600"/>
                    <a:pt x="10781" y="21599"/>
                    <a:pt x="10800" y="21598"/>
                  </a:cubicBezTo>
                  <a:cubicBezTo>
                    <a:pt x="10819" y="21599"/>
                    <a:pt x="10838" y="21600"/>
                    <a:pt x="10856" y="21600"/>
                  </a:cubicBezTo>
                  <a:cubicBezTo>
                    <a:pt x="16790" y="21600"/>
                    <a:pt x="21600" y="16765"/>
                    <a:pt x="21600" y="10800"/>
                  </a:cubicBezTo>
                  <a:cubicBezTo>
                    <a:pt x="21600" y="4835"/>
                    <a:pt x="16790" y="0"/>
                    <a:pt x="10856" y="0"/>
                  </a:cubicBez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Freeform: Shape 17"/>
            <p:cNvSpPr/>
            <p:nvPr/>
          </p:nvSpPr>
          <p:spPr>
            <a:xfrm>
              <a:off x="6775701" y="2106795"/>
              <a:ext cx="1755815" cy="270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18"/>
            <p:cNvSpPr/>
            <p:nvPr/>
          </p:nvSpPr>
          <p:spPr>
            <a:xfrm>
              <a:off x="5224544" y="2106795"/>
              <a:ext cx="2087507" cy="157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7" y="21600"/>
                  </a:moveTo>
                  <a:cubicBezTo>
                    <a:pt x="425" y="21600"/>
                    <a:pt x="213" y="21596"/>
                    <a:pt x="0" y="21588"/>
                  </a:cubicBezTo>
                  <a:lnTo>
                    <a:pt x="168" y="13486"/>
                  </a:lnTo>
                  <a:cubicBezTo>
                    <a:pt x="11154" y="13885"/>
                    <a:pt x="15974" y="139"/>
                    <a:pt x="16022" y="0"/>
                  </a:cubicBezTo>
                  <a:lnTo>
                    <a:pt x="21600" y="3340"/>
                  </a:lnTo>
                  <a:cubicBezTo>
                    <a:pt x="21533" y="3534"/>
                    <a:pt x="19936" y="8150"/>
                    <a:pt x="16542" y="12647"/>
                  </a:cubicBezTo>
                  <a:cubicBezTo>
                    <a:pt x="12113" y="18515"/>
                    <a:pt x="6626" y="21600"/>
                    <a:pt x="637" y="21600"/>
                  </a:cubicBez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: Shape 19"/>
            <p:cNvSpPr/>
            <p:nvPr/>
          </p:nvSpPr>
          <p:spPr>
            <a:xfrm>
              <a:off x="7995018" y="2114512"/>
              <a:ext cx="2087489" cy="1577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63" y="21600"/>
                  </a:moveTo>
                  <a:cubicBezTo>
                    <a:pt x="14974" y="21600"/>
                    <a:pt x="9487" y="18518"/>
                    <a:pt x="5058" y="12653"/>
                  </a:cubicBezTo>
                  <a:cubicBezTo>
                    <a:pt x="1664" y="8159"/>
                    <a:pt x="66" y="3546"/>
                    <a:pt x="0" y="3352"/>
                  </a:cubicBezTo>
                  <a:lnTo>
                    <a:pt x="2789" y="1684"/>
                  </a:lnTo>
                  <a:lnTo>
                    <a:pt x="5573" y="0"/>
                  </a:lnTo>
                  <a:cubicBezTo>
                    <a:pt x="5586" y="36"/>
                    <a:pt x="6865" y="3653"/>
                    <a:pt x="9529" y="7112"/>
                  </a:cubicBezTo>
                  <a:cubicBezTo>
                    <a:pt x="12916" y="11509"/>
                    <a:pt x="16923" y="13655"/>
                    <a:pt x="21432" y="13491"/>
                  </a:cubicBezTo>
                  <a:lnTo>
                    <a:pt x="21600" y="21589"/>
                  </a:lnTo>
                  <a:cubicBezTo>
                    <a:pt x="21387" y="21596"/>
                    <a:pt x="21175" y="21600"/>
                    <a:pt x="20963" y="21600"/>
                  </a:cubicBez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20"/>
            <p:cNvSpPr/>
            <p:nvPr/>
          </p:nvSpPr>
          <p:spPr>
            <a:xfrm>
              <a:off x="4151853" y="2106795"/>
              <a:ext cx="1755852" cy="270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: Shape 21"/>
            <p:cNvSpPr/>
            <p:nvPr/>
          </p:nvSpPr>
          <p:spPr>
            <a:xfrm>
              <a:off x="9584762" y="2106795"/>
              <a:ext cx="1755844" cy="270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84986" y="2760771"/>
            <a:ext cx="6974029" cy="1561047"/>
            <a:chOff x="1084986" y="2760771"/>
            <a:chExt cx="6974029" cy="1561047"/>
          </a:xfrm>
        </p:grpSpPr>
        <p:sp>
          <p:nvSpPr>
            <p:cNvPr id="4" name="Freeform: Shape 1"/>
            <p:cNvSpPr/>
            <p:nvPr/>
          </p:nvSpPr>
          <p:spPr>
            <a:xfrm flipH="1">
              <a:off x="5751368" y="2760771"/>
              <a:ext cx="2023802" cy="342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80" y="147"/>
                  </a:moveTo>
                  <a:lnTo>
                    <a:pt x="0" y="21572"/>
                  </a:lnTo>
                  <a:lnTo>
                    <a:pt x="12417" y="21600"/>
                  </a:lnTo>
                  <a:lnTo>
                    <a:pt x="21600" y="0"/>
                  </a:lnTo>
                  <a:lnTo>
                    <a:pt x="14580" y="147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DCDEE0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Freeform: Shape 2"/>
            <p:cNvSpPr/>
            <p:nvPr/>
          </p:nvSpPr>
          <p:spPr>
            <a:xfrm flipH="1">
              <a:off x="4697882" y="2760771"/>
              <a:ext cx="1337465" cy="347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77" y="145"/>
                  </a:moveTo>
                  <a:lnTo>
                    <a:pt x="0" y="21572"/>
                  </a:lnTo>
                  <a:lnTo>
                    <a:pt x="18833" y="21600"/>
                  </a:lnTo>
                  <a:lnTo>
                    <a:pt x="21600" y="0"/>
                  </a:lnTo>
                  <a:lnTo>
                    <a:pt x="10977" y="145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DCDEE0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3"/>
            <p:cNvSpPr/>
            <p:nvPr/>
          </p:nvSpPr>
          <p:spPr>
            <a:xfrm>
              <a:off x="3137328" y="2760771"/>
              <a:ext cx="1234684" cy="345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93" y="146"/>
                  </a:moveTo>
                  <a:lnTo>
                    <a:pt x="0" y="21572"/>
                  </a:lnTo>
                  <a:lnTo>
                    <a:pt x="20401" y="21600"/>
                  </a:lnTo>
                  <a:lnTo>
                    <a:pt x="21600" y="0"/>
                  </a:lnTo>
                  <a:lnTo>
                    <a:pt x="10093" y="146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DCDEE0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Freeform: Shape 4"/>
            <p:cNvSpPr/>
            <p:nvPr/>
          </p:nvSpPr>
          <p:spPr>
            <a:xfrm>
              <a:off x="1402892" y="2760771"/>
              <a:ext cx="1999989" cy="342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96" y="147"/>
                  </a:moveTo>
                  <a:lnTo>
                    <a:pt x="0" y="21572"/>
                  </a:lnTo>
                  <a:lnTo>
                    <a:pt x="12565" y="21600"/>
                  </a:lnTo>
                  <a:lnTo>
                    <a:pt x="21600" y="0"/>
                  </a:lnTo>
                  <a:lnTo>
                    <a:pt x="14496" y="147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DCDEE0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Rectangle: Rounded Corners 22"/>
            <p:cNvSpPr/>
            <p:nvPr/>
          </p:nvSpPr>
          <p:spPr>
            <a:xfrm>
              <a:off x="1400123" y="3100632"/>
              <a:ext cx="1166687" cy="309137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 w="12700">
              <a:miter lim="400000"/>
            </a:ln>
          </p:spPr>
          <p:txBody>
            <a:bodyPr wrap="none" lIns="25400" tIns="25400" rIns="25400" bIns="25400" anchor="ctr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Keywords</a:t>
              </a:r>
            </a:p>
          </p:txBody>
        </p:sp>
        <p:sp>
          <p:nvSpPr>
            <p:cNvPr id="10" name="Rectangle: Rounded Corners 24"/>
            <p:cNvSpPr/>
            <p:nvPr/>
          </p:nvSpPr>
          <p:spPr>
            <a:xfrm>
              <a:off x="3137832" y="3100632"/>
              <a:ext cx="1166687" cy="309137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>
              <a:miter lim="400000"/>
            </a:ln>
          </p:spPr>
          <p:txBody>
            <a:bodyPr wrap="none" lIns="25400" tIns="25400" rIns="25400" bIns="25400" anchor="ctr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Keywords</a:t>
              </a:r>
            </a:p>
          </p:txBody>
        </p:sp>
        <p:sp>
          <p:nvSpPr>
            <p:cNvPr id="11" name="Rectangle: Rounded Corners 26"/>
            <p:cNvSpPr/>
            <p:nvPr/>
          </p:nvSpPr>
          <p:spPr>
            <a:xfrm>
              <a:off x="4868521" y="3100632"/>
              <a:ext cx="1166687" cy="309137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12700">
              <a:miter lim="400000"/>
            </a:ln>
          </p:spPr>
          <p:txBody>
            <a:bodyPr wrap="none" lIns="25400" tIns="25400" rIns="25400" bIns="25400" anchor="ctr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Keywords</a:t>
              </a:r>
            </a:p>
          </p:txBody>
        </p:sp>
        <p:sp>
          <p:nvSpPr>
            <p:cNvPr id="12" name="Rectangle: Rounded Corners 28"/>
            <p:cNvSpPr/>
            <p:nvPr/>
          </p:nvSpPr>
          <p:spPr>
            <a:xfrm>
              <a:off x="6605767" y="3100632"/>
              <a:ext cx="1166687" cy="309137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wrap="none" lIns="25400" tIns="25400" rIns="25400" bIns="25400" anchor="ctr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Keywords</a:t>
              </a:r>
            </a:p>
          </p:txBody>
        </p:sp>
        <p:grpSp>
          <p:nvGrpSpPr>
            <p:cNvPr id="13" name="Group 30"/>
            <p:cNvGrpSpPr/>
            <p:nvPr/>
          </p:nvGrpSpPr>
          <p:grpSpPr>
            <a:xfrm>
              <a:off x="1084986" y="3678873"/>
              <a:ext cx="6974029" cy="642945"/>
              <a:chOff x="1768931" y="3638220"/>
              <a:chExt cx="9298705" cy="857260"/>
            </a:xfrm>
          </p:grpSpPr>
          <p:grpSp>
            <p:nvGrpSpPr>
              <p:cNvPr id="14" name="Group 31"/>
              <p:cNvGrpSpPr/>
              <p:nvPr/>
            </p:nvGrpSpPr>
            <p:grpSpPr>
              <a:xfrm>
                <a:off x="1768931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24" name="TextBox 41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Title text</a:t>
                  </a:r>
                </a:p>
              </p:txBody>
            </p:sp>
            <p:sp>
              <p:nvSpPr>
                <p:cNvPr id="25" name="TextBox 42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 fontScale="700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>
                      <a:cs typeface="+mn-ea"/>
                      <a:sym typeface="+mn-lt"/>
                    </a:rPr>
                    <a:t>This section is displayed as a text-typesetting placeholder 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(It is recommended to use theme Fonts)</a:t>
                  </a:r>
                </a:p>
              </p:txBody>
            </p:sp>
          </p:grpSp>
          <p:grpSp>
            <p:nvGrpSpPr>
              <p:cNvPr id="15" name="Group 32"/>
              <p:cNvGrpSpPr/>
              <p:nvPr/>
            </p:nvGrpSpPr>
            <p:grpSpPr>
              <a:xfrm>
                <a:off x="4130785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22" name="TextBox 39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 dirty="0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Title text</a:t>
                  </a:r>
                </a:p>
              </p:txBody>
            </p:sp>
            <p:sp>
              <p:nvSpPr>
                <p:cNvPr id="23" name="TextBox 40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 fontScale="700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>
                      <a:cs typeface="+mn-ea"/>
                      <a:sym typeface="+mn-lt"/>
                    </a:rPr>
                    <a:t>This section is displayed as a text-typesetting placeholder 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(It is recommended to use theme Fonts)</a:t>
                  </a:r>
                </a:p>
              </p:txBody>
            </p:sp>
          </p:grpSp>
          <p:grpSp>
            <p:nvGrpSpPr>
              <p:cNvPr id="16" name="Group 33"/>
              <p:cNvGrpSpPr/>
              <p:nvPr/>
            </p:nvGrpSpPr>
            <p:grpSpPr>
              <a:xfrm>
                <a:off x="6492639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20" name="TextBox 37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 dirty="0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Title text</a:t>
                  </a:r>
                </a:p>
              </p:txBody>
            </p:sp>
            <p:sp>
              <p:nvSpPr>
                <p:cNvPr id="21" name="TextBox 38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 fontScale="700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>
                      <a:cs typeface="+mn-ea"/>
                      <a:sym typeface="+mn-lt"/>
                    </a:rPr>
                    <a:t>This section is displayed as a text-typesetting placeholder 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(It is recommended to use theme Fonts)</a:t>
                  </a:r>
                </a:p>
              </p:txBody>
            </p:sp>
          </p:grpSp>
          <p:grpSp>
            <p:nvGrpSpPr>
              <p:cNvPr id="17" name="Group 34"/>
              <p:cNvGrpSpPr/>
              <p:nvPr/>
            </p:nvGrpSpPr>
            <p:grpSpPr>
              <a:xfrm>
                <a:off x="8854493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18" name="TextBox 35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 dirty="0">
                      <a:solidFill>
                        <a:schemeClr val="accent4"/>
                      </a:solidFill>
                      <a:cs typeface="+mn-ea"/>
                      <a:sym typeface="+mn-lt"/>
                    </a:rPr>
                    <a:t>Title text</a:t>
                  </a:r>
                </a:p>
              </p:txBody>
            </p:sp>
            <p:sp>
              <p:nvSpPr>
                <p:cNvPr id="19" name="TextBox 36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 fontScale="700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>
                      <a:cs typeface="+mn-ea"/>
                      <a:sym typeface="+mn-lt"/>
                    </a:rPr>
                    <a:t>This section is displayed as a text-typesetting placeholder 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(It is recommended to use theme Fonts)</a:t>
                  </a:r>
                </a:p>
              </p:txBody>
            </p:sp>
          </p:grpSp>
        </p:grpSp>
      </p:grpSp>
      <p:sp>
        <p:nvSpPr>
          <p:cNvPr id="42" name="Title 1"/>
          <p:cNvSpPr txBox="1"/>
          <p:nvPr/>
        </p:nvSpPr>
        <p:spPr>
          <a:xfrm>
            <a:off x="611560" y="175643"/>
            <a:ext cx="302433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Enter Title content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027321b-e93e-4907-a2ef-b9e91ff82059"/>
          <p:cNvGrpSpPr>
            <a:grpSpLocks noChangeAspect="1"/>
          </p:cNvGrpSpPr>
          <p:nvPr/>
        </p:nvGrpSpPr>
        <p:grpSpPr>
          <a:xfrm>
            <a:off x="908048" y="951452"/>
            <a:ext cx="7327904" cy="3240596"/>
            <a:chOff x="1536417" y="1448782"/>
            <a:chExt cx="9119167" cy="4032446"/>
          </a:xfrm>
        </p:grpSpPr>
        <p:cxnSp>
          <p:nvCxnSpPr>
            <p:cNvPr id="4" name="直接箭头连接符 3"/>
            <p:cNvCxnSpPr/>
            <p:nvPr/>
          </p:nvCxnSpPr>
          <p:spPr>
            <a:xfrm>
              <a:off x="1536417" y="5073926"/>
              <a:ext cx="9119167" cy="1818"/>
            </a:xfrm>
            <a:prstGeom prst="straightConnector1">
              <a:avLst/>
            </a:prstGeom>
            <a:noFill/>
            <a:ln w="127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" name="组合 4"/>
            <p:cNvGrpSpPr/>
            <p:nvPr/>
          </p:nvGrpSpPr>
          <p:grpSpPr>
            <a:xfrm>
              <a:off x="2108201" y="1448782"/>
              <a:ext cx="7975601" cy="2899804"/>
              <a:chOff x="1564184" y="1952298"/>
              <a:chExt cx="6881145" cy="2501875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2011110" y="3025743"/>
                <a:ext cx="1602330" cy="1851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zh-CN" altLang="en-US" sz="1400" b="1" i="0" u="none" strike="noStrike" cap="none" baseline="0" dirty="0">
                    <a:cs typeface="+mn-ea"/>
                    <a:sym typeface="+mn-lt"/>
                  </a:rPr>
                  <a:t>Title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2011110" y="3252692"/>
                <a:ext cx="1602330" cy="5113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 anchorCtr="1">
                <a:normAutofit fontScale="85000" lnSpcReduction="10000"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buSzPct val="25000"/>
                  <a:buNone/>
                </a:pPr>
                <a:r>
                  <a:rPr lang="zh-CN" altLang="en-US" sz="850" b="0" i="0" u="none" strike="noStrike" cap="none" baseline="0">
                    <a:cs typeface="+mn-ea"/>
                    <a:sym typeface="+mn-lt"/>
                  </a:rPr>
                  <a:t>This section is displayed as a text-typesetting placeholder</a:t>
                </a:r>
                <a:br>
                  <a:rPr lang="zh-CN" altLang="en-US" sz="850" b="0" i="0" u="none" strike="noStrike" cap="none" baseline="0">
                    <a:cs typeface="+mn-ea"/>
                    <a:sym typeface="+mn-lt"/>
                  </a:rPr>
                </a:br>
                <a:r>
                  <a:rPr lang="zh-CN" altLang="en-US" sz="850" b="0" i="0" u="none" strike="noStrike" cap="none" baseline="0">
                    <a:cs typeface="+mn-ea"/>
                    <a:sym typeface="+mn-lt"/>
                  </a:rPr>
                  <a:t>(It is recommended to use theme Fonts)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222686" y="3025743"/>
                <a:ext cx="1602330" cy="1851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zh-CN" altLang="en-US" sz="1400" b="1" i="0" u="none" strike="noStrike" cap="none" baseline="0" dirty="0">
                    <a:cs typeface="+mn-ea"/>
                    <a:sym typeface="+mn-lt"/>
                  </a:rPr>
                  <a:t>Title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222686" y="3252692"/>
                <a:ext cx="1602330" cy="5113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 anchorCtr="1">
                <a:normAutofit fontScale="85000" lnSpcReduction="10000"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buSzPct val="25000"/>
                  <a:buNone/>
                </a:pPr>
                <a:r>
                  <a:rPr lang="zh-CN" altLang="en-US" sz="850" b="0" i="0" u="none" strike="noStrike" cap="none" baseline="0">
                    <a:cs typeface="+mn-ea"/>
                    <a:sym typeface="+mn-lt"/>
                  </a:rPr>
                  <a:t>This section is displayed as a text-typesetting placeholder</a:t>
                </a:r>
                <a:br>
                  <a:rPr lang="zh-CN" altLang="en-US" sz="850" b="0" i="0" u="none" strike="noStrike" cap="none" baseline="0">
                    <a:cs typeface="+mn-ea"/>
                    <a:sym typeface="+mn-lt"/>
                  </a:rPr>
                </a:br>
                <a:r>
                  <a:rPr lang="zh-CN" altLang="en-US" sz="850" b="0" i="0" u="none" strike="noStrike" cap="none" baseline="0">
                    <a:cs typeface="+mn-ea"/>
                    <a:sym typeface="+mn-lt"/>
                  </a:rPr>
                  <a:t>(It is recommended to use theme Fonts)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6425193" y="3025743"/>
                <a:ext cx="1602330" cy="1851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zh-CN" altLang="en-US" sz="1400" b="1" i="0" u="none" strike="noStrike" cap="none" baseline="0" dirty="0">
                    <a:cs typeface="+mn-ea"/>
                    <a:sym typeface="+mn-lt"/>
                  </a:rPr>
                  <a:t>Title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425193" y="3252692"/>
                <a:ext cx="1602330" cy="5113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 anchorCtr="1">
                <a:normAutofit fontScale="85000" lnSpcReduction="10000"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buSzPct val="25000"/>
                  <a:buNone/>
                </a:pPr>
                <a:r>
                  <a:rPr lang="zh-CN" altLang="en-US" sz="850" b="0" i="0" u="none" strike="noStrike" cap="none" baseline="0">
                    <a:cs typeface="+mn-ea"/>
                    <a:sym typeface="+mn-lt"/>
                  </a:rPr>
                  <a:t>This section is displayed as a text-typesetting placeholder</a:t>
                </a:r>
                <a:br>
                  <a:rPr lang="zh-CN" altLang="en-US" sz="850" b="0" i="0" u="none" strike="noStrike" cap="none" baseline="0">
                    <a:cs typeface="+mn-ea"/>
                    <a:sym typeface="+mn-lt"/>
                  </a:rPr>
                </a:br>
                <a:r>
                  <a:rPr lang="zh-CN" altLang="en-US" sz="850" b="0" i="0" u="none" strike="noStrike" cap="none" baseline="0">
                    <a:cs typeface="+mn-ea"/>
                    <a:sym typeface="+mn-lt"/>
                  </a:rPr>
                  <a:t>(It is recommended to use theme Fonts)</a:t>
                </a:r>
              </a:p>
            </p:txBody>
          </p:sp>
          <p:sp>
            <p:nvSpPr>
              <p:cNvPr id="13" name="任意多边形 14"/>
              <p:cNvSpPr/>
              <p:nvPr/>
            </p:nvSpPr>
            <p:spPr>
              <a:xfrm>
                <a:off x="3752128" y="1952298"/>
                <a:ext cx="2505254" cy="125251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30583"/>
                    </a:moveTo>
                    <a:cubicBezTo>
                      <a:pt x="84688" y="30583"/>
                      <a:pt x="104705" y="70616"/>
                      <a:pt x="104705" y="120000"/>
                    </a:cubicBezTo>
                    <a:lnTo>
                      <a:pt x="120000" y="120000"/>
                    </a:lnTo>
                    <a:cubicBezTo>
                      <a:pt x="120000" y="53727"/>
                      <a:pt x="93138" y="0"/>
                      <a:pt x="60000" y="0"/>
                    </a:cubicBezTo>
                    <a:cubicBezTo>
                      <a:pt x="26861" y="0"/>
                      <a:pt x="0" y="53727"/>
                      <a:pt x="0" y="120000"/>
                    </a:cubicBezTo>
                    <a:lnTo>
                      <a:pt x="15294" y="120000"/>
                    </a:lnTo>
                    <a:cubicBezTo>
                      <a:pt x="15294" y="70616"/>
                      <a:pt x="35311" y="30583"/>
                      <a:pt x="60000" y="30583"/>
                    </a:cubicBez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任意多边形 16"/>
              <p:cNvSpPr/>
              <p:nvPr/>
            </p:nvSpPr>
            <p:spPr>
              <a:xfrm>
                <a:off x="5940075" y="3201659"/>
                <a:ext cx="2505254" cy="125251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89416"/>
                    </a:moveTo>
                    <a:cubicBezTo>
                      <a:pt x="35311" y="89416"/>
                      <a:pt x="15294" y="49383"/>
                      <a:pt x="15294" y="0"/>
                    </a:cubicBezTo>
                    <a:lnTo>
                      <a:pt x="0" y="0"/>
                    </a:lnTo>
                    <a:cubicBezTo>
                      <a:pt x="0" y="66272"/>
                      <a:pt x="26861" y="120000"/>
                      <a:pt x="60000" y="120000"/>
                    </a:cubicBezTo>
                    <a:cubicBezTo>
                      <a:pt x="93138" y="120000"/>
                      <a:pt x="120000" y="66272"/>
                      <a:pt x="120000" y="0"/>
                    </a:cubicBezTo>
                    <a:lnTo>
                      <a:pt x="104705" y="0"/>
                    </a:lnTo>
                    <a:cubicBezTo>
                      <a:pt x="104705" y="49383"/>
                      <a:pt x="84688" y="89416"/>
                      <a:pt x="60000" y="89416"/>
                    </a:cubicBez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任意多边形 17"/>
              <p:cNvSpPr/>
              <p:nvPr/>
            </p:nvSpPr>
            <p:spPr>
              <a:xfrm>
                <a:off x="1564184" y="3201659"/>
                <a:ext cx="2505254" cy="125251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89416"/>
                    </a:moveTo>
                    <a:cubicBezTo>
                      <a:pt x="35311" y="89416"/>
                      <a:pt x="15294" y="49383"/>
                      <a:pt x="15294" y="0"/>
                    </a:cubicBezTo>
                    <a:lnTo>
                      <a:pt x="0" y="0"/>
                    </a:lnTo>
                    <a:cubicBezTo>
                      <a:pt x="0" y="66272"/>
                      <a:pt x="26861" y="120000"/>
                      <a:pt x="60000" y="120000"/>
                    </a:cubicBezTo>
                    <a:cubicBezTo>
                      <a:pt x="93138" y="120000"/>
                      <a:pt x="120000" y="66272"/>
                      <a:pt x="120000" y="0"/>
                    </a:cubicBezTo>
                    <a:lnTo>
                      <a:pt x="104705" y="0"/>
                    </a:lnTo>
                    <a:cubicBezTo>
                      <a:pt x="104705" y="49383"/>
                      <a:pt x="84688" y="89416"/>
                      <a:pt x="60000" y="89416"/>
                    </a:cubicBez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任意多边形 18"/>
              <p:cNvSpPr/>
              <p:nvPr/>
            </p:nvSpPr>
            <p:spPr>
              <a:xfrm>
                <a:off x="1564184" y="1952298"/>
                <a:ext cx="2505254" cy="125251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30583"/>
                    </a:moveTo>
                    <a:cubicBezTo>
                      <a:pt x="84688" y="30583"/>
                      <a:pt x="104705" y="70616"/>
                      <a:pt x="104705" y="120000"/>
                    </a:cubicBezTo>
                    <a:lnTo>
                      <a:pt x="120000" y="120000"/>
                    </a:lnTo>
                    <a:cubicBezTo>
                      <a:pt x="120000" y="53727"/>
                      <a:pt x="93138" y="0"/>
                      <a:pt x="60000" y="0"/>
                    </a:cubicBezTo>
                    <a:cubicBezTo>
                      <a:pt x="26861" y="0"/>
                      <a:pt x="0" y="53727"/>
                      <a:pt x="0" y="120000"/>
                    </a:cubicBezTo>
                    <a:lnTo>
                      <a:pt x="15294" y="120000"/>
                    </a:lnTo>
                    <a:cubicBezTo>
                      <a:pt x="15294" y="70616"/>
                      <a:pt x="35311" y="30583"/>
                      <a:pt x="60000" y="30583"/>
                    </a:cubicBez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" name="任意多边形 19"/>
              <p:cNvSpPr/>
              <p:nvPr/>
            </p:nvSpPr>
            <p:spPr>
              <a:xfrm>
                <a:off x="5940075" y="1952298"/>
                <a:ext cx="2505254" cy="125251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30583"/>
                    </a:moveTo>
                    <a:cubicBezTo>
                      <a:pt x="84688" y="30583"/>
                      <a:pt x="104705" y="70616"/>
                      <a:pt x="104705" y="120000"/>
                    </a:cubicBezTo>
                    <a:lnTo>
                      <a:pt x="120000" y="120000"/>
                    </a:lnTo>
                    <a:cubicBezTo>
                      <a:pt x="120000" y="53727"/>
                      <a:pt x="93138" y="0"/>
                      <a:pt x="60000" y="0"/>
                    </a:cubicBezTo>
                    <a:cubicBezTo>
                      <a:pt x="26861" y="0"/>
                      <a:pt x="0" y="53727"/>
                      <a:pt x="0" y="120000"/>
                    </a:cubicBezTo>
                    <a:lnTo>
                      <a:pt x="15294" y="120000"/>
                    </a:lnTo>
                    <a:cubicBezTo>
                      <a:pt x="15294" y="70616"/>
                      <a:pt x="35311" y="30583"/>
                      <a:pt x="60000" y="30583"/>
                    </a:cubicBez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任意多边形 21"/>
              <p:cNvSpPr/>
              <p:nvPr/>
            </p:nvSpPr>
            <p:spPr>
              <a:xfrm>
                <a:off x="3752128" y="3201659"/>
                <a:ext cx="2505254" cy="125251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89416"/>
                    </a:moveTo>
                    <a:cubicBezTo>
                      <a:pt x="35311" y="89416"/>
                      <a:pt x="15294" y="49383"/>
                      <a:pt x="15294" y="0"/>
                    </a:cubicBezTo>
                    <a:lnTo>
                      <a:pt x="0" y="0"/>
                    </a:lnTo>
                    <a:cubicBezTo>
                      <a:pt x="0" y="66272"/>
                      <a:pt x="26861" y="120000"/>
                      <a:pt x="60000" y="120000"/>
                    </a:cubicBezTo>
                    <a:cubicBezTo>
                      <a:pt x="93138" y="120000"/>
                      <a:pt x="120000" y="66272"/>
                      <a:pt x="120000" y="0"/>
                    </a:cubicBezTo>
                    <a:lnTo>
                      <a:pt x="104705" y="0"/>
                    </a:lnTo>
                    <a:cubicBezTo>
                      <a:pt x="104705" y="49383"/>
                      <a:pt x="84688" y="89416"/>
                      <a:pt x="60000" y="89416"/>
                    </a:cubicBez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任意多边形 23"/>
              <p:cNvSpPr/>
              <p:nvPr/>
            </p:nvSpPr>
            <p:spPr>
              <a:xfrm>
                <a:off x="2562811" y="2515452"/>
                <a:ext cx="457104" cy="3482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7144" y="56250"/>
                    </a:moveTo>
                    <a:lnTo>
                      <a:pt x="42855" y="56250"/>
                    </a:lnTo>
                    <a:lnTo>
                      <a:pt x="42855" y="69377"/>
                    </a:lnTo>
                    <a:cubicBezTo>
                      <a:pt x="42855" y="70627"/>
                      <a:pt x="43333" y="71250"/>
                      <a:pt x="44283" y="71250"/>
                    </a:cubicBezTo>
                    <a:lnTo>
                      <a:pt x="75716" y="71250"/>
                    </a:lnTo>
                    <a:cubicBezTo>
                      <a:pt x="76666" y="71250"/>
                      <a:pt x="77144" y="70627"/>
                      <a:pt x="77144" y="69377"/>
                    </a:cubicBezTo>
                    <a:cubicBezTo>
                      <a:pt x="77144" y="69377"/>
                      <a:pt x="77144" y="56250"/>
                      <a:pt x="77144" y="56250"/>
                    </a:cubicBezTo>
                    <a:close/>
                    <a:moveTo>
                      <a:pt x="75716" y="0"/>
                    </a:moveTo>
                    <a:cubicBezTo>
                      <a:pt x="76905" y="0"/>
                      <a:pt x="77916" y="550"/>
                      <a:pt x="78750" y="1638"/>
                    </a:cubicBezTo>
                    <a:cubicBezTo>
                      <a:pt x="79583" y="2733"/>
                      <a:pt x="80000" y="4066"/>
                      <a:pt x="80000" y="5622"/>
                    </a:cubicBezTo>
                    <a:lnTo>
                      <a:pt x="80000" y="20627"/>
                    </a:lnTo>
                    <a:cubicBezTo>
                      <a:pt x="80000" y="21877"/>
                      <a:pt x="79522" y="22500"/>
                      <a:pt x="78572" y="22500"/>
                    </a:cubicBezTo>
                    <a:cubicBezTo>
                      <a:pt x="77616" y="22500"/>
                      <a:pt x="77144" y="21877"/>
                      <a:pt x="77144" y="20627"/>
                    </a:cubicBezTo>
                    <a:lnTo>
                      <a:pt x="77144" y="5622"/>
                    </a:lnTo>
                    <a:cubicBezTo>
                      <a:pt x="77144" y="4377"/>
                      <a:pt x="76666" y="3750"/>
                      <a:pt x="75716" y="3750"/>
                    </a:cubicBezTo>
                    <a:lnTo>
                      <a:pt x="44283" y="3750"/>
                    </a:lnTo>
                    <a:cubicBezTo>
                      <a:pt x="43333" y="3750"/>
                      <a:pt x="42855" y="4377"/>
                      <a:pt x="42855" y="5622"/>
                    </a:cubicBezTo>
                    <a:lnTo>
                      <a:pt x="42855" y="20627"/>
                    </a:lnTo>
                    <a:cubicBezTo>
                      <a:pt x="42855" y="21877"/>
                      <a:pt x="42377" y="22500"/>
                      <a:pt x="41427" y="22500"/>
                    </a:cubicBezTo>
                    <a:cubicBezTo>
                      <a:pt x="40472" y="22500"/>
                      <a:pt x="40000" y="21877"/>
                      <a:pt x="40000" y="20627"/>
                    </a:cubicBezTo>
                    <a:lnTo>
                      <a:pt x="40000" y="5622"/>
                    </a:lnTo>
                    <a:cubicBezTo>
                      <a:pt x="40000" y="4066"/>
                      <a:pt x="40416" y="2733"/>
                      <a:pt x="41250" y="1638"/>
                    </a:cubicBezTo>
                    <a:cubicBezTo>
                      <a:pt x="42083" y="550"/>
                      <a:pt x="43094" y="0"/>
                      <a:pt x="44283" y="0"/>
                    </a:cubicBezTo>
                    <a:cubicBezTo>
                      <a:pt x="44283" y="0"/>
                      <a:pt x="75716" y="0"/>
                      <a:pt x="75716" y="0"/>
                    </a:cubicBezTo>
                    <a:close/>
                    <a:moveTo>
                      <a:pt x="117144" y="31872"/>
                    </a:moveTo>
                    <a:cubicBezTo>
                      <a:pt x="117144" y="30627"/>
                      <a:pt x="116666" y="30000"/>
                      <a:pt x="115716" y="30000"/>
                    </a:cubicBezTo>
                    <a:lnTo>
                      <a:pt x="4283" y="30000"/>
                    </a:lnTo>
                    <a:cubicBezTo>
                      <a:pt x="3333" y="30000"/>
                      <a:pt x="2855" y="30627"/>
                      <a:pt x="2855" y="31872"/>
                    </a:cubicBezTo>
                    <a:lnTo>
                      <a:pt x="2855" y="52500"/>
                    </a:lnTo>
                    <a:lnTo>
                      <a:pt x="117144" y="52500"/>
                    </a:lnTo>
                    <a:cubicBezTo>
                      <a:pt x="117144" y="52500"/>
                      <a:pt x="117144" y="31872"/>
                      <a:pt x="117144" y="31872"/>
                    </a:cubicBezTo>
                    <a:close/>
                    <a:moveTo>
                      <a:pt x="120000" y="65627"/>
                    </a:moveTo>
                    <a:lnTo>
                      <a:pt x="120000" y="114377"/>
                    </a:lnTo>
                    <a:cubicBezTo>
                      <a:pt x="120000" y="115933"/>
                      <a:pt x="119583" y="117266"/>
                      <a:pt x="118750" y="118361"/>
                    </a:cubicBezTo>
                    <a:cubicBezTo>
                      <a:pt x="117916" y="119450"/>
                      <a:pt x="116905" y="120000"/>
                      <a:pt x="115716" y="120000"/>
                    </a:cubicBezTo>
                    <a:lnTo>
                      <a:pt x="4283" y="120000"/>
                    </a:lnTo>
                    <a:cubicBezTo>
                      <a:pt x="3094" y="120000"/>
                      <a:pt x="2083" y="119450"/>
                      <a:pt x="1250" y="118361"/>
                    </a:cubicBezTo>
                    <a:cubicBezTo>
                      <a:pt x="416" y="117266"/>
                      <a:pt x="0" y="115933"/>
                      <a:pt x="0" y="114377"/>
                    </a:cubicBezTo>
                    <a:lnTo>
                      <a:pt x="0" y="65627"/>
                    </a:lnTo>
                    <a:cubicBezTo>
                      <a:pt x="0" y="64377"/>
                      <a:pt x="472" y="63750"/>
                      <a:pt x="1427" y="63750"/>
                    </a:cubicBezTo>
                    <a:cubicBezTo>
                      <a:pt x="2377" y="63750"/>
                      <a:pt x="2855" y="64377"/>
                      <a:pt x="2855" y="65627"/>
                    </a:cubicBezTo>
                    <a:lnTo>
                      <a:pt x="2855" y="114377"/>
                    </a:lnTo>
                    <a:cubicBezTo>
                      <a:pt x="2855" y="115622"/>
                      <a:pt x="3333" y="116250"/>
                      <a:pt x="4283" y="116250"/>
                    </a:cubicBezTo>
                    <a:lnTo>
                      <a:pt x="115716" y="116250"/>
                    </a:lnTo>
                    <a:cubicBezTo>
                      <a:pt x="116666" y="116250"/>
                      <a:pt x="117144" y="115622"/>
                      <a:pt x="117144" y="114377"/>
                    </a:cubicBezTo>
                    <a:lnTo>
                      <a:pt x="117144" y="65627"/>
                    </a:lnTo>
                    <a:cubicBezTo>
                      <a:pt x="117144" y="64377"/>
                      <a:pt x="117616" y="63750"/>
                      <a:pt x="118572" y="63750"/>
                    </a:cubicBezTo>
                    <a:cubicBezTo>
                      <a:pt x="119522" y="63750"/>
                      <a:pt x="120000" y="64377"/>
                      <a:pt x="120000" y="65627"/>
                    </a:cubicBezTo>
                    <a:close/>
                    <a:moveTo>
                      <a:pt x="118750" y="27888"/>
                    </a:moveTo>
                    <a:cubicBezTo>
                      <a:pt x="119583" y="28983"/>
                      <a:pt x="120000" y="30316"/>
                      <a:pt x="120000" y="31872"/>
                    </a:cubicBezTo>
                    <a:lnTo>
                      <a:pt x="120000" y="54377"/>
                    </a:lnTo>
                    <a:cubicBezTo>
                      <a:pt x="120000" y="55627"/>
                      <a:pt x="119522" y="56250"/>
                      <a:pt x="118572" y="56250"/>
                    </a:cubicBezTo>
                    <a:lnTo>
                      <a:pt x="80000" y="56250"/>
                    </a:lnTo>
                    <a:lnTo>
                      <a:pt x="80000" y="69377"/>
                    </a:lnTo>
                    <a:cubicBezTo>
                      <a:pt x="80000" y="70938"/>
                      <a:pt x="79583" y="72266"/>
                      <a:pt x="78750" y="73361"/>
                    </a:cubicBezTo>
                    <a:cubicBezTo>
                      <a:pt x="77916" y="74455"/>
                      <a:pt x="76905" y="75000"/>
                      <a:pt x="75716" y="75000"/>
                    </a:cubicBezTo>
                    <a:lnTo>
                      <a:pt x="44283" y="75000"/>
                    </a:lnTo>
                    <a:cubicBezTo>
                      <a:pt x="43094" y="75000"/>
                      <a:pt x="42083" y="74455"/>
                      <a:pt x="41250" y="73361"/>
                    </a:cubicBezTo>
                    <a:cubicBezTo>
                      <a:pt x="40416" y="72266"/>
                      <a:pt x="40000" y="70938"/>
                      <a:pt x="40000" y="69377"/>
                    </a:cubicBezTo>
                    <a:lnTo>
                      <a:pt x="40000" y="56250"/>
                    </a:lnTo>
                    <a:lnTo>
                      <a:pt x="1427" y="56250"/>
                    </a:lnTo>
                    <a:cubicBezTo>
                      <a:pt x="472" y="56250"/>
                      <a:pt x="0" y="55627"/>
                      <a:pt x="0" y="54377"/>
                    </a:cubicBezTo>
                    <a:lnTo>
                      <a:pt x="0" y="31872"/>
                    </a:lnTo>
                    <a:cubicBezTo>
                      <a:pt x="0" y="30316"/>
                      <a:pt x="416" y="28983"/>
                      <a:pt x="1250" y="27888"/>
                    </a:cubicBezTo>
                    <a:cubicBezTo>
                      <a:pt x="2083" y="26800"/>
                      <a:pt x="3094" y="26250"/>
                      <a:pt x="4283" y="26250"/>
                    </a:cubicBezTo>
                    <a:lnTo>
                      <a:pt x="115716" y="26250"/>
                    </a:lnTo>
                    <a:cubicBezTo>
                      <a:pt x="116905" y="26250"/>
                      <a:pt x="117916" y="26800"/>
                      <a:pt x="118750" y="2788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任意多边形 24"/>
              <p:cNvSpPr/>
              <p:nvPr/>
            </p:nvSpPr>
            <p:spPr>
              <a:xfrm>
                <a:off x="4820671" y="2528549"/>
                <a:ext cx="350900" cy="35208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023" y="109016"/>
                    </a:moveTo>
                    <a:cubicBezTo>
                      <a:pt x="116112" y="108079"/>
                      <a:pt x="116112" y="107148"/>
                      <a:pt x="115023" y="106211"/>
                    </a:cubicBezTo>
                    <a:lnTo>
                      <a:pt x="77499" y="68823"/>
                    </a:lnTo>
                    <a:cubicBezTo>
                      <a:pt x="76717" y="67886"/>
                      <a:pt x="76756" y="66988"/>
                      <a:pt x="77616" y="66135"/>
                    </a:cubicBezTo>
                    <a:cubicBezTo>
                      <a:pt x="78477" y="65277"/>
                      <a:pt x="79376" y="65238"/>
                      <a:pt x="80314" y="66018"/>
                    </a:cubicBezTo>
                    <a:lnTo>
                      <a:pt x="117838" y="103407"/>
                    </a:lnTo>
                    <a:cubicBezTo>
                      <a:pt x="118927" y="104656"/>
                      <a:pt x="119480" y="106055"/>
                      <a:pt x="119480" y="107616"/>
                    </a:cubicBezTo>
                    <a:cubicBezTo>
                      <a:pt x="119480" y="109172"/>
                      <a:pt x="118927" y="110577"/>
                      <a:pt x="117838" y="111820"/>
                    </a:cubicBezTo>
                    <a:lnTo>
                      <a:pt x="112442" y="117429"/>
                    </a:lnTo>
                    <a:cubicBezTo>
                      <a:pt x="111191" y="118516"/>
                      <a:pt x="109744" y="119063"/>
                      <a:pt x="108102" y="119063"/>
                    </a:cubicBezTo>
                    <a:cubicBezTo>
                      <a:pt x="106460" y="119063"/>
                      <a:pt x="105092" y="118516"/>
                      <a:pt x="104002" y="117429"/>
                    </a:cubicBezTo>
                    <a:lnTo>
                      <a:pt x="66244" y="80040"/>
                    </a:lnTo>
                    <a:cubicBezTo>
                      <a:pt x="65462" y="79104"/>
                      <a:pt x="65501" y="78206"/>
                      <a:pt x="66361" y="77347"/>
                    </a:cubicBezTo>
                    <a:cubicBezTo>
                      <a:pt x="67222" y="76494"/>
                      <a:pt x="68121" y="76455"/>
                      <a:pt x="69059" y="77236"/>
                    </a:cubicBezTo>
                    <a:lnTo>
                      <a:pt x="106577" y="114625"/>
                    </a:lnTo>
                    <a:cubicBezTo>
                      <a:pt x="107672" y="115712"/>
                      <a:pt x="108689" y="115712"/>
                      <a:pt x="109627" y="114625"/>
                    </a:cubicBezTo>
                    <a:cubicBezTo>
                      <a:pt x="109627" y="114625"/>
                      <a:pt x="115023" y="109016"/>
                      <a:pt x="115023" y="109016"/>
                    </a:cubicBezTo>
                    <a:close/>
                    <a:moveTo>
                      <a:pt x="18175" y="13202"/>
                    </a:moveTo>
                    <a:lnTo>
                      <a:pt x="9495" y="4555"/>
                    </a:lnTo>
                    <a:lnTo>
                      <a:pt x="4568" y="9461"/>
                    </a:lnTo>
                    <a:lnTo>
                      <a:pt x="13248" y="18108"/>
                    </a:lnTo>
                    <a:cubicBezTo>
                      <a:pt x="13248" y="18108"/>
                      <a:pt x="18175" y="13202"/>
                      <a:pt x="18175" y="13202"/>
                    </a:cubicBezTo>
                    <a:close/>
                    <a:moveTo>
                      <a:pt x="88994" y="19742"/>
                    </a:moveTo>
                    <a:cubicBezTo>
                      <a:pt x="88994" y="18187"/>
                      <a:pt x="89536" y="16787"/>
                      <a:pt x="90636" y="15538"/>
                    </a:cubicBezTo>
                    <a:lnTo>
                      <a:pt x="101891" y="4555"/>
                    </a:lnTo>
                    <a:cubicBezTo>
                      <a:pt x="94697" y="2375"/>
                      <a:pt x="88441" y="3936"/>
                      <a:pt x="83129" y="9227"/>
                    </a:cubicBezTo>
                    <a:cubicBezTo>
                      <a:pt x="80314" y="12031"/>
                      <a:pt x="78516" y="15499"/>
                      <a:pt x="77734" y="19625"/>
                    </a:cubicBezTo>
                    <a:cubicBezTo>
                      <a:pt x="76952" y="23756"/>
                      <a:pt x="77264" y="27615"/>
                      <a:pt x="78672" y="31194"/>
                    </a:cubicBezTo>
                    <a:cubicBezTo>
                      <a:pt x="78985" y="31975"/>
                      <a:pt x="78907" y="32677"/>
                      <a:pt x="78437" y="33302"/>
                    </a:cubicBezTo>
                    <a:lnTo>
                      <a:pt x="33412" y="78167"/>
                    </a:lnTo>
                    <a:cubicBezTo>
                      <a:pt x="32787" y="78791"/>
                      <a:pt x="32083" y="78870"/>
                      <a:pt x="31307" y="78401"/>
                    </a:cubicBezTo>
                    <a:cubicBezTo>
                      <a:pt x="29111" y="77465"/>
                      <a:pt x="26693" y="77002"/>
                      <a:pt x="24034" y="77002"/>
                    </a:cubicBezTo>
                    <a:cubicBezTo>
                      <a:pt x="18404" y="77002"/>
                      <a:pt x="13634" y="79026"/>
                      <a:pt x="9730" y="83073"/>
                    </a:cubicBezTo>
                    <a:cubicBezTo>
                      <a:pt x="4412" y="88220"/>
                      <a:pt x="2697" y="94291"/>
                      <a:pt x="4568" y="101305"/>
                    </a:cubicBezTo>
                    <a:lnTo>
                      <a:pt x="15594" y="90321"/>
                    </a:lnTo>
                    <a:cubicBezTo>
                      <a:pt x="16684" y="89234"/>
                      <a:pt x="18091" y="88649"/>
                      <a:pt x="19811" y="88565"/>
                    </a:cubicBezTo>
                    <a:cubicBezTo>
                      <a:pt x="21532" y="88493"/>
                      <a:pt x="22939" y="89000"/>
                      <a:pt x="24034" y="90087"/>
                    </a:cubicBezTo>
                    <a:lnTo>
                      <a:pt x="29664" y="95930"/>
                    </a:lnTo>
                    <a:cubicBezTo>
                      <a:pt x="30754" y="97179"/>
                      <a:pt x="31307" y="98579"/>
                      <a:pt x="31307" y="100134"/>
                    </a:cubicBezTo>
                    <a:cubicBezTo>
                      <a:pt x="31307" y="101695"/>
                      <a:pt x="30675" y="103095"/>
                      <a:pt x="29430" y="104344"/>
                    </a:cubicBezTo>
                    <a:lnTo>
                      <a:pt x="18404" y="115327"/>
                    </a:lnTo>
                    <a:cubicBezTo>
                      <a:pt x="21688" y="116414"/>
                      <a:pt x="25012" y="116532"/>
                      <a:pt x="28374" y="115679"/>
                    </a:cubicBezTo>
                    <a:cubicBezTo>
                      <a:pt x="31731" y="114820"/>
                      <a:pt x="34663" y="113142"/>
                      <a:pt x="37166" y="110650"/>
                    </a:cubicBezTo>
                    <a:cubicBezTo>
                      <a:pt x="39981" y="107845"/>
                      <a:pt x="41774" y="104383"/>
                      <a:pt x="42561" y="100251"/>
                    </a:cubicBezTo>
                    <a:cubicBezTo>
                      <a:pt x="43343" y="96126"/>
                      <a:pt x="43031" y="92273"/>
                      <a:pt x="41623" y="88682"/>
                    </a:cubicBezTo>
                    <a:cubicBezTo>
                      <a:pt x="41305" y="87907"/>
                      <a:pt x="41388" y="87205"/>
                      <a:pt x="41858" y="86580"/>
                    </a:cubicBezTo>
                    <a:lnTo>
                      <a:pt x="86883" y="41709"/>
                    </a:lnTo>
                    <a:cubicBezTo>
                      <a:pt x="87503" y="41247"/>
                      <a:pt x="88207" y="41168"/>
                      <a:pt x="88994" y="41481"/>
                    </a:cubicBezTo>
                    <a:cubicBezTo>
                      <a:pt x="91178" y="42412"/>
                      <a:pt x="93602" y="42880"/>
                      <a:pt x="96261" y="42880"/>
                    </a:cubicBezTo>
                    <a:cubicBezTo>
                      <a:pt x="101891" y="42880"/>
                      <a:pt x="106734" y="40934"/>
                      <a:pt x="110800" y="37037"/>
                    </a:cubicBezTo>
                    <a:cubicBezTo>
                      <a:pt x="115961" y="31746"/>
                      <a:pt x="117603" y="25585"/>
                      <a:pt x="115727" y="18577"/>
                    </a:cubicBezTo>
                    <a:lnTo>
                      <a:pt x="104706" y="29560"/>
                    </a:lnTo>
                    <a:cubicBezTo>
                      <a:pt x="103606" y="30653"/>
                      <a:pt x="102243" y="31194"/>
                      <a:pt x="100601" y="31194"/>
                    </a:cubicBezTo>
                    <a:cubicBezTo>
                      <a:pt x="98959" y="31194"/>
                      <a:pt x="97512" y="30653"/>
                      <a:pt x="96261" y="29560"/>
                    </a:cubicBezTo>
                    <a:lnTo>
                      <a:pt x="90636" y="23952"/>
                    </a:lnTo>
                    <a:cubicBezTo>
                      <a:pt x="89536" y="22708"/>
                      <a:pt x="88994" y="21303"/>
                      <a:pt x="88994" y="19742"/>
                    </a:cubicBezTo>
                    <a:close/>
                    <a:moveTo>
                      <a:pt x="93446" y="18343"/>
                    </a:moveTo>
                    <a:cubicBezTo>
                      <a:pt x="92351" y="19279"/>
                      <a:pt x="92351" y="20210"/>
                      <a:pt x="93446" y="21147"/>
                    </a:cubicBezTo>
                    <a:lnTo>
                      <a:pt x="99076" y="26756"/>
                    </a:lnTo>
                    <a:cubicBezTo>
                      <a:pt x="100014" y="27849"/>
                      <a:pt x="100953" y="27849"/>
                      <a:pt x="101891" y="26756"/>
                    </a:cubicBezTo>
                    <a:lnTo>
                      <a:pt x="115023" y="13670"/>
                    </a:lnTo>
                    <a:cubicBezTo>
                      <a:pt x="115492" y="13202"/>
                      <a:pt x="116078" y="13046"/>
                      <a:pt x="116782" y="13202"/>
                    </a:cubicBezTo>
                    <a:cubicBezTo>
                      <a:pt x="117486" y="13358"/>
                      <a:pt x="117911" y="13749"/>
                      <a:pt x="118072" y="14367"/>
                    </a:cubicBezTo>
                    <a:cubicBezTo>
                      <a:pt x="119944" y="18577"/>
                      <a:pt x="120452" y="22981"/>
                      <a:pt x="119597" y="27576"/>
                    </a:cubicBezTo>
                    <a:cubicBezTo>
                      <a:pt x="118732" y="32170"/>
                      <a:pt x="116665" y="36184"/>
                      <a:pt x="113381" y="39607"/>
                    </a:cubicBezTo>
                    <a:cubicBezTo>
                      <a:pt x="108689" y="44285"/>
                      <a:pt x="102980" y="46621"/>
                      <a:pt x="96261" y="46621"/>
                    </a:cubicBezTo>
                    <a:cubicBezTo>
                      <a:pt x="93602" y="46621"/>
                      <a:pt x="91100" y="46153"/>
                      <a:pt x="88760" y="45216"/>
                    </a:cubicBezTo>
                    <a:lnTo>
                      <a:pt x="45377" y="88448"/>
                    </a:lnTo>
                    <a:cubicBezTo>
                      <a:pt x="46935" y="92658"/>
                      <a:pt x="47209" y="97062"/>
                      <a:pt x="46198" y="101656"/>
                    </a:cubicBezTo>
                    <a:cubicBezTo>
                      <a:pt x="45175" y="106250"/>
                      <a:pt x="43031" y="110109"/>
                      <a:pt x="39746" y="113220"/>
                    </a:cubicBezTo>
                    <a:cubicBezTo>
                      <a:pt x="35367" y="117741"/>
                      <a:pt x="30134" y="120000"/>
                      <a:pt x="24034" y="120000"/>
                    </a:cubicBezTo>
                    <a:cubicBezTo>
                      <a:pt x="20750" y="120000"/>
                      <a:pt x="17544" y="119219"/>
                      <a:pt x="14421" y="117663"/>
                    </a:cubicBezTo>
                    <a:cubicBezTo>
                      <a:pt x="13796" y="117351"/>
                      <a:pt x="13399" y="116883"/>
                      <a:pt x="13248" y="116258"/>
                    </a:cubicBezTo>
                    <a:cubicBezTo>
                      <a:pt x="13092" y="115634"/>
                      <a:pt x="13248" y="115093"/>
                      <a:pt x="13718" y="114625"/>
                    </a:cubicBezTo>
                    <a:lnTo>
                      <a:pt x="26849" y="101539"/>
                    </a:lnTo>
                    <a:cubicBezTo>
                      <a:pt x="27788" y="100603"/>
                      <a:pt x="27788" y="99666"/>
                      <a:pt x="26849" y="98735"/>
                    </a:cubicBezTo>
                    <a:lnTo>
                      <a:pt x="21219" y="92658"/>
                    </a:lnTo>
                    <a:cubicBezTo>
                      <a:pt x="20281" y="91877"/>
                      <a:pt x="19342" y="91955"/>
                      <a:pt x="18404" y="92892"/>
                    </a:cubicBezTo>
                    <a:lnTo>
                      <a:pt x="5272" y="106211"/>
                    </a:lnTo>
                    <a:cubicBezTo>
                      <a:pt x="4803" y="106680"/>
                      <a:pt x="4217" y="106836"/>
                      <a:pt x="3518" y="106680"/>
                    </a:cubicBezTo>
                    <a:cubicBezTo>
                      <a:pt x="2815" y="106524"/>
                      <a:pt x="2379" y="106133"/>
                      <a:pt x="2228" y="105509"/>
                    </a:cubicBezTo>
                    <a:cubicBezTo>
                      <a:pt x="351" y="101305"/>
                      <a:pt x="-156" y="96906"/>
                      <a:pt x="703" y="92306"/>
                    </a:cubicBezTo>
                    <a:cubicBezTo>
                      <a:pt x="1558" y="87712"/>
                      <a:pt x="3636" y="83698"/>
                      <a:pt x="6914" y="80269"/>
                    </a:cubicBezTo>
                    <a:cubicBezTo>
                      <a:pt x="11606" y="75597"/>
                      <a:pt x="17309" y="73261"/>
                      <a:pt x="24034" y="73261"/>
                    </a:cubicBezTo>
                    <a:cubicBezTo>
                      <a:pt x="26693" y="73261"/>
                      <a:pt x="29195" y="73729"/>
                      <a:pt x="31541" y="74660"/>
                    </a:cubicBezTo>
                    <a:lnTo>
                      <a:pt x="74924" y="31428"/>
                    </a:lnTo>
                    <a:cubicBezTo>
                      <a:pt x="73355" y="27224"/>
                      <a:pt x="73081" y="22825"/>
                      <a:pt x="74103" y="18226"/>
                    </a:cubicBezTo>
                    <a:cubicBezTo>
                      <a:pt x="75114" y="13631"/>
                      <a:pt x="77264" y="9779"/>
                      <a:pt x="80549" y="6657"/>
                    </a:cubicBezTo>
                    <a:cubicBezTo>
                      <a:pt x="83833" y="3233"/>
                      <a:pt x="87821" y="1131"/>
                      <a:pt x="92507" y="351"/>
                    </a:cubicBezTo>
                    <a:cubicBezTo>
                      <a:pt x="97199" y="-429"/>
                      <a:pt x="101657" y="195"/>
                      <a:pt x="105874" y="2219"/>
                    </a:cubicBezTo>
                    <a:cubicBezTo>
                      <a:pt x="106499" y="2531"/>
                      <a:pt x="106890" y="2999"/>
                      <a:pt x="107047" y="3618"/>
                    </a:cubicBezTo>
                    <a:cubicBezTo>
                      <a:pt x="107203" y="4242"/>
                      <a:pt x="107047" y="4789"/>
                      <a:pt x="106577" y="5257"/>
                    </a:cubicBezTo>
                    <a:cubicBezTo>
                      <a:pt x="106577" y="5257"/>
                      <a:pt x="93446" y="18343"/>
                      <a:pt x="93446" y="18343"/>
                    </a:cubicBezTo>
                    <a:close/>
                    <a:moveTo>
                      <a:pt x="22157" y="14602"/>
                    </a:moveTo>
                    <a:lnTo>
                      <a:pt x="19577" y="16938"/>
                    </a:lnTo>
                    <a:lnTo>
                      <a:pt x="48421" y="45450"/>
                    </a:lnTo>
                    <a:cubicBezTo>
                      <a:pt x="49203" y="46387"/>
                      <a:pt x="49203" y="47318"/>
                      <a:pt x="48421" y="48255"/>
                    </a:cubicBezTo>
                    <a:cubicBezTo>
                      <a:pt x="47951" y="48567"/>
                      <a:pt x="47482" y="48723"/>
                      <a:pt x="47019" y="48723"/>
                    </a:cubicBezTo>
                    <a:cubicBezTo>
                      <a:pt x="46549" y="48723"/>
                      <a:pt x="46080" y="48567"/>
                      <a:pt x="45611" y="48255"/>
                    </a:cubicBezTo>
                    <a:lnTo>
                      <a:pt x="17002" y="19514"/>
                    </a:lnTo>
                    <a:lnTo>
                      <a:pt x="14656" y="22084"/>
                    </a:lnTo>
                    <a:cubicBezTo>
                      <a:pt x="14187" y="22396"/>
                      <a:pt x="13718" y="22547"/>
                      <a:pt x="13248" y="22547"/>
                    </a:cubicBezTo>
                    <a:cubicBezTo>
                      <a:pt x="12779" y="22547"/>
                      <a:pt x="12310" y="22396"/>
                      <a:pt x="11841" y="22084"/>
                    </a:cubicBezTo>
                    <a:lnTo>
                      <a:pt x="586" y="10866"/>
                    </a:lnTo>
                    <a:cubicBezTo>
                      <a:pt x="-195" y="9929"/>
                      <a:pt x="-195" y="8993"/>
                      <a:pt x="586" y="8062"/>
                    </a:cubicBezTo>
                    <a:lnTo>
                      <a:pt x="8087" y="579"/>
                    </a:lnTo>
                    <a:cubicBezTo>
                      <a:pt x="9026" y="-195"/>
                      <a:pt x="9964" y="-195"/>
                      <a:pt x="10902" y="579"/>
                    </a:cubicBezTo>
                    <a:lnTo>
                      <a:pt x="22157" y="11797"/>
                    </a:lnTo>
                    <a:cubicBezTo>
                      <a:pt x="22939" y="12734"/>
                      <a:pt x="22939" y="13670"/>
                      <a:pt x="22157" y="1460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任意多边形 25"/>
              <p:cNvSpPr/>
              <p:nvPr/>
            </p:nvSpPr>
            <p:spPr>
              <a:xfrm>
                <a:off x="7036372" y="2526305"/>
                <a:ext cx="307205" cy="35105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4283" y="88122"/>
                    </a:moveTo>
                    <a:cubicBezTo>
                      <a:pt x="34283" y="86877"/>
                      <a:pt x="34994" y="86250"/>
                      <a:pt x="36427" y="86250"/>
                    </a:cubicBezTo>
                    <a:lnTo>
                      <a:pt x="83572" y="86250"/>
                    </a:lnTo>
                    <a:cubicBezTo>
                      <a:pt x="85000" y="86250"/>
                      <a:pt x="85716" y="86877"/>
                      <a:pt x="85716" y="88122"/>
                    </a:cubicBezTo>
                    <a:cubicBezTo>
                      <a:pt x="85716" y="89377"/>
                      <a:pt x="85000" y="90000"/>
                      <a:pt x="83572" y="90000"/>
                    </a:cubicBezTo>
                    <a:lnTo>
                      <a:pt x="36427" y="90000"/>
                    </a:lnTo>
                    <a:cubicBezTo>
                      <a:pt x="34994" y="90000"/>
                      <a:pt x="34283" y="89377"/>
                      <a:pt x="34283" y="88122"/>
                    </a:cubicBezTo>
                    <a:close/>
                    <a:moveTo>
                      <a:pt x="34283" y="73127"/>
                    </a:moveTo>
                    <a:cubicBezTo>
                      <a:pt x="34283" y="71877"/>
                      <a:pt x="34994" y="71250"/>
                      <a:pt x="36427" y="71250"/>
                    </a:cubicBezTo>
                    <a:lnTo>
                      <a:pt x="83572" y="71250"/>
                    </a:lnTo>
                    <a:cubicBezTo>
                      <a:pt x="85000" y="71250"/>
                      <a:pt x="85716" y="71877"/>
                      <a:pt x="85716" y="73127"/>
                    </a:cubicBezTo>
                    <a:cubicBezTo>
                      <a:pt x="85716" y="74377"/>
                      <a:pt x="85000" y="75000"/>
                      <a:pt x="83572" y="75000"/>
                    </a:cubicBezTo>
                    <a:lnTo>
                      <a:pt x="36427" y="75000"/>
                    </a:lnTo>
                    <a:cubicBezTo>
                      <a:pt x="34994" y="75000"/>
                      <a:pt x="34283" y="74377"/>
                      <a:pt x="34283" y="73127"/>
                    </a:cubicBezTo>
                    <a:close/>
                    <a:moveTo>
                      <a:pt x="34283" y="58127"/>
                    </a:moveTo>
                    <a:cubicBezTo>
                      <a:pt x="34283" y="56877"/>
                      <a:pt x="34994" y="56250"/>
                      <a:pt x="36427" y="56250"/>
                    </a:cubicBezTo>
                    <a:lnTo>
                      <a:pt x="83572" y="56250"/>
                    </a:lnTo>
                    <a:cubicBezTo>
                      <a:pt x="85000" y="56250"/>
                      <a:pt x="85716" y="56877"/>
                      <a:pt x="85716" y="58127"/>
                    </a:cubicBezTo>
                    <a:cubicBezTo>
                      <a:pt x="85716" y="59377"/>
                      <a:pt x="85000" y="60000"/>
                      <a:pt x="83572" y="60000"/>
                    </a:cubicBezTo>
                    <a:lnTo>
                      <a:pt x="36427" y="60000"/>
                    </a:lnTo>
                    <a:cubicBezTo>
                      <a:pt x="34994" y="60000"/>
                      <a:pt x="34283" y="59377"/>
                      <a:pt x="34283" y="58127"/>
                    </a:cubicBezTo>
                    <a:close/>
                    <a:moveTo>
                      <a:pt x="34283" y="43127"/>
                    </a:moveTo>
                    <a:cubicBezTo>
                      <a:pt x="34283" y="41877"/>
                      <a:pt x="34994" y="41250"/>
                      <a:pt x="36427" y="41250"/>
                    </a:cubicBezTo>
                    <a:lnTo>
                      <a:pt x="83572" y="41250"/>
                    </a:lnTo>
                    <a:cubicBezTo>
                      <a:pt x="85000" y="41250"/>
                      <a:pt x="85716" y="41877"/>
                      <a:pt x="85716" y="43127"/>
                    </a:cubicBezTo>
                    <a:cubicBezTo>
                      <a:pt x="85716" y="44377"/>
                      <a:pt x="85000" y="45000"/>
                      <a:pt x="83572" y="45000"/>
                    </a:cubicBezTo>
                    <a:lnTo>
                      <a:pt x="36427" y="45000"/>
                    </a:lnTo>
                    <a:cubicBezTo>
                      <a:pt x="34994" y="45000"/>
                      <a:pt x="34283" y="44377"/>
                      <a:pt x="34283" y="43127"/>
                    </a:cubicBezTo>
                    <a:close/>
                    <a:moveTo>
                      <a:pt x="34283" y="18750"/>
                    </a:moveTo>
                    <a:cubicBezTo>
                      <a:pt x="34283" y="21250"/>
                      <a:pt x="35711" y="22500"/>
                      <a:pt x="38572" y="22500"/>
                    </a:cubicBezTo>
                    <a:lnTo>
                      <a:pt x="81427" y="22500"/>
                    </a:lnTo>
                    <a:cubicBezTo>
                      <a:pt x="84283" y="22500"/>
                      <a:pt x="85716" y="21250"/>
                      <a:pt x="85716" y="18750"/>
                    </a:cubicBezTo>
                    <a:lnTo>
                      <a:pt x="85716" y="3750"/>
                    </a:lnTo>
                    <a:lnTo>
                      <a:pt x="34283" y="3750"/>
                    </a:lnTo>
                    <a:cubicBezTo>
                      <a:pt x="34283" y="3750"/>
                      <a:pt x="34283" y="18750"/>
                      <a:pt x="34283" y="18750"/>
                    </a:cubicBezTo>
                    <a:close/>
                    <a:moveTo>
                      <a:pt x="32277" y="24255"/>
                    </a:moveTo>
                    <a:cubicBezTo>
                      <a:pt x="30755" y="22933"/>
                      <a:pt x="30000" y="21094"/>
                      <a:pt x="30000" y="18750"/>
                    </a:cubicBezTo>
                    <a:lnTo>
                      <a:pt x="30000" y="1872"/>
                    </a:lnTo>
                    <a:cubicBezTo>
                      <a:pt x="30000" y="627"/>
                      <a:pt x="30711" y="0"/>
                      <a:pt x="32144" y="0"/>
                    </a:cubicBezTo>
                    <a:lnTo>
                      <a:pt x="87855" y="0"/>
                    </a:lnTo>
                    <a:cubicBezTo>
                      <a:pt x="89283" y="0"/>
                      <a:pt x="90000" y="627"/>
                      <a:pt x="90000" y="1872"/>
                    </a:cubicBezTo>
                    <a:lnTo>
                      <a:pt x="90000" y="18750"/>
                    </a:lnTo>
                    <a:cubicBezTo>
                      <a:pt x="90000" y="21094"/>
                      <a:pt x="89238" y="22933"/>
                      <a:pt x="87722" y="24255"/>
                    </a:cubicBezTo>
                    <a:cubicBezTo>
                      <a:pt x="86205" y="25588"/>
                      <a:pt x="84105" y="26250"/>
                      <a:pt x="81427" y="26250"/>
                    </a:cubicBezTo>
                    <a:lnTo>
                      <a:pt x="38572" y="26250"/>
                    </a:lnTo>
                    <a:cubicBezTo>
                      <a:pt x="35894" y="26250"/>
                      <a:pt x="33794" y="25588"/>
                      <a:pt x="32277" y="24255"/>
                    </a:cubicBezTo>
                    <a:close/>
                    <a:moveTo>
                      <a:pt x="17144" y="18750"/>
                    </a:moveTo>
                    <a:lnTo>
                      <a:pt x="17144" y="105000"/>
                    </a:lnTo>
                    <a:lnTo>
                      <a:pt x="102855" y="105000"/>
                    </a:lnTo>
                    <a:lnTo>
                      <a:pt x="102855" y="18750"/>
                    </a:lnTo>
                    <a:lnTo>
                      <a:pt x="96427" y="18750"/>
                    </a:lnTo>
                    <a:cubicBezTo>
                      <a:pt x="95000" y="18750"/>
                      <a:pt x="94283" y="18127"/>
                      <a:pt x="94283" y="16872"/>
                    </a:cubicBezTo>
                    <a:cubicBezTo>
                      <a:pt x="94283" y="15627"/>
                      <a:pt x="95000" y="15000"/>
                      <a:pt x="96427" y="15000"/>
                    </a:cubicBezTo>
                    <a:lnTo>
                      <a:pt x="105000" y="15000"/>
                    </a:lnTo>
                    <a:cubicBezTo>
                      <a:pt x="106427" y="15000"/>
                      <a:pt x="107144" y="15627"/>
                      <a:pt x="107144" y="16872"/>
                    </a:cubicBezTo>
                    <a:lnTo>
                      <a:pt x="107144" y="106872"/>
                    </a:lnTo>
                    <a:cubicBezTo>
                      <a:pt x="107144" y="108127"/>
                      <a:pt x="106427" y="108750"/>
                      <a:pt x="105000" y="108750"/>
                    </a:cubicBezTo>
                    <a:lnTo>
                      <a:pt x="15000" y="108750"/>
                    </a:lnTo>
                    <a:cubicBezTo>
                      <a:pt x="13566" y="108750"/>
                      <a:pt x="12855" y="108127"/>
                      <a:pt x="12855" y="106872"/>
                    </a:cubicBezTo>
                    <a:lnTo>
                      <a:pt x="12855" y="16872"/>
                    </a:lnTo>
                    <a:cubicBezTo>
                      <a:pt x="12855" y="15627"/>
                      <a:pt x="13566" y="15000"/>
                      <a:pt x="15000" y="15000"/>
                    </a:cubicBezTo>
                    <a:lnTo>
                      <a:pt x="23572" y="15000"/>
                    </a:lnTo>
                    <a:cubicBezTo>
                      <a:pt x="25000" y="15000"/>
                      <a:pt x="25716" y="15627"/>
                      <a:pt x="25716" y="16872"/>
                    </a:cubicBezTo>
                    <a:cubicBezTo>
                      <a:pt x="25716" y="18127"/>
                      <a:pt x="25000" y="18750"/>
                      <a:pt x="23572" y="18750"/>
                    </a:cubicBezTo>
                    <a:cubicBezTo>
                      <a:pt x="23572" y="18750"/>
                      <a:pt x="17144" y="18750"/>
                      <a:pt x="17144" y="18750"/>
                    </a:cubicBezTo>
                    <a:close/>
                    <a:moveTo>
                      <a:pt x="1872" y="118361"/>
                    </a:moveTo>
                    <a:cubicBezTo>
                      <a:pt x="622" y="117266"/>
                      <a:pt x="0" y="115933"/>
                      <a:pt x="0" y="114377"/>
                    </a:cubicBezTo>
                    <a:lnTo>
                      <a:pt x="0" y="9372"/>
                    </a:lnTo>
                    <a:cubicBezTo>
                      <a:pt x="0" y="7816"/>
                      <a:pt x="622" y="6483"/>
                      <a:pt x="1872" y="5388"/>
                    </a:cubicBezTo>
                    <a:cubicBezTo>
                      <a:pt x="3122" y="4300"/>
                      <a:pt x="4638" y="3750"/>
                      <a:pt x="6427" y="3750"/>
                    </a:cubicBezTo>
                    <a:lnTo>
                      <a:pt x="23572" y="3750"/>
                    </a:lnTo>
                    <a:cubicBezTo>
                      <a:pt x="25000" y="3750"/>
                      <a:pt x="25716" y="4377"/>
                      <a:pt x="25716" y="5622"/>
                    </a:cubicBezTo>
                    <a:cubicBezTo>
                      <a:pt x="25716" y="6877"/>
                      <a:pt x="25000" y="7500"/>
                      <a:pt x="23572" y="7500"/>
                    </a:cubicBezTo>
                    <a:lnTo>
                      <a:pt x="6427" y="7500"/>
                    </a:lnTo>
                    <a:cubicBezTo>
                      <a:pt x="4994" y="7500"/>
                      <a:pt x="4283" y="8127"/>
                      <a:pt x="4283" y="9372"/>
                    </a:cubicBezTo>
                    <a:lnTo>
                      <a:pt x="4283" y="114377"/>
                    </a:lnTo>
                    <a:cubicBezTo>
                      <a:pt x="4283" y="115622"/>
                      <a:pt x="4994" y="116250"/>
                      <a:pt x="6427" y="116250"/>
                    </a:cubicBezTo>
                    <a:lnTo>
                      <a:pt x="113572" y="116250"/>
                    </a:lnTo>
                    <a:cubicBezTo>
                      <a:pt x="115000" y="116250"/>
                      <a:pt x="115716" y="115622"/>
                      <a:pt x="115716" y="114377"/>
                    </a:cubicBezTo>
                    <a:lnTo>
                      <a:pt x="115716" y="9372"/>
                    </a:lnTo>
                    <a:cubicBezTo>
                      <a:pt x="115716" y="8127"/>
                      <a:pt x="115000" y="7500"/>
                      <a:pt x="113572" y="7500"/>
                    </a:cubicBezTo>
                    <a:lnTo>
                      <a:pt x="96427" y="7500"/>
                    </a:lnTo>
                    <a:cubicBezTo>
                      <a:pt x="95000" y="7500"/>
                      <a:pt x="94283" y="6877"/>
                      <a:pt x="94283" y="5622"/>
                    </a:cubicBezTo>
                    <a:cubicBezTo>
                      <a:pt x="94283" y="4377"/>
                      <a:pt x="95000" y="3750"/>
                      <a:pt x="96427" y="3750"/>
                    </a:cubicBezTo>
                    <a:lnTo>
                      <a:pt x="113572" y="3750"/>
                    </a:lnTo>
                    <a:cubicBezTo>
                      <a:pt x="115355" y="3750"/>
                      <a:pt x="116872" y="4300"/>
                      <a:pt x="118127" y="5388"/>
                    </a:cubicBezTo>
                    <a:cubicBezTo>
                      <a:pt x="119372" y="6483"/>
                      <a:pt x="120000" y="7816"/>
                      <a:pt x="120000" y="9372"/>
                    </a:cubicBezTo>
                    <a:lnTo>
                      <a:pt x="120000" y="114377"/>
                    </a:lnTo>
                    <a:cubicBezTo>
                      <a:pt x="120000" y="115933"/>
                      <a:pt x="119372" y="117266"/>
                      <a:pt x="118127" y="118361"/>
                    </a:cubicBezTo>
                    <a:cubicBezTo>
                      <a:pt x="116872" y="119450"/>
                      <a:pt x="115355" y="120000"/>
                      <a:pt x="113572" y="120000"/>
                    </a:cubicBezTo>
                    <a:lnTo>
                      <a:pt x="6427" y="120000"/>
                    </a:lnTo>
                    <a:cubicBezTo>
                      <a:pt x="4638" y="120000"/>
                      <a:pt x="3122" y="119450"/>
                      <a:pt x="1872" y="11836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4"/>
            <p:cNvSpPr txBox="1"/>
            <p:nvPr/>
          </p:nvSpPr>
          <p:spPr>
            <a:xfrm>
              <a:off x="3857198" y="4667548"/>
              <a:ext cx="4477604" cy="8136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tIns="72000" rIns="72000" bIns="72000" anchor="ctr" anchorCtr="1">
              <a:normAutofit fontScale="47500" lnSpcReduction="20000"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0">
                  <a:cs typeface="+mn-ea"/>
                  <a:sym typeface="+mn-lt"/>
                </a:rPr>
                <a:t>This section is displayed as a text-typesetting placeholder,</a:t>
              </a:r>
              <a:br>
                <a:rPr lang="zh-CN" altLang="en-US" sz="1100">
                  <a:cs typeface="+mn-ea"/>
                  <a:sym typeface="+mn-lt"/>
                </a:rPr>
              </a:br>
              <a:r>
                <a:rPr lang="zh-CN" altLang="en-US" sz="1100">
                  <a:cs typeface="+mn-ea"/>
                  <a:sym typeface="+mn-lt"/>
                </a:rPr>
                <a:t>It is recommended that you use theme fonts to keep the full document text formatted uniformly</a:t>
              </a:r>
              <a:br>
                <a:rPr lang="zh-CN" altLang="en-US" sz="1100">
                  <a:cs typeface="+mn-ea"/>
                  <a:sym typeface="+mn-lt"/>
                </a:rPr>
              </a:br>
              <a:r>
                <a:rPr lang="zh-CN" altLang="en-US" sz="1100">
                  <a:cs typeface="+mn-ea"/>
                  <a:sym typeface="+mn-lt"/>
                </a:rPr>
                <a:t>This section is displayed as a text-typesetting placeholder,</a:t>
              </a:r>
              <a:br>
                <a:rPr lang="zh-CN" altLang="en-US" sz="1100">
                  <a:cs typeface="+mn-ea"/>
                  <a:sym typeface="+mn-lt"/>
                </a:rPr>
              </a:br>
              <a:r>
                <a:rPr lang="zh-CN" altLang="en-US" sz="1100">
                  <a:cs typeface="+mn-ea"/>
                  <a:sym typeface="+mn-lt"/>
                </a:rPr>
                <a:t>It is recommended that you use theme fonts to keep the full document text formatted uniformly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</p:grpSp>
      <p:sp>
        <p:nvSpPr>
          <p:cNvPr id="22" name="Title 1"/>
          <p:cNvSpPr txBox="1"/>
          <p:nvPr/>
        </p:nvSpPr>
        <p:spPr>
          <a:xfrm>
            <a:off x="611559" y="175643"/>
            <a:ext cx="2782263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Enter Title content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312 -1.000986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7253" y="1111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 bwMode="auto">
          <a:xfrm>
            <a:off x="183357" y="2118982"/>
            <a:ext cx="8777288" cy="4379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5956762" y="1518633"/>
            <a:ext cx="2152633" cy="2967393"/>
            <a:chOff x="5956762" y="1518633"/>
            <a:chExt cx="2152633" cy="2967393"/>
          </a:xfrm>
        </p:grpSpPr>
        <p:sp>
          <p:nvSpPr>
            <p:cNvPr id="17" name="任意多边形: 形状 16"/>
            <p:cNvSpPr/>
            <p:nvPr/>
          </p:nvSpPr>
          <p:spPr bwMode="auto">
            <a:xfrm>
              <a:off x="5956764" y="2473269"/>
              <a:ext cx="1524224" cy="1526742"/>
            </a:xfrm>
            <a:custGeom>
              <a:avLst/>
              <a:gdLst>
                <a:gd name="T0" fmla="*/ 912 w 912"/>
                <a:gd name="T1" fmla="*/ 2414 h 2684"/>
                <a:gd name="T2" fmla="*/ 457 w 912"/>
                <a:gd name="T3" fmla="*/ 2684 h 2684"/>
                <a:gd name="T4" fmla="*/ 0 w 912"/>
                <a:gd name="T5" fmla="*/ 2414 h 2684"/>
                <a:gd name="T6" fmla="*/ 0 w 912"/>
                <a:gd name="T7" fmla="*/ 0 h 2684"/>
                <a:gd name="T8" fmla="*/ 912 w 912"/>
                <a:gd name="T9" fmla="*/ 0 h 2684"/>
                <a:gd name="T10" fmla="*/ 912 w 912"/>
                <a:gd name="T11" fmla="*/ 2414 h 2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2" h="2684">
                  <a:moveTo>
                    <a:pt x="912" y="2414"/>
                  </a:moveTo>
                  <a:lnTo>
                    <a:pt x="457" y="2684"/>
                  </a:lnTo>
                  <a:lnTo>
                    <a:pt x="0" y="2414"/>
                  </a:lnTo>
                  <a:lnTo>
                    <a:pt x="0" y="0"/>
                  </a:lnTo>
                  <a:lnTo>
                    <a:pt x="912" y="0"/>
                  </a:lnTo>
                  <a:lnTo>
                    <a:pt x="912" y="2414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5956764" y="2473268"/>
              <a:ext cx="1524224" cy="2012758"/>
            </a:xfrm>
            <a:custGeom>
              <a:avLst/>
              <a:gdLst>
                <a:gd name="T0" fmla="*/ 912 w 912"/>
                <a:gd name="T1" fmla="*/ 2414 h 2684"/>
                <a:gd name="T2" fmla="*/ 457 w 912"/>
                <a:gd name="T3" fmla="*/ 2684 h 2684"/>
                <a:gd name="T4" fmla="*/ 0 w 912"/>
                <a:gd name="T5" fmla="*/ 2414 h 2684"/>
                <a:gd name="T6" fmla="*/ 0 w 912"/>
                <a:gd name="T7" fmla="*/ 0 h 2684"/>
                <a:gd name="T8" fmla="*/ 912 w 912"/>
                <a:gd name="T9" fmla="*/ 0 h 2684"/>
                <a:gd name="T10" fmla="*/ 912 w 912"/>
                <a:gd name="T11" fmla="*/ 2414 h 2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2" h="2684">
                  <a:moveTo>
                    <a:pt x="912" y="2414"/>
                  </a:moveTo>
                  <a:lnTo>
                    <a:pt x="457" y="2684"/>
                  </a:lnTo>
                  <a:lnTo>
                    <a:pt x="0" y="2414"/>
                  </a:lnTo>
                  <a:lnTo>
                    <a:pt x="0" y="0"/>
                  </a:lnTo>
                  <a:lnTo>
                    <a:pt x="912" y="0"/>
                  </a:lnTo>
                  <a:lnTo>
                    <a:pt x="912" y="24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5956764" y="2470269"/>
              <a:ext cx="324231" cy="216396"/>
            </a:xfrm>
            <a:custGeom>
              <a:avLst/>
              <a:gdLst>
                <a:gd name="T0" fmla="*/ 194 w 194"/>
                <a:gd name="T1" fmla="*/ 148 h 148"/>
                <a:gd name="T2" fmla="*/ 0 w 194"/>
                <a:gd name="T3" fmla="*/ 0 h 148"/>
                <a:gd name="T4" fmla="*/ 194 w 194"/>
                <a:gd name="T5" fmla="*/ 0 h 148"/>
                <a:gd name="T6" fmla="*/ 194 w 194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148">
                  <a:moveTo>
                    <a:pt x="194" y="148"/>
                  </a:moveTo>
                  <a:lnTo>
                    <a:pt x="0" y="0"/>
                  </a:lnTo>
                  <a:lnTo>
                    <a:pt x="194" y="0"/>
                  </a:lnTo>
                  <a:lnTo>
                    <a:pt x="194" y="14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5956764" y="1518633"/>
              <a:ext cx="1524224" cy="59735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5956764" y="1972000"/>
              <a:ext cx="324231" cy="143982"/>
            </a:xfrm>
            <a:custGeom>
              <a:avLst/>
              <a:gdLst>
                <a:gd name="T0" fmla="*/ 194 w 194"/>
                <a:gd name="T1" fmla="*/ 0 h 147"/>
                <a:gd name="T2" fmla="*/ 0 w 194"/>
                <a:gd name="T3" fmla="*/ 147 h 147"/>
                <a:gd name="T4" fmla="*/ 194 w 194"/>
                <a:gd name="T5" fmla="*/ 147 h 147"/>
                <a:gd name="T6" fmla="*/ 194 w 194"/>
                <a:gd name="T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147">
                  <a:moveTo>
                    <a:pt x="194" y="0"/>
                  </a:moveTo>
                  <a:lnTo>
                    <a:pt x="0" y="147"/>
                  </a:lnTo>
                  <a:lnTo>
                    <a:pt x="194" y="147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5956762" y="3400907"/>
              <a:ext cx="1524224" cy="505439"/>
            </a:xfrm>
            <a:custGeom>
              <a:avLst/>
              <a:gdLst>
                <a:gd name="T0" fmla="*/ 912 w 912"/>
                <a:gd name="T1" fmla="*/ 0 h 674"/>
                <a:gd name="T2" fmla="*/ 457 w 912"/>
                <a:gd name="T3" fmla="*/ 270 h 674"/>
                <a:gd name="T4" fmla="*/ 0 w 912"/>
                <a:gd name="T5" fmla="*/ 0 h 674"/>
                <a:gd name="T6" fmla="*/ 0 w 912"/>
                <a:gd name="T7" fmla="*/ 404 h 674"/>
                <a:gd name="T8" fmla="*/ 457 w 912"/>
                <a:gd name="T9" fmla="*/ 674 h 674"/>
                <a:gd name="T10" fmla="*/ 912 w 912"/>
                <a:gd name="T11" fmla="*/ 404 h 674"/>
                <a:gd name="T12" fmla="*/ 912 w 912"/>
                <a:gd name="T13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2" h="674">
                  <a:moveTo>
                    <a:pt x="912" y="0"/>
                  </a:moveTo>
                  <a:lnTo>
                    <a:pt x="457" y="270"/>
                  </a:lnTo>
                  <a:lnTo>
                    <a:pt x="0" y="0"/>
                  </a:lnTo>
                  <a:lnTo>
                    <a:pt x="0" y="404"/>
                  </a:lnTo>
                  <a:lnTo>
                    <a:pt x="457" y="674"/>
                  </a:lnTo>
                  <a:lnTo>
                    <a:pt x="912" y="404"/>
                  </a:lnTo>
                  <a:lnTo>
                    <a:pt x="9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6280995" y="1972000"/>
              <a:ext cx="1828400" cy="714664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45"/>
            <p:cNvSpPr txBox="1"/>
            <p:nvPr/>
          </p:nvSpPr>
          <p:spPr>
            <a:xfrm>
              <a:off x="6941399" y="1972000"/>
              <a:ext cx="507591" cy="484748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sz="36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41" name="文本框 48"/>
            <p:cNvSpPr txBox="1"/>
            <p:nvPr/>
          </p:nvSpPr>
          <p:spPr>
            <a:xfrm>
              <a:off x="6393918" y="2347775"/>
              <a:ext cx="1602552" cy="278147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44" name="文本框 51"/>
            <p:cNvSpPr txBox="1"/>
            <p:nvPr/>
          </p:nvSpPr>
          <p:spPr>
            <a:xfrm>
              <a:off x="6008055" y="2778904"/>
              <a:ext cx="1421642" cy="570713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This section is displayed as a text-typesetting placeholder (theme fonts are recommended)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6535275" y="3452158"/>
              <a:ext cx="367200" cy="366638"/>
              <a:chOff x="8552930" y="4924573"/>
              <a:chExt cx="815593" cy="488850"/>
            </a:xfrm>
          </p:grpSpPr>
          <p:sp>
            <p:nvSpPr>
              <p:cNvPr id="13" name="任意多边形: 形状 12"/>
              <p:cNvSpPr/>
              <p:nvPr/>
            </p:nvSpPr>
            <p:spPr bwMode="auto">
              <a:xfrm>
                <a:off x="8659893" y="5003253"/>
                <a:ext cx="586069" cy="410170"/>
              </a:xfrm>
              <a:custGeom>
                <a:avLst/>
                <a:gdLst>
                  <a:gd name="T0" fmla="*/ 80 w 174"/>
                  <a:gd name="T1" fmla="*/ 5 h 211"/>
                  <a:gd name="T2" fmla="*/ 3 w 174"/>
                  <a:gd name="T3" fmla="*/ 82 h 211"/>
                  <a:gd name="T4" fmla="*/ 0 w 174"/>
                  <a:gd name="T5" fmla="*/ 89 h 211"/>
                  <a:gd name="T6" fmla="*/ 0 w 174"/>
                  <a:gd name="T7" fmla="*/ 201 h 211"/>
                  <a:gd name="T8" fmla="*/ 11 w 174"/>
                  <a:gd name="T9" fmla="*/ 211 h 211"/>
                  <a:gd name="T10" fmla="*/ 38 w 174"/>
                  <a:gd name="T11" fmla="*/ 211 h 211"/>
                  <a:gd name="T12" fmla="*/ 48 w 174"/>
                  <a:gd name="T13" fmla="*/ 201 h 211"/>
                  <a:gd name="T14" fmla="*/ 48 w 174"/>
                  <a:gd name="T15" fmla="*/ 156 h 211"/>
                  <a:gd name="T16" fmla="*/ 58 w 174"/>
                  <a:gd name="T17" fmla="*/ 145 h 211"/>
                  <a:gd name="T18" fmla="*/ 116 w 174"/>
                  <a:gd name="T19" fmla="*/ 145 h 211"/>
                  <a:gd name="T20" fmla="*/ 127 w 174"/>
                  <a:gd name="T21" fmla="*/ 156 h 211"/>
                  <a:gd name="T22" fmla="*/ 127 w 174"/>
                  <a:gd name="T23" fmla="*/ 201 h 211"/>
                  <a:gd name="T24" fmla="*/ 137 w 174"/>
                  <a:gd name="T25" fmla="*/ 211 h 211"/>
                  <a:gd name="T26" fmla="*/ 164 w 174"/>
                  <a:gd name="T27" fmla="*/ 211 h 211"/>
                  <a:gd name="T28" fmla="*/ 174 w 174"/>
                  <a:gd name="T29" fmla="*/ 201 h 211"/>
                  <a:gd name="T30" fmla="*/ 174 w 174"/>
                  <a:gd name="T31" fmla="*/ 89 h 211"/>
                  <a:gd name="T32" fmla="*/ 171 w 174"/>
                  <a:gd name="T33" fmla="*/ 82 h 211"/>
                  <a:gd name="T34" fmla="*/ 95 w 174"/>
                  <a:gd name="T35" fmla="*/ 5 h 211"/>
                  <a:gd name="T36" fmla="*/ 80 w 174"/>
                  <a:gd name="T37" fmla="*/ 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4" h="211">
                    <a:moveTo>
                      <a:pt x="80" y="5"/>
                    </a:moveTo>
                    <a:cubicBezTo>
                      <a:pt x="3" y="82"/>
                      <a:pt x="3" y="82"/>
                      <a:pt x="3" y="82"/>
                    </a:cubicBezTo>
                    <a:cubicBezTo>
                      <a:pt x="1" y="84"/>
                      <a:pt x="0" y="87"/>
                      <a:pt x="0" y="89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0" y="207"/>
                      <a:pt x="5" y="211"/>
                      <a:pt x="11" y="211"/>
                    </a:cubicBezTo>
                    <a:cubicBezTo>
                      <a:pt x="38" y="211"/>
                      <a:pt x="38" y="211"/>
                      <a:pt x="38" y="211"/>
                    </a:cubicBezTo>
                    <a:cubicBezTo>
                      <a:pt x="43" y="211"/>
                      <a:pt x="48" y="207"/>
                      <a:pt x="48" y="201"/>
                    </a:cubicBezTo>
                    <a:cubicBezTo>
                      <a:pt x="48" y="156"/>
                      <a:pt x="48" y="156"/>
                      <a:pt x="48" y="156"/>
                    </a:cubicBezTo>
                    <a:cubicBezTo>
                      <a:pt x="48" y="150"/>
                      <a:pt x="53" y="145"/>
                      <a:pt x="58" y="145"/>
                    </a:cubicBezTo>
                    <a:cubicBezTo>
                      <a:pt x="116" y="145"/>
                      <a:pt x="116" y="145"/>
                      <a:pt x="116" y="145"/>
                    </a:cubicBezTo>
                    <a:cubicBezTo>
                      <a:pt x="122" y="145"/>
                      <a:pt x="127" y="150"/>
                      <a:pt x="127" y="156"/>
                    </a:cubicBezTo>
                    <a:cubicBezTo>
                      <a:pt x="127" y="201"/>
                      <a:pt x="127" y="201"/>
                      <a:pt x="127" y="201"/>
                    </a:cubicBezTo>
                    <a:cubicBezTo>
                      <a:pt x="127" y="207"/>
                      <a:pt x="131" y="211"/>
                      <a:pt x="137" y="211"/>
                    </a:cubicBezTo>
                    <a:cubicBezTo>
                      <a:pt x="164" y="211"/>
                      <a:pt x="164" y="211"/>
                      <a:pt x="164" y="211"/>
                    </a:cubicBezTo>
                    <a:cubicBezTo>
                      <a:pt x="170" y="211"/>
                      <a:pt x="174" y="207"/>
                      <a:pt x="174" y="201"/>
                    </a:cubicBezTo>
                    <a:cubicBezTo>
                      <a:pt x="174" y="89"/>
                      <a:pt x="174" y="89"/>
                      <a:pt x="174" y="89"/>
                    </a:cubicBezTo>
                    <a:cubicBezTo>
                      <a:pt x="174" y="87"/>
                      <a:pt x="173" y="84"/>
                      <a:pt x="171" y="82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1" y="0"/>
                      <a:pt x="84" y="0"/>
                      <a:pt x="8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" name="任意多边形: 形状 13"/>
              <p:cNvSpPr/>
              <p:nvPr/>
            </p:nvSpPr>
            <p:spPr bwMode="auto">
              <a:xfrm>
                <a:off x="9125628" y="4931022"/>
                <a:ext cx="55710" cy="138013"/>
              </a:xfrm>
              <a:custGeom>
                <a:avLst/>
                <a:gdLst>
                  <a:gd name="T0" fmla="*/ 8 w 17"/>
                  <a:gd name="T1" fmla="*/ 71 h 71"/>
                  <a:gd name="T2" fmla="*/ 0 w 17"/>
                  <a:gd name="T3" fmla="*/ 63 h 71"/>
                  <a:gd name="T4" fmla="*/ 0 w 17"/>
                  <a:gd name="T5" fmla="*/ 9 h 71"/>
                  <a:gd name="T6" fmla="*/ 8 w 17"/>
                  <a:gd name="T7" fmla="*/ 0 h 71"/>
                  <a:gd name="T8" fmla="*/ 17 w 17"/>
                  <a:gd name="T9" fmla="*/ 9 h 71"/>
                  <a:gd name="T10" fmla="*/ 17 w 17"/>
                  <a:gd name="T11" fmla="*/ 63 h 71"/>
                  <a:gd name="T12" fmla="*/ 8 w 17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1">
                    <a:moveTo>
                      <a:pt x="8" y="71"/>
                    </a:moveTo>
                    <a:cubicBezTo>
                      <a:pt x="3" y="71"/>
                      <a:pt x="0" y="67"/>
                      <a:pt x="0" y="6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3" y="0"/>
                      <a:pt x="17" y="4"/>
                      <a:pt x="17" y="9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7"/>
                      <a:pt x="13" y="71"/>
                      <a:pt x="8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任意多边形: 形状 14"/>
              <p:cNvSpPr/>
              <p:nvPr/>
            </p:nvSpPr>
            <p:spPr bwMode="auto">
              <a:xfrm>
                <a:off x="8552930" y="4924573"/>
                <a:ext cx="815593" cy="255389"/>
              </a:xfrm>
              <a:custGeom>
                <a:avLst/>
                <a:gdLst>
                  <a:gd name="T0" fmla="*/ 234 w 242"/>
                  <a:gd name="T1" fmla="*/ 131 h 131"/>
                  <a:gd name="T2" fmla="*/ 229 w 242"/>
                  <a:gd name="T3" fmla="*/ 128 h 131"/>
                  <a:gd name="T4" fmla="*/ 127 w 242"/>
                  <a:gd name="T5" fmla="*/ 26 h 131"/>
                  <a:gd name="T6" fmla="*/ 112 w 242"/>
                  <a:gd name="T7" fmla="*/ 26 h 131"/>
                  <a:gd name="T8" fmla="*/ 13 w 242"/>
                  <a:gd name="T9" fmla="*/ 125 h 131"/>
                  <a:gd name="T10" fmla="*/ 2 w 242"/>
                  <a:gd name="T11" fmla="*/ 124 h 131"/>
                  <a:gd name="T12" fmla="*/ 3 w 242"/>
                  <a:gd name="T13" fmla="*/ 115 h 131"/>
                  <a:gd name="T14" fmla="*/ 114 w 242"/>
                  <a:gd name="T15" fmla="*/ 3 h 131"/>
                  <a:gd name="T16" fmla="*/ 125 w 242"/>
                  <a:gd name="T17" fmla="*/ 3 h 131"/>
                  <a:gd name="T18" fmla="*/ 239 w 242"/>
                  <a:gd name="T19" fmla="*/ 118 h 131"/>
                  <a:gd name="T20" fmla="*/ 239 w 242"/>
                  <a:gd name="T21" fmla="*/ 128 h 131"/>
                  <a:gd name="T22" fmla="*/ 234 w 242"/>
                  <a:gd name="T23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2" h="131">
                    <a:moveTo>
                      <a:pt x="234" y="131"/>
                    </a:moveTo>
                    <a:cubicBezTo>
                      <a:pt x="232" y="131"/>
                      <a:pt x="230" y="130"/>
                      <a:pt x="229" y="128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3" y="22"/>
                      <a:pt x="116" y="22"/>
                      <a:pt x="112" y="26"/>
                    </a:cubicBezTo>
                    <a:cubicBezTo>
                      <a:pt x="13" y="125"/>
                      <a:pt x="13" y="125"/>
                      <a:pt x="13" y="125"/>
                    </a:cubicBezTo>
                    <a:cubicBezTo>
                      <a:pt x="10" y="128"/>
                      <a:pt x="5" y="128"/>
                      <a:pt x="2" y="124"/>
                    </a:cubicBezTo>
                    <a:cubicBezTo>
                      <a:pt x="0" y="121"/>
                      <a:pt x="0" y="117"/>
                      <a:pt x="3" y="115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7" y="0"/>
                      <a:pt x="122" y="0"/>
                      <a:pt x="125" y="3"/>
                    </a:cubicBezTo>
                    <a:cubicBezTo>
                      <a:pt x="239" y="118"/>
                      <a:pt x="239" y="118"/>
                      <a:pt x="239" y="118"/>
                    </a:cubicBezTo>
                    <a:cubicBezTo>
                      <a:pt x="241" y="120"/>
                      <a:pt x="242" y="125"/>
                      <a:pt x="239" y="128"/>
                    </a:cubicBezTo>
                    <a:cubicBezTo>
                      <a:pt x="238" y="130"/>
                      <a:pt x="236" y="131"/>
                      <a:pt x="234" y="1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3662154" y="1518633"/>
            <a:ext cx="1828400" cy="3240360"/>
            <a:chOff x="3662154" y="1518633"/>
            <a:chExt cx="1828400" cy="3240360"/>
          </a:xfrm>
        </p:grpSpPr>
        <p:sp>
          <p:nvSpPr>
            <p:cNvPr id="24" name="矩形 23"/>
            <p:cNvSpPr/>
            <p:nvPr/>
          </p:nvSpPr>
          <p:spPr bwMode="auto">
            <a:xfrm>
              <a:off x="3814241" y="1518633"/>
              <a:ext cx="1522553" cy="592429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3814241" y="2473269"/>
              <a:ext cx="1522553" cy="1733796"/>
            </a:xfrm>
            <a:custGeom>
              <a:avLst/>
              <a:gdLst>
                <a:gd name="T0" fmla="*/ 911 w 911"/>
                <a:gd name="T1" fmla="*/ 2779 h 3048"/>
                <a:gd name="T2" fmla="*/ 456 w 911"/>
                <a:gd name="T3" fmla="*/ 3048 h 3048"/>
                <a:gd name="T4" fmla="*/ 0 w 911"/>
                <a:gd name="T5" fmla="*/ 2779 h 3048"/>
                <a:gd name="T6" fmla="*/ 0 w 911"/>
                <a:gd name="T7" fmla="*/ 0 h 3048"/>
                <a:gd name="T8" fmla="*/ 911 w 911"/>
                <a:gd name="T9" fmla="*/ 0 h 3048"/>
                <a:gd name="T10" fmla="*/ 911 w 911"/>
                <a:gd name="T11" fmla="*/ 2779 h 3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1" h="3048">
                  <a:moveTo>
                    <a:pt x="911" y="2779"/>
                  </a:moveTo>
                  <a:lnTo>
                    <a:pt x="456" y="3048"/>
                  </a:lnTo>
                  <a:lnTo>
                    <a:pt x="0" y="2779"/>
                  </a:lnTo>
                  <a:lnTo>
                    <a:pt x="0" y="0"/>
                  </a:lnTo>
                  <a:lnTo>
                    <a:pt x="911" y="0"/>
                  </a:lnTo>
                  <a:lnTo>
                    <a:pt x="911" y="2779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3814241" y="2473268"/>
              <a:ext cx="1522553" cy="2285725"/>
            </a:xfrm>
            <a:custGeom>
              <a:avLst/>
              <a:gdLst>
                <a:gd name="T0" fmla="*/ 911 w 911"/>
                <a:gd name="T1" fmla="*/ 2779 h 3048"/>
                <a:gd name="T2" fmla="*/ 456 w 911"/>
                <a:gd name="T3" fmla="*/ 3048 h 3048"/>
                <a:gd name="T4" fmla="*/ 0 w 911"/>
                <a:gd name="T5" fmla="*/ 2779 h 3048"/>
                <a:gd name="T6" fmla="*/ 0 w 911"/>
                <a:gd name="T7" fmla="*/ 0 h 3048"/>
                <a:gd name="T8" fmla="*/ 911 w 911"/>
                <a:gd name="T9" fmla="*/ 0 h 3048"/>
                <a:gd name="T10" fmla="*/ 911 w 911"/>
                <a:gd name="T11" fmla="*/ 2779 h 3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1" h="3048">
                  <a:moveTo>
                    <a:pt x="911" y="2779"/>
                  </a:moveTo>
                  <a:lnTo>
                    <a:pt x="456" y="3048"/>
                  </a:lnTo>
                  <a:lnTo>
                    <a:pt x="0" y="2779"/>
                  </a:lnTo>
                  <a:lnTo>
                    <a:pt x="0" y="0"/>
                  </a:lnTo>
                  <a:lnTo>
                    <a:pt x="911" y="0"/>
                  </a:lnTo>
                  <a:lnTo>
                    <a:pt x="911" y="27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3814241" y="3675374"/>
              <a:ext cx="1522553" cy="506190"/>
            </a:xfrm>
            <a:custGeom>
              <a:avLst/>
              <a:gdLst>
                <a:gd name="T0" fmla="*/ 911 w 911"/>
                <a:gd name="T1" fmla="*/ 0 h 675"/>
                <a:gd name="T2" fmla="*/ 456 w 911"/>
                <a:gd name="T3" fmla="*/ 271 h 675"/>
                <a:gd name="T4" fmla="*/ 0 w 911"/>
                <a:gd name="T5" fmla="*/ 0 h 675"/>
                <a:gd name="T6" fmla="*/ 0 w 911"/>
                <a:gd name="T7" fmla="*/ 405 h 675"/>
                <a:gd name="T8" fmla="*/ 456 w 911"/>
                <a:gd name="T9" fmla="*/ 675 h 675"/>
                <a:gd name="T10" fmla="*/ 911 w 911"/>
                <a:gd name="T11" fmla="*/ 405 h 675"/>
                <a:gd name="T12" fmla="*/ 911 w 911"/>
                <a:gd name="T13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1" h="675">
                  <a:moveTo>
                    <a:pt x="911" y="0"/>
                  </a:moveTo>
                  <a:lnTo>
                    <a:pt x="456" y="271"/>
                  </a:lnTo>
                  <a:lnTo>
                    <a:pt x="0" y="0"/>
                  </a:lnTo>
                  <a:lnTo>
                    <a:pt x="0" y="405"/>
                  </a:lnTo>
                  <a:lnTo>
                    <a:pt x="456" y="675"/>
                  </a:lnTo>
                  <a:lnTo>
                    <a:pt x="911" y="405"/>
                  </a:lnTo>
                  <a:lnTo>
                    <a:pt x="9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3662154" y="1972000"/>
              <a:ext cx="1828400" cy="714664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文本框 44"/>
            <p:cNvSpPr txBox="1"/>
            <p:nvPr/>
          </p:nvSpPr>
          <p:spPr>
            <a:xfrm>
              <a:off x="4327367" y="1972000"/>
              <a:ext cx="497973" cy="484748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sz="36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40" name="文本框 47"/>
            <p:cNvSpPr txBox="1"/>
            <p:nvPr/>
          </p:nvSpPr>
          <p:spPr>
            <a:xfrm>
              <a:off x="3775078" y="2347775"/>
              <a:ext cx="1602552" cy="278147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43" name="文本框 50"/>
            <p:cNvSpPr txBox="1"/>
            <p:nvPr/>
          </p:nvSpPr>
          <p:spPr>
            <a:xfrm>
              <a:off x="3864697" y="2778904"/>
              <a:ext cx="1421642" cy="570713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This section is displayed as a text-typesetting placeholder (theme fonts are recommended)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379252" y="3588591"/>
              <a:ext cx="392531" cy="365670"/>
              <a:chOff x="5680637" y="5387626"/>
              <a:chExt cx="842335" cy="487560"/>
            </a:xfrm>
          </p:grpSpPr>
          <p:sp>
            <p:nvSpPr>
              <p:cNvPr id="10" name="任意多边形: 形状 9"/>
              <p:cNvSpPr/>
              <p:nvPr/>
            </p:nvSpPr>
            <p:spPr bwMode="auto">
              <a:xfrm>
                <a:off x="5680637" y="5435350"/>
                <a:ext cx="762112" cy="439836"/>
              </a:xfrm>
              <a:custGeom>
                <a:avLst/>
                <a:gdLst>
                  <a:gd name="T0" fmla="*/ 113 w 226"/>
                  <a:gd name="T1" fmla="*/ 226 h 226"/>
                  <a:gd name="T2" fmla="*/ 226 w 226"/>
                  <a:gd name="T3" fmla="*/ 113 h 226"/>
                  <a:gd name="T4" fmla="*/ 213 w 226"/>
                  <a:gd name="T5" fmla="*/ 60 h 226"/>
                  <a:gd name="T6" fmla="*/ 210 w 226"/>
                  <a:gd name="T7" fmla="*/ 60 h 226"/>
                  <a:gd name="T8" fmla="*/ 209 w 226"/>
                  <a:gd name="T9" fmla="*/ 60 h 226"/>
                  <a:gd name="T10" fmla="*/ 194 w 226"/>
                  <a:gd name="T11" fmla="*/ 59 h 226"/>
                  <a:gd name="T12" fmla="*/ 184 w 226"/>
                  <a:gd name="T13" fmla="*/ 69 h 226"/>
                  <a:gd name="T14" fmla="*/ 196 w 226"/>
                  <a:gd name="T15" fmla="*/ 113 h 226"/>
                  <a:gd name="T16" fmla="*/ 113 w 226"/>
                  <a:gd name="T17" fmla="*/ 196 h 226"/>
                  <a:gd name="T18" fmla="*/ 30 w 226"/>
                  <a:gd name="T19" fmla="*/ 113 h 226"/>
                  <a:gd name="T20" fmla="*/ 113 w 226"/>
                  <a:gd name="T21" fmla="*/ 30 h 226"/>
                  <a:gd name="T22" fmla="*/ 157 w 226"/>
                  <a:gd name="T23" fmla="*/ 42 h 226"/>
                  <a:gd name="T24" fmla="*/ 166 w 226"/>
                  <a:gd name="T25" fmla="*/ 33 h 226"/>
                  <a:gd name="T26" fmla="*/ 165 w 226"/>
                  <a:gd name="T27" fmla="*/ 16 h 226"/>
                  <a:gd name="T28" fmla="*/ 165 w 226"/>
                  <a:gd name="T29" fmla="*/ 13 h 226"/>
                  <a:gd name="T30" fmla="*/ 113 w 226"/>
                  <a:gd name="T31" fmla="*/ 0 h 226"/>
                  <a:gd name="T32" fmla="*/ 0 w 226"/>
                  <a:gd name="T33" fmla="*/ 113 h 226"/>
                  <a:gd name="T34" fmla="*/ 113 w 226"/>
                  <a:gd name="T35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6" h="226">
                    <a:moveTo>
                      <a:pt x="113" y="226"/>
                    </a:moveTo>
                    <a:cubicBezTo>
                      <a:pt x="176" y="226"/>
                      <a:pt x="226" y="175"/>
                      <a:pt x="226" y="113"/>
                    </a:cubicBezTo>
                    <a:cubicBezTo>
                      <a:pt x="226" y="94"/>
                      <a:pt x="221" y="76"/>
                      <a:pt x="213" y="60"/>
                    </a:cubicBezTo>
                    <a:cubicBezTo>
                      <a:pt x="212" y="60"/>
                      <a:pt x="211" y="60"/>
                      <a:pt x="210" y="60"/>
                    </a:cubicBezTo>
                    <a:cubicBezTo>
                      <a:pt x="210" y="60"/>
                      <a:pt x="209" y="60"/>
                      <a:pt x="209" y="60"/>
                    </a:cubicBezTo>
                    <a:cubicBezTo>
                      <a:pt x="194" y="59"/>
                      <a:pt x="194" y="59"/>
                      <a:pt x="194" y="59"/>
                    </a:cubicBezTo>
                    <a:cubicBezTo>
                      <a:pt x="184" y="69"/>
                      <a:pt x="184" y="69"/>
                      <a:pt x="184" y="69"/>
                    </a:cubicBezTo>
                    <a:cubicBezTo>
                      <a:pt x="192" y="82"/>
                      <a:pt x="196" y="97"/>
                      <a:pt x="196" y="113"/>
                    </a:cubicBezTo>
                    <a:cubicBezTo>
                      <a:pt x="196" y="159"/>
                      <a:pt x="159" y="196"/>
                      <a:pt x="113" y="196"/>
                    </a:cubicBezTo>
                    <a:cubicBezTo>
                      <a:pt x="68" y="196"/>
                      <a:pt x="30" y="159"/>
                      <a:pt x="30" y="113"/>
                    </a:cubicBezTo>
                    <a:cubicBezTo>
                      <a:pt x="30" y="67"/>
                      <a:pt x="68" y="30"/>
                      <a:pt x="113" y="30"/>
                    </a:cubicBezTo>
                    <a:cubicBezTo>
                      <a:pt x="129" y="30"/>
                      <a:pt x="144" y="34"/>
                      <a:pt x="157" y="42"/>
                    </a:cubicBezTo>
                    <a:cubicBezTo>
                      <a:pt x="166" y="33"/>
                      <a:pt x="166" y="33"/>
                      <a:pt x="166" y="33"/>
                    </a:cubicBezTo>
                    <a:cubicBezTo>
                      <a:pt x="165" y="16"/>
                      <a:pt x="165" y="16"/>
                      <a:pt x="165" y="16"/>
                    </a:cubicBezTo>
                    <a:cubicBezTo>
                      <a:pt x="165" y="15"/>
                      <a:pt x="165" y="14"/>
                      <a:pt x="165" y="13"/>
                    </a:cubicBezTo>
                    <a:cubicBezTo>
                      <a:pt x="150" y="4"/>
                      <a:pt x="132" y="0"/>
                      <a:pt x="113" y="0"/>
                    </a:cubicBezTo>
                    <a:cubicBezTo>
                      <a:pt x="51" y="0"/>
                      <a:pt x="0" y="50"/>
                      <a:pt x="0" y="113"/>
                    </a:cubicBezTo>
                    <a:cubicBezTo>
                      <a:pt x="0" y="175"/>
                      <a:pt x="51" y="226"/>
                      <a:pt x="113" y="2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" name="任意多边形: 形状 10"/>
              <p:cNvSpPr/>
              <p:nvPr/>
            </p:nvSpPr>
            <p:spPr bwMode="auto">
              <a:xfrm>
                <a:off x="5876738" y="5546276"/>
                <a:ext cx="374370" cy="215404"/>
              </a:xfrm>
              <a:custGeom>
                <a:avLst/>
                <a:gdLst>
                  <a:gd name="T0" fmla="*/ 55 w 111"/>
                  <a:gd name="T1" fmla="*/ 27 h 111"/>
                  <a:gd name="T2" fmla="*/ 58 w 111"/>
                  <a:gd name="T3" fmla="*/ 27 h 111"/>
                  <a:gd name="T4" fmla="*/ 78 w 111"/>
                  <a:gd name="T5" fmla="*/ 6 h 111"/>
                  <a:gd name="T6" fmla="*/ 79 w 111"/>
                  <a:gd name="T7" fmla="*/ 5 h 111"/>
                  <a:gd name="T8" fmla="*/ 55 w 111"/>
                  <a:gd name="T9" fmla="*/ 0 h 111"/>
                  <a:gd name="T10" fmla="*/ 0 w 111"/>
                  <a:gd name="T11" fmla="*/ 56 h 111"/>
                  <a:gd name="T12" fmla="*/ 55 w 111"/>
                  <a:gd name="T13" fmla="*/ 111 h 111"/>
                  <a:gd name="T14" fmla="*/ 111 w 111"/>
                  <a:gd name="T15" fmla="*/ 56 h 111"/>
                  <a:gd name="T16" fmla="*/ 106 w 111"/>
                  <a:gd name="T17" fmla="*/ 32 h 111"/>
                  <a:gd name="T18" fmla="*/ 105 w 111"/>
                  <a:gd name="T19" fmla="*/ 33 h 111"/>
                  <a:gd name="T20" fmla="*/ 84 w 111"/>
                  <a:gd name="T21" fmla="*/ 54 h 111"/>
                  <a:gd name="T22" fmla="*/ 84 w 111"/>
                  <a:gd name="T23" fmla="*/ 56 h 111"/>
                  <a:gd name="T24" fmla="*/ 55 w 111"/>
                  <a:gd name="T25" fmla="*/ 85 h 111"/>
                  <a:gd name="T26" fmla="*/ 26 w 111"/>
                  <a:gd name="T27" fmla="*/ 56 h 111"/>
                  <a:gd name="T28" fmla="*/ 55 w 111"/>
                  <a:gd name="T29" fmla="*/ 2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1" h="111">
                    <a:moveTo>
                      <a:pt x="55" y="27"/>
                    </a:moveTo>
                    <a:cubicBezTo>
                      <a:pt x="56" y="27"/>
                      <a:pt x="57" y="27"/>
                      <a:pt x="58" y="27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2" y="2"/>
                      <a:pt x="64" y="0"/>
                      <a:pt x="55" y="0"/>
                    </a:cubicBezTo>
                    <a:cubicBezTo>
                      <a:pt x="25" y="0"/>
                      <a:pt x="0" y="25"/>
                      <a:pt x="0" y="56"/>
                    </a:cubicBezTo>
                    <a:cubicBezTo>
                      <a:pt x="0" y="86"/>
                      <a:pt x="25" y="111"/>
                      <a:pt x="55" y="111"/>
                    </a:cubicBezTo>
                    <a:cubicBezTo>
                      <a:pt x="86" y="111"/>
                      <a:pt x="111" y="87"/>
                      <a:pt x="111" y="56"/>
                    </a:cubicBezTo>
                    <a:cubicBezTo>
                      <a:pt x="111" y="47"/>
                      <a:pt x="109" y="39"/>
                      <a:pt x="106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5"/>
                      <a:pt x="84" y="56"/>
                    </a:cubicBezTo>
                    <a:cubicBezTo>
                      <a:pt x="84" y="72"/>
                      <a:pt x="71" y="85"/>
                      <a:pt x="55" y="85"/>
                    </a:cubicBezTo>
                    <a:cubicBezTo>
                      <a:pt x="39" y="85"/>
                      <a:pt x="26" y="72"/>
                      <a:pt x="26" y="56"/>
                    </a:cubicBezTo>
                    <a:cubicBezTo>
                      <a:pt x="26" y="40"/>
                      <a:pt x="39" y="27"/>
                      <a:pt x="55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" name="任意多边形: 形状 11"/>
              <p:cNvSpPr/>
              <p:nvPr/>
            </p:nvSpPr>
            <p:spPr bwMode="auto">
              <a:xfrm>
                <a:off x="6099577" y="5387626"/>
                <a:ext cx="423395" cy="246360"/>
              </a:xfrm>
              <a:custGeom>
                <a:avLst/>
                <a:gdLst>
                  <a:gd name="T0" fmla="*/ 106 w 126"/>
                  <a:gd name="T1" fmla="*/ 34 h 126"/>
                  <a:gd name="T2" fmla="*/ 112 w 126"/>
                  <a:gd name="T3" fmla="*/ 28 h 126"/>
                  <a:gd name="T4" fmla="*/ 112 w 126"/>
                  <a:gd name="T5" fmla="*/ 18 h 126"/>
                  <a:gd name="T6" fmla="*/ 108 w 126"/>
                  <a:gd name="T7" fmla="*/ 14 h 126"/>
                  <a:gd name="T8" fmla="*/ 103 w 126"/>
                  <a:gd name="T9" fmla="*/ 12 h 126"/>
                  <a:gd name="T10" fmla="*/ 98 w 126"/>
                  <a:gd name="T11" fmla="*/ 14 h 126"/>
                  <a:gd name="T12" fmla="*/ 91 w 126"/>
                  <a:gd name="T13" fmla="*/ 21 h 126"/>
                  <a:gd name="T14" fmla="*/ 89 w 126"/>
                  <a:gd name="T15" fmla="*/ 2 h 126"/>
                  <a:gd name="T16" fmla="*/ 87 w 126"/>
                  <a:gd name="T17" fmla="*/ 0 h 126"/>
                  <a:gd name="T18" fmla="*/ 85 w 126"/>
                  <a:gd name="T19" fmla="*/ 1 h 126"/>
                  <a:gd name="T20" fmla="*/ 58 w 126"/>
                  <a:gd name="T21" fmla="*/ 28 h 126"/>
                  <a:gd name="T22" fmla="*/ 54 w 126"/>
                  <a:gd name="T23" fmla="*/ 38 h 126"/>
                  <a:gd name="T24" fmla="*/ 54 w 126"/>
                  <a:gd name="T25" fmla="*/ 39 h 126"/>
                  <a:gd name="T26" fmla="*/ 56 w 126"/>
                  <a:gd name="T27" fmla="*/ 56 h 126"/>
                  <a:gd name="T28" fmla="*/ 46 w 126"/>
                  <a:gd name="T29" fmla="*/ 66 h 126"/>
                  <a:gd name="T30" fmla="*/ 28 w 126"/>
                  <a:gd name="T31" fmla="*/ 84 h 126"/>
                  <a:gd name="T32" fmla="*/ 27 w 126"/>
                  <a:gd name="T33" fmla="*/ 84 h 126"/>
                  <a:gd name="T34" fmla="*/ 10 w 126"/>
                  <a:gd name="T35" fmla="*/ 102 h 126"/>
                  <a:gd name="T36" fmla="*/ 2 w 126"/>
                  <a:gd name="T37" fmla="*/ 109 h 126"/>
                  <a:gd name="T38" fmla="*/ 1 w 126"/>
                  <a:gd name="T39" fmla="*/ 113 h 126"/>
                  <a:gd name="T40" fmla="*/ 0 w 126"/>
                  <a:gd name="T41" fmla="*/ 119 h 126"/>
                  <a:gd name="T42" fmla="*/ 6 w 126"/>
                  <a:gd name="T43" fmla="*/ 126 h 126"/>
                  <a:gd name="T44" fmla="*/ 6 w 126"/>
                  <a:gd name="T45" fmla="*/ 126 h 126"/>
                  <a:gd name="T46" fmla="*/ 13 w 126"/>
                  <a:gd name="T47" fmla="*/ 125 h 126"/>
                  <a:gd name="T48" fmla="*/ 17 w 126"/>
                  <a:gd name="T49" fmla="*/ 124 h 126"/>
                  <a:gd name="T50" fmla="*/ 71 w 126"/>
                  <a:gd name="T51" fmla="*/ 70 h 126"/>
                  <a:gd name="T52" fmla="*/ 87 w 126"/>
                  <a:gd name="T53" fmla="*/ 71 h 126"/>
                  <a:gd name="T54" fmla="*/ 87 w 126"/>
                  <a:gd name="T55" fmla="*/ 71 h 126"/>
                  <a:gd name="T56" fmla="*/ 88 w 126"/>
                  <a:gd name="T57" fmla="*/ 71 h 126"/>
                  <a:gd name="T58" fmla="*/ 97 w 126"/>
                  <a:gd name="T59" fmla="*/ 67 h 126"/>
                  <a:gd name="T60" fmla="*/ 124 w 126"/>
                  <a:gd name="T61" fmla="*/ 40 h 126"/>
                  <a:gd name="T62" fmla="*/ 123 w 126"/>
                  <a:gd name="T63" fmla="*/ 36 h 126"/>
                  <a:gd name="T64" fmla="*/ 106 w 126"/>
                  <a:gd name="T65" fmla="*/ 3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6" h="126">
                    <a:moveTo>
                      <a:pt x="106" y="34"/>
                    </a:moveTo>
                    <a:cubicBezTo>
                      <a:pt x="112" y="28"/>
                      <a:pt x="112" y="28"/>
                      <a:pt x="112" y="28"/>
                    </a:cubicBezTo>
                    <a:cubicBezTo>
                      <a:pt x="115" y="26"/>
                      <a:pt x="115" y="21"/>
                      <a:pt x="112" y="18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06" y="13"/>
                      <a:pt x="105" y="12"/>
                      <a:pt x="103" y="12"/>
                    </a:cubicBezTo>
                    <a:cubicBezTo>
                      <a:pt x="101" y="12"/>
                      <a:pt x="99" y="13"/>
                      <a:pt x="98" y="14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89" y="1"/>
                      <a:pt x="88" y="0"/>
                      <a:pt x="87" y="0"/>
                    </a:cubicBezTo>
                    <a:cubicBezTo>
                      <a:pt x="86" y="0"/>
                      <a:pt x="86" y="0"/>
                      <a:pt x="85" y="1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5" y="31"/>
                      <a:pt x="54" y="34"/>
                      <a:pt x="54" y="38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46" y="66"/>
                      <a:pt x="46" y="66"/>
                      <a:pt x="46" y="66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27" y="84"/>
                      <a:pt x="27" y="84"/>
                      <a:pt x="27" y="84"/>
                    </a:cubicBezTo>
                    <a:cubicBezTo>
                      <a:pt x="10" y="102"/>
                      <a:pt x="10" y="102"/>
                      <a:pt x="10" y="102"/>
                    </a:cubicBezTo>
                    <a:cubicBezTo>
                      <a:pt x="2" y="109"/>
                      <a:pt x="2" y="109"/>
                      <a:pt x="2" y="109"/>
                    </a:cubicBezTo>
                    <a:cubicBezTo>
                      <a:pt x="1" y="110"/>
                      <a:pt x="1" y="112"/>
                      <a:pt x="1" y="113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3"/>
                      <a:pt x="3" y="126"/>
                      <a:pt x="6" y="126"/>
                    </a:cubicBezTo>
                    <a:cubicBezTo>
                      <a:pt x="6" y="126"/>
                      <a:pt x="6" y="126"/>
                      <a:pt x="6" y="126"/>
                    </a:cubicBezTo>
                    <a:cubicBezTo>
                      <a:pt x="13" y="125"/>
                      <a:pt x="13" y="125"/>
                      <a:pt x="13" y="125"/>
                    </a:cubicBezTo>
                    <a:cubicBezTo>
                      <a:pt x="14" y="125"/>
                      <a:pt x="16" y="125"/>
                      <a:pt x="17" y="124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87" y="71"/>
                      <a:pt x="87" y="71"/>
                      <a:pt x="87" y="71"/>
                    </a:cubicBezTo>
                    <a:cubicBezTo>
                      <a:pt x="87" y="71"/>
                      <a:pt x="87" y="71"/>
                      <a:pt x="87" y="71"/>
                    </a:cubicBezTo>
                    <a:cubicBezTo>
                      <a:pt x="88" y="71"/>
                      <a:pt x="88" y="71"/>
                      <a:pt x="88" y="71"/>
                    </a:cubicBezTo>
                    <a:cubicBezTo>
                      <a:pt x="91" y="71"/>
                      <a:pt x="94" y="70"/>
                      <a:pt x="97" y="67"/>
                    </a:cubicBezTo>
                    <a:cubicBezTo>
                      <a:pt x="124" y="40"/>
                      <a:pt x="124" y="40"/>
                      <a:pt x="124" y="40"/>
                    </a:cubicBezTo>
                    <a:cubicBezTo>
                      <a:pt x="126" y="38"/>
                      <a:pt x="125" y="36"/>
                      <a:pt x="123" y="36"/>
                    </a:cubicBezTo>
                    <a:lnTo>
                      <a:pt x="106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743303" y="1518632"/>
            <a:ext cx="2152632" cy="2967394"/>
            <a:chOff x="743303" y="1518632"/>
            <a:chExt cx="2152632" cy="2967394"/>
          </a:xfrm>
        </p:grpSpPr>
        <p:sp>
          <p:nvSpPr>
            <p:cNvPr id="29" name="任意多边形: 形状 28"/>
            <p:cNvSpPr/>
            <p:nvPr/>
          </p:nvSpPr>
          <p:spPr bwMode="auto">
            <a:xfrm>
              <a:off x="1370040" y="2473269"/>
              <a:ext cx="1525895" cy="1526742"/>
            </a:xfrm>
            <a:custGeom>
              <a:avLst/>
              <a:gdLst>
                <a:gd name="T0" fmla="*/ 0 w 913"/>
                <a:gd name="T1" fmla="*/ 2414 h 2684"/>
                <a:gd name="T2" fmla="*/ 456 w 913"/>
                <a:gd name="T3" fmla="*/ 2684 h 2684"/>
                <a:gd name="T4" fmla="*/ 913 w 913"/>
                <a:gd name="T5" fmla="*/ 2414 h 2684"/>
                <a:gd name="T6" fmla="*/ 913 w 913"/>
                <a:gd name="T7" fmla="*/ 0 h 2684"/>
                <a:gd name="T8" fmla="*/ 0 w 913"/>
                <a:gd name="T9" fmla="*/ 0 h 2684"/>
                <a:gd name="T10" fmla="*/ 0 w 913"/>
                <a:gd name="T11" fmla="*/ 2414 h 2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2684">
                  <a:moveTo>
                    <a:pt x="0" y="2414"/>
                  </a:moveTo>
                  <a:lnTo>
                    <a:pt x="456" y="2684"/>
                  </a:lnTo>
                  <a:lnTo>
                    <a:pt x="913" y="2414"/>
                  </a:lnTo>
                  <a:lnTo>
                    <a:pt x="913" y="0"/>
                  </a:lnTo>
                  <a:lnTo>
                    <a:pt x="0" y="0"/>
                  </a:lnTo>
                  <a:lnTo>
                    <a:pt x="0" y="2414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1370040" y="2473268"/>
              <a:ext cx="1525895" cy="2012758"/>
            </a:xfrm>
            <a:custGeom>
              <a:avLst/>
              <a:gdLst>
                <a:gd name="T0" fmla="*/ 0 w 913"/>
                <a:gd name="T1" fmla="*/ 2414 h 2684"/>
                <a:gd name="T2" fmla="*/ 456 w 913"/>
                <a:gd name="T3" fmla="*/ 2684 h 2684"/>
                <a:gd name="T4" fmla="*/ 913 w 913"/>
                <a:gd name="T5" fmla="*/ 2414 h 2684"/>
                <a:gd name="T6" fmla="*/ 913 w 913"/>
                <a:gd name="T7" fmla="*/ 0 h 2684"/>
                <a:gd name="T8" fmla="*/ 0 w 913"/>
                <a:gd name="T9" fmla="*/ 0 h 2684"/>
                <a:gd name="T10" fmla="*/ 0 w 913"/>
                <a:gd name="T11" fmla="*/ 2414 h 2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2684">
                  <a:moveTo>
                    <a:pt x="0" y="2414"/>
                  </a:moveTo>
                  <a:lnTo>
                    <a:pt x="456" y="2684"/>
                  </a:lnTo>
                  <a:lnTo>
                    <a:pt x="913" y="2414"/>
                  </a:lnTo>
                  <a:lnTo>
                    <a:pt x="913" y="0"/>
                  </a:lnTo>
                  <a:lnTo>
                    <a:pt x="0" y="0"/>
                  </a:lnTo>
                  <a:lnTo>
                    <a:pt x="0" y="24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2571703" y="2470269"/>
              <a:ext cx="324231" cy="216396"/>
            </a:xfrm>
            <a:custGeom>
              <a:avLst/>
              <a:gdLst>
                <a:gd name="T0" fmla="*/ 0 w 194"/>
                <a:gd name="T1" fmla="*/ 148 h 148"/>
                <a:gd name="T2" fmla="*/ 194 w 194"/>
                <a:gd name="T3" fmla="*/ 0 h 148"/>
                <a:gd name="T4" fmla="*/ 0 w 194"/>
                <a:gd name="T5" fmla="*/ 0 h 148"/>
                <a:gd name="T6" fmla="*/ 0 w 194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148">
                  <a:moveTo>
                    <a:pt x="0" y="148"/>
                  </a:moveTo>
                  <a:lnTo>
                    <a:pt x="194" y="0"/>
                  </a:lnTo>
                  <a:lnTo>
                    <a:pt x="0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1370040" y="1518632"/>
              <a:ext cx="1525895" cy="592317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2571703" y="1972000"/>
              <a:ext cx="324231" cy="143982"/>
            </a:xfrm>
            <a:custGeom>
              <a:avLst/>
              <a:gdLst>
                <a:gd name="T0" fmla="*/ 0 w 194"/>
                <a:gd name="T1" fmla="*/ 0 h 147"/>
                <a:gd name="T2" fmla="*/ 194 w 194"/>
                <a:gd name="T3" fmla="*/ 147 h 147"/>
                <a:gd name="T4" fmla="*/ 0 w 194"/>
                <a:gd name="T5" fmla="*/ 147 h 147"/>
                <a:gd name="T6" fmla="*/ 0 w 194"/>
                <a:gd name="T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147">
                  <a:moveTo>
                    <a:pt x="0" y="0"/>
                  </a:moveTo>
                  <a:lnTo>
                    <a:pt x="194" y="147"/>
                  </a:ln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1370040" y="3400907"/>
              <a:ext cx="1525895" cy="505439"/>
            </a:xfrm>
            <a:custGeom>
              <a:avLst/>
              <a:gdLst>
                <a:gd name="T0" fmla="*/ 913 w 913"/>
                <a:gd name="T1" fmla="*/ 0 h 674"/>
                <a:gd name="T2" fmla="*/ 456 w 913"/>
                <a:gd name="T3" fmla="*/ 270 h 674"/>
                <a:gd name="T4" fmla="*/ 0 w 913"/>
                <a:gd name="T5" fmla="*/ 0 h 674"/>
                <a:gd name="T6" fmla="*/ 0 w 913"/>
                <a:gd name="T7" fmla="*/ 404 h 674"/>
                <a:gd name="T8" fmla="*/ 456 w 913"/>
                <a:gd name="T9" fmla="*/ 674 h 674"/>
                <a:gd name="T10" fmla="*/ 913 w 913"/>
                <a:gd name="T11" fmla="*/ 404 h 674"/>
                <a:gd name="T12" fmla="*/ 913 w 913"/>
                <a:gd name="T13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3" h="674">
                  <a:moveTo>
                    <a:pt x="913" y="0"/>
                  </a:moveTo>
                  <a:lnTo>
                    <a:pt x="456" y="270"/>
                  </a:lnTo>
                  <a:lnTo>
                    <a:pt x="0" y="0"/>
                  </a:lnTo>
                  <a:lnTo>
                    <a:pt x="0" y="404"/>
                  </a:lnTo>
                  <a:lnTo>
                    <a:pt x="456" y="674"/>
                  </a:lnTo>
                  <a:lnTo>
                    <a:pt x="913" y="404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 bwMode="auto">
            <a:xfrm>
              <a:off x="743303" y="1972000"/>
              <a:ext cx="1828400" cy="714664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43"/>
            <p:cNvSpPr txBox="1"/>
            <p:nvPr/>
          </p:nvSpPr>
          <p:spPr>
            <a:xfrm>
              <a:off x="1429556" y="1972000"/>
              <a:ext cx="455894" cy="484748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sz="360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9" name="文本框 46"/>
            <p:cNvSpPr txBox="1"/>
            <p:nvPr/>
          </p:nvSpPr>
          <p:spPr>
            <a:xfrm>
              <a:off x="856227" y="2347775"/>
              <a:ext cx="1602552" cy="278147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42" name="文本框 49"/>
            <p:cNvSpPr txBox="1"/>
            <p:nvPr/>
          </p:nvSpPr>
          <p:spPr>
            <a:xfrm>
              <a:off x="1422167" y="2778904"/>
              <a:ext cx="1421642" cy="570713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This section is displayed as a text-typesetting placeholder (theme fonts are recommended)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935887" y="3439581"/>
              <a:ext cx="394200" cy="393725"/>
              <a:chOff x="2386047" y="4907804"/>
              <a:chExt cx="915873" cy="524966"/>
            </a:xfrm>
          </p:grpSpPr>
          <p:sp>
            <p:nvSpPr>
              <p:cNvPr id="8" name="任意多边形: 形状 7"/>
              <p:cNvSpPr/>
              <p:nvPr/>
            </p:nvSpPr>
            <p:spPr bwMode="auto">
              <a:xfrm>
                <a:off x="2386047" y="4907804"/>
                <a:ext cx="915873" cy="524966"/>
              </a:xfrm>
              <a:custGeom>
                <a:avLst/>
                <a:gdLst>
                  <a:gd name="T0" fmla="*/ 272 w 272"/>
                  <a:gd name="T1" fmla="*/ 112 h 270"/>
                  <a:gd name="T2" fmla="*/ 267 w 272"/>
                  <a:gd name="T3" fmla="*/ 93 h 270"/>
                  <a:gd name="T4" fmla="*/ 261 w 272"/>
                  <a:gd name="T5" fmla="*/ 76 h 270"/>
                  <a:gd name="T6" fmla="*/ 251 w 272"/>
                  <a:gd name="T7" fmla="*/ 69 h 270"/>
                  <a:gd name="T8" fmla="*/ 215 w 272"/>
                  <a:gd name="T9" fmla="*/ 61 h 270"/>
                  <a:gd name="T10" fmla="*/ 210 w 272"/>
                  <a:gd name="T11" fmla="*/ 24 h 270"/>
                  <a:gd name="T12" fmla="*/ 204 w 272"/>
                  <a:gd name="T13" fmla="*/ 14 h 270"/>
                  <a:gd name="T14" fmla="*/ 187 w 272"/>
                  <a:gd name="T15" fmla="*/ 6 h 270"/>
                  <a:gd name="T16" fmla="*/ 169 w 272"/>
                  <a:gd name="T17" fmla="*/ 0 h 270"/>
                  <a:gd name="T18" fmla="*/ 161 w 272"/>
                  <a:gd name="T19" fmla="*/ 0 h 270"/>
                  <a:gd name="T20" fmla="*/ 147 w 272"/>
                  <a:gd name="T21" fmla="*/ 27 h 270"/>
                  <a:gd name="T22" fmla="*/ 97 w 272"/>
                  <a:gd name="T23" fmla="*/ 8 h 270"/>
                  <a:gd name="T24" fmla="*/ 87 w 272"/>
                  <a:gd name="T25" fmla="*/ 6 h 270"/>
                  <a:gd name="T26" fmla="*/ 75 w 272"/>
                  <a:gd name="T27" fmla="*/ 11 h 270"/>
                  <a:gd name="T28" fmla="*/ 56 w 272"/>
                  <a:gd name="T29" fmla="*/ 23 h 270"/>
                  <a:gd name="T30" fmla="*/ 48 w 272"/>
                  <a:gd name="T31" fmla="*/ 31 h 270"/>
                  <a:gd name="T32" fmla="*/ 60 w 272"/>
                  <a:gd name="T33" fmla="*/ 58 h 270"/>
                  <a:gd name="T34" fmla="*/ 14 w 272"/>
                  <a:gd name="T35" fmla="*/ 86 h 270"/>
                  <a:gd name="T36" fmla="*/ 6 w 272"/>
                  <a:gd name="T37" fmla="*/ 92 h 270"/>
                  <a:gd name="T38" fmla="*/ 4 w 272"/>
                  <a:gd name="T39" fmla="*/ 102 h 270"/>
                  <a:gd name="T40" fmla="*/ 1 w 272"/>
                  <a:gd name="T41" fmla="*/ 113 h 270"/>
                  <a:gd name="T42" fmla="*/ 0 w 272"/>
                  <a:gd name="T43" fmla="*/ 132 h 270"/>
                  <a:gd name="T44" fmla="*/ 13 w 272"/>
                  <a:gd name="T45" fmla="*/ 144 h 270"/>
                  <a:gd name="T46" fmla="*/ 41 w 272"/>
                  <a:gd name="T47" fmla="*/ 182 h 270"/>
                  <a:gd name="T48" fmla="*/ 23 w 272"/>
                  <a:gd name="T49" fmla="*/ 200 h 270"/>
                  <a:gd name="T50" fmla="*/ 27 w 272"/>
                  <a:gd name="T51" fmla="*/ 215 h 270"/>
                  <a:gd name="T52" fmla="*/ 42 w 272"/>
                  <a:gd name="T53" fmla="*/ 232 h 270"/>
                  <a:gd name="T54" fmla="*/ 57 w 272"/>
                  <a:gd name="T55" fmla="*/ 243 h 270"/>
                  <a:gd name="T56" fmla="*/ 74 w 272"/>
                  <a:gd name="T57" fmla="*/ 231 h 270"/>
                  <a:gd name="T58" fmla="*/ 116 w 272"/>
                  <a:gd name="T59" fmla="*/ 247 h 270"/>
                  <a:gd name="T60" fmla="*/ 126 w 272"/>
                  <a:gd name="T61" fmla="*/ 270 h 270"/>
                  <a:gd name="T62" fmla="*/ 139 w 272"/>
                  <a:gd name="T63" fmla="*/ 270 h 270"/>
                  <a:gd name="T64" fmla="*/ 154 w 272"/>
                  <a:gd name="T65" fmla="*/ 269 h 270"/>
                  <a:gd name="T66" fmla="*/ 165 w 272"/>
                  <a:gd name="T67" fmla="*/ 267 h 270"/>
                  <a:gd name="T68" fmla="*/ 172 w 272"/>
                  <a:gd name="T69" fmla="*/ 264 h 270"/>
                  <a:gd name="T70" fmla="*/ 173 w 272"/>
                  <a:gd name="T71" fmla="*/ 234 h 270"/>
                  <a:gd name="T72" fmla="*/ 227 w 272"/>
                  <a:gd name="T73" fmla="*/ 229 h 270"/>
                  <a:gd name="T74" fmla="*/ 238 w 272"/>
                  <a:gd name="T75" fmla="*/ 226 h 270"/>
                  <a:gd name="T76" fmla="*/ 252 w 272"/>
                  <a:gd name="T77" fmla="*/ 208 h 270"/>
                  <a:gd name="T78" fmla="*/ 259 w 272"/>
                  <a:gd name="T79" fmla="*/ 194 h 270"/>
                  <a:gd name="T80" fmla="*/ 261 w 272"/>
                  <a:gd name="T81" fmla="*/ 187 h 270"/>
                  <a:gd name="T82" fmla="*/ 238 w 272"/>
                  <a:gd name="T83" fmla="*/ 168 h 270"/>
                  <a:gd name="T84" fmla="*/ 268 w 272"/>
                  <a:gd name="T85" fmla="*/ 123 h 270"/>
                  <a:gd name="T86" fmla="*/ 136 w 272"/>
                  <a:gd name="T87" fmla="*/ 225 h 270"/>
                  <a:gd name="T88" fmla="*/ 226 w 272"/>
                  <a:gd name="T89" fmla="*/ 13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2" h="270">
                    <a:moveTo>
                      <a:pt x="272" y="114"/>
                    </a:moveTo>
                    <a:cubicBezTo>
                      <a:pt x="272" y="113"/>
                      <a:pt x="272" y="113"/>
                      <a:pt x="272" y="113"/>
                    </a:cubicBezTo>
                    <a:cubicBezTo>
                      <a:pt x="272" y="113"/>
                      <a:pt x="272" y="113"/>
                      <a:pt x="272" y="112"/>
                    </a:cubicBezTo>
                    <a:cubicBezTo>
                      <a:pt x="272" y="111"/>
                      <a:pt x="271" y="109"/>
                      <a:pt x="271" y="107"/>
                    </a:cubicBezTo>
                    <a:cubicBezTo>
                      <a:pt x="271" y="105"/>
                      <a:pt x="270" y="103"/>
                      <a:pt x="269" y="101"/>
                    </a:cubicBezTo>
                    <a:cubicBezTo>
                      <a:pt x="269" y="98"/>
                      <a:pt x="268" y="96"/>
                      <a:pt x="267" y="93"/>
                    </a:cubicBezTo>
                    <a:cubicBezTo>
                      <a:pt x="267" y="91"/>
                      <a:pt x="266" y="88"/>
                      <a:pt x="265" y="86"/>
                    </a:cubicBezTo>
                    <a:cubicBezTo>
                      <a:pt x="264" y="84"/>
                      <a:pt x="263" y="82"/>
                      <a:pt x="263" y="80"/>
                    </a:cubicBezTo>
                    <a:cubicBezTo>
                      <a:pt x="262" y="78"/>
                      <a:pt x="261" y="77"/>
                      <a:pt x="261" y="76"/>
                    </a:cubicBezTo>
                    <a:cubicBezTo>
                      <a:pt x="260" y="75"/>
                      <a:pt x="260" y="74"/>
                      <a:pt x="260" y="74"/>
                    </a:cubicBezTo>
                    <a:cubicBezTo>
                      <a:pt x="259" y="72"/>
                      <a:pt x="257" y="70"/>
                      <a:pt x="256" y="70"/>
                    </a:cubicBezTo>
                    <a:cubicBezTo>
                      <a:pt x="254" y="69"/>
                      <a:pt x="253" y="68"/>
                      <a:pt x="251" y="69"/>
                    </a:cubicBezTo>
                    <a:cubicBezTo>
                      <a:pt x="251" y="69"/>
                      <a:pt x="248" y="70"/>
                      <a:pt x="243" y="71"/>
                    </a:cubicBezTo>
                    <a:cubicBezTo>
                      <a:pt x="239" y="72"/>
                      <a:pt x="233" y="73"/>
                      <a:pt x="227" y="75"/>
                    </a:cubicBezTo>
                    <a:cubicBezTo>
                      <a:pt x="224" y="70"/>
                      <a:pt x="220" y="65"/>
                      <a:pt x="215" y="61"/>
                    </a:cubicBezTo>
                    <a:cubicBezTo>
                      <a:pt x="211" y="56"/>
                      <a:pt x="207" y="52"/>
                      <a:pt x="202" y="48"/>
                    </a:cubicBezTo>
                    <a:cubicBezTo>
                      <a:pt x="204" y="42"/>
                      <a:pt x="206" y="37"/>
                      <a:pt x="208" y="32"/>
                    </a:cubicBezTo>
                    <a:cubicBezTo>
                      <a:pt x="209" y="28"/>
                      <a:pt x="210" y="24"/>
                      <a:pt x="210" y="24"/>
                    </a:cubicBezTo>
                    <a:cubicBezTo>
                      <a:pt x="211" y="23"/>
                      <a:pt x="211" y="21"/>
                      <a:pt x="210" y="20"/>
                    </a:cubicBezTo>
                    <a:cubicBezTo>
                      <a:pt x="209" y="18"/>
                      <a:pt x="208" y="17"/>
                      <a:pt x="206" y="15"/>
                    </a:cubicBezTo>
                    <a:cubicBezTo>
                      <a:pt x="206" y="15"/>
                      <a:pt x="205" y="15"/>
                      <a:pt x="204" y="14"/>
                    </a:cubicBezTo>
                    <a:cubicBezTo>
                      <a:pt x="203" y="14"/>
                      <a:pt x="202" y="13"/>
                      <a:pt x="200" y="12"/>
                    </a:cubicBezTo>
                    <a:cubicBezTo>
                      <a:pt x="198" y="11"/>
                      <a:pt x="196" y="10"/>
                      <a:pt x="194" y="9"/>
                    </a:cubicBezTo>
                    <a:cubicBezTo>
                      <a:pt x="192" y="8"/>
                      <a:pt x="189" y="7"/>
                      <a:pt x="187" y="6"/>
                    </a:cubicBezTo>
                    <a:cubicBezTo>
                      <a:pt x="184" y="5"/>
                      <a:pt x="182" y="4"/>
                      <a:pt x="180" y="4"/>
                    </a:cubicBezTo>
                    <a:cubicBezTo>
                      <a:pt x="177" y="3"/>
                      <a:pt x="175" y="2"/>
                      <a:pt x="173" y="2"/>
                    </a:cubicBezTo>
                    <a:cubicBezTo>
                      <a:pt x="171" y="1"/>
                      <a:pt x="170" y="1"/>
                      <a:pt x="169" y="0"/>
                    </a:cubicBezTo>
                    <a:cubicBezTo>
                      <a:pt x="168" y="0"/>
                      <a:pt x="168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5" y="0"/>
                      <a:pt x="163" y="0"/>
                      <a:pt x="161" y="0"/>
                    </a:cubicBezTo>
                    <a:cubicBezTo>
                      <a:pt x="159" y="1"/>
                      <a:pt x="158" y="2"/>
                      <a:pt x="158" y="4"/>
                    </a:cubicBezTo>
                    <a:cubicBezTo>
                      <a:pt x="158" y="4"/>
                      <a:pt x="156" y="7"/>
                      <a:pt x="154" y="11"/>
                    </a:cubicBezTo>
                    <a:cubicBezTo>
                      <a:pt x="152" y="15"/>
                      <a:pt x="150" y="21"/>
                      <a:pt x="147" y="27"/>
                    </a:cubicBezTo>
                    <a:cubicBezTo>
                      <a:pt x="135" y="25"/>
                      <a:pt x="123" y="26"/>
                      <a:pt x="111" y="29"/>
                    </a:cubicBezTo>
                    <a:cubicBezTo>
                      <a:pt x="108" y="24"/>
                      <a:pt x="104" y="19"/>
                      <a:pt x="102" y="15"/>
                    </a:cubicBezTo>
                    <a:cubicBezTo>
                      <a:pt x="99" y="11"/>
                      <a:pt x="97" y="8"/>
                      <a:pt x="97" y="8"/>
                    </a:cubicBezTo>
                    <a:cubicBezTo>
                      <a:pt x="97" y="7"/>
                      <a:pt x="95" y="6"/>
                      <a:pt x="93" y="5"/>
                    </a:cubicBezTo>
                    <a:cubicBezTo>
                      <a:pt x="92" y="5"/>
                      <a:pt x="92" y="5"/>
                      <a:pt x="91" y="5"/>
                    </a:cubicBezTo>
                    <a:cubicBezTo>
                      <a:pt x="89" y="5"/>
                      <a:pt x="88" y="5"/>
                      <a:pt x="87" y="6"/>
                    </a:cubicBezTo>
                    <a:cubicBezTo>
                      <a:pt x="87" y="6"/>
                      <a:pt x="87" y="6"/>
                      <a:pt x="86" y="6"/>
                    </a:cubicBezTo>
                    <a:cubicBezTo>
                      <a:pt x="85" y="7"/>
                      <a:pt x="83" y="8"/>
                      <a:pt x="81" y="8"/>
                    </a:cubicBezTo>
                    <a:cubicBezTo>
                      <a:pt x="80" y="9"/>
                      <a:pt x="77" y="10"/>
                      <a:pt x="75" y="11"/>
                    </a:cubicBezTo>
                    <a:cubicBezTo>
                      <a:pt x="74" y="12"/>
                      <a:pt x="73" y="12"/>
                      <a:pt x="72" y="13"/>
                    </a:cubicBezTo>
                    <a:cubicBezTo>
                      <a:pt x="71" y="14"/>
                      <a:pt x="70" y="14"/>
                      <a:pt x="69" y="15"/>
                    </a:cubicBezTo>
                    <a:cubicBezTo>
                      <a:pt x="64" y="17"/>
                      <a:pt x="60" y="20"/>
                      <a:pt x="56" y="23"/>
                    </a:cubicBezTo>
                    <a:cubicBezTo>
                      <a:pt x="55" y="24"/>
                      <a:pt x="54" y="25"/>
                      <a:pt x="53" y="26"/>
                    </a:cubicBezTo>
                    <a:cubicBezTo>
                      <a:pt x="52" y="26"/>
                      <a:pt x="51" y="27"/>
                      <a:pt x="51" y="27"/>
                    </a:cubicBezTo>
                    <a:cubicBezTo>
                      <a:pt x="50" y="28"/>
                      <a:pt x="48" y="30"/>
                      <a:pt x="48" y="31"/>
                    </a:cubicBezTo>
                    <a:cubicBezTo>
                      <a:pt x="47" y="33"/>
                      <a:pt x="47" y="35"/>
                      <a:pt x="48" y="36"/>
                    </a:cubicBezTo>
                    <a:cubicBezTo>
                      <a:pt x="48" y="36"/>
                      <a:pt x="50" y="39"/>
                      <a:pt x="52" y="43"/>
                    </a:cubicBezTo>
                    <a:cubicBezTo>
                      <a:pt x="54" y="48"/>
                      <a:pt x="57" y="53"/>
                      <a:pt x="60" y="58"/>
                    </a:cubicBezTo>
                    <a:cubicBezTo>
                      <a:pt x="51" y="68"/>
                      <a:pt x="44" y="78"/>
                      <a:pt x="39" y="89"/>
                    </a:cubicBezTo>
                    <a:cubicBezTo>
                      <a:pt x="33" y="88"/>
                      <a:pt x="27" y="87"/>
                      <a:pt x="22" y="87"/>
                    </a:cubicBezTo>
                    <a:cubicBezTo>
                      <a:pt x="17" y="86"/>
                      <a:pt x="14" y="86"/>
                      <a:pt x="14" y="86"/>
                    </a:cubicBezTo>
                    <a:cubicBezTo>
                      <a:pt x="12" y="86"/>
                      <a:pt x="11" y="86"/>
                      <a:pt x="9" y="87"/>
                    </a:cubicBezTo>
                    <a:cubicBezTo>
                      <a:pt x="9" y="88"/>
                      <a:pt x="8" y="89"/>
                      <a:pt x="8" y="90"/>
                    </a:cubicBezTo>
                    <a:cubicBezTo>
                      <a:pt x="7" y="90"/>
                      <a:pt x="7" y="91"/>
                      <a:pt x="6" y="92"/>
                    </a:cubicBezTo>
                    <a:cubicBezTo>
                      <a:pt x="6" y="92"/>
                      <a:pt x="6" y="93"/>
                      <a:pt x="6" y="94"/>
                    </a:cubicBezTo>
                    <a:cubicBezTo>
                      <a:pt x="5" y="95"/>
                      <a:pt x="5" y="97"/>
                      <a:pt x="4" y="99"/>
                    </a:cubicBezTo>
                    <a:cubicBezTo>
                      <a:pt x="4" y="100"/>
                      <a:pt x="4" y="101"/>
                      <a:pt x="4" y="102"/>
                    </a:cubicBezTo>
                    <a:cubicBezTo>
                      <a:pt x="3" y="103"/>
                      <a:pt x="3" y="104"/>
                      <a:pt x="3" y="105"/>
                    </a:cubicBezTo>
                    <a:cubicBezTo>
                      <a:pt x="3" y="106"/>
                      <a:pt x="2" y="108"/>
                      <a:pt x="2" y="109"/>
                    </a:cubicBezTo>
                    <a:cubicBezTo>
                      <a:pt x="2" y="110"/>
                      <a:pt x="2" y="111"/>
                      <a:pt x="1" y="113"/>
                    </a:cubicBezTo>
                    <a:cubicBezTo>
                      <a:pt x="1" y="115"/>
                      <a:pt x="1" y="118"/>
                      <a:pt x="1" y="120"/>
                    </a:cubicBezTo>
                    <a:cubicBezTo>
                      <a:pt x="0" y="123"/>
                      <a:pt x="0" y="125"/>
                      <a:pt x="0" y="127"/>
                    </a:cubicBezTo>
                    <a:cubicBezTo>
                      <a:pt x="0" y="129"/>
                      <a:pt x="0" y="131"/>
                      <a:pt x="0" y="132"/>
                    </a:cubicBezTo>
                    <a:cubicBezTo>
                      <a:pt x="0" y="133"/>
                      <a:pt x="0" y="134"/>
                      <a:pt x="0" y="134"/>
                    </a:cubicBezTo>
                    <a:cubicBezTo>
                      <a:pt x="0" y="138"/>
                      <a:pt x="2" y="142"/>
                      <a:pt x="5" y="142"/>
                    </a:cubicBezTo>
                    <a:cubicBezTo>
                      <a:pt x="5" y="142"/>
                      <a:pt x="9" y="143"/>
                      <a:pt x="13" y="144"/>
                    </a:cubicBezTo>
                    <a:cubicBezTo>
                      <a:pt x="16" y="144"/>
                      <a:pt x="18" y="145"/>
                      <a:pt x="21" y="145"/>
                    </a:cubicBezTo>
                    <a:cubicBezTo>
                      <a:pt x="24" y="146"/>
                      <a:pt x="27" y="146"/>
                      <a:pt x="30" y="147"/>
                    </a:cubicBezTo>
                    <a:cubicBezTo>
                      <a:pt x="32" y="159"/>
                      <a:pt x="35" y="171"/>
                      <a:pt x="41" y="182"/>
                    </a:cubicBezTo>
                    <a:cubicBezTo>
                      <a:pt x="39" y="184"/>
                      <a:pt x="37" y="186"/>
                      <a:pt x="34" y="188"/>
                    </a:cubicBezTo>
                    <a:cubicBezTo>
                      <a:pt x="32" y="190"/>
                      <a:pt x="30" y="192"/>
                      <a:pt x="29" y="194"/>
                    </a:cubicBezTo>
                    <a:cubicBezTo>
                      <a:pt x="25" y="197"/>
                      <a:pt x="23" y="200"/>
                      <a:pt x="23" y="200"/>
                    </a:cubicBezTo>
                    <a:cubicBezTo>
                      <a:pt x="22" y="201"/>
                      <a:pt x="21" y="202"/>
                      <a:pt x="21" y="204"/>
                    </a:cubicBezTo>
                    <a:cubicBezTo>
                      <a:pt x="21" y="206"/>
                      <a:pt x="22" y="208"/>
                      <a:pt x="23" y="210"/>
                    </a:cubicBezTo>
                    <a:cubicBezTo>
                      <a:pt x="23" y="210"/>
                      <a:pt x="25" y="212"/>
                      <a:pt x="27" y="215"/>
                    </a:cubicBezTo>
                    <a:cubicBezTo>
                      <a:pt x="28" y="217"/>
                      <a:pt x="30" y="219"/>
                      <a:pt x="31" y="220"/>
                    </a:cubicBezTo>
                    <a:cubicBezTo>
                      <a:pt x="33" y="222"/>
                      <a:pt x="34" y="224"/>
                      <a:pt x="36" y="226"/>
                    </a:cubicBezTo>
                    <a:cubicBezTo>
                      <a:pt x="38" y="228"/>
                      <a:pt x="40" y="230"/>
                      <a:pt x="42" y="232"/>
                    </a:cubicBezTo>
                    <a:cubicBezTo>
                      <a:pt x="43" y="233"/>
                      <a:pt x="45" y="235"/>
                      <a:pt x="46" y="236"/>
                    </a:cubicBezTo>
                    <a:cubicBezTo>
                      <a:pt x="49" y="239"/>
                      <a:pt x="51" y="240"/>
                      <a:pt x="51" y="240"/>
                    </a:cubicBezTo>
                    <a:cubicBezTo>
                      <a:pt x="53" y="242"/>
                      <a:pt x="55" y="243"/>
                      <a:pt x="57" y="243"/>
                    </a:cubicBezTo>
                    <a:cubicBezTo>
                      <a:pt x="59" y="243"/>
                      <a:pt x="60" y="242"/>
                      <a:pt x="61" y="241"/>
                    </a:cubicBezTo>
                    <a:cubicBezTo>
                      <a:pt x="61" y="241"/>
                      <a:pt x="64" y="239"/>
                      <a:pt x="68" y="236"/>
                    </a:cubicBezTo>
                    <a:cubicBezTo>
                      <a:pt x="70" y="235"/>
                      <a:pt x="72" y="233"/>
                      <a:pt x="74" y="231"/>
                    </a:cubicBezTo>
                    <a:cubicBezTo>
                      <a:pt x="76" y="229"/>
                      <a:pt x="78" y="227"/>
                      <a:pt x="81" y="225"/>
                    </a:cubicBezTo>
                    <a:cubicBezTo>
                      <a:pt x="91" y="232"/>
                      <a:pt x="103" y="236"/>
                      <a:pt x="115" y="239"/>
                    </a:cubicBezTo>
                    <a:cubicBezTo>
                      <a:pt x="115" y="242"/>
                      <a:pt x="115" y="245"/>
                      <a:pt x="116" y="247"/>
                    </a:cubicBezTo>
                    <a:cubicBezTo>
                      <a:pt x="116" y="250"/>
                      <a:pt x="116" y="253"/>
                      <a:pt x="117" y="256"/>
                    </a:cubicBezTo>
                    <a:cubicBezTo>
                      <a:pt x="117" y="260"/>
                      <a:pt x="118" y="264"/>
                      <a:pt x="118" y="264"/>
                    </a:cubicBezTo>
                    <a:cubicBezTo>
                      <a:pt x="118" y="267"/>
                      <a:pt x="121" y="269"/>
                      <a:pt x="126" y="270"/>
                    </a:cubicBezTo>
                    <a:cubicBezTo>
                      <a:pt x="126" y="270"/>
                      <a:pt x="126" y="270"/>
                      <a:pt x="127" y="270"/>
                    </a:cubicBezTo>
                    <a:cubicBezTo>
                      <a:pt x="129" y="270"/>
                      <a:pt x="130" y="270"/>
                      <a:pt x="132" y="270"/>
                    </a:cubicBezTo>
                    <a:cubicBezTo>
                      <a:pt x="134" y="270"/>
                      <a:pt x="136" y="270"/>
                      <a:pt x="139" y="270"/>
                    </a:cubicBezTo>
                    <a:cubicBezTo>
                      <a:pt x="141" y="270"/>
                      <a:pt x="144" y="270"/>
                      <a:pt x="146" y="270"/>
                    </a:cubicBezTo>
                    <a:cubicBezTo>
                      <a:pt x="148" y="270"/>
                      <a:pt x="149" y="270"/>
                      <a:pt x="150" y="269"/>
                    </a:cubicBezTo>
                    <a:cubicBezTo>
                      <a:pt x="152" y="269"/>
                      <a:pt x="153" y="269"/>
                      <a:pt x="154" y="269"/>
                    </a:cubicBezTo>
                    <a:cubicBezTo>
                      <a:pt x="155" y="269"/>
                      <a:pt x="157" y="269"/>
                      <a:pt x="158" y="269"/>
                    </a:cubicBezTo>
                    <a:cubicBezTo>
                      <a:pt x="159" y="268"/>
                      <a:pt x="160" y="268"/>
                      <a:pt x="161" y="268"/>
                    </a:cubicBezTo>
                    <a:cubicBezTo>
                      <a:pt x="163" y="268"/>
                      <a:pt x="164" y="267"/>
                      <a:pt x="165" y="267"/>
                    </a:cubicBezTo>
                    <a:cubicBezTo>
                      <a:pt x="167" y="267"/>
                      <a:pt x="167" y="267"/>
                      <a:pt x="167" y="267"/>
                    </a:cubicBezTo>
                    <a:cubicBezTo>
                      <a:pt x="168" y="266"/>
                      <a:pt x="169" y="266"/>
                      <a:pt x="170" y="266"/>
                    </a:cubicBezTo>
                    <a:cubicBezTo>
                      <a:pt x="171" y="265"/>
                      <a:pt x="172" y="265"/>
                      <a:pt x="172" y="264"/>
                    </a:cubicBezTo>
                    <a:cubicBezTo>
                      <a:pt x="174" y="263"/>
                      <a:pt x="174" y="261"/>
                      <a:pt x="174" y="259"/>
                    </a:cubicBezTo>
                    <a:cubicBezTo>
                      <a:pt x="174" y="259"/>
                      <a:pt x="174" y="256"/>
                      <a:pt x="174" y="251"/>
                    </a:cubicBezTo>
                    <a:cubicBezTo>
                      <a:pt x="174" y="247"/>
                      <a:pt x="174" y="241"/>
                      <a:pt x="173" y="234"/>
                    </a:cubicBezTo>
                    <a:cubicBezTo>
                      <a:pt x="185" y="230"/>
                      <a:pt x="196" y="224"/>
                      <a:pt x="205" y="216"/>
                    </a:cubicBezTo>
                    <a:cubicBezTo>
                      <a:pt x="210" y="219"/>
                      <a:pt x="216" y="223"/>
                      <a:pt x="220" y="225"/>
                    </a:cubicBezTo>
                    <a:cubicBezTo>
                      <a:pt x="224" y="228"/>
                      <a:pt x="227" y="229"/>
                      <a:pt x="227" y="229"/>
                    </a:cubicBezTo>
                    <a:cubicBezTo>
                      <a:pt x="228" y="230"/>
                      <a:pt x="229" y="230"/>
                      <a:pt x="231" y="230"/>
                    </a:cubicBezTo>
                    <a:cubicBezTo>
                      <a:pt x="233" y="230"/>
                      <a:pt x="235" y="229"/>
                      <a:pt x="236" y="227"/>
                    </a:cubicBezTo>
                    <a:cubicBezTo>
                      <a:pt x="236" y="227"/>
                      <a:pt x="237" y="227"/>
                      <a:pt x="238" y="226"/>
                    </a:cubicBezTo>
                    <a:cubicBezTo>
                      <a:pt x="238" y="225"/>
                      <a:pt x="239" y="224"/>
                      <a:pt x="241" y="222"/>
                    </a:cubicBezTo>
                    <a:cubicBezTo>
                      <a:pt x="243" y="219"/>
                      <a:pt x="246" y="215"/>
                      <a:pt x="249" y="211"/>
                    </a:cubicBezTo>
                    <a:cubicBezTo>
                      <a:pt x="250" y="210"/>
                      <a:pt x="251" y="209"/>
                      <a:pt x="252" y="208"/>
                    </a:cubicBezTo>
                    <a:cubicBezTo>
                      <a:pt x="252" y="206"/>
                      <a:pt x="253" y="205"/>
                      <a:pt x="254" y="204"/>
                    </a:cubicBezTo>
                    <a:cubicBezTo>
                      <a:pt x="255" y="202"/>
                      <a:pt x="256" y="200"/>
                      <a:pt x="257" y="198"/>
                    </a:cubicBezTo>
                    <a:cubicBezTo>
                      <a:pt x="258" y="197"/>
                      <a:pt x="259" y="195"/>
                      <a:pt x="259" y="194"/>
                    </a:cubicBezTo>
                    <a:cubicBezTo>
                      <a:pt x="260" y="193"/>
                      <a:pt x="260" y="193"/>
                      <a:pt x="260" y="193"/>
                    </a:cubicBezTo>
                    <a:cubicBezTo>
                      <a:pt x="260" y="192"/>
                      <a:pt x="261" y="191"/>
                      <a:pt x="261" y="190"/>
                    </a:cubicBezTo>
                    <a:cubicBezTo>
                      <a:pt x="261" y="189"/>
                      <a:pt x="261" y="188"/>
                      <a:pt x="261" y="187"/>
                    </a:cubicBezTo>
                    <a:cubicBezTo>
                      <a:pt x="261" y="185"/>
                      <a:pt x="260" y="184"/>
                      <a:pt x="259" y="183"/>
                    </a:cubicBezTo>
                    <a:cubicBezTo>
                      <a:pt x="259" y="183"/>
                      <a:pt x="256" y="181"/>
                      <a:pt x="252" y="178"/>
                    </a:cubicBezTo>
                    <a:cubicBezTo>
                      <a:pt x="248" y="175"/>
                      <a:pt x="244" y="171"/>
                      <a:pt x="238" y="168"/>
                    </a:cubicBezTo>
                    <a:cubicBezTo>
                      <a:pt x="242" y="156"/>
                      <a:pt x="244" y="144"/>
                      <a:pt x="244" y="131"/>
                    </a:cubicBezTo>
                    <a:cubicBezTo>
                      <a:pt x="250" y="129"/>
                      <a:pt x="256" y="127"/>
                      <a:pt x="260" y="126"/>
                    </a:cubicBezTo>
                    <a:cubicBezTo>
                      <a:pt x="265" y="124"/>
                      <a:pt x="268" y="123"/>
                      <a:pt x="268" y="123"/>
                    </a:cubicBezTo>
                    <a:cubicBezTo>
                      <a:pt x="269" y="123"/>
                      <a:pt x="270" y="121"/>
                      <a:pt x="271" y="120"/>
                    </a:cubicBezTo>
                    <a:cubicBezTo>
                      <a:pt x="272" y="118"/>
                      <a:pt x="272" y="116"/>
                      <a:pt x="272" y="114"/>
                    </a:cubicBezTo>
                    <a:close/>
                    <a:moveTo>
                      <a:pt x="136" y="225"/>
                    </a:moveTo>
                    <a:cubicBezTo>
                      <a:pt x="86" y="225"/>
                      <a:pt x="46" y="185"/>
                      <a:pt x="46" y="135"/>
                    </a:cubicBezTo>
                    <a:cubicBezTo>
                      <a:pt x="46" y="85"/>
                      <a:pt x="86" y="45"/>
                      <a:pt x="136" y="45"/>
                    </a:cubicBezTo>
                    <a:cubicBezTo>
                      <a:pt x="186" y="45"/>
                      <a:pt x="226" y="85"/>
                      <a:pt x="226" y="135"/>
                    </a:cubicBezTo>
                    <a:cubicBezTo>
                      <a:pt x="226" y="185"/>
                      <a:pt x="186" y="225"/>
                      <a:pt x="136" y="2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 bwMode="auto">
              <a:xfrm>
                <a:off x="2593289" y="5026470"/>
                <a:ext cx="499162" cy="287635"/>
              </a:xfrm>
              <a:custGeom>
                <a:avLst/>
                <a:gdLst>
                  <a:gd name="T0" fmla="*/ 140 w 148"/>
                  <a:gd name="T1" fmla="*/ 74 h 148"/>
                  <a:gd name="T2" fmla="*/ 132 w 148"/>
                  <a:gd name="T3" fmla="*/ 74 h 148"/>
                  <a:gd name="T4" fmla="*/ 115 w 148"/>
                  <a:gd name="T5" fmla="*/ 115 h 148"/>
                  <a:gd name="T6" fmla="*/ 74 w 148"/>
                  <a:gd name="T7" fmla="*/ 132 h 148"/>
                  <a:gd name="T8" fmla="*/ 33 w 148"/>
                  <a:gd name="T9" fmla="*/ 115 h 148"/>
                  <a:gd name="T10" fmla="*/ 16 w 148"/>
                  <a:gd name="T11" fmla="*/ 74 h 148"/>
                  <a:gd name="T12" fmla="*/ 33 w 148"/>
                  <a:gd name="T13" fmla="*/ 33 h 148"/>
                  <a:gd name="T14" fmla="*/ 74 w 148"/>
                  <a:gd name="T15" fmla="*/ 16 h 148"/>
                  <a:gd name="T16" fmla="*/ 115 w 148"/>
                  <a:gd name="T17" fmla="*/ 33 h 148"/>
                  <a:gd name="T18" fmla="*/ 132 w 148"/>
                  <a:gd name="T19" fmla="*/ 74 h 148"/>
                  <a:gd name="T20" fmla="*/ 140 w 148"/>
                  <a:gd name="T21" fmla="*/ 74 h 148"/>
                  <a:gd name="T22" fmla="*/ 148 w 148"/>
                  <a:gd name="T23" fmla="*/ 74 h 148"/>
                  <a:gd name="T24" fmla="*/ 74 w 148"/>
                  <a:gd name="T25" fmla="*/ 0 h 148"/>
                  <a:gd name="T26" fmla="*/ 0 w 148"/>
                  <a:gd name="T27" fmla="*/ 74 h 148"/>
                  <a:gd name="T28" fmla="*/ 74 w 148"/>
                  <a:gd name="T29" fmla="*/ 148 h 148"/>
                  <a:gd name="T30" fmla="*/ 148 w 148"/>
                  <a:gd name="T31" fmla="*/ 74 h 148"/>
                  <a:gd name="T32" fmla="*/ 140 w 148"/>
                  <a:gd name="T33" fmla="*/ 7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8" h="148">
                    <a:moveTo>
                      <a:pt x="140" y="74"/>
                    </a:moveTo>
                    <a:cubicBezTo>
                      <a:pt x="132" y="74"/>
                      <a:pt x="132" y="74"/>
                      <a:pt x="132" y="74"/>
                    </a:cubicBezTo>
                    <a:cubicBezTo>
                      <a:pt x="132" y="90"/>
                      <a:pt x="125" y="104"/>
                      <a:pt x="115" y="115"/>
                    </a:cubicBezTo>
                    <a:cubicBezTo>
                      <a:pt x="104" y="125"/>
                      <a:pt x="90" y="132"/>
                      <a:pt x="74" y="132"/>
                    </a:cubicBezTo>
                    <a:cubicBezTo>
                      <a:pt x="58" y="132"/>
                      <a:pt x="44" y="125"/>
                      <a:pt x="33" y="115"/>
                    </a:cubicBezTo>
                    <a:cubicBezTo>
                      <a:pt x="23" y="104"/>
                      <a:pt x="16" y="90"/>
                      <a:pt x="16" y="74"/>
                    </a:cubicBezTo>
                    <a:cubicBezTo>
                      <a:pt x="16" y="58"/>
                      <a:pt x="23" y="44"/>
                      <a:pt x="33" y="33"/>
                    </a:cubicBezTo>
                    <a:cubicBezTo>
                      <a:pt x="44" y="23"/>
                      <a:pt x="58" y="16"/>
                      <a:pt x="74" y="16"/>
                    </a:cubicBezTo>
                    <a:cubicBezTo>
                      <a:pt x="90" y="16"/>
                      <a:pt x="104" y="23"/>
                      <a:pt x="115" y="33"/>
                    </a:cubicBezTo>
                    <a:cubicBezTo>
                      <a:pt x="125" y="44"/>
                      <a:pt x="132" y="58"/>
                      <a:pt x="132" y="74"/>
                    </a:cubicBezTo>
                    <a:cubicBezTo>
                      <a:pt x="140" y="74"/>
                      <a:pt x="140" y="74"/>
                      <a:pt x="140" y="74"/>
                    </a:cubicBezTo>
                    <a:cubicBezTo>
                      <a:pt x="148" y="74"/>
                      <a:pt x="148" y="74"/>
                      <a:pt x="148" y="74"/>
                    </a:cubicBezTo>
                    <a:cubicBezTo>
                      <a:pt x="148" y="33"/>
                      <a:pt x="11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15" y="148"/>
                      <a:pt x="148" y="115"/>
                      <a:pt x="148" y="74"/>
                    </a:cubicBezTo>
                    <a:lnTo>
                      <a:pt x="140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Title 1"/>
          <p:cNvSpPr txBox="1"/>
          <p:nvPr/>
        </p:nvSpPr>
        <p:spPr>
          <a:xfrm>
            <a:off x="611560" y="175643"/>
            <a:ext cx="288032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Enter Title content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b="4377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699792" y="1659216"/>
            <a:ext cx="3656940" cy="1825068"/>
          </a:xfrm>
          <a:prstGeom prst="rect">
            <a:avLst/>
          </a:prstGeom>
          <a:noFill/>
          <a:ln w="38100">
            <a:solidFill>
              <a:srgbClr val="573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71"/>
          <p:cNvSpPr txBox="1"/>
          <p:nvPr/>
        </p:nvSpPr>
        <p:spPr>
          <a:xfrm>
            <a:off x="4077519" y="26843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573579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Title</a:t>
            </a:r>
          </a:p>
        </p:txBody>
      </p:sp>
      <p:sp>
        <p:nvSpPr>
          <p:cNvPr id="11" name="矩形 10"/>
          <p:cNvSpPr/>
          <p:nvPr/>
        </p:nvSpPr>
        <p:spPr>
          <a:xfrm>
            <a:off x="4046322" y="1716244"/>
            <a:ext cx="35500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spc="300" dirty="0">
                <a:solidFill>
                  <a:srgbClr val="573579"/>
                </a:solidFill>
                <a:latin typeface="Bernard MT Condensed" pitchFamily="18" charset="0"/>
                <a:ea typeface="DFTongTong-B5" panose="02010609010101010101" pitchFamily="49" charset="-120"/>
                <a:cs typeface="Adobe Arabic" panose="02040503050201020203" pitchFamily="18" charset="-78"/>
                <a:sym typeface="微软雅黑" pitchFamily="34" charset="-122"/>
              </a:rPr>
              <a:t>03</a:t>
            </a:r>
            <a:endParaRPr lang="zh-CN" altLang="en-US" sz="6600" b="1" spc="300" dirty="0">
              <a:solidFill>
                <a:srgbClr val="573579"/>
              </a:solidFill>
              <a:latin typeface="Bernard MT Condensed" pitchFamily="18" charset="0"/>
              <a:ea typeface="DFTongTong-B5" panose="02010609010101010101" pitchFamily="49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913738" y="1217305"/>
            <a:ext cx="2059096" cy="2868920"/>
            <a:chOff x="913738" y="1217305"/>
            <a:chExt cx="2059096" cy="2868920"/>
          </a:xfrm>
        </p:grpSpPr>
        <p:grpSp>
          <p:nvGrpSpPr>
            <p:cNvPr id="4" name="Group 1"/>
            <p:cNvGrpSpPr/>
            <p:nvPr/>
          </p:nvGrpSpPr>
          <p:grpSpPr>
            <a:xfrm>
              <a:off x="1028563" y="3150778"/>
              <a:ext cx="1769745" cy="935447"/>
              <a:chOff x="972271" y="4640580"/>
              <a:chExt cx="2559011" cy="1352635"/>
            </a:xfrm>
          </p:grpSpPr>
          <p:sp>
            <p:nvSpPr>
              <p:cNvPr id="57" name="TextBox 5"/>
              <p:cNvSpPr txBox="1"/>
              <p:nvPr/>
            </p:nvSpPr>
            <p:spPr bwMode="auto">
              <a:xfrm>
                <a:off x="1043004" y="4640580"/>
                <a:ext cx="2417546" cy="2769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600" b="1" dirty="0">
                    <a:solidFill>
                      <a:schemeClr val="accent1"/>
                    </a:solidFill>
                  </a:rPr>
                  <a:t>Title</a:t>
                </a:r>
              </a:p>
            </p:txBody>
          </p:sp>
          <p:sp>
            <p:nvSpPr>
              <p:cNvPr id="58" name="TextBox 6"/>
              <p:cNvSpPr txBox="1"/>
              <p:nvPr/>
            </p:nvSpPr>
            <p:spPr bwMode="auto">
              <a:xfrm>
                <a:off x="972271" y="4917579"/>
                <a:ext cx="2559011" cy="107563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800" dirty="0">
                    <a:solidFill>
                      <a:schemeClr val="tx1"/>
                    </a:solidFill>
                  </a:rPr>
                  <a:t>This section is displayed as a text-typesetting placeholder</a:t>
                </a:r>
                <a:br>
                  <a:rPr lang="zh-CN" altLang="en-US" sz="800" dirty="0">
                    <a:solidFill>
                      <a:schemeClr val="tx1"/>
                    </a:solidFill>
                  </a:rPr>
                </a:br>
                <a:r>
                  <a:rPr lang="zh-CN" altLang="en-US" sz="800" dirty="0">
                    <a:solidFill>
                      <a:schemeClr val="tx1"/>
                    </a:solidFill>
                  </a:rPr>
                  <a:t>(It is recommended to use theme Fonts)</a:t>
                </a:r>
              </a:p>
            </p:txBody>
          </p:sp>
        </p:grpSp>
        <p:grpSp>
          <p:nvGrpSpPr>
            <p:cNvPr id="5" name="Group 7"/>
            <p:cNvGrpSpPr/>
            <p:nvPr/>
          </p:nvGrpSpPr>
          <p:grpSpPr>
            <a:xfrm>
              <a:off x="913738" y="1217305"/>
              <a:ext cx="2059096" cy="1775082"/>
              <a:chOff x="806236" y="1844824"/>
              <a:chExt cx="2977406" cy="2566727"/>
            </a:xfrm>
          </p:grpSpPr>
          <p:sp>
            <p:nvSpPr>
              <p:cNvPr id="48" name="Hexagon 12"/>
              <p:cNvSpPr/>
              <p:nvPr/>
            </p:nvSpPr>
            <p:spPr>
              <a:xfrm>
                <a:off x="806236" y="1844824"/>
                <a:ext cx="2977406" cy="2566727"/>
              </a:xfrm>
              <a:prstGeom prst="hexagon">
                <a:avLst>
                  <a:gd name="adj" fmla="val 28930"/>
                  <a:gd name="vf" fmla="val 115470"/>
                </a:avLst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</a:endParaRPr>
              </a:p>
            </p:txBody>
          </p:sp>
          <p:grpSp>
            <p:nvGrpSpPr>
              <p:cNvPr id="49" name="Group 16"/>
              <p:cNvGrpSpPr/>
              <p:nvPr/>
            </p:nvGrpSpPr>
            <p:grpSpPr>
              <a:xfrm>
                <a:off x="1957634" y="2307234"/>
                <a:ext cx="674611" cy="1064681"/>
                <a:chOff x="-3248025" y="803275"/>
                <a:chExt cx="669925" cy="1057275"/>
              </a:xfrm>
              <a:solidFill>
                <a:schemeClr val="bg1"/>
              </a:solidFill>
            </p:grpSpPr>
            <p:sp>
              <p:nvSpPr>
                <p:cNvPr id="51" name="Freeform: Shape 39"/>
                <p:cNvSpPr/>
                <p:nvPr/>
              </p:nvSpPr>
              <p:spPr bwMode="auto">
                <a:xfrm>
                  <a:off x="-2940050" y="1489075"/>
                  <a:ext cx="361950" cy="53975"/>
                </a:xfrm>
                <a:custGeom>
                  <a:avLst/>
                  <a:gdLst>
                    <a:gd name="T0" fmla="*/ 228 w 228"/>
                    <a:gd name="T1" fmla="*/ 24 h 34"/>
                    <a:gd name="T2" fmla="*/ 228 w 228"/>
                    <a:gd name="T3" fmla="*/ 24 h 34"/>
                    <a:gd name="T4" fmla="*/ 228 w 228"/>
                    <a:gd name="T5" fmla="*/ 28 h 34"/>
                    <a:gd name="T6" fmla="*/ 224 w 228"/>
                    <a:gd name="T7" fmla="*/ 32 h 34"/>
                    <a:gd name="T8" fmla="*/ 222 w 228"/>
                    <a:gd name="T9" fmla="*/ 34 h 34"/>
                    <a:gd name="T10" fmla="*/ 218 w 228"/>
                    <a:gd name="T11" fmla="*/ 34 h 34"/>
                    <a:gd name="T12" fmla="*/ 12 w 228"/>
                    <a:gd name="T13" fmla="*/ 34 h 34"/>
                    <a:gd name="T14" fmla="*/ 12 w 228"/>
                    <a:gd name="T15" fmla="*/ 34 h 34"/>
                    <a:gd name="T16" fmla="*/ 8 w 228"/>
                    <a:gd name="T17" fmla="*/ 34 h 34"/>
                    <a:gd name="T18" fmla="*/ 4 w 228"/>
                    <a:gd name="T19" fmla="*/ 32 h 34"/>
                    <a:gd name="T20" fmla="*/ 2 w 228"/>
                    <a:gd name="T21" fmla="*/ 28 h 34"/>
                    <a:gd name="T22" fmla="*/ 0 w 228"/>
                    <a:gd name="T23" fmla="*/ 24 h 34"/>
                    <a:gd name="T24" fmla="*/ 0 w 228"/>
                    <a:gd name="T25" fmla="*/ 10 h 34"/>
                    <a:gd name="T26" fmla="*/ 0 w 228"/>
                    <a:gd name="T27" fmla="*/ 10 h 34"/>
                    <a:gd name="T28" fmla="*/ 2 w 228"/>
                    <a:gd name="T29" fmla="*/ 6 h 34"/>
                    <a:gd name="T30" fmla="*/ 4 w 228"/>
                    <a:gd name="T31" fmla="*/ 2 h 34"/>
                    <a:gd name="T32" fmla="*/ 8 w 228"/>
                    <a:gd name="T33" fmla="*/ 0 h 34"/>
                    <a:gd name="T34" fmla="*/ 12 w 228"/>
                    <a:gd name="T35" fmla="*/ 0 h 34"/>
                    <a:gd name="T36" fmla="*/ 218 w 228"/>
                    <a:gd name="T37" fmla="*/ 0 h 34"/>
                    <a:gd name="T38" fmla="*/ 218 w 228"/>
                    <a:gd name="T39" fmla="*/ 0 h 34"/>
                    <a:gd name="T40" fmla="*/ 222 w 228"/>
                    <a:gd name="T41" fmla="*/ 0 h 34"/>
                    <a:gd name="T42" fmla="*/ 224 w 228"/>
                    <a:gd name="T43" fmla="*/ 2 h 34"/>
                    <a:gd name="T44" fmla="*/ 228 w 228"/>
                    <a:gd name="T45" fmla="*/ 6 h 34"/>
                    <a:gd name="T46" fmla="*/ 228 w 228"/>
                    <a:gd name="T47" fmla="*/ 10 h 34"/>
                    <a:gd name="T48" fmla="*/ 228 w 228"/>
                    <a:gd name="T49" fmla="*/ 2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28" h="34">
                      <a:moveTo>
                        <a:pt x="228" y="24"/>
                      </a:moveTo>
                      <a:lnTo>
                        <a:pt x="228" y="24"/>
                      </a:lnTo>
                      <a:lnTo>
                        <a:pt x="228" y="28"/>
                      </a:lnTo>
                      <a:lnTo>
                        <a:pt x="224" y="32"/>
                      </a:lnTo>
                      <a:lnTo>
                        <a:pt x="222" y="34"/>
                      </a:lnTo>
                      <a:lnTo>
                        <a:pt x="218" y="34"/>
                      </a:ln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8" y="34"/>
                      </a:lnTo>
                      <a:lnTo>
                        <a:pt x="4" y="32"/>
                      </a:lnTo>
                      <a:lnTo>
                        <a:pt x="2" y="28"/>
                      </a:lnTo>
                      <a:lnTo>
                        <a:pt x="0" y="24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4" y="2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218" y="0"/>
                      </a:lnTo>
                      <a:lnTo>
                        <a:pt x="218" y="0"/>
                      </a:lnTo>
                      <a:lnTo>
                        <a:pt x="222" y="0"/>
                      </a:lnTo>
                      <a:lnTo>
                        <a:pt x="224" y="2"/>
                      </a:lnTo>
                      <a:lnTo>
                        <a:pt x="228" y="6"/>
                      </a:lnTo>
                      <a:lnTo>
                        <a:pt x="228" y="10"/>
                      </a:lnTo>
                      <a:lnTo>
                        <a:pt x="228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Freeform: Shape 40"/>
                <p:cNvSpPr/>
                <p:nvPr/>
              </p:nvSpPr>
              <p:spPr bwMode="auto">
                <a:xfrm>
                  <a:off x="-2841625" y="1279525"/>
                  <a:ext cx="158750" cy="107950"/>
                </a:xfrm>
                <a:custGeom>
                  <a:avLst/>
                  <a:gdLst>
                    <a:gd name="T0" fmla="*/ 88 w 100"/>
                    <a:gd name="T1" fmla="*/ 28 h 68"/>
                    <a:gd name="T2" fmla="*/ 88 w 100"/>
                    <a:gd name="T3" fmla="*/ 28 h 68"/>
                    <a:gd name="T4" fmla="*/ 94 w 100"/>
                    <a:gd name="T5" fmla="*/ 24 h 68"/>
                    <a:gd name="T6" fmla="*/ 98 w 100"/>
                    <a:gd name="T7" fmla="*/ 18 h 68"/>
                    <a:gd name="T8" fmla="*/ 100 w 100"/>
                    <a:gd name="T9" fmla="*/ 12 h 68"/>
                    <a:gd name="T10" fmla="*/ 98 w 100"/>
                    <a:gd name="T11" fmla="*/ 6 h 68"/>
                    <a:gd name="T12" fmla="*/ 98 w 100"/>
                    <a:gd name="T13" fmla="*/ 6 h 68"/>
                    <a:gd name="T14" fmla="*/ 94 w 100"/>
                    <a:gd name="T15" fmla="*/ 2 h 68"/>
                    <a:gd name="T16" fmla="*/ 88 w 100"/>
                    <a:gd name="T17" fmla="*/ 0 h 68"/>
                    <a:gd name="T18" fmla="*/ 80 w 100"/>
                    <a:gd name="T19" fmla="*/ 0 h 68"/>
                    <a:gd name="T20" fmla="*/ 74 w 100"/>
                    <a:gd name="T21" fmla="*/ 2 h 68"/>
                    <a:gd name="T22" fmla="*/ 10 w 100"/>
                    <a:gd name="T23" fmla="*/ 38 h 68"/>
                    <a:gd name="T24" fmla="*/ 10 w 100"/>
                    <a:gd name="T25" fmla="*/ 38 h 68"/>
                    <a:gd name="T26" fmla="*/ 4 w 100"/>
                    <a:gd name="T27" fmla="*/ 44 h 68"/>
                    <a:gd name="T28" fmla="*/ 2 w 100"/>
                    <a:gd name="T29" fmla="*/ 50 h 68"/>
                    <a:gd name="T30" fmla="*/ 0 w 100"/>
                    <a:gd name="T31" fmla="*/ 56 h 68"/>
                    <a:gd name="T32" fmla="*/ 2 w 100"/>
                    <a:gd name="T33" fmla="*/ 62 h 68"/>
                    <a:gd name="T34" fmla="*/ 2 w 100"/>
                    <a:gd name="T35" fmla="*/ 62 h 68"/>
                    <a:gd name="T36" fmla="*/ 6 w 100"/>
                    <a:gd name="T37" fmla="*/ 66 h 68"/>
                    <a:gd name="T38" fmla="*/ 12 w 100"/>
                    <a:gd name="T39" fmla="*/ 68 h 68"/>
                    <a:gd name="T40" fmla="*/ 18 w 100"/>
                    <a:gd name="T41" fmla="*/ 66 h 68"/>
                    <a:gd name="T42" fmla="*/ 26 w 100"/>
                    <a:gd name="T43" fmla="*/ 64 h 68"/>
                    <a:gd name="T44" fmla="*/ 88 w 100"/>
                    <a:gd name="T45" fmla="*/ 2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00" h="68">
                      <a:moveTo>
                        <a:pt x="88" y="28"/>
                      </a:moveTo>
                      <a:lnTo>
                        <a:pt x="88" y="28"/>
                      </a:lnTo>
                      <a:lnTo>
                        <a:pt x="94" y="24"/>
                      </a:lnTo>
                      <a:lnTo>
                        <a:pt x="98" y="18"/>
                      </a:lnTo>
                      <a:lnTo>
                        <a:pt x="100" y="12"/>
                      </a:lnTo>
                      <a:lnTo>
                        <a:pt x="98" y="6"/>
                      </a:lnTo>
                      <a:lnTo>
                        <a:pt x="98" y="6"/>
                      </a:lnTo>
                      <a:lnTo>
                        <a:pt x="94" y="2"/>
                      </a:lnTo>
                      <a:lnTo>
                        <a:pt x="88" y="0"/>
                      </a:lnTo>
                      <a:lnTo>
                        <a:pt x="80" y="0"/>
                      </a:lnTo>
                      <a:lnTo>
                        <a:pt x="74" y="2"/>
                      </a:lnTo>
                      <a:lnTo>
                        <a:pt x="10" y="38"/>
                      </a:lnTo>
                      <a:lnTo>
                        <a:pt x="10" y="38"/>
                      </a:lnTo>
                      <a:lnTo>
                        <a:pt x="4" y="44"/>
                      </a:lnTo>
                      <a:lnTo>
                        <a:pt x="2" y="50"/>
                      </a:lnTo>
                      <a:lnTo>
                        <a:pt x="0" y="56"/>
                      </a:lnTo>
                      <a:lnTo>
                        <a:pt x="2" y="62"/>
                      </a:lnTo>
                      <a:lnTo>
                        <a:pt x="2" y="62"/>
                      </a:lnTo>
                      <a:lnTo>
                        <a:pt x="6" y="66"/>
                      </a:lnTo>
                      <a:lnTo>
                        <a:pt x="12" y="68"/>
                      </a:lnTo>
                      <a:lnTo>
                        <a:pt x="18" y="66"/>
                      </a:lnTo>
                      <a:lnTo>
                        <a:pt x="26" y="64"/>
                      </a:lnTo>
                      <a:lnTo>
                        <a:pt x="88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Freeform: Shape 41"/>
                <p:cNvSpPr/>
                <p:nvPr/>
              </p:nvSpPr>
              <p:spPr bwMode="auto">
                <a:xfrm>
                  <a:off x="-3095625" y="803275"/>
                  <a:ext cx="101600" cy="79375"/>
                </a:xfrm>
                <a:custGeom>
                  <a:avLst/>
                  <a:gdLst>
                    <a:gd name="T0" fmla="*/ 58 w 64"/>
                    <a:gd name="T1" fmla="*/ 28 h 50"/>
                    <a:gd name="T2" fmla="*/ 58 w 64"/>
                    <a:gd name="T3" fmla="*/ 28 h 50"/>
                    <a:gd name="T4" fmla="*/ 62 w 64"/>
                    <a:gd name="T5" fmla="*/ 24 h 50"/>
                    <a:gd name="T6" fmla="*/ 64 w 64"/>
                    <a:gd name="T7" fmla="*/ 20 h 50"/>
                    <a:gd name="T8" fmla="*/ 64 w 64"/>
                    <a:gd name="T9" fmla="*/ 16 h 50"/>
                    <a:gd name="T10" fmla="*/ 62 w 64"/>
                    <a:gd name="T11" fmla="*/ 12 h 50"/>
                    <a:gd name="T12" fmla="*/ 58 w 64"/>
                    <a:gd name="T13" fmla="*/ 4 h 50"/>
                    <a:gd name="T14" fmla="*/ 58 w 64"/>
                    <a:gd name="T15" fmla="*/ 4 h 50"/>
                    <a:gd name="T16" fmla="*/ 54 w 64"/>
                    <a:gd name="T17" fmla="*/ 2 h 50"/>
                    <a:gd name="T18" fmla="*/ 50 w 64"/>
                    <a:gd name="T19" fmla="*/ 0 h 50"/>
                    <a:gd name="T20" fmla="*/ 46 w 64"/>
                    <a:gd name="T21" fmla="*/ 0 h 50"/>
                    <a:gd name="T22" fmla="*/ 42 w 64"/>
                    <a:gd name="T23" fmla="*/ 0 h 50"/>
                    <a:gd name="T24" fmla="*/ 4 w 64"/>
                    <a:gd name="T25" fmla="*/ 22 h 50"/>
                    <a:gd name="T26" fmla="*/ 4 w 64"/>
                    <a:gd name="T27" fmla="*/ 22 h 50"/>
                    <a:gd name="T28" fmla="*/ 2 w 64"/>
                    <a:gd name="T29" fmla="*/ 26 h 50"/>
                    <a:gd name="T30" fmla="*/ 0 w 64"/>
                    <a:gd name="T31" fmla="*/ 30 h 50"/>
                    <a:gd name="T32" fmla="*/ 0 w 64"/>
                    <a:gd name="T33" fmla="*/ 34 h 50"/>
                    <a:gd name="T34" fmla="*/ 0 w 64"/>
                    <a:gd name="T35" fmla="*/ 38 h 50"/>
                    <a:gd name="T36" fmla="*/ 4 w 64"/>
                    <a:gd name="T37" fmla="*/ 46 h 50"/>
                    <a:gd name="T38" fmla="*/ 4 w 64"/>
                    <a:gd name="T39" fmla="*/ 46 h 50"/>
                    <a:gd name="T40" fmla="*/ 8 w 64"/>
                    <a:gd name="T41" fmla="*/ 48 h 50"/>
                    <a:gd name="T42" fmla="*/ 12 w 64"/>
                    <a:gd name="T43" fmla="*/ 50 h 50"/>
                    <a:gd name="T44" fmla="*/ 16 w 64"/>
                    <a:gd name="T45" fmla="*/ 50 h 50"/>
                    <a:gd name="T46" fmla="*/ 20 w 64"/>
                    <a:gd name="T47" fmla="*/ 50 h 50"/>
                    <a:gd name="T48" fmla="*/ 58 w 64"/>
                    <a:gd name="T49" fmla="*/ 2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0">
                      <a:moveTo>
                        <a:pt x="58" y="28"/>
                      </a:moveTo>
                      <a:lnTo>
                        <a:pt x="58" y="28"/>
                      </a:lnTo>
                      <a:lnTo>
                        <a:pt x="62" y="24"/>
                      </a:lnTo>
                      <a:lnTo>
                        <a:pt x="64" y="20"/>
                      </a:lnTo>
                      <a:lnTo>
                        <a:pt x="64" y="16"/>
                      </a:lnTo>
                      <a:lnTo>
                        <a:pt x="62" y="12"/>
                      </a:lnTo>
                      <a:lnTo>
                        <a:pt x="58" y="4"/>
                      </a:lnTo>
                      <a:lnTo>
                        <a:pt x="58" y="4"/>
                      </a:lnTo>
                      <a:lnTo>
                        <a:pt x="54" y="2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2" y="26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8" y="48"/>
                      </a:lnTo>
                      <a:lnTo>
                        <a:pt x="12" y="50"/>
                      </a:lnTo>
                      <a:lnTo>
                        <a:pt x="16" y="50"/>
                      </a:lnTo>
                      <a:lnTo>
                        <a:pt x="20" y="50"/>
                      </a:lnTo>
                      <a:lnTo>
                        <a:pt x="58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42"/>
                <p:cNvSpPr/>
                <p:nvPr/>
              </p:nvSpPr>
              <p:spPr bwMode="auto">
                <a:xfrm>
                  <a:off x="-3130550" y="1771650"/>
                  <a:ext cx="396875" cy="88900"/>
                </a:xfrm>
                <a:custGeom>
                  <a:avLst/>
                  <a:gdLst>
                    <a:gd name="T0" fmla="*/ 250 w 250"/>
                    <a:gd name="T1" fmla="*/ 42 h 56"/>
                    <a:gd name="T2" fmla="*/ 250 w 250"/>
                    <a:gd name="T3" fmla="*/ 42 h 56"/>
                    <a:gd name="T4" fmla="*/ 248 w 250"/>
                    <a:gd name="T5" fmla="*/ 48 h 56"/>
                    <a:gd name="T6" fmla="*/ 244 w 250"/>
                    <a:gd name="T7" fmla="*/ 52 h 56"/>
                    <a:gd name="T8" fmla="*/ 240 w 250"/>
                    <a:gd name="T9" fmla="*/ 56 h 56"/>
                    <a:gd name="T10" fmla="*/ 234 w 250"/>
                    <a:gd name="T11" fmla="*/ 56 h 56"/>
                    <a:gd name="T12" fmla="*/ 14 w 250"/>
                    <a:gd name="T13" fmla="*/ 56 h 56"/>
                    <a:gd name="T14" fmla="*/ 14 w 250"/>
                    <a:gd name="T15" fmla="*/ 56 h 56"/>
                    <a:gd name="T16" fmla="*/ 8 w 250"/>
                    <a:gd name="T17" fmla="*/ 56 h 56"/>
                    <a:gd name="T18" fmla="*/ 4 w 250"/>
                    <a:gd name="T19" fmla="*/ 52 h 56"/>
                    <a:gd name="T20" fmla="*/ 0 w 250"/>
                    <a:gd name="T21" fmla="*/ 48 h 56"/>
                    <a:gd name="T22" fmla="*/ 0 w 250"/>
                    <a:gd name="T23" fmla="*/ 42 h 56"/>
                    <a:gd name="T24" fmla="*/ 0 w 250"/>
                    <a:gd name="T25" fmla="*/ 42 h 56"/>
                    <a:gd name="T26" fmla="*/ 0 w 250"/>
                    <a:gd name="T27" fmla="*/ 36 h 56"/>
                    <a:gd name="T28" fmla="*/ 6 w 250"/>
                    <a:gd name="T29" fmla="*/ 30 h 56"/>
                    <a:gd name="T30" fmla="*/ 12 w 250"/>
                    <a:gd name="T31" fmla="*/ 24 h 56"/>
                    <a:gd name="T32" fmla="*/ 22 w 250"/>
                    <a:gd name="T33" fmla="*/ 18 h 56"/>
                    <a:gd name="T34" fmla="*/ 46 w 250"/>
                    <a:gd name="T35" fmla="*/ 8 h 56"/>
                    <a:gd name="T36" fmla="*/ 74 w 250"/>
                    <a:gd name="T37" fmla="*/ 0 h 56"/>
                    <a:gd name="T38" fmla="*/ 74 w 250"/>
                    <a:gd name="T39" fmla="*/ 0 h 56"/>
                    <a:gd name="T40" fmla="*/ 84 w 250"/>
                    <a:gd name="T41" fmla="*/ 12 h 56"/>
                    <a:gd name="T42" fmla="*/ 96 w 250"/>
                    <a:gd name="T43" fmla="*/ 22 h 56"/>
                    <a:gd name="T44" fmla="*/ 112 w 250"/>
                    <a:gd name="T45" fmla="*/ 28 h 56"/>
                    <a:gd name="T46" fmla="*/ 128 w 250"/>
                    <a:gd name="T47" fmla="*/ 30 h 56"/>
                    <a:gd name="T48" fmla="*/ 128 w 250"/>
                    <a:gd name="T49" fmla="*/ 30 h 56"/>
                    <a:gd name="T50" fmla="*/ 144 w 250"/>
                    <a:gd name="T51" fmla="*/ 28 h 56"/>
                    <a:gd name="T52" fmla="*/ 158 w 250"/>
                    <a:gd name="T53" fmla="*/ 22 h 56"/>
                    <a:gd name="T54" fmla="*/ 172 w 250"/>
                    <a:gd name="T55" fmla="*/ 12 h 56"/>
                    <a:gd name="T56" fmla="*/ 180 w 250"/>
                    <a:gd name="T57" fmla="*/ 0 h 56"/>
                    <a:gd name="T58" fmla="*/ 180 w 250"/>
                    <a:gd name="T59" fmla="*/ 0 h 56"/>
                    <a:gd name="T60" fmla="*/ 208 w 250"/>
                    <a:gd name="T61" fmla="*/ 10 h 56"/>
                    <a:gd name="T62" fmla="*/ 230 w 250"/>
                    <a:gd name="T63" fmla="*/ 20 h 56"/>
                    <a:gd name="T64" fmla="*/ 238 w 250"/>
                    <a:gd name="T65" fmla="*/ 26 h 56"/>
                    <a:gd name="T66" fmla="*/ 244 w 250"/>
                    <a:gd name="T67" fmla="*/ 32 h 56"/>
                    <a:gd name="T68" fmla="*/ 248 w 250"/>
                    <a:gd name="T69" fmla="*/ 36 h 56"/>
                    <a:gd name="T70" fmla="*/ 250 w 250"/>
                    <a:gd name="T71" fmla="*/ 42 h 56"/>
                    <a:gd name="T72" fmla="*/ 250 w 250"/>
                    <a:gd name="T73" fmla="*/ 4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50" h="56">
                      <a:moveTo>
                        <a:pt x="250" y="42"/>
                      </a:moveTo>
                      <a:lnTo>
                        <a:pt x="250" y="42"/>
                      </a:lnTo>
                      <a:lnTo>
                        <a:pt x="248" y="48"/>
                      </a:lnTo>
                      <a:lnTo>
                        <a:pt x="244" y="52"/>
                      </a:lnTo>
                      <a:lnTo>
                        <a:pt x="240" y="56"/>
                      </a:lnTo>
                      <a:lnTo>
                        <a:pt x="234" y="56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8" y="56"/>
                      </a:lnTo>
                      <a:lnTo>
                        <a:pt x="4" y="52"/>
                      </a:lnTo>
                      <a:lnTo>
                        <a:pt x="0" y="48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36"/>
                      </a:lnTo>
                      <a:lnTo>
                        <a:pt x="6" y="30"/>
                      </a:lnTo>
                      <a:lnTo>
                        <a:pt x="12" y="24"/>
                      </a:lnTo>
                      <a:lnTo>
                        <a:pt x="22" y="18"/>
                      </a:lnTo>
                      <a:lnTo>
                        <a:pt x="46" y="8"/>
                      </a:lnTo>
                      <a:lnTo>
                        <a:pt x="74" y="0"/>
                      </a:lnTo>
                      <a:lnTo>
                        <a:pt x="74" y="0"/>
                      </a:lnTo>
                      <a:lnTo>
                        <a:pt x="84" y="12"/>
                      </a:lnTo>
                      <a:lnTo>
                        <a:pt x="96" y="22"/>
                      </a:lnTo>
                      <a:lnTo>
                        <a:pt x="112" y="28"/>
                      </a:lnTo>
                      <a:lnTo>
                        <a:pt x="128" y="30"/>
                      </a:lnTo>
                      <a:lnTo>
                        <a:pt x="128" y="30"/>
                      </a:lnTo>
                      <a:lnTo>
                        <a:pt x="144" y="28"/>
                      </a:lnTo>
                      <a:lnTo>
                        <a:pt x="158" y="22"/>
                      </a:lnTo>
                      <a:lnTo>
                        <a:pt x="172" y="12"/>
                      </a:lnTo>
                      <a:lnTo>
                        <a:pt x="180" y="0"/>
                      </a:lnTo>
                      <a:lnTo>
                        <a:pt x="180" y="0"/>
                      </a:lnTo>
                      <a:lnTo>
                        <a:pt x="208" y="10"/>
                      </a:lnTo>
                      <a:lnTo>
                        <a:pt x="230" y="20"/>
                      </a:lnTo>
                      <a:lnTo>
                        <a:pt x="238" y="26"/>
                      </a:lnTo>
                      <a:lnTo>
                        <a:pt x="244" y="32"/>
                      </a:lnTo>
                      <a:lnTo>
                        <a:pt x="248" y="36"/>
                      </a:lnTo>
                      <a:lnTo>
                        <a:pt x="250" y="42"/>
                      </a:lnTo>
                      <a:lnTo>
                        <a:pt x="250" y="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Freeform: Shape 43"/>
                <p:cNvSpPr/>
                <p:nvPr/>
              </p:nvSpPr>
              <p:spPr bwMode="auto">
                <a:xfrm>
                  <a:off x="-2994025" y="1657350"/>
                  <a:ext cx="133350" cy="133350"/>
                </a:xfrm>
                <a:custGeom>
                  <a:avLst/>
                  <a:gdLst>
                    <a:gd name="T0" fmla="*/ 42 w 84"/>
                    <a:gd name="T1" fmla="*/ 0 h 84"/>
                    <a:gd name="T2" fmla="*/ 42 w 84"/>
                    <a:gd name="T3" fmla="*/ 0 h 84"/>
                    <a:gd name="T4" fmla="*/ 34 w 84"/>
                    <a:gd name="T5" fmla="*/ 2 h 84"/>
                    <a:gd name="T6" fmla="*/ 26 w 84"/>
                    <a:gd name="T7" fmla="*/ 4 h 84"/>
                    <a:gd name="T8" fmla="*/ 18 w 84"/>
                    <a:gd name="T9" fmla="*/ 8 h 84"/>
                    <a:gd name="T10" fmla="*/ 12 w 84"/>
                    <a:gd name="T11" fmla="*/ 12 h 84"/>
                    <a:gd name="T12" fmla="*/ 8 w 84"/>
                    <a:gd name="T13" fmla="*/ 18 h 84"/>
                    <a:gd name="T14" fmla="*/ 4 w 84"/>
                    <a:gd name="T15" fmla="*/ 26 h 84"/>
                    <a:gd name="T16" fmla="*/ 2 w 84"/>
                    <a:gd name="T17" fmla="*/ 34 h 84"/>
                    <a:gd name="T18" fmla="*/ 0 w 84"/>
                    <a:gd name="T19" fmla="*/ 42 h 84"/>
                    <a:gd name="T20" fmla="*/ 0 w 84"/>
                    <a:gd name="T21" fmla="*/ 42 h 84"/>
                    <a:gd name="T22" fmla="*/ 2 w 84"/>
                    <a:gd name="T23" fmla="*/ 50 h 84"/>
                    <a:gd name="T24" fmla="*/ 4 w 84"/>
                    <a:gd name="T25" fmla="*/ 58 h 84"/>
                    <a:gd name="T26" fmla="*/ 8 w 84"/>
                    <a:gd name="T27" fmla="*/ 64 h 84"/>
                    <a:gd name="T28" fmla="*/ 12 w 84"/>
                    <a:gd name="T29" fmla="*/ 70 h 84"/>
                    <a:gd name="T30" fmla="*/ 18 w 84"/>
                    <a:gd name="T31" fmla="*/ 76 h 84"/>
                    <a:gd name="T32" fmla="*/ 26 w 84"/>
                    <a:gd name="T33" fmla="*/ 80 h 84"/>
                    <a:gd name="T34" fmla="*/ 34 w 84"/>
                    <a:gd name="T35" fmla="*/ 82 h 84"/>
                    <a:gd name="T36" fmla="*/ 42 w 84"/>
                    <a:gd name="T37" fmla="*/ 84 h 84"/>
                    <a:gd name="T38" fmla="*/ 42 w 84"/>
                    <a:gd name="T39" fmla="*/ 84 h 84"/>
                    <a:gd name="T40" fmla="*/ 50 w 84"/>
                    <a:gd name="T41" fmla="*/ 82 h 84"/>
                    <a:gd name="T42" fmla="*/ 58 w 84"/>
                    <a:gd name="T43" fmla="*/ 80 h 84"/>
                    <a:gd name="T44" fmla="*/ 66 w 84"/>
                    <a:gd name="T45" fmla="*/ 76 h 84"/>
                    <a:gd name="T46" fmla="*/ 72 w 84"/>
                    <a:gd name="T47" fmla="*/ 70 h 84"/>
                    <a:gd name="T48" fmla="*/ 76 w 84"/>
                    <a:gd name="T49" fmla="*/ 64 h 84"/>
                    <a:gd name="T50" fmla="*/ 80 w 84"/>
                    <a:gd name="T51" fmla="*/ 58 h 84"/>
                    <a:gd name="T52" fmla="*/ 82 w 84"/>
                    <a:gd name="T53" fmla="*/ 50 h 84"/>
                    <a:gd name="T54" fmla="*/ 84 w 84"/>
                    <a:gd name="T55" fmla="*/ 42 h 84"/>
                    <a:gd name="T56" fmla="*/ 84 w 84"/>
                    <a:gd name="T57" fmla="*/ 42 h 84"/>
                    <a:gd name="T58" fmla="*/ 82 w 84"/>
                    <a:gd name="T59" fmla="*/ 34 h 84"/>
                    <a:gd name="T60" fmla="*/ 80 w 84"/>
                    <a:gd name="T61" fmla="*/ 26 h 84"/>
                    <a:gd name="T62" fmla="*/ 76 w 84"/>
                    <a:gd name="T63" fmla="*/ 18 h 84"/>
                    <a:gd name="T64" fmla="*/ 72 w 84"/>
                    <a:gd name="T65" fmla="*/ 12 h 84"/>
                    <a:gd name="T66" fmla="*/ 66 w 84"/>
                    <a:gd name="T67" fmla="*/ 8 h 84"/>
                    <a:gd name="T68" fmla="*/ 58 w 84"/>
                    <a:gd name="T69" fmla="*/ 4 h 84"/>
                    <a:gd name="T70" fmla="*/ 50 w 84"/>
                    <a:gd name="T71" fmla="*/ 2 h 84"/>
                    <a:gd name="T72" fmla="*/ 42 w 84"/>
                    <a:gd name="T73" fmla="*/ 0 h 84"/>
                    <a:gd name="T74" fmla="*/ 42 w 84"/>
                    <a:gd name="T7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4" h="8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34" y="2"/>
                      </a:lnTo>
                      <a:lnTo>
                        <a:pt x="26" y="4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8" y="18"/>
                      </a:lnTo>
                      <a:lnTo>
                        <a:pt x="4" y="26"/>
                      </a:lnTo>
                      <a:lnTo>
                        <a:pt x="2" y="34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2" y="50"/>
                      </a:lnTo>
                      <a:lnTo>
                        <a:pt x="4" y="58"/>
                      </a:lnTo>
                      <a:lnTo>
                        <a:pt x="8" y="64"/>
                      </a:lnTo>
                      <a:lnTo>
                        <a:pt x="12" y="70"/>
                      </a:lnTo>
                      <a:lnTo>
                        <a:pt x="18" y="76"/>
                      </a:lnTo>
                      <a:lnTo>
                        <a:pt x="26" y="80"/>
                      </a:lnTo>
                      <a:lnTo>
                        <a:pt x="34" y="82"/>
                      </a:lnTo>
                      <a:lnTo>
                        <a:pt x="42" y="84"/>
                      </a:lnTo>
                      <a:lnTo>
                        <a:pt x="42" y="84"/>
                      </a:lnTo>
                      <a:lnTo>
                        <a:pt x="50" y="82"/>
                      </a:lnTo>
                      <a:lnTo>
                        <a:pt x="58" y="80"/>
                      </a:lnTo>
                      <a:lnTo>
                        <a:pt x="66" y="76"/>
                      </a:lnTo>
                      <a:lnTo>
                        <a:pt x="72" y="70"/>
                      </a:lnTo>
                      <a:lnTo>
                        <a:pt x="76" y="64"/>
                      </a:lnTo>
                      <a:lnTo>
                        <a:pt x="80" y="58"/>
                      </a:lnTo>
                      <a:lnTo>
                        <a:pt x="82" y="50"/>
                      </a:lnTo>
                      <a:lnTo>
                        <a:pt x="84" y="42"/>
                      </a:lnTo>
                      <a:lnTo>
                        <a:pt x="84" y="42"/>
                      </a:lnTo>
                      <a:lnTo>
                        <a:pt x="82" y="34"/>
                      </a:lnTo>
                      <a:lnTo>
                        <a:pt x="80" y="26"/>
                      </a:lnTo>
                      <a:lnTo>
                        <a:pt x="76" y="18"/>
                      </a:lnTo>
                      <a:lnTo>
                        <a:pt x="72" y="12"/>
                      </a:lnTo>
                      <a:lnTo>
                        <a:pt x="66" y="8"/>
                      </a:lnTo>
                      <a:lnTo>
                        <a:pt x="58" y="4"/>
                      </a:lnTo>
                      <a:lnTo>
                        <a:pt x="50" y="2"/>
                      </a:lnTo>
                      <a:lnTo>
                        <a:pt x="42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Freeform: Shape 44"/>
                <p:cNvSpPr/>
                <p:nvPr/>
              </p:nvSpPr>
              <p:spPr bwMode="auto">
                <a:xfrm>
                  <a:off x="-3248025" y="854075"/>
                  <a:ext cx="584200" cy="847725"/>
                </a:xfrm>
                <a:custGeom>
                  <a:avLst/>
                  <a:gdLst>
                    <a:gd name="T0" fmla="*/ 358 w 368"/>
                    <a:gd name="T1" fmla="*/ 470 h 534"/>
                    <a:gd name="T2" fmla="*/ 322 w 368"/>
                    <a:gd name="T3" fmla="*/ 504 h 534"/>
                    <a:gd name="T4" fmla="*/ 278 w 368"/>
                    <a:gd name="T5" fmla="*/ 528 h 534"/>
                    <a:gd name="T6" fmla="*/ 258 w 368"/>
                    <a:gd name="T7" fmla="*/ 524 h 534"/>
                    <a:gd name="T8" fmla="*/ 240 w 368"/>
                    <a:gd name="T9" fmla="*/ 500 h 534"/>
                    <a:gd name="T10" fmla="*/ 212 w 368"/>
                    <a:gd name="T11" fmla="*/ 488 h 534"/>
                    <a:gd name="T12" fmla="*/ 192 w 368"/>
                    <a:gd name="T13" fmla="*/ 488 h 534"/>
                    <a:gd name="T14" fmla="*/ 164 w 368"/>
                    <a:gd name="T15" fmla="*/ 500 h 534"/>
                    <a:gd name="T16" fmla="*/ 146 w 368"/>
                    <a:gd name="T17" fmla="*/ 524 h 534"/>
                    <a:gd name="T18" fmla="*/ 128 w 368"/>
                    <a:gd name="T19" fmla="*/ 530 h 534"/>
                    <a:gd name="T20" fmla="*/ 86 w 368"/>
                    <a:gd name="T21" fmla="*/ 506 h 534"/>
                    <a:gd name="T22" fmla="*/ 50 w 368"/>
                    <a:gd name="T23" fmla="*/ 474 h 534"/>
                    <a:gd name="T24" fmla="*/ 22 w 368"/>
                    <a:gd name="T25" fmla="*/ 436 h 534"/>
                    <a:gd name="T26" fmla="*/ 6 w 368"/>
                    <a:gd name="T27" fmla="*/ 390 h 534"/>
                    <a:gd name="T28" fmla="*/ 0 w 368"/>
                    <a:gd name="T29" fmla="*/ 342 h 534"/>
                    <a:gd name="T30" fmla="*/ 2 w 368"/>
                    <a:gd name="T31" fmla="*/ 306 h 534"/>
                    <a:gd name="T32" fmla="*/ 18 w 368"/>
                    <a:gd name="T33" fmla="*/ 258 h 534"/>
                    <a:gd name="T34" fmla="*/ 42 w 368"/>
                    <a:gd name="T35" fmla="*/ 216 h 534"/>
                    <a:gd name="T36" fmla="*/ 78 w 368"/>
                    <a:gd name="T37" fmla="*/ 182 h 534"/>
                    <a:gd name="T38" fmla="*/ 120 w 368"/>
                    <a:gd name="T39" fmla="*/ 156 h 534"/>
                    <a:gd name="T40" fmla="*/ 106 w 368"/>
                    <a:gd name="T41" fmla="*/ 66 h 534"/>
                    <a:gd name="T42" fmla="*/ 104 w 368"/>
                    <a:gd name="T43" fmla="*/ 52 h 534"/>
                    <a:gd name="T44" fmla="*/ 174 w 368"/>
                    <a:gd name="T45" fmla="*/ 4 h 534"/>
                    <a:gd name="T46" fmla="*/ 190 w 368"/>
                    <a:gd name="T47" fmla="*/ 2 h 534"/>
                    <a:gd name="T48" fmla="*/ 328 w 368"/>
                    <a:gd name="T49" fmla="*/ 228 h 534"/>
                    <a:gd name="T50" fmla="*/ 330 w 368"/>
                    <a:gd name="T51" fmla="*/ 244 h 534"/>
                    <a:gd name="T52" fmla="*/ 258 w 368"/>
                    <a:gd name="T53" fmla="*/ 292 h 534"/>
                    <a:gd name="T54" fmla="*/ 244 w 368"/>
                    <a:gd name="T55" fmla="*/ 294 h 534"/>
                    <a:gd name="T56" fmla="*/ 180 w 368"/>
                    <a:gd name="T57" fmla="*/ 196 h 534"/>
                    <a:gd name="T58" fmla="*/ 154 w 368"/>
                    <a:gd name="T59" fmla="*/ 200 h 534"/>
                    <a:gd name="T60" fmla="*/ 92 w 368"/>
                    <a:gd name="T61" fmla="*/ 238 h 534"/>
                    <a:gd name="T62" fmla="*/ 62 w 368"/>
                    <a:gd name="T63" fmla="*/ 290 h 534"/>
                    <a:gd name="T64" fmla="*/ 56 w 368"/>
                    <a:gd name="T65" fmla="*/ 328 h 534"/>
                    <a:gd name="T66" fmla="*/ 58 w 368"/>
                    <a:gd name="T67" fmla="*/ 356 h 534"/>
                    <a:gd name="T68" fmla="*/ 72 w 368"/>
                    <a:gd name="T69" fmla="*/ 392 h 534"/>
                    <a:gd name="T70" fmla="*/ 96 w 368"/>
                    <a:gd name="T71" fmla="*/ 424 h 534"/>
                    <a:gd name="T72" fmla="*/ 126 w 368"/>
                    <a:gd name="T73" fmla="*/ 446 h 534"/>
                    <a:gd name="T74" fmla="*/ 162 w 368"/>
                    <a:gd name="T75" fmla="*/ 460 h 534"/>
                    <a:gd name="T76" fmla="*/ 190 w 368"/>
                    <a:gd name="T77" fmla="*/ 462 h 534"/>
                    <a:gd name="T78" fmla="*/ 368 w 368"/>
                    <a:gd name="T79" fmla="*/ 456 h 534"/>
                    <a:gd name="T80" fmla="*/ 258 w 368"/>
                    <a:gd name="T81" fmla="*/ 212 h 534"/>
                    <a:gd name="T82" fmla="*/ 268 w 368"/>
                    <a:gd name="T83" fmla="*/ 218 h 534"/>
                    <a:gd name="T84" fmla="*/ 276 w 368"/>
                    <a:gd name="T85" fmla="*/ 214 h 534"/>
                    <a:gd name="T86" fmla="*/ 278 w 368"/>
                    <a:gd name="T87" fmla="*/ 200 h 534"/>
                    <a:gd name="T88" fmla="*/ 198 w 368"/>
                    <a:gd name="T89" fmla="*/ 62 h 534"/>
                    <a:gd name="T90" fmla="*/ 186 w 368"/>
                    <a:gd name="T91" fmla="*/ 60 h 534"/>
                    <a:gd name="T92" fmla="*/ 180 w 368"/>
                    <a:gd name="T93" fmla="*/ 68 h 534"/>
                    <a:gd name="T94" fmla="*/ 182 w 368"/>
                    <a:gd name="T95" fmla="*/ 76 h 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68" h="534">
                      <a:moveTo>
                        <a:pt x="368" y="456"/>
                      </a:moveTo>
                      <a:lnTo>
                        <a:pt x="368" y="456"/>
                      </a:lnTo>
                      <a:lnTo>
                        <a:pt x="358" y="470"/>
                      </a:lnTo>
                      <a:lnTo>
                        <a:pt x="346" y="482"/>
                      </a:lnTo>
                      <a:lnTo>
                        <a:pt x="334" y="494"/>
                      </a:lnTo>
                      <a:lnTo>
                        <a:pt x="322" y="504"/>
                      </a:lnTo>
                      <a:lnTo>
                        <a:pt x="308" y="514"/>
                      </a:lnTo>
                      <a:lnTo>
                        <a:pt x="292" y="522"/>
                      </a:lnTo>
                      <a:lnTo>
                        <a:pt x="278" y="528"/>
                      </a:lnTo>
                      <a:lnTo>
                        <a:pt x="262" y="534"/>
                      </a:lnTo>
                      <a:lnTo>
                        <a:pt x="262" y="534"/>
                      </a:lnTo>
                      <a:lnTo>
                        <a:pt x="258" y="524"/>
                      </a:lnTo>
                      <a:lnTo>
                        <a:pt x="254" y="516"/>
                      </a:lnTo>
                      <a:lnTo>
                        <a:pt x="248" y="508"/>
                      </a:lnTo>
                      <a:lnTo>
                        <a:pt x="240" y="500"/>
                      </a:lnTo>
                      <a:lnTo>
                        <a:pt x="232" y="494"/>
                      </a:lnTo>
                      <a:lnTo>
                        <a:pt x="222" y="490"/>
                      </a:lnTo>
                      <a:lnTo>
                        <a:pt x="212" y="488"/>
                      </a:lnTo>
                      <a:lnTo>
                        <a:pt x="202" y="486"/>
                      </a:lnTo>
                      <a:lnTo>
                        <a:pt x="202" y="486"/>
                      </a:lnTo>
                      <a:lnTo>
                        <a:pt x="192" y="488"/>
                      </a:lnTo>
                      <a:lnTo>
                        <a:pt x="182" y="490"/>
                      </a:lnTo>
                      <a:lnTo>
                        <a:pt x="172" y="494"/>
                      </a:lnTo>
                      <a:lnTo>
                        <a:pt x="164" y="500"/>
                      </a:lnTo>
                      <a:lnTo>
                        <a:pt x="156" y="508"/>
                      </a:lnTo>
                      <a:lnTo>
                        <a:pt x="150" y="516"/>
                      </a:lnTo>
                      <a:lnTo>
                        <a:pt x="146" y="524"/>
                      </a:lnTo>
                      <a:lnTo>
                        <a:pt x="142" y="534"/>
                      </a:lnTo>
                      <a:lnTo>
                        <a:pt x="142" y="534"/>
                      </a:lnTo>
                      <a:lnTo>
                        <a:pt x="128" y="530"/>
                      </a:lnTo>
                      <a:lnTo>
                        <a:pt x="112" y="522"/>
                      </a:lnTo>
                      <a:lnTo>
                        <a:pt x="98" y="516"/>
                      </a:lnTo>
                      <a:lnTo>
                        <a:pt x="86" y="506"/>
                      </a:lnTo>
                      <a:lnTo>
                        <a:pt x="72" y="496"/>
                      </a:lnTo>
                      <a:lnTo>
                        <a:pt x="60" y="486"/>
                      </a:lnTo>
                      <a:lnTo>
                        <a:pt x="50" y="474"/>
                      </a:lnTo>
                      <a:lnTo>
                        <a:pt x="40" y="462"/>
                      </a:lnTo>
                      <a:lnTo>
                        <a:pt x="30" y="450"/>
                      </a:lnTo>
                      <a:lnTo>
                        <a:pt x="22" y="436"/>
                      </a:lnTo>
                      <a:lnTo>
                        <a:pt x="16" y="422"/>
                      </a:lnTo>
                      <a:lnTo>
                        <a:pt x="10" y="406"/>
                      </a:lnTo>
                      <a:lnTo>
                        <a:pt x="6" y="390"/>
                      </a:lnTo>
                      <a:lnTo>
                        <a:pt x="2" y="374"/>
                      </a:lnTo>
                      <a:lnTo>
                        <a:pt x="0" y="35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24"/>
                      </a:lnTo>
                      <a:lnTo>
                        <a:pt x="2" y="306"/>
                      </a:lnTo>
                      <a:lnTo>
                        <a:pt x="6" y="290"/>
                      </a:lnTo>
                      <a:lnTo>
                        <a:pt x="10" y="274"/>
                      </a:lnTo>
                      <a:lnTo>
                        <a:pt x="18" y="258"/>
                      </a:lnTo>
                      <a:lnTo>
                        <a:pt x="24" y="244"/>
                      </a:lnTo>
                      <a:lnTo>
                        <a:pt x="32" y="230"/>
                      </a:lnTo>
                      <a:lnTo>
                        <a:pt x="42" y="216"/>
                      </a:lnTo>
                      <a:lnTo>
                        <a:pt x="54" y="204"/>
                      </a:lnTo>
                      <a:lnTo>
                        <a:pt x="64" y="192"/>
                      </a:lnTo>
                      <a:lnTo>
                        <a:pt x="78" y="182"/>
                      </a:lnTo>
                      <a:lnTo>
                        <a:pt x="90" y="172"/>
                      </a:lnTo>
                      <a:lnTo>
                        <a:pt x="104" y="164"/>
                      </a:lnTo>
                      <a:lnTo>
                        <a:pt x="120" y="156"/>
                      </a:lnTo>
                      <a:lnTo>
                        <a:pt x="134" y="150"/>
                      </a:lnTo>
                      <a:lnTo>
                        <a:pt x="152" y="146"/>
                      </a:lnTo>
                      <a:lnTo>
                        <a:pt x="106" y="66"/>
                      </a:lnTo>
                      <a:lnTo>
                        <a:pt x="106" y="66"/>
                      </a:lnTo>
                      <a:lnTo>
                        <a:pt x="102" y="58"/>
                      </a:lnTo>
                      <a:lnTo>
                        <a:pt x="104" y="52"/>
                      </a:lnTo>
                      <a:lnTo>
                        <a:pt x="106" y="44"/>
                      </a:lnTo>
                      <a:lnTo>
                        <a:pt x="112" y="40"/>
                      </a:lnTo>
                      <a:lnTo>
                        <a:pt x="174" y="4"/>
                      </a:lnTo>
                      <a:lnTo>
                        <a:pt x="174" y="4"/>
                      </a:lnTo>
                      <a:lnTo>
                        <a:pt x="182" y="0"/>
                      </a:lnTo>
                      <a:lnTo>
                        <a:pt x="190" y="2"/>
                      </a:lnTo>
                      <a:lnTo>
                        <a:pt x="196" y="4"/>
                      </a:lnTo>
                      <a:lnTo>
                        <a:pt x="202" y="10"/>
                      </a:lnTo>
                      <a:lnTo>
                        <a:pt x="328" y="228"/>
                      </a:lnTo>
                      <a:lnTo>
                        <a:pt x="328" y="228"/>
                      </a:lnTo>
                      <a:lnTo>
                        <a:pt x="330" y="236"/>
                      </a:lnTo>
                      <a:lnTo>
                        <a:pt x="330" y="244"/>
                      </a:lnTo>
                      <a:lnTo>
                        <a:pt x="326" y="250"/>
                      </a:lnTo>
                      <a:lnTo>
                        <a:pt x="320" y="256"/>
                      </a:lnTo>
                      <a:lnTo>
                        <a:pt x="258" y="292"/>
                      </a:lnTo>
                      <a:lnTo>
                        <a:pt x="258" y="292"/>
                      </a:lnTo>
                      <a:lnTo>
                        <a:pt x="250" y="294"/>
                      </a:lnTo>
                      <a:lnTo>
                        <a:pt x="244" y="294"/>
                      </a:lnTo>
                      <a:lnTo>
                        <a:pt x="236" y="290"/>
                      </a:lnTo>
                      <a:lnTo>
                        <a:pt x="232" y="284"/>
                      </a:lnTo>
                      <a:lnTo>
                        <a:pt x="180" y="196"/>
                      </a:lnTo>
                      <a:lnTo>
                        <a:pt x="180" y="196"/>
                      </a:lnTo>
                      <a:lnTo>
                        <a:pt x="168" y="198"/>
                      </a:lnTo>
                      <a:lnTo>
                        <a:pt x="154" y="200"/>
                      </a:lnTo>
                      <a:lnTo>
                        <a:pt x="132" y="208"/>
                      </a:lnTo>
                      <a:lnTo>
                        <a:pt x="110" y="222"/>
                      </a:lnTo>
                      <a:lnTo>
                        <a:pt x="92" y="238"/>
                      </a:lnTo>
                      <a:lnTo>
                        <a:pt x="76" y="258"/>
                      </a:lnTo>
                      <a:lnTo>
                        <a:pt x="66" y="280"/>
                      </a:lnTo>
                      <a:lnTo>
                        <a:pt x="62" y="290"/>
                      </a:lnTo>
                      <a:lnTo>
                        <a:pt x="58" y="304"/>
                      </a:lnTo>
                      <a:lnTo>
                        <a:pt x="56" y="316"/>
                      </a:lnTo>
                      <a:lnTo>
                        <a:pt x="56" y="328"/>
                      </a:lnTo>
                      <a:lnTo>
                        <a:pt x="56" y="328"/>
                      </a:lnTo>
                      <a:lnTo>
                        <a:pt x="56" y="342"/>
                      </a:lnTo>
                      <a:lnTo>
                        <a:pt x="58" y="356"/>
                      </a:lnTo>
                      <a:lnTo>
                        <a:pt x="62" y="368"/>
                      </a:lnTo>
                      <a:lnTo>
                        <a:pt x="66" y="380"/>
                      </a:lnTo>
                      <a:lnTo>
                        <a:pt x="72" y="392"/>
                      </a:lnTo>
                      <a:lnTo>
                        <a:pt x="78" y="404"/>
                      </a:lnTo>
                      <a:lnTo>
                        <a:pt x="86" y="414"/>
                      </a:lnTo>
                      <a:lnTo>
                        <a:pt x="96" y="424"/>
                      </a:lnTo>
                      <a:lnTo>
                        <a:pt x="104" y="432"/>
                      </a:lnTo>
                      <a:lnTo>
                        <a:pt x="114" y="440"/>
                      </a:lnTo>
                      <a:lnTo>
                        <a:pt x="126" y="446"/>
                      </a:lnTo>
                      <a:lnTo>
                        <a:pt x="138" y="452"/>
                      </a:lnTo>
                      <a:lnTo>
                        <a:pt x="150" y="456"/>
                      </a:lnTo>
                      <a:lnTo>
                        <a:pt x="162" y="460"/>
                      </a:lnTo>
                      <a:lnTo>
                        <a:pt x="176" y="462"/>
                      </a:lnTo>
                      <a:lnTo>
                        <a:pt x="190" y="462"/>
                      </a:lnTo>
                      <a:lnTo>
                        <a:pt x="190" y="462"/>
                      </a:lnTo>
                      <a:lnTo>
                        <a:pt x="210" y="462"/>
                      </a:lnTo>
                      <a:lnTo>
                        <a:pt x="228" y="456"/>
                      </a:lnTo>
                      <a:lnTo>
                        <a:pt x="368" y="456"/>
                      </a:lnTo>
                      <a:close/>
                      <a:moveTo>
                        <a:pt x="182" y="76"/>
                      </a:moveTo>
                      <a:lnTo>
                        <a:pt x="258" y="212"/>
                      </a:lnTo>
                      <a:lnTo>
                        <a:pt x="258" y="212"/>
                      </a:lnTo>
                      <a:lnTo>
                        <a:pt x="262" y="216"/>
                      </a:lnTo>
                      <a:lnTo>
                        <a:pt x="268" y="218"/>
                      </a:lnTo>
                      <a:lnTo>
                        <a:pt x="268" y="218"/>
                      </a:lnTo>
                      <a:lnTo>
                        <a:pt x="274" y="216"/>
                      </a:lnTo>
                      <a:lnTo>
                        <a:pt x="274" y="216"/>
                      </a:lnTo>
                      <a:lnTo>
                        <a:pt x="276" y="214"/>
                      </a:lnTo>
                      <a:lnTo>
                        <a:pt x="278" y="210"/>
                      </a:lnTo>
                      <a:lnTo>
                        <a:pt x="278" y="206"/>
                      </a:lnTo>
                      <a:lnTo>
                        <a:pt x="278" y="200"/>
                      </a:lnTo>
                      <a:lnTo>
                        <a:pt x="202" y="64"/>
                      </a:lnTo>
                      <a:lnTo>
                        <a:pt x="202" y="64"/>
                      </a:lnTo>
                      <a:lnTo>
                        <a:pt x="198" y="62"/>
                      </a:lnTo>
                      <a:lnTo>
                        <a:pt x="194" y="60"/>
                      </a:lnTo>
                      <a:lnTo>
                        <a:pt x="190" y="60"/>
                      </a:lnTo>
                      <a:lnTo>
                        <a:pt x="186" y="60"/>
                      </a:lnTo>
                      <a:lnTo>
                        <a:pt x="186" y="60"/>
                      </a:lnTo>
                      <a:lnTo>
                        <a:pt x="182" y="64"/>
                      </a:lnTo>
                      <a:lnTo>
                        <a:pt x="180" y="68"/>
                      </a:lnTo>
                      <a:lnTo>
                        <a:pt x="180" y="72"/>
                      </a:lnTo>
                      <a:lnTo>
                        <a:pt x="182" y="76"/>
                      </a:lnTo>
                      <a:lnTo>
                        <a:pt x="182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50" name="TextBox 19"/>
              <p:cNvSpPr txBox="1"/>
              <p:nvPr/>
            </p:nvSpPr>
            <p:spPr bwMode="auto">
              <a:xfrm>
                <a:off x="1691643" y="3675746"/>
                <a:ext cx="1168225" cy="23364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bg1"/>
                    </a:solidFill>
                  </a:rPr>
                  <a:t>Title</a:t>
                </a:r>
              </a:p>
            </p:txBody>
          </p:sp>
        </p:grpSp>
        <p:sp>
          <p:nvSpPr>
            <p:cNvPr id="11" name="Freeform: Shape 25"/>
            <p:cNvSpPr/>
            <p:nvPr/>
          </p:nvSpPr>
          <p:spPr bwMode="auto">
            <a:xfrm>
              <a:off x="975980" y="1276681"/>
              <a:ext cx="1914711" cy="1657328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671742" y="1217305"/>
            <a:ext cx="2059096" cy="2868920"/>
            <a:chOff x="2671742" y="1217305"/>
            <a:chExt cx="2059096" cy="2868920"/>
          </a:xfrm>
        </p:grpSpPr>
        <p:grpSp>
          <p:nvGrpSpPr>
            <p:cNvPr id="6" name="Group 8"/>
            <p:cNvGrpSpPr/>
            <p:nvPr/>
          </p:nvGrpSpPr>
          <p:grpSpPr>
            <a:xfrm>
              <a:off x="2671742" y="1217305"/>
              <a:ext cx="2059096" cy="1775082"/>
              <a:chOff x="3348269" y="1844824"/>
              <a:chExt cx="2977406" cy="2566727"/>
            </a:xfrm>
          </p:grpSpPr>
          <p:sp>
            <p:nvSpPr>
              <p:cNvPr id="40" name="Hexagon 13"/>
              <p:cNvSpPr/>
              <p:nvPr/>
            </p:nvSpPr>
            <p:spPr>
              <a:xfrm>
                <a:off x="3348269" y="1844824"/>
                <a:ext cx="2977406" cy="2566727"/>
              </a:xfrm>
              <a:prstGeom prst="hexagon">
                <a:avLst>
                  <a:gd name="adj" fmla="val 28930"/>
                  <a:gd name="vf" fmla="val 115470"/>
                </a:avLst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1" name="Group 15"/>
              <p:cNvGrpSpPr/>
              <p:nvPr/>
            </p:nvGrpSpPr>
            <p:grpSpPr>
              <a:xfrm>
                <a:off x="4282259" y="2355186"/>
                <a:ext cx="1093444" cy="968755"/>
                <a:chOff x="-3276600" y="2438400"/>
                <a:chExt cx="1085850" cy="962025"/>
              </a:xfrm>
              <a:solidFill>
                <a:schemeClr val="bg1"/>
              </a:solidFill>
            </p:grpSpPr>
            <p:sp>
              <p:nvSpPr>
                <p:cNvPr id="43" name="Freeform: Shape 45"/>
                <p:cNvSpPr/>
                <p:nvPr/>
              </p:nvSpPr>
              <p:spPr bwMode="auto">
                <a:xfrm>
                  <a:off x="-2825750" y="2813050"/>
                  <a:ext cx="200025" cy="196850"/>
                </a:xfrm>
                <a:custGeom>
                  <a:avLst/>
                  <a:gdLst>
                    <a:gd name="T0" fmla="*/ 126 w 126"/>
                    <a:gd name="T1" fmla="*/ 62 h 124"/>
                    <a:gd name="T2" fmla="*/ 126 w 126"/>
                    <a:gd name="T3" fmla="*/ 62 h 124"/>
                    <a:gd name="T4" fmla="*/ 124 w 126"/>
                    <a:gd name="T5" fmla="*/ 74 h 124"/>
                    <a:gd name="T6" fmla="*/ 120 w 126"/>
                    <a:gd name="T7" fmla="*/ 86 h 124"/>
                    <a:gd name="T8" fmla="*/ 114 w 126"/>
                    <a:gd name="T9" fmla="*/ 96 h 124"/>
                    <a:gd name="T10" fmla="*/ 108 w 126"/>
                    <a:gd name="T11" fmla="*/ 106 h 124"/>
                    <a:gd name="T12" fmla="*/ 98 w 126"/>
                    <a:gd name="T13" fmla="*/ 114 h 124"/>
                    <a:gd name="T14" fmla="*/ 88 w 126"/>
                    <a:gd name="T15" fmla="*/ 120 h 124"/>
                    <a:gd name="T16" fmla="*/ 76 w 126"/>
                    <a:gd name="T17" fmla="*/ 124 h 124"/>
                    <a:gd name="T18" fmla="*/ 64 w 126"/>
                    <a:gd name="T19" fmla="*/ 124 h 124"/>
                    <a:gd name="T20" fmla="*/ 64 w 126"/>
                    <a:gd name="T21" fmla="*/ 124 h 124"/>
                    <a:gd name="T22" fmla="*/ 50 w 126"/>
                    <a:gd name="T23" fmla="*/ 124 h 124"/>
                    <a:gd name="T24" fmla="*/ 40 w 126"/>
                    <a:gd name="T25" fmla="*/ 120 h 124"/>
                    <a:gd name="T26" fmla="*/ 28 w 126"/>
                    <a:gd name="T27" fmla="*/ 114 h 124"/>
                    <a:gd name="T28" fmla="*/ 20 w 126"/>
                    <a:gd name="T29" fmla="*/ 106 h 124"/>
                    <a:gd name="T30" fmla="*/ 12 w 126"/>
                    <a:gd name="T31" fmla="*/ 96 h 124"/>
                    <a:gd name="T32" fmla="*/ 6 w 126"/>
                    <a:gd name="T33" fmla="*/ 86 h 124"/>
                    <a:gd name="T34" fmla="*/ 2 w 126"/>
                    <a:gd name="T35" fmla="*/ 74 h 124"/>
                    <a:gd name="T36" fmla="*/ 0 w 126"/>
                    <a:gd name="T37" fmla="*/ 62 h 124"/>
                    <a:gd name="T38" fmla="*/ 0 w 126"/>
                    <a:gd name="T39" fmla="*/ 62 h 124"/>
                    <a:gd name="T40" fmla="*/ 2 w 126"/>
                    <a:gd name="T41" fmla="*/ 50 h 124"/>
                    <a:gd name="T42" fmla="*/ 6 w 126"/>
                    <a:gd name="T43" fmla="*/ 38 h 124"/>
                    <a:gd name="T44" fmla="*/ 12 w 126"/>
                    <a:gd name="T45" fmla="*/ 28 h 124"/>
                    <a:gd name="T46" fmla="*/ 20 w 126"/>
                    <a:gd name="T47" fmla="*/ 18 h 124"/>
                    <a:gd name="T48" fmla="*/ 28 w 126"/>
                    <a:gd name="T49" fmla="*/ 10 h 124"/>
                    <a:gd name="T50" fmla="*/ 40 w 126"/>
                    <a:gd name="T51" fmla="*/ 4 h 124"/>
                    <a:gd name="T52" fmla="*/ 50 w 126"/>
                    <a:gd name="T53" fmla="*/ 0 h 124"/>
                    <a:gd name="T54" fmla="*/ 64 w 126"/>
                    <a:gd name="T55" fmla="*/ 0 h 124"/>
                    <a:gd name="T56" fmla="*/ 64 w 126"/>
                    <a:gd name="T57" fmla="*/ 0 h 124"/>
                    <a:gd name="T58" fmla="*/ 76 w 126"/>
                    <a:gd name="T59" fmla="*/ 0 h 124"/>
                    <a:gd name="T60" fmla="*/ 88 w 126"/>
                    <a:gd name="T61" fmla="*/ 4 h 124"/>
                    <a:gd name="T62" fmla="*/ 98 w 126"/>
                    <a:gd name="T63" fmla="*/ 10 h 124"/>
                    <a:gd name="T64" fmla="*/ 108 w 126"/>
                    <a:gd name="T65" fmla="*/ 18 h 124"/>
                    <a:gd name="T66" fmla="*/ 114 w 126"/>
                    <a:gd name="T67" fmla="*/ 28 h 124"/>
                    <a:gd name="T68" fmla="*/ 120 w 126"/>
                    <a:gd name="T69" fmla="*/ 38 h 124"/>
                    <a:gd name="T70" fmla="*/ 124 w 126"/>
                    <a:gd name="T71" fmla="*/ 50 h 124"/>
                    <a:gd name="T72" fmla="*/ 126 w 126"/>
                    <a:gd name="T73" fmla="*/ 62 h 124"/>
                    <a:gd name="T74" fmla="*/ 126 w 126"/>
                    <a:gd name="T75" fmla="*/ 6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6" h="124">
                      <a:moveTo>
                        <a:pt x="126" y="62"/>
                      </a:moveTo>
                      <a:lnTo>
                        <a:pt x="126" y="62"/>
                      </a:lnTo>
                      <a:lnTo>
                        <a:pt x="124" y="74"/>
                      </a:lnTo>
                      <a:lnTo>
                        <a:pt x="120" y="86"/>
                      </a:lnTo>
                      <a:lnTo>
                        <a:pt x="114" y="96"/>
                      </a:lnTo>
                      <a:lnTo>
                        <a:pt x="108" y="106"/>
                      </a:lnTo>
                      <a:lnTo>
                        <a:pt x="98" y="114"/>
                      </a:lnTo>
                      <a:lnTo>
                        <a:pt x="88" y="120"/>
                      </a:lnTo>
                      <a:lnTo>
                        <a:pt x="76" y="124"/>
                      </a:lnTo>
                      <a:lnTo>
                        <a:pt x="64" y="124"/>
                      </a:lnTo>
                      <a:lnTo>
                        <a:pt x="64" y="124"/>
                      </a:lnTo>
                      <a:lnTo>
                        <a:pt x="50" y="124"/>
                      </a:lnTo>
                      <a:lnTo>
                        <a:pt x="40" y="120"/>
                      </a:lnTo>
                      <a:lnTo>
                        <a:pt x="28" y="114"/>
                      </a:lnTo>
                      <a:lnTo>
                        <a:pt x="20" y="106"/>
                      </a:lnTo>
                      <a:lnTo>
                        <a:pt x="12" y="96"/>
                      </a:lnTo>
                      <a:lnTo>
                        <a:pt x="6" y="86"/>
                      </a:lnTo>
                      <a:lnTo>
                        <a:pt x="2" y="74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50"/>
                      </a:lnTo>
                      <a:lnTo>
                        <a:pt x="6" y="38"/>
                      </a:lnTo>
                      <a:lnTo>
                        <a:pt x="12" y="28"/>
                      </a:lnTo>
                      <a:lnTo>
                        <a:pt x="20" y="18"/>
                      </a:lnTo>
                      <a:lnTo>
                        <a:pt x="28" y="10"/>
                      </a:lnTo>
                      <a:lnTo>
                        <a:pt x="40" y="4"/>
                      </a:lnTo>
                      <a:lnTo>
                        <a:pt x="50" y="0"/>
                      </a:lnTo>
                      <a:lnTo>
                        <a:pt x="64" y="0"/>
                      </a:lnTo>
                      <a:lnTo>
                        <a:pt x="64" y="0"/>
                      </a:lnTo>
                      <a:lnTo>
                        <a:pt x="76" y="0"/>
                      </a:lnTo>
                      <a:lnTo>
                        <a:pt x="88" y="4"/>
                      </a:lnTo>
                      <a:lnTo>
                        <a:pt x="98" y="10"/>
                      </a:lnTo>
                      <a:lnTo>
                        <a:pt x="108" y="18"/>
                      </a:lnTo>
                      <a:lnTo>
                        <a:pt x="114" y="28"/>
                      </a:lnTo>
                      <a:lnTo>
                        <a:pt x="120" y="38"/>
                      </a:lnTo>
                      <a:lnTo>
                        <a:pt x="124" y="50"/>
                      </a:lnTo>
                      <a:lnTo>
                        <a:pt x="126" y="62"/>
                      </a:lnTo>
                      <a:lnTo>
                        <a:pt x="126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Freeform: Shape 46"/>
                <p:cNvSpPr/>
                <p:nvPr/>
              </p:nvSpPr>
              <p:spPr bwMode="auto">
                <a:xfrm>
                  <a:off x="-2549525" y="2438400"/>
                  <a:ext cx="120650" cy="123825"/>
                </a:xfrm>
                <a:custGeom>
                  <a:avLst/>
                  <a:gdLst>
                    <a:gd name="T0" fmla="*/ 38 w 76"/>
                    <a:gd name="T1" fmla="*/ 0 h 78"/>
                    <a:gd name="T2" fmla="*/ 38 w 76"/>
                    <a:gd name="T3" fmla="*/ 0 h 78"/>
                    <a:gd name="T4" fmla="*/ 30 w 76"/>
                    <a:gd name="T5" fmla="*/ 2 h 78"/>
                    <a:gd name="T6" fmla="*/ 22 w 76"/>
                    <a:gd name="T7" fmla="*/ 4 h 78"/>
                    <a:gd name="T8" fmla="*/ 16 w 76"/>
                    <a:gd name="T9" fmla="*/ 8 h 78"/>
                    <a:gd name="T10" fmla="*/ 10 w 76"/>
                    <a:gd name="T11" fmla="*/ 12 h 78"/>
                    <a:gd name="T12" fmla="*/ 6 w 76"/>
                    <a:gd name="T13" fmla="*/ 18 h 78"/>
                    <a:gd name="T14" fmla="*/ 2 w 76"/>
                    <a:gd name="T15" fmla="*/ 24 h 78"/>
                    <a:gd name="T16" fmla="*/ 0 w 76"/>
                    <a:gd name="T17" fmla="*/ 32 h 78"/>
                    <a:gd name="T18" fmla="*/ 0 w 76"/>
                    <a:gd name="T19" fmla="*/ 38 h 78"/>
                    <a:gd name="T20" fmla="*/ 0 w 76"/>
                    <a:gd name="T21" fmla="*/ 38 h 78"/>
                    <a:gd name="T22" fmla="*/ 0 w 76"/>
                    <a:gd name="T23" fmla="*/ 46 h 78"/>
                    <a:gd name="T24" fmla="*/ 2 w 76"/>
                    <a:gd name="T25" fmla="*/ 54 h 78"/>
                    <a:gd name="T26" fmla="*/ 6 w 76"/>
                    <a:gd name="T27" fmla="*/ 60 h 78"/>
                    <a:gd name="T28" fmla="*/ 10 w 76"/>
                    <a:gd name="T29" fmla="*/ 66 h 78"/>
                    <a:gd name="T30" fmla="*/ 16 w 76"/>
                    <a:gd name="T31" fmla="*/ 70 h 78"/>
                    <a:gd name="T32" fmla="*/ 22 w 76"/>
                    <a:gd name="T33" fmla="*/ 74 h 78"/>
                    <a:gd name="T34" fmla="*/ 30 w 76"/>
                    <a:gd name="T35" fmla="*/ 76 h 78"/>
                    <a:gd name="T36" fmla="*/ 38 w 76"/>
                    <a:gd name="T37" fmla="*/ 78 h 78"/>
                    <a:gd name="T38" fmla="*/ 38 w 76"/>
                    <a:gd name="T39" fmla="*/ 78 h 78"/>
                    <a:gd name="T40" fmla="*/ 46 w 76"/>
                    <a:gd name="T41" fmla="*/ 76 h 78"/>
                    <a:gd name="T42" fmla="*/ 52 w 76"/>
                    <a:gd name="T43" fmla="*/ 74 h 78"/>
                    <a:gd name="T44" fmla="*/ 60 w 76"/>
                    <a:gd name="T45" fmla="*/ 70 h 78"/>
                    <a:gd name="T46" fmla="*/ 64 w 76"/>
                    <a:gd name="T47" fmla="*/ 66 h 78"/>
                    <a:gd name="T48" fmla="*/ 70 w 76"/>
                    <a:gd name="T49" fmla="*/ 60 h 78"/>
                    <a:gd name="T50" fmla="*/ 72 w 76"/>
                    <a:gd name="T51" fmla="*/ 54 h 78"/>
                    <a:gd name="T52" fmla="*/ 76 w 76"/>
                    <a:gd name="T53" fmla="*/ 46 h 78"/>
                    <a:gd name="T54" fmla="*/ 76 w 76"/>
                    <a:gd name="T55" fmla="*/ 38 h 78"/>
                    <a:gd name="T56" fmla="*/ 76 w 76"/>
                    <a:gd name="T57" fmla="*/ 38 h 78"/>
                    <a:gd name="T58" fmla="*/ 76 w 76"/>
                    <a:gd name="T59" fmla="*/ 32 h 78"/>
                    <a:gd name="T60" fmla="*/ 72 w 76"/>
                    <a:gd name="T61" fmla="*/ 24 h 78"/>
                    <a:gd name="T62" fmla="*/ 70 w 76"/>
                    <a:gd name="T63" fmla="*/ 18 h 78"/>
                    <a:gd name="T64" fmla="*/ 64 w 76"/>
                    <a:gd name="T65" fmla="*/ 12 h 78"/>
                    <a:gd name="T66" fmla="*/ 60 w 76"/>
                    <a:gd name="T67" fmla="*/ 8 h 78"/>
                    <a:gd name="T68" fmla="*/ 52 w 76"/>
                    <a:gd name="T69" fmla="*/ 4 h 78"/>
                    <a:gd name="T70" fmla="*/ 46 w 76"/>
                    <a:gd name="T71" fmla="*/ 2 h 78"/>
                    <a:gd name="T72" fmla="*/ 38 w 76"/>
                    <a:gd name="T73" fmla="*/ 0 h 78"/>
                    <a:gd name="T74" fmla="*/ 38 w 76"/>
                    <a:gd name="T75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6" h="78">
                      <a:moveTo>
                        <a:pt x="38" y="0"/>
                      </a:move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6" y="8"/>
                      </a:lnTo>
                      <a:lnTo>
                        <a:pt x="10" y="12"/>
                      </a:lnTo>
                      <a:lnTo>
                        <a:pt x="6" y="18"/>
                      </a:lnTo>
                      <a:lnTo>
                        <a:pt x="2" y="24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6"/>
                      </a:lnTo>
                      <a:lnTo>
                        <a:pt x="2" y="54"/>
                      </a:lnTo>
                      <a:lnTo>
                        <a:pt x="6" y="60"/>
                      </a:lnTo>
                      <a:lnTo>
                        <a:pt x="10" y="66"/>
                      </a:lnTo>
                      <a:lnTo>
                        <a:pt x="16" y="70"/>
                      </a:lnTo>
                      <a:lnTo>
                        <a:pt x="22" y="74"/>
                      </a:lnTo>
                      <a:lnTo>
                        <a:pt x="30" y="76"/>
                      </a:lnTo>
                      <a:lnTo>
                        <a:pt x="38" y="78"/>
                      </a:lnTo>
                      <a:lnTo>
                        <a:pt x="38" y="78"/>
                      </a:lnTo>
                      <a:lnTo>
                        <a:pt x="46" y="76"/>
                      </a:lnTo>
                      <a:lnTo>
                        <a:pt x="52" y="74"/>
                      </a:lnTo>
                      <a:lnTo>
                        <a:pt x="60" y="70"/>
                      </a:lnTo>
                      <a:lnTo>
                        <a:pt x="64" y="66"/>
                      </a:lnTo>
                      <a:lnTo>
                        <a:pt x="70" y="60"/>
                      </a:lnTo>
                      <a:lnTo>
                        <a:pt x="72" y="54"/>
                      </a:lnTo>
                      <a:lnTo>
                        <a:pt x="76" y="46"/>
                      </a:lnTo>
                      <a:lnTo>
                        <a:pt x="76" y="38"/>
                      </a:lnTo>
                      <a:lnTo>
                        <a:pt x="76" y="38"/>
                      </a:lnTo>
                      <a:lnTo>
                        <a:pt x="76" y="32"/>
                      </a:lnTo>
                      <a:lnTo>
                        <a:pt x="72" y="24"/>
                      </a:lnTo>
                      <a:lnTo>
                        <a:pt x="70" y="18"/>
                      </a:lnTo>
                      <a:lnTo>
                        <a:pt x="64" y="12"/>
                      </a:lnTo>
                      <a:lnTo>
                        <a:pt x="60" y="8"/>
                      </a:lnTo>
                      <a:lnTo>
                        <a:pt x="52" y="4"/>
                      </a:lnTo>
                      <a:lnTo>
                        <a:pt x="46" y="2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47"/>
                <p:cNvSpPr/>
                <p:nvPr/>
              </p:nvSpPr>
              <p:spPr bwMode="auto">
                <a:xfrm>
                  <a:off x="-3152775" y="2968625"/>
                  <a:ext cx="120650" cy="120650"/>
                </a:xfrm>
                <a:custGeom>
                  <a:avLst/>
                  <a:gdLst>
                    <a:gd name="T0" fmla="*/ 38 w 76"/>
                    <a:gd name="T1" fmla="*/ 0 h 76"/>
                    <a:gd name="T2" fmla="*/ 38 w 76"/>
                    <a:gd name="T3" fmla="*/ 0 h 76"/>
                    <a:gd name="T4" fmla="*/ 30 w 76"/>
                    <a:gd name="T5" fmla="*/ 0 h 76"/>
                    <a:gd name="T6" fmla="*/ 24 w 76"/>
                    <a:gd name="T7" fmla="*/ 2 h 76"/>
                    <a:gd name="T8" fmla="*/ 18 w 76"/>
                    <a:gd name="T9" fmla="*/ 6 h 76"/>
                    <a:gd name="T10" fmla="*/ 12 w 76"/>
                    <a:gd name="T11" fmla="*/ 10 h 76"/>
                    <a:gd name="T12" fmla="*/ 6 w 76"/>
                    <a:gd name="T13" fmla="*/ 16 h 76"/>
                    <a:gd name="T14" fmla="*/ 4 w 76"/>
                    <a:gd name="T15" fmla="*/ 24 h 76"/>
                    <a:gd name="T16" fmla="*/ 2 w 76"/>
                    <a:gd name="T17" fmla="*/ 30 h 76"/>
                    <a:gd name="T18" fmla="*/ 0 w 76"/>
                    <a:gd name="T19" fmla="*/ 38 h 76"/>
                    <a:gd name="T20" fmla="*/ 0 w 76"/>
                    <a:gd name="T21" fmla="*/ 38 h 76"/>
                    <a:gd name="T22" fmla="*/ 2 w 76"/>
                    <a:gd name="T23" fmla="*/ 46 h 76"/>
                    <a:gd name="T24" fmla="*/ 4 w 76"/>
                    <a:gd name="T25" fmla="*/ 52 h 76"/>
                    <a:gd name="T26" fmla="*/ 6 w 76"/>
                    <a:gd name="T27" fmla="*/ 60 h 76"/>
                    <a:gd name="T28" fmla="*/ 12 w 76"/>
                    <a:gd name="T29" fmla="*/ 64 h 76"/>
                    <a:gd name="T30" fmla="*/ 18 w 76"/>
                    <a:gd name="T31" fmla="*/ 70 h 76"/>
                    <a:gd name="T32" fmla="*/ 24 w 76"/>
                    <a:gd name="T33" fmla="*/ 72 h 76"/>
                    <a:gd name="T34" fmla="*/ 30 w 76"/>
                    <a:gd name="T35" fmla="*/ 76 h 76"/>
                    <a:gd name="T36" fmla="*/ 38 w 76"/>
                    <a:gd name="T37" fmla="*/ 76 h 76"/>
                    <a:gd name="T38" fmla="*/ 38 w 76"/>
                    <a:gd name="T39" fmla="*/ 76 h 76"/>
                    <a:gd name="T40" fmla="*/ 46 w 76"/>
                    <a:gd name="T41" fmla="*/ 76 h 76"/>
                    <a:gd name="T42" fmla="*/ 54 w 76"/>
                    <a:gd name="T43" fmla="*/ 72 h 76"/>
                    <a:gd name="T44" fmla="*/ 60 w 76"/>
                    <a:gd name="T45" fmla="*/ 70 h 76"/>
                    <a:gd name="T46" fmla="*/ 66 w 76"/>
                    <a:gd name="T47" fmla="*/ 64 h 76"/>
                    <a:gd name="T48" fmla="*/ 70 w 76"/>
                    <a:gd name="T49" fmla="*/ 60 h 76"/>
                    <a:gd name="T50" fmla="*/ 74 w 76"/>
                    <a:gd name="T51" fmla="*/ 52 h 76"/>
                    <a:gd name="T52" fmla="*/ 76 w 76"/>
                    <a:gd name="T53" fmla="*/ 46 h 76"/>
                    <a:gd name="T54" fmla="*/ 76 w 76"/>
                    <a:gd name="T55" fmla="*/ 38 h 76"/>
                    <a:gd name="T56" fmla="*/ 76 w 76"/>
                    <a:gd name="T57" fmla="*/ 38 h 76"/>
                    <a:gd name="T58" fmla="*/ 76 w 76"/>
                    <a:gd name="T59" fmla="*/ 30 h 76"/>
                    <a:gd name="T60" fmla="*/ 74 w 76"/>
                    <a:gd name="T61" fmla="*/ 24 h 76"/>
                    <a:gd name="T62" fmla="*/ 70 w 76"/>
                    <a:gd name="T63" fmla="*/ 16 h 76"/>
                    <a:gd name="T64" fmla="*/ 66 w 76"/>
                    <a:gd name="T65" fmla="*/ 10 h 76"/>
                    <a:gd name="T66" fmla="*/ 60 w 76"/>
                    <a:gd name="T67" fmla="*/ 6 h 76"/>
                    <a:gd name="T68" fmla="*/ 54 w 76"/>
                    <a:gd name="T69" fmla="*/ 2 h 76"/>
                    <a:gd name="T70" fmla="*/ 46 w 76"/>
                    <a:gd name="T71" fmla="*/ 0 h 76"/>
                    <a:gd name="T72" fmla="*/ 38 w 76"/>
                    <a:gd name="T73" fmla="*/ 0 h 76"/>
                    <a:gd name="T74" fmla="*/ 38 w 76"/>
                    <a:gd name="T75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6" h="76">
                      <a:moveTo>
                        <a:pt x="38" y="0"/>
                      </a:moveTo>
                      <a:lnTo>
                        <a:pt x="38" y="0"/>
                      </a:lnTo>
                      <a:lnTo>
                        <a:pt x="30" y="0"/>
                      </a:lnTo>
                      <a:lnTo>
                        <a:pt x="24" y="2"/>
                      </a:lnTo>
                      <a:lnTo>
                        <a:pt x="18" y="6"/>
                      </a:lnTo>
                      <a:lnTo>
                        <a:pt x="12" y="10"/>
                      </a:lnTo>
                      <a:lnTo>
                        <a:pt x="6" y="16"/>
                      </a:lnTo>
                      <a:lnTo>
                        <a:pt x="4" y="24"/>
                      </a:lnTo>
                      <a:lnTo>
                        <a:pt x="2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2" y="46"/>
                      </a:lnTo>
                      <a:lnTo>
                        <a:pt x="4" y="52"/>
                      </a:lnTo>
                      <a:lnTo>
                        <a:pt x="6" y="60"/>
                      </a:lnTo>
                      <a:lnTo>
                        <a:pt x="12" y="64"/>
                      </a:lnTo>
                      <a:lnTo>
                        <a:pt x="18" y="70"/>
                      </a:lnTo>
                      <a:lnTo>
                        <a:pt x="24" y="72"/>
                      </a:lnTo>
                      <a:lnTo>
                        <a:pt x="30" y="76"/>
                      </a:lnTo>
                      <a:lnTo>
                        <a:pt x="38" y="76"/>
                      </a:lnTo>
                      <a:lnTo>
                        <a:pt x="38" y="76"/>
                      </a:lnTo>
                      <a:lnTo>
                        <a:pt x="46" y="76"/>
                      </a:lnTo>
                      <a:lnTo>
                        <a:pt x="54" y="72"/>
                      </a:lnTo>
                      <a:lnTo>
                        <a:pt x="60" y="70"/>
                      </a:lnTo>
                      <a:lnTo>
                        <a:pt x="66" y="64"/>
                      </a:lnTo>
                      <a:lnTo>
                        <a:pt x="70" y="60"/>
                      </a:lnTo>
                      <a:lnTo>
                        <a:pt x="74" y="52"/>
                      </a:lnTo>
                      <a:lnTo>
                        <a:pt x="76" y="46"/>
                      </a:lnTo>
                      <a:lnTo>
                        <a:pt x="76" y="38"/>
                      </a:lnTo>
                      <a:lnTo>
                        <a:pt x="76" y="38"/>
                      </a:lnTo>
                      <a:lnTo>
                        <a:pt x="76" y="30"/>
                      </a:lnTo>
                      <a:lnTo>
                        <a:pt x="74" y="24"/>
                      </a:lnTo>
                      <a:lnTo>
                        <a:pt x="70" y="16"/>
                      </a:lnTo>
                      <a:lnTo>
                        <a:pt x="66" y="10"/>
                      </a:lnTo>
                      <a:lnTo>
                        <a:pt x="60" y="6"/>
                      </a:lnTo>
                      <a:lnTo>
                        <a:pt x="54" y="2"/>
                      </a:lnTo>
                      <a:lnTo>
                        <a:pt x="46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Freeform: Shape 48"/>
                <p:cNvSpPr/>
                <p:nvPr/>
              </p:nvSpPr>
              <p:spPr bwMode="auto">
                <a:xfrm>
                  <a:off x="-2514600" y="3117850"/>
                  <a:ext cx="120650" cy="120650"/>
                </a:xfrm>
                <a:custGeom>
                  <a:avLst/>
                  <a:gdLst>
                    <a:gd name="T0" fmla="*/ 38 w 76"/>
                    <a:gd name="T1" fmla="*/ 0 h 76"/>
                    <a:gd name="T2" fmla="*/ 38 w 76"/>
                    <a:gd name="T3" fmla="*/ 0 h 76"/>
                    <a:gd name="T4" fmla="*/ 30 w 76"/>
                    <a:gd name="T5" fmla="*/ 0 h 76"/>
                    <a:gd name="T6" fmla="*/ 24 w 76"/>
                    <a:gd name="T7" fmla="*/ 2 h 76"/>
                    <a:gd name="T8" fmla="*/ 16 w 76"/>
                    <a:gd name="T9" fmla="*/ 6 h 76"/>
                    <a:gd name="T10" fmla="*/ 10 w 76"/>
                    <a:gd name="T11" fmla="*/ 10 h 76"/>
                    <a:gd name="T12" fmla="*/ 6 w 76"/>
                    <a:gd name="T13" fmla="*/ 16 h 76"/>
                    <a:gd name="T14" fmla="*/ 2 w 76"/>
                    <a:gd name="T15" fmla="*/ 22 h 76"/>
                    <a:gd name="T16" fmla="*/ 0 w 76"/>
                    <a:gd name="T17" fmla="*/ 30 h 76"/>
                    <a:gd name="T18" fmla="*/ 0 w 76"/>
                    <a:gd name="T19" fmla="*/ 38 h 76"/>
                    <a:gd name="T20" fmla="*/ 0 w 76"/>
                    <a:gd name="T21" fmla="*/ 38 h 76"/>
                    <a:gd name="T22" fmla="*/ 0 w 76"/>
                    <a:gd name="T23" fmla="*/ 44 h 76"/>
                    <a:gd name="T24" fmla="*/ 2 w 76"/>
                    <a:gd name="T25" fmla="*/ 52 h 76"/>
                    <a:gd name="T26" fmla="*/ 6 w 76"/>
                    <a:gd name="T27" fmla="*/ 58 h 76"/>
                    <a:gd name="T28" fmla="*/ 10 w 76"/>
                    <a:gd name="T29" fmla="*/ 64 h 76"/>
                    <a:gd name="T30" fmla="*/ 16 w 76"/>
                    <a:gd name="T31" fmla="*/ 68 h 76"/>
                    <a:gd name="T32" fmla="*/ 24 w 76"/>
                    <a:gd name="T33" fmla="*/ 72 h 76"/>
                    <a:gd name="T34" fmla="*/ 30 w 76"/>
                    <a:gd name="T35" fmla="*/ 74 h 76"/>
                    <a:gd name="T36" fmla="*/ 38 w 76"/>
                    <a:gd name="T37" fmla="*/ 76 h 76"/>
                    <a:gd name="T38" fmla="*/ 38 w 76"/>
                    <a:gd name="T39" fmla="*/ 76 h 76"/>
                    <a:gd name="T40" fmla="*/ 46 w 76"/>
                    <a:gd name="T41" fmla="*/ 74 h 76"/>
                    <a:gd name="T42" fmla="*/ 52 w 76"/>
                    <a:gd name="T43" fmla="*/ 72 h 76"/>
                    <a:gd name="T44" fmla="*/ 60 w 76"/>
                    <a:gd name="T45" fmla="*/ 68 h 76"/>
                    <a:gd name="T46" fmla="*/ 64 w 76"/>
                    <a:gd name="T47" fmla="*/ 64 h 76"/>
                    <a:gd name="T48" fmla="*/ 70 w 76"/>
                    <a:gd name="T49" fmla="*/ 58 h 76"/>
                    <a:gd name="T50" fmla="*/ 74 w 76"/>
                    <a:gd name="T51" fmla="*/ 52 h 76"/>
                    <a:gd name="T52" fmla="*/ 76 w 76"/>
                    <a:gd name="T53" fmla="*/ 44 h 76"/>
                    <a:gd name="T54" fmla="*/ 76 w 76"/>
                    <a:gd name="T55" fmla="*/ 38 h 76"/>
                    <a:gd name="T56" fmla="*/ 76 w 76"/>
                    <a:gd name="T57" fmla="*/ 38 h 76"/>
                    <a:gd name="T58" fmla="*/ 76 w 76"/>
                    <a:gd name="T59" fmla="*/ 30 h 76"/>
                    <a:gd name="T60" fmla="*/ 74 w 76"/>
                    <a:gd name="T61" fmla="*/ 22 h 76"/>
                    <a:gd name="T62" fmla="*/ 70 w 76"/>
                    <a:gd name="T63" fmla="*/ 16 h 76"/>
                    <a:gd name="T64" fmla="*/ 64 w 76"/>
                    <a:gd name="T65" fmla="*/ 10 h 76"/>
                    <a:gd name="T66" fmla="*/ 60 w 76"/>
                    <a:gd name="T67" fmla="*/ 6 h 76"/>
                    <a:gd name="T68" fmla="*/ 52 w 76"/>
                    <a:gd name="T69" fmla="*/ 2 h 76"/>
                    <a:gd name="T70" fmla="*/ 46 w 76"/>
                    <a:gd name="T71" fmla="*/ 0 h 76"/>
                    <a:gd name="T72" fmla="*/ 38 w 76"/>
                    <a:gd name="T73" fmla="*/ 0 h 76"/>
                    <a:gd name="T74" fmla="*/ 38 w 76"/>
                    <a:gd name="T75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6" h="76">
                      <a:moveTo>
                        <a:pt x="38" y="0"/>
                      </a:moveTo>
                      <a:lnTo>
                        <a:pt x="38" y="0"/>
                      </a:lnTo>
                      <a:lnTo>
                        <a:pt x="30" y="0"/>
                      </a:lnTo>
                      <a:lnTo>
                        <a:pt x="24" y="2"/>
                      </a:lnTo>
                      <a:lnTo>
                        <a:pt x="16" y="6"/>
                      </a:lnTo>
                      <a:lnTo>
                        <a:pt x="10" y="10"/>
                      </a:lnTo>
                      <a:lnTo>
                        <a:pt x="6" y="16"/>
                      </a:lnTo>
                      <a:lnTo>
                        <a:pt x="2" y="22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4"/>
                      </a:lnTo>
                      <a:lnTo>
                        <a:pt x="2" y="52"/>
                      </a:lnTo>
                      <a:lnTo>
                        <a:pt x="6" y="58"/>
                      </a:lnTo>
                      <a:lnTo>
                        <a:pt x="10" y="64"/>
                      </a:lnTo>
                      <a:lnTo>
                        <a:pt x="16" y="68"/>
                      </a:lnTo>
                      <a:lnTo>
                        <a:pt x="24" y="72"/>
                      </a:lnTo>
                      <a:lnTo>
                        <a:pt x="30" y="74"/>
                      </a:lnTo>
                      <a:lnTo>
                        <a:pt x="38" y="76"/>
                      </a:lnTo>
                      <a:lnTo>
                        <a:pt x="38" y="76"/>
                      </a:lnTo>
                      <a:lnTo>
                        <a:pt x="46" y="74"/>
                      </a:lnTo>
                      <a:lnTo>
                        <a:pt x="52" y="72"/>
                      </a:lnTo>
                      <a:lnTo>
                        <a:pt x="60" y="68"/>
                      </a:lnTo>
                      <a:lnTo>
                        <a:pt x="64" y="64"/>
                      </a:lnTo>
                      <a:lnTo>
                        <a:pt x="70" y="58"/>
                      </a:lnTo>
                      <a:lnTo>
                        <a:pt x="74" y="52"/>
                      </a:lnTo>
                      <a:lnTo>
                        <a:pt x="76" y="44"/>
                      </a:lnTo>
                      <a:lnTo>
                        <a:pt x="76" y="38"/>
                      </a:lnTo>
                      <a:lnTo>
                        <a:pt x="76" y="38"/>
                      </a:lnTo>
                      <a:lnTo>
                        <a:pt x="76" y="30"/>
                      </a:lnTo>
                      <a:lnTo>
                        <a:pt x="74" y="22"/>
                      </a:lnTo>
                      <a:lnTo>
                        <a:pt x="70" y="16"/>
                      </a:lnTo>
                      <a:lnTo>
                        <a:pt x="64" y="10"/>
                      </a:lnTo>
                      <a:lnTo>
                        <a:pt x="60" y="6"/>
                      </a:lnTo>
                      <a:lnTo>
                        <a:pt x="52" y="2"/>
                      </a:lnTo>
                      <a:lnTo>
                        <a:pt x="46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Freeform: Shape 49"/>
                <p:cNvSpPr/>
                <p:nvPr/>
              </p:nvSpPr>
              <p:spPr bwMode="auto">
                <a:xfrm>
                  <a:off x="-3276600" y="2441575"/>
                  <a:ext cx="1085850" cy="958850"/>
                </a:xfrm>
                <a:custGeom>
                  <a:avLst/>
                  <a:gdLst>
                    <a:gd name="T0" fmla="*/ 480 w 684"/>
                    <a:gd name="T1" fmla="*/ 348 h 604"/>
                    <a:gd name="T2" fmla="*/ 424 w 684"/>
                    <a:gd name="T3" fmla="*/ 390 h 604"/>
                    <a:gd name="T4" fmla="*/ 460 w 684"/>
                    <a:gd name="T5" fmla="*/ 276 h 604"/>
                    <a:gd name="T6" fmla="*/ 416 w 684"/>
                    <a:gd name="T7" fmla="*/ 200 h 604"/>
                    <a:gd name="T8" fmla="*/ 316 w 684"/>
                    <a:gd name="T9" fmla="*/ 154 h 604"/>
                    <a:gd name="T10" fmla="*/ 392 w 684"/>
                    <a:gd name="T11" fmla="*/ 188 h 604"/>
                    <a:gd name="T12" fmla="*/ 304 w 684"/>
                    <a:gd name="T13" fmla="*/ 150 h 604"/>
                    <a:gd name="T14" fmla="*/ 262 w 684"/>
                    <a:gd name="T15" fmla="*/ 62 h 604"/>
                    <a:gd name="T16" fmla="*/ 200 w 684"/>
                    <a:gd name="T17" fmla="*/ 68 h 604"/>
                    <a:gd name="T18" fmla="*/ 190 w 684"/>
                    <a:gd name="T19" fmla="*/ 172 h 604"/>
                    <a:gd name="T20" fmla="*/ 360 w 684"/>
                    <a:gd name="T21" fmla="*/ 480 h 604"/>
                    <a:gd name="T22" fmla="*/ 446 w 684"/>
                    <a:gd name="T23" fmla="*/ 542 h 604"/>
                    <a:gd name="T24" fmla="*/ 502 w 684"/>
                    <a:gd name="T25" fmla="*/ 522 h 604"/>
                    <a:gd name="T26" fmla="*/ 540 w 684"/>
                    <a:gd name="T27" fmla="*/ 520 h 604"/>
                    <a:gd name="T28" fmla="*/ 526 w 684"/>
                    <a:gd name="T29" fmla="*/ 586 h 604"/>
                    <a:gd name="T30" fmla="*/ 490 w 684"/>
                    <a:gd name="T31" fmla="*/ 604 h 604"/>
                    <a:gd name="T32" fmla="*/ 368 w 684"/>
                    <a:gd name="T33" fmla="*/ 530 h 604"/>
                    <a:gd name="T34" fmla="*/ 244 w 684"/>
                    <a:gd name="T35" fmla="*/ 588 h 604"/>
                    <a:gd name="T36" fmla="*/ 170 w 684"/>
                    <a:gd name="T37" fmla="*/ 598 h 604"/>
                    <a:gd name="T38" fmla="*/ 144 w 684"/>
                    <a:gd name="T39" fmla="*/ 546 h 604"/>
                    <a:gd name="T40" fmla="*/ 188 w 684"/>
                    <a:gd name="T41" fmla="*/ 354 h 604"/>
                    <a:gd name="T42" fmla="*/ 150 w 684"/>
                    <a:gd name="T43" fmla="*/ 224 h 604"/>
                    <a:gd name="T44" fmla="*/ 68 w 684"/>
                    <a:gd name="T45" fmla="*/ 284 h 604"/>
                    <a:gd name="T46" fmla="*/ 76 w 684"/>
                    <a:gd name="T47" fmla="*/ 324 h 604"/>
                    <a:gd name="T48" fmla="*/ 32 w 684"/>
                    <a:gd name="T49" fmla="*/ 352 h 604"/>
                    <a:gd name="T50" fmla="*/ 0 w 684"/>
                    <a:gd name="T51" fmla="*/ 302 h 604"/>
                    <a:gd name="T52" fmla="*/ 26 w 684"/>
                    <a:gd name="T53" fmla="*/ 256 h 604"/>
                    <a:gd name="T54" fmla="*/ 170 w 684"/>
                    <a:gd name="T55" fmla="*/ 202 h 604"/>
                    <a:gd name="T56" fmla="*/ 150 w 684"/>
                    <a:gd name="T57" fmla="*/ 32 h 604"/>
                    <a:gd name="T58" fmla="*/ 178 w 684"/>
                    <a:gd name="T59" fmla="*/ 2 h 604"/>
                    <a:gd name="T60" fmla="*/ 268 w 684"/>
                    <a:gd name="T61" fmla="*/ 32 h 604"/>
                    <a:gd name="T62" fmla="*/ 392 w 684"/>
                    <a:gd name="T63" fmla="*/ 52 h 604"/>
                    <a:gd name="T64" fmla="*/ 434 w 684"/>
                    <a:gd name="T65" fmla="*/ 36 h 604"/>
                    <a:gd name="T66" fmla="*/ 376 w 684"/>
                    <a:gd name="T67" fmla="*/ 92 h 604"/>
                    <a:gd name="T68" fmla="*/ 450 w 684"/>
                    <a:gd name="T69" fmla="*/ 192 h 604"/>
                    <a:gd name="T70" fmla="*/ 498 w 684"/>
                    <a:gd name="T71" fmla="*/ 98 h 604"/>
                    <a:gd name="T72" fmla="*/ 540 w 684"/>
                    <a:gd name="T73" fmla="*/ 78 h 604"/>
                    <a:gd name="T74" fmla="*/ 552 w 684"/>
                    <a:gd name="T75" fmla="*/ 210 h 604"/>
                    <a:gd name="T76" fmla="*/ 678 w 684"/>
                    <a:gd name="T77" fmla="*/ 278 h 604"/>
                    <a:gd name="T78" fmla="*/ 680 w 684"/>
                    <a:gd name="T79" fmla="*/ 322 h 604"/>
                    <a:gd name="T80" fmla="*/ 606 w 684"/>
                    <a:gd name="T81" fmla="*/ 376 h 604"/>
                    <a:gd name="T82" fmla="*/ 290 w 684"/>
                    <a:gd name="T83" fmla="*/ 392 h 604"/>
                    <a:gd name="T84" fmla="*/ 424 w 684"/>
                    <a:gd name="T85" fmla="*/ 346 h 604"/>
                    <a:gd name="T86" fmla="*/ 434 w 684"/>
                    <a:gd name="T87" fmla="*/ 252 h 604"/>
                    <a:gd name="T88" fmla="*/ 282 w 684"/>
                    <a:gd name="T89" fmla="*/ 200 h 604"/>
                    <a:gd name="T90" fmla="*/ 246 w 684"/>
                    <a:gd name="T91" fmla="*/ 318 h 604"/>
                    <a:gd name="T92" fmla="*/ 510 w 684"/>
                    <a:gd name="T93" fmla="*/ 216 h 604"/>
                    <a:gd name="T94" fmla="*/ 506 w 684"/>
                    <a:gd name="T95" fmla="*/ 376 h 604"/>
                    <a:gd name="T96" fmla="*/ 612 w 684"/>
                    <a:gd name="T97" fmla="*/ 320 h 604"/>
                    <a:gd name="T98" fmla="*/ 602 w 684"/>
                    <a:gd name="T99" fmla="*/ 262 h 604"/>
                    <a:gd name="T100" fmla="*/ 510 w 684"/>
                    <a:gd name="T101" fmla="*/ 216 h 604"/>
                    <a:gd name="T102" fmla="*/ 268 w 684"/>
                    <a:gd name="T103" fmla="*/ 202 h 604"/>
                    <a:gd name="T104" fmla="*/ 224 w 684"/>
                    <a:gd name="T105" fmla="*/ 274 h 604"/>
                    <a:gd name="T106" fmla="*/ 224 w 684"/>
                    <a:gd name="T107" fmla="*/ 386 h 604"/>
                    <a:gd name="T108" fmla="*/ 218 w 684"/>
                    <a:gd name="T109" fmla="*/ 316 h 604"/>
                    <a:gd name="T110" fmla="*/ 230 w 684"/>
                    <a:gd name="T111" fmla="*/ 412 h 604"/>
                    <a:gd name="T112" fmla="*/ 174 w 684"/>
                    <a:gd name="T113" fmla="*/ 490 h 604"/>
                    <a:gd name="T114" fmla="*/ 210 w 684"/>
                    <a:gd name="T115" fmla="*/ 542 h 604"/>
                    <a:gd name="T116" fmla="*/ 306 w 684"/>
                    <a:gd name="T117" fmla="*/ 498 h 604"/>
                    <a:gd name="T118" fmla="*/ 342 w 684"/>
                    <a:gd name="T119" fmla="*/ 418 h 604"/>
                    <a:gd name="T120" fmla="*/ 360 w 684"/>
                    <a:gd name="T121" fmla="*/ 440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84" h="604">
                      <a:moveTo>
                        <a:pt x="424" y="390"/>
                      </a:moveTo>
                      <a:lnTo>
                        <a:pt x="424" y="390"/>
                      </a:lnTo>
                      <a:lnTo>
                        <a:pt x="460" y="386"/>
                      </a:lnTo>
                      <a:lnTo>
                        <a:pt x="492" y="380"/>
                      </a:lnTo>
                      <a:lnTo>
                        <a:pt x="492" y="380"/>
                      </a:lnTo>
                      <a:lnTo>
                        <a:pt x="480" y="348"/>
                      </a:lnTo>
                      <a:lnTo>
                        <a:pt x="466" y="316"/>
                      </a:lnTo>
                      <a:lnTo>
                        <a:pt x="466" y="316"/>
                      </a:lnTo>
                      <a:lnTo>
                        <a:pt x="442" y="360"/>
                      </a:lnTo>
                      <a:lnTo>
                        <a:pt x="442" y="360"/>
                      </a:lnTo>
                      <a:lnTo>
                        <a:pt x="424" y="390"/>
                      </a:lnTo>
                      <a:lnTo>
                        <a:pt x="424" y="390"/>
                      </a:lnTo>
                      <a:close/>
                      <a:moveTo>
                        <a:pt x="416" y="200"/>
                      </a:moveTo>
                      <a:lnTo>
                        <a:pt x="416" y="200"/>
                      </a:lnTo>
                      <a:lnTo>
                        <a:pt x="442" y="244"/>
                      </a:lnTo>
                      <a:lnTo>
                        <a:pt x="442" y="244"/>
                      </a:lnTo>
                      <a:lnTo>
                        <a:pt x="460" y="276"/>
                      </a:lnTo>
                      <a:lnTo>
                        <a:pt x="460" y="276"/>
                      </a:lnTo>
                      <a:lnTo>
                        <a:pt x="474" y="242"/>
                      </a:lnTo>
                      <a:lnTo>
                        <a:pt x="484" y="210"/>
                      </a:lnTo>
                      <a:lnTo>
                        <a:pt x="484" y="210"/>
                      </a:lnTo>
                      <a:lnTo>
                        <a:pt x="452" y="204"/>
                      </a:lnTo>
                      <a:lnTo>
                        <a:pt x="416" y="200"/>
                      </a:lnTo>
                      <a:lnTo>
                        <a:pt x="416" y="200"/>
                      </a:lnTo>
                      <a:close/>
                      <a:moveTo>
                        <a:pt x="392" y="188"/>
                      </a:moveTo>
                      <a:lnTo>
                        <a:pt x="392" y="188"/>
                      </a:lnTo>
                      <a:lnTo>
                        <a:pt x="368" y="154"/>
                      </a:lnTo>
                      <a:lnTo>
                        <a:pt x="342" y="124"/>
                      </a:lnTo>
                      <a:lnTo>
                        <a:pt x="342" y="124"/>
                      </a:lnTo>
                      <a:lnTo>
                        <a:pt x="316" y="154"/>
                      </a:lnTo>
                      <a:lnTo>
                        <a:pt x="292" y="188"/>
                      </a:lnTo>
                      <a:lnTo>
                        <a:pt x="292" y="188"/>
                      </a:lnTo>
                      <a:lnTo>
                        <a:pt x="342" y="186"/>
                      </a:lnTo>
                      <a:lnTo>
                        <a:pt x="342" y="186"/>
                      </a:lnTo>
                      <a:lnTo>
                        <a:pt x="392" y="188"/>
                      </a:lnTo>
                      <a:lnTo>
                        <a:pt x="392" y="188"/>
                      </a:lnTo>
                      <a:close/>
                      <a:moveTo>
                        <a:pt x="196" y="198"/>
                      </a:moveTo>
                      <a:lnTo>
                        <a:pt x="196" y="198"/>
                      </a:lnTo>
                      <a:lnTo>
                        <a:pt x="236" y="192"/>
                      </a:lnTo>
                      <a:lnTo>
                        <a:pt x="276" y="188"/>
                      </a:lnTo>
                      <a:lnTo>
                        <a:pt x="276" y="188"/>
                      </a:lnTo>
                      <a:lnTo>
                        <a:pt x="304" y="150"/>
                      </a:lnTo>
                      <a:lnTo>
                        <a:pt x="332" y="114"/>
                      </a:lnTo>
                      <a:lnTo>
                        <a:pt x="332" y="114"/>
                      </a:lnTo>
                      <a:lnTo>
                        <a:pt x="314" y="98"/>
                      </a:lnTo>
                      <a:lnTo>
                        <a:pt x="296" y="82"/>
                      </a:lnTo>
                      <a:lnTo>
                        <a:pt x="278" y="72"/>
                      </a:lnTo>
                      <a:lnTo>
                        <a:pt x="262" y="62"/>
                      </a:lnTo>
                      <a:lnTo>
                        <a:pt x="248" y="56"/>
                      </a:lnTo>
                      <a:lnTo>
                        <a:pt x="232" y="54"/>
                      </a:lnTo>
                      <a:lnTo>
                        <a:pt x="220" y="56"/>
                      </a:lnTo>
                      <a:lnTo>
                        <a:pt x="208" y="60"/>
                      </a:lnTo>
                      <a:lnTo>
                        <a:pt x="208" y="60"/>
                      </a:lnTo>
                      <a:lnTo>
                        <a:pt x="200" y="68"/>
                      </a:lnTo>
                      <a:lnTo>
                        <a:pt x="192" y="78"/>
                      </a:lnTo>
                      <a:lnTo>
                        <a:pt x="188" y="92"/>
                      </a:lnTo>
                      <a:lnTo>
                        <a:pt x="184" y="108"/>
                      </a:lnTo>
                      <a:lnTo>
                        <a:pt x="184" y="128"/>
                      </a:lnTo>
                      <a:lnTo>
                        <a:pt x="186" y="148"/>
                      </a:lnTo>
                      <a:lnTo>
                        <a:pt x="190" y="172"/>
                      </a:lnTo>
                      <a:lnTo>
                        <a:pt x="196" y="198"/>
                      </a:lnTo>
                      <a:lnTo>
                        <a:pt x="196" y="198"/>
                      </a:lnTo>
                      <a:close/>
                      <a:moveTo>
                        <a:pt x="408" y="416"/>
                      </a:moveTo>
                      <a:lnTo>
                        <a:pt x="408" y="416"/>
                      </a:lnTo>
                      <a:lnTo>
                        <a:pt x="384" y="450"/>
                      </a:lnTo>
                      <a:lnTo>
                        <a:pt x="360" y="480"/>
                      </a:lnTo>
                      <a:lnTo>
                        <a:pt x="360" y="480"/>
                      </a:lnTo>
                      <a:lnTo>
                        <a:pt x="378" y="498"/>
                      </a:lnTo>
                      <a:lnTo>
                        <a:pt x="396" y="514"/>
                      </a:lnTo>
                      <a:lnTo>
                        <a:pt x="414" y="526"/>
                      </a:lnTo>
                      <a:lnTo>
                        <a:pt x="430" y="536"/>
                      </a:lnTo>
                      <a:lnTo>
                        <a:pt x="446" y="542"/>
                      </a:lnTo>
                      <a:lnTo>
                        <a:pt x="460" y="544"/>
                      </a:lnTo>
                      <a:lnTo>
                        <a:pt x="474" y="544"/>
                      </a:lnTo>
                      <a:lnTo>
                        <a:pt x="486" y="538"/>
                      </a:lnTo>
                      <a:lnTo>
                        <a:pt x="486" y="538"/>
                      </a:lnTo>
                      <a:lnTo>
                        <a:pt x="494" y="532"/>
                      </a:lnTo>
                      <a:lnTo>
                        <a:pt x="502" y="522"/>
                      </a:lnTo>
                      <a:lnTo>
                        <a:pt x="502" y="522"/>
                      </a:lnTo>
                      <a:lnTo>
                        <a:pt x="510" y="524"/>
                      </a:lnTo>
                      <a:lnTo>
                        <a:pt x="518" y="524"/>
                      </a:lnTo>
                      <a:lnTo>
                        <a:pt x="518" y="524"/>
                      </a:lnTo>
                      <a:lnTo>
                        <a:pt x="530" y="524"/>
                      </a:lnTo>
                      <a:lnTo>
                        <a:pt x="540" y="520"/>
                      </a:lnTo>
                      <a:lnTo>
                        <a:pt x="540" y="520"/>
                      </a:lnTo>
                      <a:lnTo>
                        <a:pt x="540" y="546"/>
                      </a:lnTo>
                      <a:lnTo>
                        <a:pt x="538" y="558"/>
                      </a:lnTo>
                      <a:lnTo>
                        <a:pt x="534" y="570"/>
                      </a:lnTo>
                      <a:lnTo>
                        <a:pt x="532" y="578"/>
                      </a:lnTo>
                      <a:lnTo>
                        <a:pt x="526" y="586"/>
                      </a:lnTo>
                      <a:lnTo>
                        <a:pt x="520" y="594"/>
                      </a:lnTo>
                      <a:lnTo>
                        <a:pt x="514" y="598"/>
                      </a:lnTo>
                      <a:lnTo>
                        <a:pt x="514" y="598"/>
                      </a:lnTo>
                      <a:lnTo>
                        <a:pt x="506" y="602"/>
                      </a:lnTo>
                      <a:lnTo>
                        <a:pt x="498" y="604"/>
                      </a:lnTo>
                      <a:lnTo>
                        <a:pt x="490" y="604"/>
                      </a:lnTo>
                      <a:lnTo>
                        <a:pt x="480" y="604"/>
                      </a:lnTo>
                      <a:lnTo>
                        <a:pt x="460" y="598"/>
                      </a:lnTo>
                      <a:lnTo>
                        <a:pt x="440" y="588"/>
                      </a:lnTo>
                      <a:lnTo>
                        <a:pt x="416" y="572"/>
                      </a:lnTo>
                      <a:lnTo>
                        <a:pt x="392" y="552"/>
                      </a:lnTo>
                      <a:lnTo>
                        <a:pt x="368" y="530"/>
                      </a:lnTo>
                      <a:lnTo>
                        <a:pt x="342" y="502"/>
                      </a:lnTo>
                      <a:lnTo>
                        <a:pt x="342" y="502"/>
                      </a:lnTo>
                      <a:lnTo>
                        <a:pt x="316" y="530"/>
                      </a:lnTo>
                      <a:lnTo>
                        <a:pt x="292" y="552"/>
                      </a:lnTo>
                      <a:lnTo>
                        <a:pt x="268" y="572"/>
                      </a:lnTo>
                      <a:lnTo>
                        <a:pt x="244" y="588"/>
                      </a:lnTo>
                      <a:lnTo>
                        <a:pt x="224" y="598"/>
                      </a:lnTo>
                      <a:lnTo>
                        <a:pt x="204" y="604"/>
                      </a:lnTo>
                      <a:lnTo>
                        <a:pt x="194" y="604"/>
                      </a:lnTo>
                      <a:lnTo>
                        <a:pt x="186" y="604"/>
                      </a:lnTo>
                      <a:lnTo>
                        <a:pt x="178" y="602"/>
                      </a:lnTo>
                      <a:lnTo>
                        <a:pt x="170" y="598"/>
                      </a:lnTo>
                      <a:lnTo>
                        <a:pt x="170" y="598"/>
                      </a:lnTo>
                      <a:lnTo>
                        <a:pt x="162" y="592"/>
                      </a:lnTo>
                      <a:lnTo>
                        <a:pt x="156" y="584"/>
                      </a:lnTo>
                      <a:lnTo>
                        <a:pt x="150" y="572"/>
                      </a:lnTo>
                      <a:lnTo>
                        <a:pt x="146" y="560"/>
                      </a:lnTo>
                      <a:lnTo>
                        <a:pt x="144" y="546"/>
                      </a:lnTo>
                      <a:lnTo>
                        <a:pt x="144" y="530"/>
                      </a:lnTo>
                      <a:lnTo>
                        <a:pt x="144" y="512"/>
                      </a:lnTo>
                      <a:lnTo>
                        <a:pt x="146" y="492"/>
                      </a:lnTo>
                      <a:lnTo>
                        <a:pt x="154" y="450"/>
                      </a:lnTo>
                      <a:lnTo>
                        <a:pt x="168" y="404"/>
                      </a:lnTo>
                      <a:lnTo>
                        <a:pt x="188" y="354"/>
                      </a:lnTo>
                      <a:lnTo>
                        <a:pt x="210" y="302"/>
                      </a:lnTo>
                      <a:lnTo>
                        <a:pt x="210" y="302"/>
                      </a:lnTo>
                      <a:lnTo>
                        <a:pt x="190" y="258"/>
                      </a:lnTo>
                      <a:lnTo>
                        <a:pt x="174" y="218"/>
                      </a:lnTo>
                      <a:lnTo>
                        <a:pt x="174" y="218"/>
                      </a:lnTo>
                      <a:lnTo>
                        <a:pt x="150" y="224"/>
                      </a:lnTo>
                      <a:lnTo>
                        <a:pt x="130" y="232"/>
                      </a:lnTo>
                      <a:lnTo>
                        <a:pt x="110" y="242"/>
                      </a:lnTo>
                      <a:lnTo>
                        <a:pt x="94" y="252"/>
                      </a:lnTo>
                      <a:lnTo>
                        <a:pt x="82" y="262"/>
                      </a:lnTo>
                      <a:lnTo>
                        <a:pt x="74" y="272"/>
                      </a:lnTo>
                      <a:lnTo>
                        <a:pt x="68" y="284"/>
                      </a:lnTo>
                      <a:lnTo>
                        <a:pt x="66" y="296"/>
                      </a:lnTo>
                      <a:lnTo>
                        <a:pt x="66" y="296"/>
                      </a:lnTo>
                      <a:lnTo>
                        <a:pt x="66" y="304"/>
                      </a:lnTo>
                      <a:lnTo>
                        <a:pt x="68" y="310"/>
                      </a:lnTo>
                      <a:lnTo>
                        <a:pt x="76" y="324"/>
                      </a:lnTo>
                      <a:lnTo>
                        <a:pt x="76" y="324"/>
                      </a:lnTo>
                      <a:lnTo>
                        <a:pt x="68" y="332"/>
                      </a:lnTo>
                      <a:lnTo>
                        <a:pt x="62" y="342"/>
                      </a:lnTo>
                      <a:lnTo>
                        <a:pt x="58" y="354"/>
                      </a:lnTo>
                      <a:lnTo>
                        <a:pt x="56" y="366"/>
                      </a:lnTo>
                      <a:lnTo>
                        <a:pt x="56" y="366"/>
                      </a:lnTo>
                      <a:lnTo>
                        <a:pt x="32" y="352"/>
                      </a:lnTo>
                      <a:lnTo>
                        <a:pt x="22" y="344"/>
                      </a:lnTo>
                      <a:lnTo>
                        <a:pt x="14" y="336"/>
                      </a:lnTo>
                      <a:lnTo>
                        <a:pt x="8" y="328"/>
                      </a:lnTo>
                      <a:lnTo>
                        <a:pt x="4" y="320"/>
                      </a:lnTo>
                      <a:lnTo>
                        <a:pt x="0" y="310"/>
                      </a:lnTo>
                      <a:lnTo>
                        <a:pt x="0" y="302"/>
                      </a:lnTo>
                      <a:lnTo>
                        <a:pt x="0" y="302"/>
                      </a:lnTo>
                      <a:lnTo>
                        <a:pt x="0" y="294"/>
                      </a:lnTo>
                      <a:lnTo>
                        <a:pt x="2" y="286"/>
                      </a:lnTo>
                      <a:lnTo>
                        <a:pt x="6" y="278"/>
                      </a:lnTo>
                      <a:lnTo>
                        <a:pt x="12" y="272"/>
                      </a:lnTo>
                      <a:lnTo>
                        <a:pt x="26" y="256"/>
                      </a:lnTo>
                      <a:lnTo>
                        <a:pt x="46" y="244"/>
                      </a:lnTo>
                      <a:lnTo>
                        <a:pt x="70" y="232"/>
                      </a:lnTo>
                      <a:lnTo>
                        <a:pt x="100" y="220"/>
                      </a:lnTo>
                      <a:lnTo>
                        <a:pt x="132" y="210"/>
                      </a:lnTo>
                      <a:lnTo>
                        <a:pt x="170" y="202"/>
                      </a:lnTo>
                      <a:lnTo>
                        <a:pt x="170" y="202"/>
                      </a:lnTo>
                      <a:lnTo>
                        <a:pt x="158" y="166"/>
                      </a:lnTo>
                      <a:lnTo>
                        <a:pt x="150" y="134"/>
                      </a:lnTo>
                      <a:lnTo>
                        <a:pt x="146" y="102"/>
                      </a:lnTo>
                      <a:lnTo>
                        <a:pt x="144" y="74"/>
                      </a:lnTo>
                      <a:lnTo>
                        <a:pt x="146" y="52"/>
                      </a:lnTo>
                      <a:lnTo>
                        <a:pt x="150" y="32"/>
                      </a:lnTo>
                      <a:lnTo>
                        <a:pt x="154" y="22"/>
                      </a:lnTo>
                      <a:lnTo>
                        <a:pt x="158" y="16"/>
                      </a:lnTo>
                      <a:lnTo>
                        <a:pt x="164" y="10"/>
                      </a:lnTo>
                      <a:lnTo>
                        <a:pt x="170" y="6"/>
                      </a:lnTo>
                      <a:lnTo>
                        <a:pt x="170" y="6"/>
                      </a:lnTo>
                      <a:lnTo>
                        <a:pt x="178" y="2"/>
                      </a:lnTo>
                      <a:lnTo>
                        <a:pt x="186" y="0"/>
                      </a:lnTo>
                      <a:lnTo>
                        <a:pt x="194" y="0"/>
                      </a:lnTo>
                      <a:lnTo>
                        <a:pt x="204" y="0"/>
                      </a:lnTo>
                      <a:lnTo>
                        <a:pt x="224" y="6"/>
                      </a:lnTo>
                      <a:lnTo>
                        <a:pt x="244" y="16"/>
                      </a:lnTo>
                      <a:lnTo>
                        <a:pt x="268" y="32"/>
                      </a:lnTo>
                      <a:lnTo>
                        <a:pt x="292" y="52"/>
                      </a:lnTo>
                      <a:lnTo>
                        <a:pt x="316" y="74"/>
                      </a:lnTo>
                      <a:lnTo>
                        <a:pt x="342" y="102"/>
                      </a:lnTo>
                      <a:lnTo>
                        <a:pt x="342" y="102"/>
                      </a:lnTo>
                      <a:lnTo>
                        <a:pt x="368" y="76"/>
                      </a:lnTo>
                      <a:lnTo>
                        <a:pt x="392" y="52"/>
                      </a:lnTo>
                      <a:lnTo>
                        <a:pt x="416" y="32"/>
                      </a:lnTo>
                      <a:lnTo>
                        <a:pt x="438" y="18"/>
                      </a:lnTo>
                      <a:lnTo>
                        <a:pt x="438" y="18"/>
                      </a:lnTo>
                      <a:lnTo>
                        <a:pt x="436" y="26"/>
                      </a:lnTo>
                      <a:lnTo>
                        <a:pt x="434" y="36"/>
                      </a:lnTo>
                      <a:lnTo>
                        <a:pt x="434" y="36"/>
                      </a:lnTo>
                      <a:lnTo>
                        <a:pt x="436" y="46"/>
                      </a:lnTo>
                      <a:lnTo>
                        <a:pt x="438" y="56"/>
                      </a:lnTo>
                      <a:lnTo>
                        <a:pt x="438" y="56"/>
                      </a:lnTo>
                      <a:lnTo>
                        <a:pt x="418" y="64"/>
                      </a:lnTo>
                      <a:lnTo>
                        <a:pt x="398" y="76"/>
                      </a:lnTo>
                      <a:lnTo>
                        <a:pt x="376" y="92"/>
                      </a:lnTo>
                      <a:lnTo>
                        <a:pt x="352" y="114"/>
                      </a:lnTo>
                      <a:lnTo>
                        <a:pt x="352" y="114"/>
                      </a:lnTo>
                      <a:lnTo>
                        <a:pt x="380" y="150"/>
                      </a:lnTo>
                      <a:lnTo>
                        <a:pt x="408" y="188"/>
                      </a:lnTo>
                      <a:lnTo>
                        <a:pt x="408" y="188"/>
                      </a:lnTo>
                      <a:lnTo>
                        <a:pt x="450" y="192"/>
                      </a:lnTo>
                      <a:lnTo>
                        <a:pt x="488" y="198"/>
                      </a:lnTo>
                      <a:lnTo>
                        <a:pt x="488" y="198"/>
                      </a:lnTo>
                      <a:lnTo>
                        <a:pt x="496" y="168"/>
                      </a:lnTo>
                      <a:lnTo>
                        <a:pt x="500" y="142"/>
                      </a:lnTo>
                      <a:lnTo>
                        <a:pt x="500" y="118"/>
                      </a:lnTo>
                      <a:lnTo>
                        <a:pt x="498" y="98"/>
                      </a:lnTo>
                      <a:lnTo>
                        <a:pt x="498" y="98"/>
                      </a:lnTo>
                      <a:lnTo>
                        <a:pt x="510" y="96"/>
                      </a:lnTo>
                      <a:lnTo>
                        <a:pt x="522" y="92"/>
                      </a:lnTo>
                      <a:lnTo>
                        <a:pt x="532" y="86"/>
                      </a:lnTo>
                      <a:lnTo>
                        <a:pt x="540" y="78"/>
                      </a:lnTo>
                      <a:lnTo>
                        <a:pt x="540" y="78"/>
                      </a:lnTo>
                      <a:lnTo>
                        <a:pt x="538" y="106"/>
                      </a:lnTo>
                      <a:lnTo>
                        <a:pt x="534" y="136"/>
                      </a:lnTo>
                      <a:lnTo>
                        <a:pt x="526" y="168"/>
                      </a:lnTo>
                      <a:lnTo>
                        <a:pt x="516" y="202"/>
                      </a:lnTo>
                      <a:lnTo>
                        <a:pt x="516" y="202"/>
                      </a:lnTo>
                      <a:lnTo>
                        <a:pt x="552" y="210"/>
                      </a:lnTo>
                      <a:lnTo>
                        <a:pt x="584" y="220"/>
                      </a:lnTo>
                      <a:lnTo>
                        <a:pt x="614" y="232"/>
                      </a:lnTo>
                      <a:lnTo>
                        <a:pt x="638" y="244"/>
                      </a:lnTo>
                      <a:lnTo>
                        <a:pt x="658" y="256"/>
                      </a:lnTo>
                      <a:lnTo>
                        <a:pt x="672" y="272"/>
                      </a:lnTo>
                      <a:lnTo>
                        <a:pt x="678" y="278"/>
                      </a:lnTo>
                      <a:lnTo>
                        <a:pt x="682" y="286"/>
                      </a:lnTo>
                      <a:lnTo>
                        <a:pt x="684" y="294"/>
                      </a:lnTo>
                      <a:lnTo>
                        <a:pt x="684" y="302"/>
                      </a:lnTo>
                      <a:lnTo>
                        <a:pt x="684" y="302"/>
                      </a:lnTo>
                      <a:lnTo>
                        <a:pt x="684" y="312"/>
                      </a:lnTo>
                      <a:lnTo>
                        <a:pt x="680" y="322"/>
                      </a:lnTo>
                      <a:lnTo>
                        <a:pt x="672" y="332"/>
                      </a:lnTo>
                      <a:lnTo>
                        <a:pt x="664" y="342"/>
                      </a:lnTo>
                      <a:lnTo>
                        <a:pt x="652" y="352"/>
                      </a:lnTo>
                      <a:lnTo>
                        <a:pt x="638" y="360"/>
                      </a:lnTo>
                      <a:lnTo>
                        <a:pt x="622" y="368"/>
                      </a:lnTo>
                      <a:lnTo>
                        <a:pt x="606" y="376"/>
                      </a:lnTo>
                      <a:lnTo>
                        <a:pt x="564" y="390"/>
                      </a:lnTo>
                      <a:lnTo>
                        <a:pt x="518" y="402"/>
                      </a:lnTo>
                      <a:lnTo>
                        <a:pt x="464" y="410"/>
                      </a:lnTo>
                      <a:lnTo>
                        <a:pt x="408" y="416"/>
                      </a:lnTo>
                      <a:lnTo>
                        <a:pt x="408" y="416"/>
                      </a:lnTo>
                      <a:close/>
                      <a:moveTo>
                        <a:pt x="290" y="392"/>
                      </a:moveTo>
                      <a:lnTo>
                        <a:pt x="290" y="392"/>
                      </a:lnTo>
                      <a:lnTo>
                        <a:pt x="344" y="394"/>
                      </a:lnTo>
                      <a:lnTo>
                        <a:pt x="344" y="394"/>
                      </a:lnTo>
                      <a:lnTo>
                        <a:pt x="394" y="392"/>
                      </a:lnTo>
                      <a:lnTo>
                        <a:pt x="394" y="392"/>
                      </a:lnTo>
                      <a:lnTo>
                        <a:pt x="424" y="346"/>
                      </a:lnTo>
                      <a:lnTo>
                        <a:pt x="424" y="346"/>
                      </a:lnTo>
                      <a:lnTo>
                        <a:pt x="440" y="318"/>
                      </a:lnTo>
                      <a:lnTo>
                        <a:pt x="454" y="288"/>
                      </a:lnTo>
                      <a:lnTo>
                        <a:pt x="454" y="288"/>
                      </a:lnTo>
                      <a:lnTo>
                        <a:pt x="434" y="252"/>
                      </a:lnTo>
                      <a:lnTo>
                        <a:pt x="434" y="252"/>
                      </a:lnTo>
                      <a:lnTo>
                        <a:pt x="418" y="224"/>
                      </a:lnTo>
                      <a:lnTo>
                        <a:pt x="400" y="200"/>
                      </a:lnTo>
                      <a:lnTo>
                        <a:pt x="400" y="200"/>
                      </a:lnTo>
                      <a:lnTo>
                        <a:pt x="344" y="198"/>
                      </a:lnTo>
                      <a:lnTo>
                        <a:pt x="344" y="198"/>
                      </a:lnTo>
                      <a:lnTo>
                        <a:pt x="282" y="200"/>
                      </a:lnTo>
                      <a:lnTo>
                        <a:pt x="282" y="200"/>
                      </a:lnTo>
                      <a:lnTo>
                        <a:pt x="252" y="248"/>
                      </a:lnTo>
                      <a:lnTo>
                        <a:pt x="252" y="248"/>
                      </a:lnTo>
                      <a:lnTo>
                        <a:pt x="230" y="288"/>
                      </a:lnTo>
                      <a:lnTo>
                        <a:pt x="230" y="288"/>
                      </a:lnTo>
                      <a:lnTo>
                        <a:pt x="246" y="318"/>
                      </a:lnTo>
                      <a:lnTo>
                        <a:pt x="262" y="350"/>
                      </a:lnTo>
                      <a:lnTo>
                        <a:pt x="262" y="350"/>
                      </a:lnTo>
                      <a:lnTo>
                        <a:pt x="290" y="392"/>
                      </a:lnTo>
                      <a:lnTo>
                        <a:pt x="290" y="392"/>
                      </a:lnTo>
                      <a:close/>
                      <a:moveTo>
                        <a:pt x="510" y="216"/>
                      </a:moveTo>
                      <a:lnTo>
                        <a:pt x="510" y="216"/>
                      </a:lnTo>
                      <a:lnTo>
                        <a:pt x="494" y="258"/>
                      </a:lnTo>
                      <a:lnTo>
                        <a:pt x="474" y="302"/>
                      </a:lnTo>
                      <a:lnTo>
                        <a:pt x="474" y="302"/>
                      </a:lnTo>
                      <a:lnTo>
                        <a:pt x="490" y="340"/>
                      </a:lnTo>
                      <a:lnTo>
                        <a:pt x="506" y="376"/>
                      </a:lnTo>
                      <a:lnTo>
                        <a:pt x="506" y="376"/>
                      </a:lnTo>
                      <a:lnTo>
                        <a:pt x="530" y="370"/>
                      </a:lnTo>
                      <a:lnTo>
                        <a:pt x="552" y="360"/>
                      </a:lnTo>
                      <a:lnTo>
                        <a:pt x="572" y="352"/>
                      </a:lnTo>
                      <a:lnTo>
                        <a:pt x="588" y="342"/>
                      </a:lnTo>
                      <a:lnTo>
                        <a:pt x="602" y="332"/>
                      </a:lnTo>
                      <a:lnTo>
                        <a:pt x="612" y="320"/>
                      </a:lnTo>
                      <a:lnTo>
                        <a:pt x="618" y="308"/>
                      </a:lnTo>
                      <a:lnTo>
                        <a:pt x="620" y="296"/>
                      </a:lnTo>
                      <a:lnTo>
                        <a:pt x="620" y="296"/>
                      </a:lnTo>
                      <a:lnTo>
                        <a:pt x="618" y="284"/>
                      </a:lnTo>
                      <a:lnTo>
                        <a:pt x="612" y="272"/>
                      </a:lnTo>
                      <a:lnTo>
                        <a:pt x="602" y="262"/>
                      </a:lnTo>
                      <a:lnTo>
                        <a:pt x="590" y="250"/>
                      </a:lnTo>
                      <a:lnTo>
                        <a:pt x="574" y="242"/>
                      </a:lnTo>
                      <a:lnTo>
                        <a:pt x="556" y="232"/>
                      </a:lnTo>
                      <a:lnTo>
                        <a:pt x="534" y="224"/>
                      </a:lnTo>
                      <a:lnTo>
                        <a:pt x="510" y="216"/>
                      </a:lnTo>
                      <a:lnTo>
                        <a:pt x="510" y="216"/>
                      </a:lnTo>
                      <a:close/>
                      <a:moveTo>
                        <a:pt x="224" y="274"/>
                      </a:moveTo>
                      <a:lnTo>
                        <a:pt x="224" y="274"/>
                      </a:lnTo>
                      <a:lnTo>
                        <a:pt x="242" y="244"/>
                      </a:lnTo>
                      <a:lnTo>
                        <a:pt x="242" y="244"/>
                      </a:lnTo>
                      <a:lnTo>
                        <a:pt x="268" y="202"/>
                      </a:lnTo>
                      <a:lnTo>
                        <a:pt x="268" y="202"/>
                      </a:lnTo>
                      <a:lnTo>
                        <a:pt x="234" y="206"/>
                      </a:lnTo>
                      <a:lnTo>
                        <a:pt x="200" y="212"/>
                      </a:lnTo>
                      <a:lnTo>
                        <a:pt x="200" y="212"/>
                      </a:lnTo>
                      <a:lnTo>
                        <a:pt x="212" y="242"/>
                      </a:lnTo>
                      <a:lnTo>
                        <a:pt x="224" y="274"/>
                      </a:lnTo>
                      <a:lnTo>
                        <a:pt x="224" y="274"/>
                      </a:lnTo>
                      <a:close/>
                      <a:moveTo>
                        <a:pt x="218" y="316"/>
                      </a:moveTo>
                      <a:lnTo>
                        <a:pt x="218" y="316"/>
                      </a:lnTo>
                      <a:lnTo>
                        <a:pt x="204" y="348"/>
                      </a:lnTo>
                      <a:lnTo>
                        <a:pt x="192" y="380"/>
                      </a:lnTo>
                      <a:lnTo>
                        <a:pt x="192" y="380"/>
                      </a:lnTo>
                      <a:lnTo>
                        <a:pt x="224" y="386"/>
                      </a:lnTo>
                      <a:lnTo>
                        <a:pt x="260" y="390"/>
                      </a:lnTo>
                      <a:lnTo>
                        <a:pt x="260" y="390"/>
                      </a:lnTo>
                      <a:lnTo>
                        <a:pt x="242" y="360"/>
                      </a:lnTo>
                      <a:lnTo>
                        <a:pt x="242" y="360"/>
                      </a:lnTo>
                      <a:lnTo>
                        <a:pt x="218" y="316"/>
                      </a:lnTo>
                      <a:lnTo>
                        <a:pt x="218" y="316"/>
                      </a:lnTo>
                      <a:close/>
                      <a:moveTo>
                        <a:pt x="324" y="480"/>
                      </a:moveTo>
                      <a:lnTo>
                        <a:pt x="324" y="480"/>
                      </a:lnTo>
                      <a:lnTo>
                        <a:pt x="300" y="450"/>
                      </a:lnTo>
                      <a:lnTo>
                        <a:pt x="276" y="416"/>
                      </a:lnTo>
                      <a:lnTo>
                        <a:pt x="276" y="416"/>
                      </a:lnTo>
                      <a:lnTo>
                        <a:pt x="230" y="412"/>
                      </a:lnTo>
                      <a:lnTo>
                        <a:pt x="184" y="404"/>
                      </a:lnTo>
                      <a:lnTo>
                        <a:pt x="184" y="404"/>
                      </a:lnTo>
                      <a:lnTo>
                        <a:pt x="180" y="430"/>
                      </a:lnTo>
                      <a:lnTo>
                        <a:pt x="176" y="452"/>
                      </a:lnTo>
                      <a:lnTo>
                        <a:pt x="174" y="472"/>
                      </a:lnTo>
                      <a:lnTo>
                        <a:pt x="174" y="490"/>
                      </a:lnTo>
                      <a:lnTo>
                        <a:pt x="178" y="506"/>
                      </a:lnTo>
                      <a:lnTo>
                        <a:pt x="182" y="520"/>
                      </a:lnTo>
                      <a:lnTo>
                        <a:pt x="190" y="530"/>
                      </a:lnTo>
                      <a:lnTo>
                        <a:pt x="198" y="538"/>
                      </a:lnTo>
                      <a:lnTo>
                        <a:pt x="198" y="538"/>
                      </a:lnTo>
                      <a:lnTo>
                        <a:pt x="210" y="542"/>
                      </a:lnTo>
                      <a:lnTo>
                        <a:pt x="224" y="544"/>
                      </a:lnTo>
                      <a:lnTo>
                        <a:pt x="238" y="540"/>
                      </a:lnTo>
                      <a:lnTo>
                        <a:pt x="254" y="534"/>
                      </a:lnTo>
                      <a:lnTo>
                        <a:pt x="270" y="526"/>
                      </a:lnTo>
                      <a:lnTo>
                        <a:pt x="288" y="514"/>
                      </a:lnTo>
                      <a:lnTo>
                        <a:pt x="306" y="498"/>
                      </a:lnTo>
                      <a:lnTo>
                        <a:pt x="324" y="480"/>
                      </a:lnTo>
                      <a:lnTo>
                        <a:pt x="324" y="480"/>
                      </a:lnTo>
                      <a:close/>
                      <a:moveTo>
                        <a:pt x="378" y="418"/>
                      </a:moveTo>
                      <a:lnTo>
                        <a:pt x="378" y="418"/>
                      </a:lnTo>
                      <a:lnTo>
                        <a:pt x="342" y="418"/>
                      </a:lnTo>
                      <a:lnTo>
                        <a:pt x="342" y="418"/>
                      </a:lnTo>
                      <a:lnTo>
                        <a:pt x="306" y="418"/>
                      </a:lnTo>
                      <a:lnTo>
                        <a:pt x="306" y="418"/>
                      </a:lnTo>
                      <a:lnTo>
                        <a:pt x="324" y="440"/>
                      </a:lnTo>
                      <a:lnTo>
                        <a:pt x="342" y="462"/>
                      </a:lnTo>
                      <a:lnTo>
                        <a:pt x="342" y="462"/>
                      </a:lnTo>
                      <a:lnTo>
                        <a:pt x="360" y="440"/>
                      </a:lnTo>
                      <a:lnTo>
                        <a:pt x="378" y="418"/>
                      </a:lnTo>
                      <a:lnTo>
                        <a:pt x="378" y="4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2" name="TextBox 20"/>
              <p:cNvSpPr txBox="1"/>
              <p:nvPr/>
            </p:nvSpPr>
            <p:spPr bwMode="auto">
              <a:xfrm>
                <a:off x="4244865" y="3675746"/>
                <a:ext cx="1168225" cy="23364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bg1"/>
                    </a:solidFill>
                  </a:rPr>
                  <a:t>Title</a:t>
                </a:r>
              </a:p>
            </p:txBody>
          </p:sp>
        </p:grpSp>
        <p:sp>
          <p:nvSpPr>
            <p:cNvPr id="10" name="Freeform: Shape 24"/>
            <p:cNvSpPr/>
            <p:nvPr/>
          </p:nvSpPr>
          <p:spPr bwMode="auto">
            <a:xfrm>
              <a:off x="2738406" y="1276681"/>
              <a:ext cx="1914711" cy="1657328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60"/>
            <p:cNvGrpSpPr/>
            <p:nvPr/>
          </p:nvGrpSpPr>
          <p:grpSpPr>
            <a:xfrm>
              <a:off x="2810888" y="3150778"/>
              <a:ext cx="1769745" cy="935447"/>
              <a:chOff x="972271" y="4640580"/>
              <a:chExt cx="2559011" cy="1352635"/>
            </a:xfrm>
          </p:grpSpPr>
          <p:sp>
            <p:nvSpPr>
              <p:cNvPr id="20" name="TextBox 61"/>
              <p:cNvSpPr txBox="1"/>
              <p:nvPr/>
            </p:nvSpPr>
            <p:spPr bwMode="auto">
              <a:xfrm>
                <a:off x="1043004" y="4640580"/>
                <a:ext cx="2417546" cy="2769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Title</a:t>
                </a:r>
              </a:p>
            </p:txBody>
          </p:sp>
          <p:sp>
            <p:nvSpPr>
              <p:cNvPr id="21" name="TextBox 62"/>
              <p:cNvSpPr txBox="1"/>
              <p:nvPr/>
            </p:nvSpPr>
            <p:spPr bwMode="auto">
              <a:xfrm>
                <a:off x="972271" y="4917579"/>
                <a:ext cx="2559011" cy="107563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800" dirty="0">
                    <a:solidFill>
                      <a:schemeClr val="tx1"/>
                    </a:solidFill>
                  </a:rPr>
                  <a:t>This section is displayed as a text-typesetting placeholder</a:t>
                </a:r>
                <a:br>
                  <a:rPr lang="zh-CN" altLang="en-US" sz="800" dirty="0">
                    <a:solidFill>
                      <a:schemeClr val="tx1"/>
                    </a:solidFill>
                  </a:rPr>
                </a:br>
                <a:r>
                  <a:rPr lang="zh-CN" altLang="en-US" sz="800" dirty="0">
                    <a:solidFill>
                      <a:schemeClr val="tx1"/>
                    </a:solidFill>
                  </a:rPr>
                  <a:t>(It is recommended to use theme Fonts)</a:t>
                </a: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4418690" y="1217305"/>
            <a:ext cx="2059096" cy="2868920"/>
            <a:chOff x="4418690" y="1217305"/>
            <a:chExt cx="2059096" cy="2868920"/>
          </a:xfrm>
        </p:grpSpPr>
        <p:grpSp>
          <p:nvGrpSpPr>
            <p:cNvPr id="7" name="Group 9"/>
            <p:cNvGrpSpPr/>
            <p:nvPr/>
          </p:nvGrpSpPr>
          <p:grpSpPr>
            <a:xfrm>
              <a:off x="4418690" y="1217305"/>
              <a:ext cx="2059096" cy="1775082"/>
              <a:chOff x="5874317" y="1844824"/>
              <a:chExt cx="2977406" cy="2566727"/>
            </a:xfrm>
          </p:grpSpPr>
          <p:sp>
            <p:nvSpPr>
              <p:cNvPr id="32" name="Hexagon 14"/>
              <p:cNvSpPr/>
              <p:nvPr/>
            </p:nvSpPr>
            <p:spPr>
              <a:xfrm>
                <a:off x="5874317" y="1844824"/>
                <a:ext cx="2977406" cy="2566727"/>
              </a:xfrm>
              <a:prstGeom prst="hexagon">
                <a:avLst>
                  <a:gd name="adj" fmla="val 28930"/>
                  <a:gd name="vf" fmla="val 115470"/>
                </a:avLst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</a:endParaRPr>
              </a:p>
            </p:txBody>
          </p:sp>
          <p:grpSp>
            <p:nvGrpSpPr>
              <p:cNvPr id="33" name="Group 18"/>
              <p:cNvGrpSpPr/>
              <p:nvPr/>
            </p:nvGrpSpPr>
            <p:grpSpPr>
              <a:xfrm>
                <a:off x="6835481" y="2414332"/>
                <a:ext cx="1055079" cy="850457"/>
                <a:chOff x="685800" y="622300"/>
                <a:chExt cx="1047750" cy="844550"/>
              </a:xfrm>
              <a:solidFill>
                <a:schemeClr val="bg1"/>
              </a:solidFill>
            </p:grpSpPr>
            <p:sp>
              <p:nvSpPr>
                <p:cNvPr id="35" name="Freeform: Shape 27"/>
                <p:cNvSpPr/>
                <p:nvPr/>
              </p:nvSpPr>
              <p:spPr bwMode="auto">
                <a:xfrm>
                  <a:off x="1209675" y="1089025"/>
                  <a:ext cx="454025" cy="311150"/>
                </a:xfrm>
                <a:custGeom>
                  <a:avLst/>
                  <a:gdLst>
                    <a:gd name="T0" fmla="*/ 286 w 286"/>
                    <a:gd name="T1" fmla="*/ 52 h 196"/>
                    <a:gd name="T2" fmla="*/ 286 w 286"/>
                    <a:gd name="T3" fmla="*/ 52 h 196"/>
                    <a:gd name="T4" fmla="*/ 286 w 286"/>
                    <a:gd name="T5" fmla="*/ 72 h 196"/>
                    <a:gd name="T6" fmla="*/ 282 w 286"/>
                    <a:gd name="T7" fmla="*/ 92 h 196"/>
                    <a:gd name="T8" fmla="*/ 276 w 286"/>
                    <a:gd name="T9" fmla="*/ 112 h 196"/>
                    <a:gd name="T10" fmla="*/ 268 w 286"/>
                    <a:gd name="T11" fmla="*/ 132 h 196"/>
                    <a:gd name="T12" fmla="*/ 256 w 286"/>
                    <a:gd name="T13" fmla="*/ 148 h 196"/>
                    <a:gd name="T14" fmla="*/ 244 w 286"/>
                    <a:gd name="T15" fmla="*/ 164 h 196"/>
                    <a:gd name="T16" fmla="*/ 230 w 286"/>
                    <a:gd name="T17" fmla="*/ 180 h 196"/>
                    <a:gd name="T18" fmla="*/ 214 w 286"/>
                    <a:gd name="T19" fmla="*/ 192 h 196"/>
                    <a:gd name="T20" fmla="*/ 212 w 286"/>
                    <a:gd name="T21" fmla="*/ 194 h 196"/>
                    <a:gd name="T22" fmla="*/ 210 w 286"/>
                    <a:gd name="T23" fmla="*/ 194 h 196"/>
                    <a:gd name="T24" fmla="*/ 210 w 286"/>
                    <a:gd name="T25" fmla="*/ 196 h 196"/>
                    <a:gd name="T26" fmla="*/ 112 w 286"/>
                    <a:gd name="T27" fmla="*/ 196 h 196"/>
                    <a:gd name="T28" fmla="*/ 112 w 286"/>
                    <a:gd name="T29" fmla="*/ 196 h 196"/>
                    <a:gd name="T30" fmla="*/ 108 w 286"/>
                    <a:gd name="T31" fmla="*/ 180 h 196"/>
                    <a:gd name="T32" fmla="*/ 100 w 286"/>
                    <a:gd name="T33" fmla="*/ 166 h 196"/>
                    <a:gd name="T34" fmla="*/ 0 w 286"/>
                    <a:gd name="T35" fmla="*/ 0 h 196"/>
                    <a:gd name="T36" fmla="*/ 280 w 286"/>
                    <a:gd name="T37" fmla="*/ 0 h 196"/>
                    <a:gd name="T38" fmla="*/ 280 w 286"/>
                    <a:gd name="T39" fmla="*/ 0 h 196"/>
                    <a:gd name="T40" fmla="*/ 284 w 286"/>
                    <a:gd name="T41" fmla="*/ 26 h 196"/>
                    <a:gd name="T42" fmla="*/ 286 w 286"/>
                    <a:gd name="T43" fmla="*/ 52 h 196"/>
                    <a:gd name="T44" fmla="*/ 286 w 286"/>
                    <a:gd name="T45" fmla="*/ 52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6" h="196">
                      <a:moveTo>
                        <a:pt x="286" y="52"/>
                      </a:moveTo>
                      <a:lnTo>
                        <a:pt x="286" y="52"/>
                      </a:lnTo>
                      <a:lnTo>
                        <a:pt x="286" y="72"/>
                      </a:lnTo>
                      <a:lnTo>
                        <a:pt x="282" y="92"/>
                      </a:lnTo>
                      <a:lnTo>
                        <a:pt x="276" y="112"/>
                      </a:lnTo>
                      <a:lnTo>
                        <a:pt x="268" y="132"/>
                      </a:lnTo>
                      <a:lnTo>
                        <a:pt x="256" y="148"/>
                      </a:lnTo>
                      <a:lnTo>
                        <a:pt x="244" y="164"/>
                      </a:lnTo>
                      <a:lnTo>
                        <a:pt x="230" y="180"/>
                      </a:lnTo>
                      <a:lnTo>
                        <a:pt x="214" y="192"/>
                      </a:lnTo>
                      <a:lnTo>
                        <a:pt x="212" y="194"/>
                      </a:lnTo>
                      <a:lnTo>
                        <a:pt x="210" y="194"/>
                      </a:lnTo>
                      <a:lnTo>
                        <a:pt x="210" y="196"/>
                      </a:lnTo>
                      <a:lnTo>
                        <a:pt x="112" y="196"/>
                      </a:lnTo>
                      <a:lnTo>
                        <a:pt x="112" y="196"/>
                      </a:lnTo>
                      <a:lnTo>
                        <a:pt x="108" y="180"/>
                      </a:lnTo>
                      <a:lnTo>
                        <a:pt x="100" y="166"/>
                      </a:lnTo>
                      <a:lnTo>
                        <a:pt x="0" y="0"/>
                      </a:lnTo>
                      <a:lnTo>
                        <a:pt x="280" y="0"/>
                      </a:lnTo>
                      <a:lnTo>
                        <a:pt x="280" y="0"/>
                      </a:lnTo>
                      <a:lnTo>
                        <a:pt x="284" y="26"/>
                      </a:lnTo>
                      <a:lnTo>
                        <a:pt x="286" y="52"/>
                      </a:lnTo>
                      <a:lnTo>
                        <a:pt x="286" y="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Freeform: Shape 28"/>
                <p:cNvSpPr/>
                <p:nvPr/>
              </p:nvSpPr>
              <p:spPr bwMode="auto">
                <a:xfrm>
                  <a:off x="1450975" y="923925"/>
                  <a:ext cx="146050" cy="111125"/>
                </a:xfrm>
                <a:custGeom>
                  <a:avLst/>
                  <a:gdLst>
                    <a:gd name="T0" fmla="*/ 6 w 92"/>
                    <a:gd name="T1" fmla="*/ 16 h 70"/>
                    <a:gd name="T2" fmla="*/ 6 w 92"/>
                    <a:gd name="T3" fmla="*/ 16 h 70"/>
                    <a:gd name="T4" fmla="*/ 2 w 92"/>
                    <a:gd name="T5" fmla="*/ 16 h 70"/>
                    <a:gd name="T6" fmla="*/ 0 w 92"/>
                    <a:gd name="T7" fmla="*/ 12 h 70"/>
                    <a:gd name="T8" fmla="*/ 0 w 92"/>
                    <a:gd name="T9" fmla="*/ 10 h 70"/>
                    <a:gd name="T10" fmla="*/ 0 w 92"/>
                    <a:gd name="T11" fmla="*/ 6 h 70"/>
                    <a:gd name="T12" fmla="*/ 0 w 92"/>
                    <a:gd name="T13" fmla="*/ 6 h 70"/>
                    <a:gd name="T14" fmla="*/ 2 w 92"/>
                    <a:gd name="T15" fmla="*/ 4 h 70"/>
                    <a:gd name="T16" fmla="*/ 4 w 92"/>
                    <a:gd name="T17" fmla="*/ 2 h 70"/>
                    <a:gd name="T18" fmla="*/ 8 w 92"/>
                    <a:gd name="T19" fmla="*/ 0 h 70"/>
                    <a:gd name="T20" fmla="*/ 10 w 92"/>
                    <a:gd name="T21" fmla="*/ 0 h 70"/>
                    <a:gd name="T22" fmla="*/ 10 w 92"/>
                    <a:gd name="T23" fmla="*/ 0 h 70"/>
                    <a:gd name="T24" fmla="*/ 34 w 92"/>
                    <a:gd name="T25" fmla="*/ 10 h 70"/>
                    <a:gd name="T26" fmla="*/ 56 w 92"/>
                    <a:gd name="T27" fmla="*/ 22 h 70"/>
                    <a:gd name="T28" fmla="*/ 74 w 92"/>
                    <a:gd name="T29" fmla="*/ 38 h 70"/>
                    <a:gd name="T30" fmla="*/ 92 w 92"/>
                    <a:gd name="T31" fmla="*/ 56 h 70"/>
                    <a:gd name="T32" fmla="*/ 92 w 92"/>
                    <a:gd name="T33" fmla="*/ 56 h 70"/>
                    <a:gd name="T34" fmla="*/ 92 w 92"/>
                    <a:gd name="T35" fmla="*/ 60 h 70"/>
                    <a:gd name="T36" fmla="*/ 92 w 92"/>
                    <a:gd name="T37" fmla="*/ 62 h 70"/>
                    <a:gd name="T38" fmla="*/ 92 w 92"/>
                    <a:gd name="T39" fmla="*/ 66 h 70"/>
                    <a:gd name="T40" fmla="*/ 90 w 92"/>
                    <a:gd name="T41" fmla="*/ 68 h 70"/>
                    <a:gd name="T42" fmla="*/ 90 w 92"/>
                    <a:gd name="T43" fmla="*/ 68 h 70"/>
                    <a:gd name="T44" fmla="*/ 84 w 92"/>
                    <a:gd name="T45" fmla="*/ 70 h 70"/>
                    <a:gd name="T46" fmla="*/ 84 w 92"/>
                    <a:gd name="T47" fmla="*/ 70 h 70"/>
                    <a:gd name="T48" fmla="*/ 80 w 92"/>
                    <a:gd name="T49" fmla="*/ 70 h 70"/>
                    <a:gd name="T50" fmla="*/ 78 w 92"/>
                    <a:gd name="T51" fmla="*/ 66 h 70"/>
                    <a:gd name="T52" fmla="*/ 78 w 92"/>
                    <a:gd name="T53" fmla="*/ 66 h 70"/>
                    <a:gd name="T54" fmla="*/ 64 w 92"/>
                    <a:gd name="T55" fmla="*/ 50 h 70"/>
                    <a:gd name="T56" fmla="*/ 46 w 92"/>
                    <a:gd name="T57" fmla="*/ 36 h 70"/>
                    <a:gd name="T58" fmla="*/ 26 w 92"/>
                    <a:gd name="T59" fmla="*/ 26 h 70"/>
                    <a:gd name="T60" fmla="*/ 6 w 92"/>
                    <a:gd name="T61" fmla="*/ 16 h 70"/>
                    <a:gd name="T62" fmla="*/ 6 w 92"/>
                    <a:gd name="T63" fmla="*/ 1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2" h="70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2" y="16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34" y="10"/>
                      </a:lnTo>
                      <a:lnTo>
                        <a:pt x="56" y="22"/>
                      </a:lnTo>
                      <a:lnTo>
                        <a:pt x="74" y="38"/>
                      </a:lnTo>
                      <a:lnTo>
                        <a:pt x="92" y="56"/>
                      </a:lnTo>
                      <a:lnTo>
                        <a:pt x="92" y="56"/>
                      </a:lnTo>
                      <a:lnTo>
                        <a:pt x="92" y="60"/>
                      </a:lnTo>
                      <a:lnTo>
                        <a:pt x="92" y="62"/>
                      </a:lnTo>
                      <a:lnTo>
                        <a:pt x="92" y="66"/>
                      </a:lnTo>
                      <a:lnTo>
                        <a:pt x="90" y="68"/>
                      </a:lnTo>
                      <a:lnTo>
                        <a:pt x="90" y="68"/>
                      </a:lnTo>
                      <a:lnTo>
                        <a:pt x="84" y="70"/>
                      </a:lnTo>
                      <a:lnTo>
                        <a:pt x="84" y="70"/>
                      </a:lnTo>
                      <a:lnTo>
                        <a:pt x="80" y="70"/>
                      </a:lnTo>
                      <a:lnTo>
                        <a:pt x="78" y="66"/>
                      </a:lnTo>
                      <a:lnTo>
                        <a:pt x="78" y="66"/>
                      </a:lnTo>
                      <a:lnTo>
                        <a:pt x="64" y="50"/>
                      </a:lnTo>
                      <a:lnTo>
                        <a:pt x="46" y="36"/>
                      </a:lnTo>
                      <a:lnTo>
                        <a:pt x="26" y="26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Freeform: Shape 29"/>
                <p:cNvSpPr/>
                <p:nvPr/>
              </p:nvSpPr>
              <p:spPr bwMode="auto">
                <a:xfrm>
                  <a:off x="1111250" y="622300"/>
                  <a:ext cx="622300" cy="841375"/>
                </a:xfrm>
                <a:custGeom>
                  <a:avLst/>
                  <a:gdLst>
                    <a:gd name="T0" fmla="*/ 392 w 392"/>
                    <a:gd name="T1" fmla="*/ 346 h 530"/>
                    <a:gd name="T2" fmla="*/ 386 w 392"/>
                    <a:gd name="T3" fmla="*/ 400 h 530"/>
                    <a:gd name="T4" fmla="*/ 366 w 392"/>
                    <a:gd name="T5" fmla="*/ 452 h 530"/>
                    <a:gd name="T6" fmla="*/ 332 w 392"/>
                    <a:gd name="T7" fmla="*/ 496 h 530"/>
                    <a:gd name="T8" fmla="*/ 288 w 392"/>
                    <a:gd name="T9" fmla="*/ 530 h 530"/>
                    <a:gd name="T10" fmla="*/ 122 w 392"/>
                    <a:gd name="T11" fmla="*/ 530 h 530"/>
                    <a:gd name="T12" fmla="*/ 140 w 392"/>
                    <a:gd name="T13" fmla="*/ 522 h 530"/>
                    <a:gd name="T14" fmla="*/ 150 w 392"/>
                    <a:gd name="T15" fmla="*/ 508 h 530"/>
                    <a:gd name="T16" fmla="*/ 282 w 392"/>
                    <a:gd name="T17" fmla="*/ 506 h 530"/>
                    <a:gd name="T18" fmla="*/ 302 w 392"/>
                    <a:gd name="T19" fmla="*/ 492 h 530"/>
                    <a:gd name="T20" fmla="*/ 334 w 392"/>
                    <a:gd name="T21" fmla="*/ 456 h 530"/>
                    <a:gd name="T22" fmla="*/ 356 w 392"/>
                    <a:gd name="T23" fmla="*/ 416 h 530"/>
                    <a:gd name="T24" fmla="*/ 368 w 392"/>
                    <a:gd name="T25" fmla="*/ 370 h 530"/>
                    <a:gd name="T26" fmla="*/ 370 w 392"/>
                    <a:gd name="T27" fmla="*/ 346 h 530"/>
                    <a:gd name="T28" fmla="*/ 368 w 392"/>
                    <a:gd name="T29" fmla="*/ 314 h 530"/>
                    <a:gd name="T30" fmla="*/ 360 w 392"/>
                    <a:gd name="T31" fmla="*/ 284 h 530"/>
                    <a:gd name="T32" fmla="*/ 348 w 392"/>
                    <a:gd name="T33" fmla="*/ 256 h 530"/>
                    <a:gd name="T34" fmla="*/ 312 w 392"/>
                    <a:gd name="T35" fmla="*/ 208 h 530"/>
                    <a:gd name="T36" fmla="*/ 290 w 392"/>
                    <a:gd name="T37" fmla="*/ 188 h 530"/>
                    <a:gd name="T38" fmla="*/ 262 w 392"/>
                    <a:gd name="T39" fmla="*/ 172 h 530"/>
                    <a:gd name="T40" fmla="*/ 234 w 392"/>
                    <a:gd name="T41" fmla="*/ 162 h 530"/>
                    <a:gd name="T42" fmla="*/ 214 w 392"/>
                    <a:gd name="T43" fmla="*/ 154 h 530"/>
                    <a:gd name="T44" fmla="*/ 124 w 392"/>
                    <a:gd name="T45" fmla="*/ 38 h 530"/>
                    <a:gd name="T46" fmla="*/ 122 w 392"/>
                    <a:gd name="T47" fmla="*/ 160 h 530"/>
                    <a:gd name="T48" fmla="*/ 106 w 392"/>
                    <a:gd name="T49" fmla="*/ 166 h 530"/>
                    <a:gd name="T50" fmla="*/ 76 w 392"/>
                    <a:gd name="T51" fmla="*/ 180 h 530"/>
                    <a:gd name="T52" fmla="*/ 50 w 392"/>
                    <a:gd name="T53" fmla="*/ 200 h 530"/>
                    <a:gd name="T54" fmla="*/ 28 w 392"/>
                    <a:gd name="T55" fmla="*/ 224 h 530"/>
                    <a:gd name="T56" fmla="*/ 10 w 392"/>
                    <a:gd name="T57" fmla="*/ 250 h 530"/>
                    <a:gd name="T58" fmla="*/ 0 w 392"/>
                    <a:gd name="T59" fmla="*/ 222 h 530"/>
                    <a:gd name="T60" fmla="*/ 20 w 392"/>
                    <a:gd name="T61" fmla="*/ 198 h 530"/>
                    <a:gd name="T62" fmla="*/ 68 w 392"/>
                    <a:gd name="T63" fmla="*/ 158 h 530"/>
                    <a:gd name="T64" fmla="*/ 98 w 392"/>
                    <a:gd name="T65" fmla="*/ 144 h 530"/>
                    <a:gd name="T66" fmla="*/ 102 w 392"/>
                    <a:gd name="T67" fmla="*/ 36 h 530"/>
                    <a:gd name="T68" fmla="*/ 92 w 392"/>
                    <a:gd name="T69" fmla="*/ 36 h 530"/>
                    <a:gd name="T70" fmla="*/ 78 w 392"/>
                    <a:gd name="T71" fmla="*/ 32 h 530"/>
                    <a:gd name="T72" fmla="*/ 72 w 392"/>
                    <a:gd name="T73" fmla="*/ 18 h 530"/>
                    <a:gd name="T74" fmla="*/ 72 w 392"/>
                    <a:gd name="T75" fmla="*/ 10 h 530"/>
                    <a:gd name="T76" fmla="*/ 86 w 392"/>
                    <a:gd name="T77" fmla="*/ 0 h 530"/>
                    <a:gd name="T78" fmla="*/ 246 w 392"/>
                    <a:gd name="T79" fmla="*/ 0 h 530"/>
                    <a:gd name="T80" fmla="*/ 254 w 392"/>
                    <a:gd name="T81" fmla="*/ 0 h 530"/>
                    <a:gd name="T82" fmla="*/ 266 w 392"/>
                    <a:gd name="T83" fmla="*/ 10 h 530"/>
                    <a:gd name="T84" fmla="*/ 268 w 392"/>
                    <a:gd name="T85" fmla="*/ 18 h 530"/>
                    <a:gd name="T86" fmla="*/ 260 w 392"/>
                    <a:gd name="T87" fmla="*/ 32 h 530"/>
                    <a:gd name="T88" fmla="*/ 246 w 392"/>
                    <a:gd name="T89" fmla="*/ 36 h 530"/>
                    <a:gd name="T90" fmla="*/ 236 w 392"/>
                    <a:gd name="T91" fmla="*/ 138 h 530"/>
                    <a:gd name="T92" fmla="*/ 240 w 392"/>
                    <a:gd name="T93" fmla="*/ 140 h 530"/>
                    <a:gd name="T94" fmla="*/ 272 w 392"/>
                    <a:gd name="T95" fmla="*/ 152 h 530"/>
                    <a:gd name="T96" fmla="*/ 302 w 392"/>
                    <a:gd name="T97" fmla="*/ 170 h 530"/>
                    <a:gd name="T98" fmla="*/ 328 w 392"/>
                    <a:gd name="T99" fmla="*/ 192 h 530"/>
                    <a:gd name="T100" fmla="*/ 350 w 392"/>
                    <a:gd name="T101" fmla="*/ 218 h 530"/>
                    <a:gd name="T102" fmla="*/ 368 w 392"/>
                    <a:gd name="T103" fmla="*/ 246 h 530"/>
                    <a:gd name="T104" fmla="*/ 382 w 392"/>
                    <a:gd name="T105" fmla="*/ 278 h 530"/>
                    <a:gd name="T106" fmla="*/ 390 w 392"/>
                    <a:gd name="T107" fmla="*/ 310 h 530"/>
                    <a:gd name="T108" fmla="*/ 392 w 392"/>
                    <a:gd name="T109" fmla="*/ 346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92" h="530">
                      <a:moveTo>
                        <a:pt x="392" y="346"/>
                      </a:moveTo>
                      <a:lnTo>
                        <a:pt x="392" y="346"/>
                      </a:lnTo>
                      <a:lnTo>
                        <a:pt x="390" y="374"/>
                      </a:lnTo>
                      <a:lnTo>
                        <a:pt x="386" y="400"/>
                      </a:lnTo>
                      <a:lnTo>
                        <a:pt x="376" y="426"/>
                      </a:lnTo>
                      <a:lnTo>
                        <a:pt x="366" y="452"/>
                      </a:lnTo>
                      <a:lnTo>
                        <a:pt x="350" y="474"/>
                      </a:lnTo>
                      <a:lnTo>
                        <a:pt x="332" y="496"/>
                      </a:lnTo>
                      <a:lnTo>
                        <a:pt x="312" y="514"/>
                      </a:lnTo>
                      <a:lnTo>
                        <a:pt x="288" y="530"/>
                      </a:lnTo>
                      <a:lnTo>
                        <a:pt x="122" y="530"/>
                      </a:lnTo>
                      <a:lnTo>
                        <a:pt x="122" y="530"/>
                      </a:lnTo>
                      <a:lnTo>
                        <a:pt x="132" y="526"/>
                      </a:lnTo>
                      <a:lnTo>
                        <a:pt x="140" y="522"/>
                      </a:lnTo>
                      <a:lnTo>
                        <a:pt x="146" y="516"/>
                      </a:lnTo>
                      <a:lnTo>
                        <a:pt x="150" y="508"/>
                      </a:lnTo>
                      <a:lnTo>
                        <a:pt x="282" y="508"/>
                      </a:lnTo>
                      <a:lnTo>
                        <a:pt x="282" y="506"/>
                      </a:lnTo>
                      <a:lnTo>
                        <a:pt x="282" y="506"/>
                      </a:lnTo>
                      <a:lnTo>
                        <a:pt x="302" y="492"/>
                      </a:lnTo>
                      <a:lnTo>
                        <a:pt x="320" y="476"/>
                      </a:lnTo>
                      <a:lnTo>
                        <a:pt x="334" y="456"/>
                      </a:lnTo>
                      <a:lnTo>
                        <a:pt x="346" y="436"/>
                      </a:lnTo>
                      <a:lnTo>
                        <a:pt x="356" y="416"/>
                      </a:lnTo>
                      <a:lnTo>
                        <a:pt x="364" y="394"/>
                      </a:lnTo>
                      <a:lnTo>
                        <a:pt x="368" y="370"/>
                      </a:lnTo>
                      <a:lnTo>
                        <a:pt x="370" y="346"/>
                      </a:lnTo>
                      <a:lnTo>
                        <a:pt x="370" y="346"/>
                      </a:lnTo>
                      <a:lnTo>
                        <a:pt x="370" y="330"/>
                      </a:lnTo>
                      <a:lnTo>
                        <a:pt x="368" y="314"/>
                      </a:lnTo>
                      <a:lnTo>
                        <a:pt x="364" y="300"/>
                      </a:lnTo>
                      <a:lnTo>
                        <a:pt x="360" y="284"/>
                      </a:lnTo>
                      <a:lnTo>
                        <a:pt x="354" y="270"/>
                      </a:lnTo>
                      <a:lnTo>
                        <a:pt x="348" y="256"/>
                      </a:lnTo>
                      <a:lnTo>
                        <a:pt x="332" y="230"/>
                      </a:lnTo>
                      <a:lnTo>
                        <a:pt x="312" y="208"/>
                      </a:lnTo>
                      <a:lnTo>
                        <a:pt x="302" y="198"/>
                      </a:lnTo>
                      <a:lnTo>
                        <a:pt x="290" y="188"/>
                      </a:lnTo>
                      <a:lnTo>
                        <a:pt x="276" y="180"/>
                      </a:lnTo>
                      <a:lnTo>
                        <a:pt x="262" y="172"/>
                      </a:lnTo>
                      <a:lnTo>
                        <a:pt x="248" y="166"/>
                      </a:lnTo>
                      <a:lnTo>
                        <a:pt x="234" y="162"/>
                      </a:lnTo>
                      <a:lnTo>
                        <a:pt x="216" y="156"/>
                      </a:lnTo>
                      <a:lnTo>
                        <a:pt x="214" y="154"/>
                      </a:lnTo>
                      <a:lnTo>
                        <a:pt x="214" y="38"/>
                      </a:lnTo>
                      <a:lnTo>
                        <a:pt x="124" y="38"/>
                      </a:lnTo>
                      <a:lnTo>
                        <a:pt x="124" y="160"/>
                      </a:lnTo>
                      <a:lnTo>
                        <a:pt x="122" y="160"/>
                      </a:lnTo>
                      <a:lnTo>
                        <a:pt x="106" y="166"/>
                      </a:lnTo>
                      <a:lnTo>
                        <a:pt x="106" y="166"/>
                      </a:lnTo>
                      <a:lnTo>
                        <a:pt x="90" y="172"/>
                      </a:lnTo>
                      <a:lnTo>
                        <a:pt x="76" y="180"/>
                      </a:lnTo>
                      <a:lnTo>
                        <a:pt x="62" y="190"/>
                      </a:lnTo>
                      <a:lnTo>
                        <a:pt x="50" y="200"/>
                      </a:lnTo>
                      <a:lnTo>
                        <a:pt x="38" y="212"/>
                      </a:lnTo>
                      <a:lnTo>
                        <a:pt x="28" y="224"/>
                      </a:lnTo>
                      <a:lnTo>
                        <a:pt x="18" y="236"/>
                      </a:lnTo>
                      <a:lnTo>
                        <a:pt x="10" y="250"/>
                      </a:lnTo>
                      <a:lnTo>
                        <a:pt x="0" y="234"/>
                      </a:lnTo>
                      <a:lnTo>
                        <a:pt x="0" y="222"/>
                      </a:lnTo>
                      <a:lnTo>
                        <a:pt x="0" y="222"/>
                      </a:lnTo>
                      <a:lnTo>
                        <a:pt x="20" y="198"/>
                      </a:lnTo>
                      <a:lnTo>
                        <a:pt x="42" y="176"/>
                      </a:lnTo>
                      <a:lnTo>
                        <a:pt x="68" y="158"/>
                      </a:lnTo>
                      <a:lnTo>
                        <a:pt x="82" y="152"/>
                      </a:lnTo>
                      <a:lnTo>
                        <a:pt x="98" y="144"/>
                      </a:lnTo>
                      <a:lnTo>
                        <a:pt x="102" y="144"/>
                      </a:lnTo>
                      <a:lnTo>
                        <a:pt x="102" y="36"/>
                      </a:lnTo>
                      <a:lnTo>
                        <a:pt x="92" y="36"/>
                      </a:lnTo>
                      <a:lnTo>
                        <a:pt x="92" y="36"/>
                      </a:lnTo>
                      <a:lnTo>
                        <a:pt x="86" y="34"/>
                      </a:lnTo>
                      <a:lnTo>
                        <a:pt x="78" y="32"/>
                      </a:lnTo>
                      <a:lnTo>
                        <a:pt x="72" y="26"/>
                      </a:lnTo>
                      <a:lnTo>
                        <a:pt x="72" y="18"/>
                      </a:lnTo>
                      <a:lnTo>
                        <a:pt x="72" y="18"/>
                      </a:lnTo>
                      <a:lnTo>
                        <a:pt x="72" y="10"/>
                      </a:lnTo>
                      <a:lnTo>
                        <a:pt x="78" y="4"/>
                      </a:lnTo>
                      <a:lnTo>
                        <a:pt x="86" y="0"/>
                      </a:lnTo>
                      <a:lnTo>
                        <a:pt x="92" y="0"/>
                      </a:lnTo>
                      <a:lnTo>
                        <a:pt x="246" y="0"/>
                      </a:lnTo>
                      <a:lnTo>
                        <a:pt x="246" y="0"/>
                      </a:lnTo>
                      <a:lnTo>
                        <a:pt x="254" y="0"/>
                      </a:lnTo>
                      <a:lnTo>
                        <a:pt x="260" y="4"/>
                      </a:lnTo>
                      <a:lnTo>
                        <a:pt x="266" y="10"/>
                      </a:lnTo>
                      <a:lnTo>
                        <a:pt x="268" y="18"/>
                      </a:lnTo>
                      <a:lnTo>
                        <a:pt x="268" y="18"/>
                      </a:lnTo>
                      <a:lnTo>
                        <a:pt x="266" y="26"/>
                      </a:lnTo>
                      <a:lnTo>
                        <a:pt x="260" y="32"/>
                      </a:lnTo>
                      <a:lnTo>
                        <a:pt x="254" y="34"/>
                      </a:lnTo>
                      <a:lnTo>
                        <a:pt x="246" y="36"/>
                      </a:lnTo>
                      <a:lnTo>
                        <a:pt x="236" y="36"/>
                      </a:lnTo>
                      <a:lnTo>
                        <a:pt x="236" y="138"/>
                      </a:lnTo>
                      <a:lnTo>
                        <a:pt x="240" y="140"/>
                      </a:lnTo>
                      <a:lnTo>
                        <a:pt x="240" y="140"/>
                      </a:lnTo>
                      <a:lnTo>
                        <a:pt x="256" y="146"/>
                      </a:lnTo>
                      <a:lnTo>
                        <a:pt x="272" y="152"/>
                      </a:lnTo>
                      <a:lnTo>
                        <a:pt x="288" y="160"/>
                      </a:lnTo>
                      <a:lnTo>
                        <a:pt x="302" y="170"/>
                      </a:lnTo>
                      <a:lnTo>
                        <a:pt x="316" y="180"/>
                      </a:lnTo>
                      <a:lnTo>
                        <a:pt x="328" y="192"/>
                      </a:lnTo>
                      <a:lnTo>
                        <a:pt x="340" y="204"/>
                      </a:lnTo>
                      <a:lnTo>
                        <a:pt x="350" y="218"/>
                      </a:lnTo>
                      <a:lnTo>
                        <a:pt x="360" y="232"/>
                      </a:lnTo>
                      <a:lnTo>
                        <a:pt x="368" y="246"/>
                      </a:lnTo>
                      <a:lnTo>
                        <a:pt x="376" y="262"/>
                      </a:lnTo>
                      <a:lnTo>
                        <a:pt x="382" y="278"/>
                      </a:lnTo>
                      <a:lnTo>
                        <a:pt x="386" y="294"/>
                      </a:lnTo>
                      <a:lnTo>
                        <a:pt x="390" y="310"/>
                      </a:lnTo>
                      <a:lnTo>
                        <a:pt x="392" y="328"/>
                      </a:lnTo>
                      <a:lnTo>
                        <a:pt x="392" y="346"/>
                      </a:lnTo>
                      <a:lnTo>
                        <a:pt x="392" y="3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Freeform: Shape 30"/>
                <p:cNvSpPr/>
                <p:nvPr/>
              </p:nvSpPr>
              <p:spPr bwMode="auto">
                <a:xfrm>
                  <a:off x="685800" y="723900"/>
                  <a:ext cx="666750" cy="742950"/>
                </a:xfrm>
                <a:custGeom>
                  <a:avLst/>
                  <a:gdLst>
                    <a:gd name="T0" fmla="*/ 42 w 420"/>
                    <a:gd name="T1" fmla="*/ 468 h 468"/>
                    <a:gd name="T2" fmla="*/ 28 w 420"/>
                    <a:gd name="T3" fmla="*/ 466 h 468"/>
                    <a:gd name="T4" fmla="*/ 10 w 420"/>
                    <a:gd name="T5" fmla="*/ 456 h 468"/>
                    <a:gd name="T6" fmla="*/ 0 w 420"/>
                    <a:gd name="T7" fmla="*/ 440 h 468"/>
                    <a:gd name="T8" fmla="*/ 2 w 420"/>
                    <a:gd name="T9" fmla="*/ 420 h 468"/>
                    <a:gd name="T10" fmla="*/ 152 w 420"/>
                    <a:gd name="T11" fmla="*/ 170 h 468"/>
                    <a:gd name="T12" fmla="*/ 146 w 420"/>
                    <a:gd name="T13" fmla="*/ 34 h 468"/>
                    <a:gd name="T14" fmla="*/ 138 w 420"/>
                    <a:gd name="T15" fmla="*/ 32 h 468"/>
                    <a:gd name="T16" fmla="*/ 128 w 420"/>
                    <a:gd name="T17" fmla="*/ 24 h 468"/>
                    <a:gd name="T18" fmla="*/ 126 w 420"/>
                    <a:gd name="T19" fmla="*/ 18 h 468"/>
                    <a:gd name="T20" fmla="*/ 132 w 420"/>
                    <a:gd name="T21" fmla="*/ 6 h 468"/>
                    <a:gd name="T22" fmla="*/ 146 w 420"/>
                    <a:gd name="T23" fmla="*/ 0 h 468"/>
                    <a:gd name="T24" fmla="*/ 274 w 420"/>
                    <a:gd name="T25" fmla="*/ 0 h 468"/>
                    <a:gd name="T26" fmla="*/ 286 w 420"/>
                    <a:gd name="T27" fmla="*/ 6 h 468"/>
                    <a:gd name="T28" fmla="*/ 292 w 420"/>
                    <a:gd name="T29" fmla="*/ 18 h 468"/>
                    <a:gd name="T30" fmla="*/ 290 w 420"/>
                    <a:gd name="T31" fmla="*/ 24 h 468"/>
                    <a:gd name="T32" fmla="*/ 280 w 420"/>
                    <a:gd name="T33" fmla="*/ 32 h 468"/>
                    <a:gd name="T34" fmla="*/ 268 w 420"/>
                    <a:gd name="T35" fmla="*/ 34 h 468"/>
                    <a:gd name="T36" fmla="*/ 412 w 420"/>
                    <a:gd name="T37" fmla="*/ 408 h 468"/>
                    <a:gd name="T38" fmla="*/ 416 w 420"/>
                    <a:gd name="T39" fmla="*/ 420 h 468"/>
                    <a:gd name="T40" fmla="*/ 420 w 420"/>
                    <a:gd name="T41" fmla="*/ 440 h 468"/>
                    <a:gd name="T42" fmla="*/ 410 w 420"/>
                    <a:gd name="T43" fmla="*/ 456 h 468"/>
                    <a:gd name="T44" fmla="*/ 390 w 420"/>
                    <a:gd name="T45" fmla="*/ 466 h 468"/>
                    <a:gd name="T46" fmla="*/ 378 w 420"/>
                    <a:gd name="T47" fmla="*/ 468 h 468"/>
                    <a:gd name="T48" fmla="*/ 250 w 420"/>
                    <a:gd name="T49" fmla="*/ 180 h 468"/>
                    <a:gd name="T50" fmla="*/ 246 w 420"/>
                    <a:gd name="T51" fmla="*/ 34 h 468"/>
                    <a:gd name="T52" fmla="*/ 174 w 420"/>
                    <a:gd name="T53" fmla="*/ 176 h 468"/>
                    <a:gd name="T54" fmla="*/ 26 w 420"/>
                    <a:gd name="T55" fmla="*/ 420 h 468"/>
                    <a:gd name="T56" fmla="*/ 24 w 420"/>
                    <a:gd name="T57" fmla="*/ 426 h 468"/>
                    <a:gd name="T58" fmla="*/ 22 w 420"/>
                    <a:gd name="T59" fmla="*/ 436 h 468"/>
                    <a:gd name="T60" fmla="*/ 22 w 420"/>
                    <a:gd name="T61" fmla="*/ 440 h 468"/>
                    <a:gd name="T62" fmla="*/ 28 w 420"/>
                    <a:gd name="T63" fmla="*/ 444 h 468"/>
                    <a:gd name="T64" fmla="*/ 42 w 420"/>
                    <a:gd name="T65" fmla="*/ 446 h 468"/>
                    <a:gd name="T66" fmla="*/ 378 w 420"/>
                    <a:gd name="T67" fmla="*/ 446 h 468"/>
                    <a:gd name="T68" fmla="*/ 392 w 420"/>
                    <a:gd name="T69" fmla="*/ 444 h 468"/>
                    <a:gd name="T70" fmla="*/ 398 w 420"/>
                    <a:gd name="T71" fmla="*/ 440 h 468"/>
                    <a:gd name="T72" fmla="*/ 398 w 420"/>
                    <a:gd name="T73" fmla="*/ 436 h 468"/>
                    <a:gd name="T74" fmla="*/ 396 w 420"/>
                    <a:gd name="T75" fmla="*/ 426 h 468"/>
                    <a:gd name="T76" fmla="*/ 392 w 420"/>
                    <a:gd name="T77" fmla="*/ 420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20" h="468">
                      <a:moveTo>
                        <a:pt x="378" y="468"/>
                      </a:moveTo>
                      <a:lnTo>
                        <a:pt x="42" y="468"/>
                      </a:lnTo>
                      <a:lnTo>
                        <a:pt x="42" y="468"/>
                      </a:lnTo>
                      <a:lnTo>
                        <a:pt x="28" y="466"/>
                      </a:lnTo>
                      <a:lnTo>
                        <a:pt x="18" y="462"/>
                      </a:lnTo>
                      <a:lnTo>
                        <a:pt x="10" y="456"/>
                      </a:lnTo>
                      <a:lnTo>
                        <a:pt x="4" y="450"/>
                      </a:lnTo>
                      <a:lnTo>
                        <a:pt x="0" y="440"/>
                      </a:lnTo>
                      <a:lnTo>
                        <a:pt x="0" y="430"/>
                      </a:lnTo>
                      <a:lnTo>
                        <a:pt x="2" y="420"/>
                      </a:lnTo>
                      <a:lnTo>
                        <a:pt x="8" y="408"/>
                      </a:lnTo>
                      <a:lnTo>
                        <a:pt x="152" y="170"/>
                      </a:lnTo>
                      <a:lnTo>
                        <a:pt x="152" y="34"/>
                      </a:lnTo>
                      <a:lnTo>
                        <a:pt x="146" y="34"/>
                      </a:lnTo>
                      <a:lnTo>
                        <a:pt x="146" y="34"/>
                      </a:lnTo>
                      <a:lnTo>
                        <a:pt x="138" y="32"/>
                      </a:lnTo>
                      <a:lnTo>
                        <a:pt x="132" y="30"/>
                      </a:lnTo>
                      <a:lnTo>
                        <a:pt x="128" y="24"/>
                      </a:lnTo>
                      <a:lnTo>
                        <a:pt x="126" y="18"/>
                      </a:lnTo>
                      <a:lnTo>
                        <a:pt x="126" y="18"/>
                      </a:lnTo>
                      <a:lnTo>
                        <a:pt x="128" y="10"/>
                      </a:lnTo>
                      <a:lnTo>
                        <a:pt x="132" y="6"/>
                      </a:lnTo>
                      <a:lnTo>
                        <a:pt x="138" y="2"/>
                      </a:lnTo>
                      <a:lnTo>
                        <a:pt x="146" y="0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280" y="2"/>
                      </a:lnTo>
                      <a:lnTo>
                        <a:pt x="286" y="6"/>
                      </a:lnTo>
                      <a:lnTo>
                        <a:pt x="290" y="10"/>
                      </a:lnTo>
                      <a:lnTo>
                        <a:pt x="292" y="18"/>
                      </a:lnTo>
                      <a:lnTo>
                        <a:pt x="292" y="18"/>
                      </a:lnTo>
                      <a:lnTo>
                        <a:pt x="290" y="24"/>
                      </a:lnTo>
                      <a:lnTo>
                        <a:pt x="286" y="30"/>
                      </a:lnTo>
                      <a:lnTo>
                        <a:pt x="280" y="32"/>
                      </a:lnTo>
                      <a:lnTo>
                        <a:pt x="274" y="34"/>
                      </a:lnTo>
                      <a:lnTo>
                        <a:pt x="268" y="34"/>
                      </a:lnTo>
                      <a:lnTo>
                        <a:pt x="268" y="170"/>
                      </a:lnTo>
                      <a:lnTo>
                        <a:pt x="412" y="408"/>
                      </a:lnTo>
                      <a:lnTo>
                        <a:pt x="412" y="408"/>
                      </a:lnTo>
                      <a:lnTo>
                        <a:pt x="416" y="420"/>
                      </a:lnTo>
                      <a:lnTo>
                        <a:pt x="420" y="430"/>
                      </a:lnTo>
                      <a:lnTo>
                        <a:pt x="420" y="440"/>
                      </a:lnTo>
                      <a:lnTo>
                        <a:pt x="416" y="450"/>
                      </a:lnTo>
                      <a:lnTo>
                        <a:pt x="410" y="456"/>
                      </a:lnTo>
                      <a:lnTo>
                        <a:pt x="402" y="462"/>
                      </a:lnTo>
                      <a:lnTo>
                        <a:pt x="390" y="466"/>
                      </a:lnTo>
                      <a:lnTo>
                        <a:pt x="378" y="468"/>
                      </a:lnTo>
                      <a:lnTo>
                        <a:pt x="378" y="468"/>
                      </a:lnTo>
                      <a:close/>
                      <a:moveTo>
                        <a:pt x="392" y="420"/>
                      </a:moveTo>
                      <a:lnTo>
                        <a:pt x="250" y="180"/>
                      </a:lnTo>
                      <a:lnTo>
                        <a:pt x="246" y="176"/>
                      </a:lnTo>
                      <a:lnTo>
                        <a:pt x="246" y="34"/>
                      </a:lnTo>
                      <a:lnTo>
                        <a:pt x="174" y="34"/>
                      </a:lnTo>
                      <a:lnTo>
                        <a:pt x="174" y="176"/>
                      </a:lnTo>
                      <a:lnTo>
                        <a:pt x="170" y="180"/>
                      </a:lnTo>
                      <a:lnTo>
                        <a:pt x="26" y="420"/>
                      </a:lnTo>
                      <a:lnTo>
                        <a:pt x="26" y="420"/>
                      </a:lnTo>
                      <a:lnTo>
                        <a:pt x="24" y="426"/>
                      </a:lnTo>
                      <a:lnTo>
                        <a:pt x="22" y="432"/>
                      </a:lnTo>
                      <a:lnTo>
                        <a:pt x="22" y="436"/>
                      </a:lnTo>
                      <a:lnTo>
                        <a:pt x="22" y="440"/>
                      </a:lnTo>
                      <a:lnTo>
                        <a:pt x="22" y="440"/>
                      </a:lnTo>
                      <a:lnTo>
                        <a:pt x="24" y="442"/>
                      </a:lnTo>
                      <a:lnTo>
                        <a:pt x="28" y="444"/>
                      </a:lnTo>
                      <a:lnTo>
                        <a:pt x="34" y="446"/>
                      </a:lnTo>
                      <a:lnTo>
                        <a:pt x="42" y="446"/>
                      </a:lnTo>
                      <a:lnTo>
                        <a:pt x="378" y="446"/>
                      </a:lnTo>
                      <a:lnTo>
                        <a:pt x="378" y="446"/>
                      </a:lnTo>
                      <a:lnTo>
                        <a:pt x="386" y="446"/>
                      </a:lnTo>
                      <a:lnTo>
                        <a:pt x="392" y="444"/>
                      </a:lnTo>
                      <a:lnTo>
                        <a:pt x="396" y="442"/>
                      </a:lnTo>
                      <a:lnTo>
                        <a:pt x="398" y="440"/>
                      </a:lnTo>
                      <a:lnTo>
                        <a:pt x="398" y="440"/>
                      </a:lnTo>
                      <a:lnTo>
                        <a:pt x="398" y="436"/>
                      </a:lnTo>
                      <a:lnTo>
                        <a:pt x="398" y="432"/>
                      </a:lnTo>
                      <a:lnTo>
                        <a:pt x="396" y="426"/>
                      </a:lnTo>
                      <a:lnTo>
                        <a:pt x="392" y="420"/>
                      </a:lnTo>
                      <a:lnTo>
                        <a:pt x="392" y="4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Freeform: Shape 31"/>
                <p:cNvSpPr/>
                <p:nvPr/>
              </p:nvSpPr>
              <p:spPr bwMode="auto">
                <a:xfrm>
                  <a:off x="762000" y="1079500"/>
                  <a:ext cx="511175" cy="317500"/>
                </a:xfrm>
                <a:custGeom>
                  <a:avLst/>
                  <a:gdLst>
                    <a:gd name="T0" fmla="*/ 0 w 322"/>
                    <a:gd name="T1" fmla="*/ 200 h 200"/>
                    <a:gd name="T2" fmla="*/ 220 w 322"/>
                    <a:gd name="T3" fmla="*/ 28 h 200"/>
                    <a:gd name="T4" fmla="*/ 140 w 322"/>
                    <a:gd name="T5" fmla="*/ 64 h 200"/>
                    <a:gd name="T6" fmla="*/ 134 w 322"/>
                    <a:gd name="T7" fmla="*/ 62 h 200"/>
                    <a:gd name="T8" fmla="*/ 124 w 322"/>
                    <a:gd name="T9" fmla="*/ 52 h 200"/>
                    <a:gd name="T10" fmla="*/ 118 w 322"/>
                    <a:gd name="T11" fmla="*/ 42 h 200"/>
                    <a:gd name="T12" fmla="*/ 116 w 322"/>
                    <a:gd name="T13" fmla="*/ 30 h 200"/>
                    <a:gd name="T14" fmla="*/ 118 w 322"/>
                    <a:gd name="T15" fmla="*/ 24 h 200"/>
                    <a:gd name="T16" fmla="*/ 124 w 322"/>
                    <a:gd name="T17" fmla="*/ 12 h 200"/>
                    <a:gd name="T18" fmla="*/ 134 w 322"/>
                    <a:gd name="T19" fmla="*/ 4 h 200"/>
                    <a:gd name="T20" fmla="*/ 146 w 322"/>
                    <a:gd name="T21" fmla="*/ 0 h 200"/>
                    <a:gd name="T22" fmla="*/ 158 w 322"/>
                    <a:gd name="T23" fmla="*/ 2 h 200"/>
                    <a:gd name="T24" fmla="*/ 164 w 322"/>
                    <a:gd name="T25" fmla="*/ 4 h 200"/>
                    <a:gd name="T26" fmla="*/ 174 w 322"/>
                    <a:gd name="T27" fmla="*/ 12 h 200"/>
                    <a:gd name="T28" fmla="*/ 180 w 322"/>
                    <a:gd name="T29" fmla="*/ 24 h 200"/>
                    <a:gd name="T30" fmla="*/ 182 w 322"/>
                    <a:gd name="T31" fmla="*/ 36 h 200"/>
                    <a:gd name="T32" fmla="*/ 180 w 322"/>
                    <a:gd name="T33" fmla="*/ 42 h 200"/>
                    <a:gd name="T34" fmla="*/ 174 w 322"/>
                    <a:gd name="T35" fmla="*/ 54 h 200"/>
                    <a:gd name="T36" fmla="*/ 164 w 322"/>
                    <a:gd name="T37" fmla="*/ 62 h 200"/>
                    <a:gd name="T38" fmla="*/ 152 w 322"/>
                    <a:gd name="T39" fmla="*/ 64 h 200"/>
                    <a:gd name="T40" fmla="*/ 140 w 322"/>
                    <a:gd name="T41" fmla="*/ 64 h 200"/>
                    <a:gd name="T42" fmla="*/ 190 w 322"/>
                    <a:gd name="T43" fmla="*/ 100 h 200"/>
                    <a:gd name="T44" fmla="*/ 182 w 322"/>
                    <a:gd name="T45" fmla="*/ 96 h 200"/>
                    <a:gd name="T46" fmla="*/ 176 w 322"/>
                    <a:gd name="T47" fmla="*/ 84 h 200"/>
                    <a:gd name="T48" fmla="*/ 178 w 322"/>
                    <a:gd name="T49" fmla="*/ 76 h 200"/>
                    <a:gd name="T50" fmla="*/ 186 w 322"/>
                    <a:gd name="T51" fmla="*/ 66 h 200"/>
                    <a:gd name="T52" fmla="*/ 200 w 322"/>
                    <a:gd name="T53" fmla="*/ 64 h 200"/>
                    <a:gd name="T54" fmla="*/ 206 w 322"/>
                    <a:gd name="T55" fmla="*/ 68 h 200"/>
                    <a:gd name="T56" fmla="*/ 212 w 322"/>
                    <a:gd name="T57" fmla="*/ 80 h 200"/>
                    <a:gd name="T58" fmla="*/ 212 w 322"/>
                    <a:gd name="T59" fmla="*/ 88 h 200"/>
                    <a:gd name="T60" fmla="*/ 204 w 322"/>
                    <a:gd name="T61" fmla="*/ 98 h 200"/>
                    <a:gd name="T62" fmla="*/ 190 w 322"/>
                    <a:gd name="T63" fmla="*/ 10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22" h="200">
                      <a:moveTo>
                        <a:pt x="104" y="28"/>
                      </a:moveTo>
                      <a:lnTo>
                        <a:pt x="0" y="200"/>
                      </a:lnTo>
                      <a:lnTo>
                        <a:pt x="322" y="200"/>
                      </a:lnTo>
                      <a:lnTo>
                        <a:pt x="220" y="28"/>
                      </a:lnTo>
                      <a:lnTo>
                        <a:pt x="104" y="28"/>
                      </a:lnTo>
                      <a:close/>
                      <a:moveTo>
                        <a:pt x="140" y="64"/>
                      </a:moveTo>
                      <a:lnTo>
                        <a:pt x="140" y="64"/>
                      </a:lnTo>
                      <a:lnTo>
                        <a:pt x="134" y="62"/>
                      </a:lnTo>
                      <a:lnTo>
                        <a:pt x="128" y="58"/>
                      </a:lnTo>
                      <a:lnTo>
                        <a:pt x="124" y="52"/>
                      </a:lnTo>
                      <a:lnTo>
                        <a:pt x="120" y="48"/>
                      </a:lnTo>
                      <a:lnTo>
                        <a:pt x="118" y="42"/>
                      </a:lnTo>
                      <a:lnTo>
                        <a:pt x="116" y="36"/>
                      </a:lnTo>
                      <a:lnTo>
                        <a:pt x="116" y="30"/>
                      </a:lnTo>
                      <a:lnTo>
                        <a:pt x="118" y="24"/>
                      </a:lnTo>
                      <a:lnTo>
                        <a:pt x="118" y="24"/>
                      </a:lnTo>
                      <a:lnTo>
                        <a:pt x="120" y="16"/>
                      </a:lnTo>
                      <a:lnTo>
                        <a:pt x="124" y="12"/>
                      </a:lnTo>
                      <a:lnTo>
                        <a:pt x="128" y="8"/>
                      </a:lnTo>
                      <a:lnTo>
                        <a:pt x="134" y="4"/>
                      </a:lnTo>
                      <a:lnTo>
                        <a:pt x="140" y="2"/>
                      </a:lnTo>
                      <a:lnTo>
                        <a:pt x="146" y="0"/>
                      </a:lnTo>
                      <a:lnTo>
                        <a:pt x="152" y="0"/>
                      </a:lnTo>
                      <a:lnTo>
                        <a:pt x="158" y="2"/>
                      </a:lnTo>
                      <a:lnTo>
                        <a:pt x="158" y="2"/>
                      </a:lnTo>
                      <a:lnTo>
                        <a:pt x="164" y="4"/>
                      </a:lnTo>
                      <a:lnTo>
                        <a:pt x="170" y="8"/>
                      </a:lnTo>
                      <a:lnTo>
                        <a:pt x="174" y="12"/>
                      </a:lnTo>
                      <a:lnTo>
                        <a:pt x="178" y="18"/>
                      </a:lnTo>
                      <a:lnTo>
                        <a:pt x="180" y="24"/>
                      </a:lnTo>
                      <a:lnTo>
                        <a:pt x="182" y="30"/>
                      </a:lnTo>
                      <a:lnTo>
                        <a:pt x="182" y="36"/>
                      </a:lnTo>
                      <a:lnTo>
                        <a:pt x="180" y="42"/>
                      </a:lnTo>
                      <a:lnTo>
                        <a:pt x="180" y="42"/>
                      </a:lnTo>
                      <a:lnTo>
                        <a:pt x="178" y="48"/>
                      </a:lnTo>
                      <a:lnTo>
                        <a:pt x="174" y="54"/>
                      </a:lnTo>
                      <a:lnTo>
                        <a:pt x="170" y="58"/>
                      </a:lnTo>
                      <a:lnTo>
                        <a:pt x="164" y="62"/>
                      </a:lnTo>
                      <a:lnTo>
                        <a:pt x="158" y="64"/>
                      </a:lnTo>
                      <a:lnTo>
                        <a:pt x="152" y="64"/>
                      </a:lnTo>
                      <a:lnTo>
                        <a:pt x="146" y="64"/>
                      </a:lnTo>
                      <a:lnTo>
                        <a:pt x="140" y="64"/>
                      </a:lnTo>
                      <a:lnTo>
                        <a:pt x="140" y="64"/>
                      </a:lnTo>
                      <a:close/>
                      <a:moveTo>
                        <a:pt x="190" y="100"/>
                      </a:moveTo>
                      <a:lnTo>
                        <a:pt x="190" y="100"/>
                      </a:lnTo>
                      <a:lnTo>
                        <a:pt x="182" y="96"/>
                      </a:lnTo>
                      <a:lnTo>
                        <a:pt x="178" y="90"/>
                      </a:lnTo>
                      <a:lnTo>
                        <a:pt x="176" y="84"/>
                      </a:lnTo>
                      <a:lnTo>
                        <a:pt x="178" y="76"/>
                      </a:lnTo>
                      <a:lnTo>
                        <a:pt x="178" y="76"/>
                      </a:lnTo>
                      <a:lnTo>
                        <a:pt x="180" y="70"/>
                      </a:lnTo>
                      <a:lnTo>
                        <a:pt x="186" y="66"/>
                      </a:lnTo>
                      <a:lnTo>
                        <a:pt x="192" y="64"/>
                      </a:lnTo>
                      <a:lnTo>
                        <a:pt x="200" y="64"/>
                      </a:lnTo>
                      <a:lnTo>
                        <a:pt x="200" y="64"/>
                      </a:lnTo>
                      <a:lnTo>
                        <a:pt x="206" y="68"/>
                      </a:lnTo>
                      <a:lnTo>
                        <a:pt x="210" y="74"/>
                      </a:lnTo>
                      <a:lnTo>
                        <a:pt x="212" y="80"/>
                      </a:lnTo>
                      <a:lnTo>
                        <a:pt x="212" y="88"/>
                      </a:lnTo>
                      <a:lnTo>
                        <a:pt x="212" y="88"/>
                      </a:lnTo>
                      <a:lnTo>
                        <a:pt x="208" y="94"/>
                      </a:lnTo>
                      <a:lnTo>
                        <a:pt x="204" y="98"/>
                      </a:lnTo>
                      <a:lnTo>
                        <a:pt x="196" y="100"/>
                      </a:lnTo>
                      <a:lnTo>
                        <a:pt x="190" y="100"/>
                      </a:lnTo>
                      <a:lnTo>
                        <a:pt x="190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4" name="TextBox 21"/>
              <p:cNvSpPr txBox="1"/>
              <p:nvPr/>
            </p:nvSpPr>
            <p:spPr bwMode="auto">
              <a:xfrm>
                <a:off x="6778905" y="3675746"/>
                <a:ext cx="1168225" cy="23364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bg1"/>
                    </a:solidFill>
                  </a:rPr>
                  <a:t>Title</a:t>
                </a:r>
              </a:p>
            </p:txBody>
          </p:sp>
        </p:grpSp>
        <p:sp>
          <p:nvSpPr>
            <p:cNvPr id="9" name="Freeform: Shape 23"/>
            <p:cNvSpPr/>
            <p:nvPr/>
          </p:nvSpPr>
          <p:spPr bwMode="auto">
            <a:xfrm>
              <a:off x="4490882" y="1276681"/>
              <a:ext cx="1914711" cy="1657328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Group 63"/>
            <p:cNvGrpSpPr/>
            <p:nvPr/>
          </p:nvGrpSpPr>
          <p:grpSpPr>
            <a:xfrm>
              <a:off x="4563364" y="3150778"/>
              <a:ext cx="1769745" cy="935447"/>
              <a:chOff x="972271" y="4640580"/>
              <a:chExt cx="2559011" cy="1352635"/>
            </a:xfrm>
          </p:grpSpPr>
          <p:sp>
            <p:nvSpPr>
              <p:cNvPr id="18" name="TextBox 64"/>
              <p:cNvSpPr txBox="1"/>
              <p:nvPr/>
            </p:nvSpPr>
            <p:spPr bwMode="auto">
              <a:xfrm>
                <a:off x="1043004" y="4640580"/>
                <a:ext cx="2417546" cy="2769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Title</a:t>
                </a:r>
              </a:p>
            </p:txBody>
          </p:sp>
          <p:sp>
            <p:nvSpPr>
              <p:cNvPr id="19" name="TextBox 65"/>
              <p:cNvSpPr txBox="1"/>
              <p:nvPr/>
            </p:nvSpPr>
            <p:spPr bwMode="auto">
              <a:xfrm>
                <a:off x="972271" y="4917579"/>
                <a:ext cx="2559011" cy="107563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800" dirty="0">
                    <a:solidFill>
                      <a:schemeClr val="tx1"/>
                    </a:solidFill>
                  </a:rPr>
                  <a:t>This section is displayed as a text-typesetting placeholder</a:t>
                </a:r>
                <a:br>
                  <a:rPr lang="zh-CN" altLang="en-US" sz="800" dirty="0">
                    <a:solidFill>
                      <a:schemeClr val="tx1"/>
                    </a:solidFill>
                  </a:rPr>
                </a:br>
                <a:r>
                  <a:rPr lang="zh-CN" altLang="en-US" sz="800" dirty="0">
                    <a:solidFill>
                      <a:schemeClr val="tx1"/>
                    </a:solidFill>
                  </a:rPr>
                  <a:t>(It is recommended to use theme Fonts)</a:t>
                </a: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6171167" y="1217305"/>
            <a:ext cx="2059096" cy="2868920"/>
            <a:chOff x="6171167" y="1217305"/>
            <a:chExt cx="2059096" cy="2868920"/>
          </a:xfrm>
        </p:grpSpPr>
        <p:grpSp>
          <p:nvGrpSpPr>
            <p:cNvPr id="8" name="Group 10"/>
            <p:cNvGrpSpPr/>
            <p:nvPr/>
          </p:nvGrpSpPr>
          <p:grpSpPr>
            <a:xfrm>
              <a:off x="6171167" y="1217305"/>
              <a:ext cx="2059096" cy="1775082"/>
              <a:chOff x="8408358" y="1844824"/>
              <a:chExt cx="2977406" cy="2566727"/>
            </a:xfrm>
          </p:grpSpPr>
          <p:sp>
            <p:nvSpPr>
              <p:cNvPr id="22" name="Hexagon 11"/>
              <p:cNvSpPr/>
              <p:nvPr/>
            </p:nvSpPr>
            <p:spPr>
              <a:xfrm>
                <a:off x="8408358" y="1844824"/>
                <a:ext cx="2977406" cy="2566727"/>
              </a:xfrm>
              <a:prstGeom prst="hexagon">
                <a:avLst>
                  <a:gd name="adj" fmla="val 28930"/>
                  <a:gd name="vf" fmla="val 115470"/>
                </a:avLst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3" name="Group 17"/>
              <p:cNvGrpSpPr/>
              <p:nvPr/>
            </p:nvGrpSpPr>
            <p:grpSpPr>
              <a:xfrm>
                <a:off x="9387107" y="2387156"/>
                <a:ext cx="1019907" cy="904810"/>
                <a:chOff x="-1165225" y="2444750"/>
                <a:chExt cx="1012825" cy="898525"/>
              </a:xfrm>
              <a:solidFill>
                <a:schemeClr val="bg1"/>
              </a:solidFill>
            </p:grpSpPr>
            <p:sp>
              <p:nvSpPr>
                <p:cNvPr id="25" name="Freeform: Shape 32"/>
                <p:cNvSpPr/>
                <p:nvPr/>
              </p:nvSpPr>
              <p:spPr bwMode="auto">
                <a:xfrm>
                  <a:off x="-923925" y="2774950"/>
                  <a:ext cx="298450" cy="301625"/>
                </a:xfrm>
                <a:custGeom>
                  <a:avLst/>
                  <a:gdLst>
                    <a:gd name="T0" fmla="*/ 180 w 188"/>
                    <a:gd name="T1" fmla="*/ 78 h 190"/>
                    <a:gd name="T2" fmla="*/ 178 w 188"/>
                    <a:gd name="T3" fmla="*/ 78 h 190"/>
                    <a:gd name="T4" fmla="*/ 170 w 188"/>
                    <a:gd name="T5" fmla="*/ 78 h 190"/>
                    <a:gd name="T6" fmla="*/ 154 w 188"/>
                    <a:gd name="T7" fmla="*/ 86 h 190"/>
                    <a:gd name="T8" fmla="*/ 144 w 188"/>
                    <a:gd name="T9" fmla="*/ 100 h 190"/>
                    <a:gd name="T10" fmla="*/ 140 w 188"/>
                    <a:gd name="T11" fmla="*/ 112 h 190"/>
                    <a:gd name="T12" fmla="*/ 140 w 188"/>
                    <a:gd name="T13" fmla="*/ 118 h 190"/>
                    <a:gd name="T14" fmla="*/ 144 w 188"/>
                    <a:gd name="T15" fmla="*/ 130 h 190"/>
                    <a:gd name="T16" fmla="*/ 148 w 188"/>
                    <a:gd name="T17" fmla="*/ 136 h 190"/>
                    <a:gd name="T18" fmla="*/ 156 w 188"/>
                    <a:gd name="T19" fmla="*/ 144 h 190"/>
                    <a:gd name="T20" fmla="*/ 170 w 188"/>
                    <a:gd name="T21" fmla="*/ 150 h 190"/>
                    <a:gd name="T22" fmla="*/ 172 w 188"/>
                    <a:gd name="T23" fmla="*/ 150 h 190"/>
                    <a:gd name="T24" fmla="*/ 158 w 188"/>
                    <a:gd name="T25" fmla="*/ 166 h 190"/>
                    <a:gd name="T26" fmla="*/ 138 w 188"/>
                    <a:gd name="T27" fmla="*/ 178 h 190"/>
                    <a:gd name="T28" fmla="*/ 118 w 188"/>
                    <a:gd name="T29" fmla="*/ 186 h 190"/>
                    <a:gd name="T30" fmla="*/ 94 w 188"/>
                    <a:gd name="T31" fmla="*/ 190 h 190"/>
                    <a:gd name="T32" fmla="*/ 76 w 188"/>
                    <a:gd name="T33" fmla="*/ 188 h 190"/>
                    <a:gd name="T34" fmla="*/ 42 w 188"/>
                    <a:gd name="T35" fmla="*/ 174 h 190"/>
                    <a:gd name="T36" fmla="*/ 16 w 188"/>
                    <a:gd name="T37" fmla="*/ 148 h 190"/>
                    <a:gd name="T38" fmla="*/ 2 w 188"/>
                    <a:gd name="T39" fmla="*/ 114 h 190"/>
                    <a:gd name="T40" fmla="*/ 0 w 188"/>
                    <a:gd name="T41" fmla="*/ 94 h 190"/>
                    <a:gd name="T42" fmla="*/ 4 w 188"/>
                    <a:gd name="T43" fmla="*/ 70 h 190"/>
                    <a:gd name="T44" fmla="*/ 14 w 188"/>
                    <a:gd name="T45" fmla="*/ 48 h 190"/>
                    <a:gd name="T46" fmla="*/ 20 w 188"/>
                    <a:gd name="T47" fmla="*/ 56 h 190"/>
                    <a:gd name="T48" fmla="*/ 32 w 188"/>
                    <a:gd name="T49" fmla="*/ 66 h 190"/>
                    <a:gd name="T50" fmla="*/ 46 w 188"/>
                    <a:gd name="T51" fmla="*/ 68 h 190"/>
                    <a:gd name="T52" fmla="*/ 56 w 188"/>
                    <a:gd name="T53" fmla="*/ 68 h 190"/>
                    <a:gd name="T54" fmla="*/ 70 w 188"/>
                    <a:gd name="T55" fmla="*/ 60 h 190"/>
                    <a:gd name="T56" fmla="*/ 74 w 188"/>
                    <a:gd name="T57" fmla="*/ 56 h 190"/>
                    <a:gd name="T58" fmla="*/ 82 w 188"/>
                    <a:gd name="T59" fmla="*/ 44 h 190"/>
                    <a:gd name="T60" fmla="*/ 82 w 188"/>
                    <a:gd name="T61" fmla="*/ 38 h 190"/>
                    <a:gd name="T62" fmla="*/ 82 w 188"/>
                    <a:gd name="T63" fmla="*/ 24 h 190"/>
                    <a:gd name="T64" fmla="*/ 76 w 188"/>
                    <a:gd name="T65" fmla="*/ 12 h 190"/>
                    <a:gd name="T66" fmla="*/ 70 w 188"/>
                    <a:gd name="T67" fmla="*/ 4 h 190"/>
                    <a:gd name="T68" fmla="*/ 94 w 188"/>
                    <a:gd name="T69" fmla="*/ 0 h 190"/>
                    <a:gd name="T70" fmla="*/ 112 w 188"/>
                    <a:gd name="T71" fmla="*/ 2 h 190"/>
                    <a:gd name="T72" fmla="*/ 144 w 188"/>
                    <a:gd name="T73" fmla="*/ 14 h 190"/>
                    <a:gd name="T74" fmla="*/ 168 w 188"/>
                    <a:gd name="T75" fmla="*/ 34 h 190"/>
                    <a:gd name="T76" fmla="*/ 184 w 188"/>
                    <a:gd name="T77" fmla="*/ 64 h 190"/>
                    <a:gd name="T78" fmla="*/ 188 w 188"/>
                    <a:gd name="T79" fmla="*/ 8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88" h="190">
                      <a:moveTo>
                        <a:pt x="188" y="80"/>
                      </a:moveTo>
                      <a:lnTo>
                        <a:pt x="180" y="78"/>
                      </a:lnTo>
                      <a:lnTo>
                        <a:pt x="180" y="78"/>
                      </a:lnTo>
                      <a:lnTo>
                        <a:pt x="178" y="78"/>
                      </a:lnTo>
                      <a:lnTo>
                        <a:pt x="178" y="78"/>
                      </a:lnTo>
                      <a:lnTo>
                        <a:pt x="170" y="78"/>
                      </a:lnTo>
                      <a:lnTo>
                        <a:pt x="164" y="80"/>
                      </a:lnTo>
                      <a:lnTo>
                        <a:pt x="154" y="86"/>
                      </a:lnTo>
                      <a:lnTo>
                        <a:pt x="146" y="94"/>
                      </a:lnTo>
                      <a:lnTo>
                        <a:pt x="144" y="100"/>
                      </a:lnTo>
                      <a:lnTo>
                        <a:pt x="142" y="106"/>
                      </a:lnTo>
                      <a:lnTo>
                        <a:pt x="140" y="112"/>
                      </a:lnTo>
                      <a:lnTo>
                        <a:pt x="140" y="112"/>
                      </a:lnTo>
                      <a:lnTo>
                        <a:pt x="140" y="118"/>
                      </a:lnTo>
                      <a:lnTo>
                        <a:pt x="142" y="124"/>
                      </a:lnTo>
                      <a:lnTo>
                        <a:pt x="144" y="130"/>
                      </a:lnTo>
                      <a:lnTo>
                        <a:pt x="148" y="136"/>
                      </a:lnTo>
                      <a:lnTo>
                        <a:pt x="148" y="136"/>
                      </a:lnTo>
                      <a:lnTo>
                        <a:pt x="152" y="142"/>
                      </a:lnTo>
                      <a:lnTo>
                        <a:pt x="156" y="144"/>
                      </a:lnTo>
                      <a:lnTo>
                        <a:pt x="162" y="148"/>
                      </a:lnTo>
                      <a:lnTo>
                        <a:pt x="170" y="150"/>
                      </a:lnTo>
                      <a:lnTo>
                        <a:pt x="172" y="150"/>
                      </a:lnTo>
                      <a:lnTo>
                        <a:pt x="172" y="150"/>
                      </a:lnTo>
                      <a:lnTo>
                        <a:pt x="164" y="158"/>
                      </a:lnTo>
                      <a:lnTo>
                        <a:pt x="158" y="166"/>
                      </a:lnTo>
                      <a:lnTo>
                        <a:pt x="148" y="172"/>
                      </a:lnTo>
                      <a:lnTo>
                        <a:pt x="138" y="178"/>
                      </a:lnTo>
                      <a:lnTo>
                        <a:pt x="128" y="184"/>
                      </a:lnTo>
                      <a:lnTo>
                        <a:pt x="118" y="186"/>
                      </a:lnTo>
                      <a:lnTo>
                        <a:pt x="106" y="188"/>
                      </a:lnTo>
                      <a:lnTo>
                        <a:pt x="94" y="190"/>
                      </a:lnTo>
                      <a:lnTo>
                        <a:pt x="94" y="190"/>
                      </a:lnTo>
                      <a:lnTo>
                        <a:pt x="76" y="188"/>
                      </a:lnTo>
                      <a:lnTo>
                        <a:pt x="58" y="182"/>
                      </a:lnTo>
                      <a:lnTo>
                        <a:pt x="42" y="174"/>
                      </a:lnTo>
                      <a:lnTo>
                        <a:pt x="28" y="162"/>
                      </a:lnTo>
                      <a:lnTo>
                        <a:pt x="16" y="148"/>
                      </a:lnTo>
                      <a:lnTo>
                        <a:pt x="8" y="132"/>
                      </a:lnTo>
                      <a:lnTo>
                        <a:pt x="2" y="11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2" y="82"/>
                      </a:lnTo>
                      <a:lnTo>
                        <a:pt x="4" y="70"/>
                      </a:lnTo>
                      <a:lnTo>
                        <a:pt x="8" y="58"/>
                      </a:lnTo>
                      <a:lnTo>
                        <a:pt x="14" y="48"/>
                      </a:lnTo>
                      <a:lnTo>
                        <a:pt x="20" y="56"/>
                      </a:lnTo>
                      <a:lnTo>
                        <a:pt x="20" y="56"/>
                      </a:lnTo>
                      <a:lnTo>
                        <a:pt x="24" y="62"/>
                      </a:lnTo>
                      <a:lnTo>
                        <a:pt x="32" y="66"/>
                      </a:lnTo>
                      <a:lnTo>
                        <a:pt x="38" y="68"/>
                      </a:lnTo>
                      <a:lnTo>
                        <a:pt x="46" y="68"/>
                      </a:lnTo>
                      <a:lnTo>
                        <a:pt x="46" y="68"/>
                      </a:lnTo>
                      <a:lnTo>
                        <a:pt x="56" y="68"/>
                      </a:lnTo>
                      <a:lnTo>
                        <a:pt x="66" y="62"/>
                      </a:lnTo>
                      <a:lnTo>
                        <a:pt x="70" y="60"/>
                      </a:lnTo>
                      <a:lnTo>
                        <a:pt x="70" y="60"/>
                      </a:lnTo>
                      <a:lnTo>
                        <a:pt x="74" y="56"/>
                      </a:lnTo>
                      <a:lnTo>
                        <a:pt x="78" y="50"/>
                      </a:lnTo>
                      <a:lnTo>
                        <a:pt x="82" y="44"/>
                      </a:lnTo>
                      <a:lnTo>
                        <a:pt x="82" y="38"/>
                      </a:lnTo>
                      <a:lnTo>
                        <a:pt x="82" y="38"/>
                      </a:lnTo>
                      <a:lnTo>
                        <a:pt x="84" y="32"/>
                      </a:lnTo>
                      <a:lnTo>
                        <a:pt x="82" y="24"/>
                      </a:lnTo>
                      <a:lnTo>
                        <a:pt x="80" y="18"/>
                      </a:lnTo>
                      <a:lnTo>
                        <a:pt x="76" y="12"/>
                      </a:lnTo>
                      <a:lnTo>
                        <a:pt x="70" y="4"/>
                      </a:lnTo>
                      <a:lnTo>
                        <a:pt x="70" y="4"/>
                      </a:lnTo>
                      <a:lnTo>
                        <a:pt x="82" y="2"/>
                      </a:lnTo>
                      <a:lnTo>
                        <a:pt x="94" y="0"/>
                      </a:lnTo>
                      <a:lnTo>
                        <a:pt x="94" y="0"/>
                      </a:lnTo>
                      <a:lnTo>
                        <a:pt x="112" y="2"/>
                      </a:lnTo>
                      <a:lnTo>
                        <a:pt x="128" y="6"/>
                      </a:lnTo>
                      <a:lnTo>
                        <a:pt x="144" y="14"/>
                      </a:lnTo>
                      <a:lnTo>
                        <a:pt x="156" y="24"/>
                      </a:lnTo>
                      <a:lnTo>
                        <a:pt x="168" y="34"/>
                      </a:lnTo>
                      <a:lnTo>
                        <a:pt x="176" y="48"/>
                      </a:lnTo>
                      <a:lnTo>
                        <a:pt x="184" y="64"/>
                      </a:lnTo>
                      <a:lnTo>
                        <a:pt x="188" y="80"/>
                      </a:lnTo>
                      <a:lnTo>
                        <a:pt x="188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Freeform: Shape 33"/>
                <p:cNvSpPr/>
                <p:nvPr/>
              </p:nvSpPr>
              <p:spPr bwMode="auto">
                <a:xfrm>
                  <a:off x="-955675" y="3044825"/>
                  <a:ext cx="117475" cy="127000"/>
                </a:xfrm>
                <a:custGeom>
                  <a:avLst/>
                  <a:gdLst>
                    <a:gd name="T0" fmla="*/ 38 w 74"/>
                    <a:gd name="T1" fmla="*/ 0 h 80"/>
                    <a:gd name="T2" fmla="*/ 38 w 74"/>
                    <a:gd name="T3" fmla="*/ 0 h 80"/>
                    <a:gd name="T4" fmla="*/ 54 w 74"/>
                    <a:gd name="T5" fmla="*/ 14 h 80"/>
                    <a:gd name="T6" fmla="*/ 64 w 74"/>
                    <a:gd name="T7" fmla="*/ 20 h 80"/>
                    <a:gd name="T8" fmla="*/ 74 w 74"/>
                    <a:gd name="T9" fmla="*/ 24 h 80"/>
                    <a:gd name="T10" fmla="*/ 38 w 74"/>
                    <a:gd name="T11" fmla="*/ 72 h 80"/>
                    <a:gd name="T12" fmla="*/ 38 w 74"/>
                    <a:gd name="T13" fmla="*/ 72 h 80"/>
                    <a:gd name="T14" fmla="*/ 34 w 74"/>
                    <a:gd name="T15" fmla="*/ 78 h 80"/>
                    <a:gd name="T16" fmla="*/ 26 w 74"/>
                    <a:gd name="T17" fmla="*/ 80 h 80"/>
                    <a:gd name="T18" fmla="*/ 18 w 74"/>
                    <a:gd name="T19" fmla="*/ 80 h 80"/>
                    <a:gd name="T20" fmla="*/ 10 w 74"/>
                    <a:gd name="T21" fmla="*/ 78 h 80"/>
                    <a:gd name="T22" fmla="*/ 8 w 74"/>
                    <a:gd name="T23" fmla="*/ 74 h 80"/>
                    <a:gd name="T24" fmla="*/ 8 w 74"/>
                    <a:gd name="T25" fmla="*/ 74 h 80"/>
                    <a:gd name="T26" fmla="*/ 2 w 74"/>
                    <a:gd name="T27" fmla="*/ 68 h 80"/>
                    <a:gd name="T28" fmla="*/ 0 w 74"/>
                    <a:gd name="T29" fmla="*/ 62 h 80"/>
                    <a:gd name="T30" fmla="*/ 0 w 74"/>
                    <a:gd name="T31" fmla="*/ 54 h 80"/>
                    <a:gd name="T32" fmla="*/ 2 w 74"/>
                    <a:gd name="T33" fmla="*/ 46 h 80"/>
                    <a:gd name="T34" fmla="*/ 38 w 74"/>
                    <a:gd name="T35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4" h="80">
                      <a:moveTo>
                        <a:pt x="38" y="0"/>
                      </a:moveTo>
                      <a:lnTo>
                        <a:pt x="38" y="0"/>
                      </a:lnTo>
                      <a:lnTo>
                        <a:pt x="54" y="14"/>
                      </a:lnTo>
                      <a:lnTo>
                        <a:pt x="64" y="20"/>
                      </a:lnTo>
                      <a:lnTo>
                        <a:pt x="74" y="24"/>
                      </a:lnTo>
                      <a:lnTo>
                        <a:pt x="38" y="72"/>
                      </a:lnTo>
                      <a:lnTo>
                        <a:pt x="38" y="72"/>
                      </a:lnTo>
                      <a:lnTo>
                        <a:pt x="34" y="78"/>
                      </a:lnTo>
                      <a:lnTo>
                        <a:pt x="26" y="80"/>
                      </a:lnTo>
                      <a:lnTo>
                        <a:pt x="18" y="80"/>
                      </a:lnTo>
                      <a:lnTo>
                        <a:pt x="10" y="78"/>
                      </a:lnTo>
                      <a:lnTo>
                        <a:pt x="8" y="74"/>
                      </a:lnTo>
                      <a:lnTo>
                        <a:pt x="8" y="74"/>
                      </a:lnTo>
                      <a:lnTo>
                        <a:pt x="2" y="68"/>
                      </a:lnTo>
                      <a:lnTo>
                        <a:pt x="0" y="62"/>
                      </a:lnTo>
                      <a:lnTo>
                        <a:pt x="0" y="54"/>
                      </a:lnTo>
                      <a:lnTo>
                        <a:pt x="2" y="46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Freeform: Shape 34"/>
                <p:cNvSpPr/>
                <p:nvPr/>
              </p:nvSpPr>
              <p:spPr bwMode="auto">
                <a:xfrm>
                  <a:off x="-965200" y="2689225"/>
                  <a:ext cx="152400" cy="174625"/>
                </a:xfrm>
                <a:custGeom>
                  <a:avLst/>
                  <a:gdLst>
                    <a:gd name="T0" fmla="*/ 92 w 96"/>
                    <a:gd name="T1" fmla="*/ 74 h 110"/>
                    <a:gd name="T2" fmla="*/ 92 w 96"/>
                    <a:gd name="T3" fmla="*/ 74 h 110"/>
                    <a:gd name="T4" fmla="*/ 96 w 96"/>
                    <a:gd name="T5" fmla="*/ 82 h 110"/>
                    <a:gd name="T6" fmla="*/ 96 w 96"/>
                    <a:gd name="T7" fmla="*/ 90 h 110"/>
                    <a:gd name="T8" fmla="*/ 94 w 96"/>
                    <a:gd name="T9" fmla="*/ 96 h 110"/>
                    <a:gd name="T10" fmla="*/ 88 w 96"/>
                    <a:gd name="T11" fmla="*/ 102 h 110"/>
                    <a:gd name="T12" fmla="*/ 84 w 96"/>
                    <a:gd name="T13" fmla="*/ 106 h 110"/>
                    <a:gd name="T14" fmla="*/ 84 w 96"/>
                    <a:gd name="T15" fmla="*/ 106 h 110"/>
                    <a:gd name="T16" fmla="*/ 76 w 96"/>
                    <a:gd name="T17" fmla="*/ 110 h 110"/>
                    <a:gd name="T18" fmla="*/ 70 w 96"/>
                    <a:gd name="T19" fmla="*/ 110 h 110"/>
                    <a:gd name="T20" fmla="*/ 62 w 96"/>
                    <a:gd name="T21" fmla="*/ 106 h 110"/>
                    <a:gd name="T22" fmla="*/ 56 w 96"/>
                    <a:gd name="T23" fmla="*/ 102 h 110"/>
                    <a:gd name="T24" fmla="*/ 0 w 96"/>
                    <a:gd name="T25" fmla="*/ 26 h 110"/>
                    <a:gd name="T26" fmla="*/ 0 w 96"/>
                    <a:gd name="T27" fmla="*/ 26 h 110"/>
                    <a:gd name="T28" fmla="*/ 10 w 96"/>
                    <a:gd name="T29" fmla="*/ 22 h 110"/>
                    <a:gd name="T30" fmla="*/ 20 w 96"/>
                    <a:gd name="T31" fmla="*/ 16 h 110"/>
                    <a:gd name="T32" fmla="*/ 28 w 96"/>
                    <a:gd name="T33" fmla="*/ 8 h 110"/>
                    <a:gd name="T34" fmla="*/ 36 w 96"/>
                    <a:gd name="T35" fmla="*/ 0 h 110"/>
                    <a:gd name="T36" fmla="*/ 92 w 96"/>
                    <a:gd name="T37" fmla="*/ 74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6" h="110">
                      <a:moveTo>
                        <a:pt x="92" y="74"/>
                      </a:moveTo>
                      <a:lnTo>
                        <a:pt x="92" y="74"/>
                      </a:lnTo>
                      <a:lnTo>
                        <a:pt x="96" y="82"/>
                      </a:lnTo>
                      <a:lnTo>
                        <a:pt x="96" y="90"/>
                      </a:lnTo>
                      <a:lnTo>
                        <a:pt x="94" y="96"/>
                      </a:lnTo>
                      <a:lnTo>
                        <a:pt x="88" y="102"/>
                      </a:lnTo>
                      <a:lnTo>
                        <a:pt x="84" y="106"/>
                      </a:lnTo>
                      <a:lnTo>
                        <a:pt x="84" y="106"/>
                      </a:lnTo>
                      <a:lnTo>
                        <a:pt x="76" y="110"/>
                      </a:lnTo>
                      <a:lnTo>
                        <a:pt x="70" y="110"/>
                      </a:lnTo>
                      <a:lnTo>
                        <a:pt x="62" y="106"/>
                      </a:lnTo>
                      <a:lnTo>
                        <a:pt x="56" y="102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0" y="22"/>
                      </a:lnTo>
                      <a:lnTo>
                        <a:pt x="20" y="16"/>
                      </a:lnTo>
                      <a:lnTo>
                        <a:pt x="28" y="8"/>
                      </a:lnTo>
                      <a:lnTo>
                        <a:pt x="36" y="0"/>
                      </a:lnTo>
                      <a:lnTo>
                        <a:pt x="92" y="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Freeform: Shape 35"/>
                <p:cNvSpPr/>
                <p:nvPr/>
              </p:nvSpPr>
              <p:spPr bwMode="auto">
                <a:xfrm>
                  <a:off x="-679450" y="2921000"/>
                  <a:ext cx="193675" cy="92075"/>
                </a:xfrm>
                <a:custGeom>
                  <a:avLst/>
                  <a:gdLst>
                    <a:gd name="T0" fmla="*/ 122 w 122"/>
                    <a:gd name="T1" fmla="*/ 14 h 58"/>
                    <a:gd name="T2" fmla="*/ 122 w 122"/>
                    <a:gd name="T3" fmla="*/ 14 h 58"/>
                    <a:gd name="T4" fmla="*/ 116 w 122"/>
                    <a:gd name="T5" fmla="*/ 32 h 58"/>
                    <a:gd name="T6" fmla="*/ 112 w 122"/>
                    <a:gd name="T7" fmla="*/ 52 h 58"/>
                    <a:gd name="T8" fmla="*/ 112 w 122"/>
                    <a:gd name="T9" fmla="*/ 52 h 58"/>
                    <a:gd name="T10" fmla="*/ 112 w 122"/>
                    <a:gd name="T11" fmla="*/ 58 h 58"/>
                    <a:gd name="T12" fmla="*/ 18 w 122"/>
                    <a:gd name="T13" fmla="*/ 44 h 58"/>
                    <a:gd name="T14" fmla="*/ 18 w 122"/>
                    <a:gd name="T15" fmla="*/ 44 h 58"/>
                    <a:gd name="T16" fmla="*/ 10 w 122"/>
                    <a:gd name="T17" fmla="*/ 42 h 58"/>
                    <a:gd name="T18" fmla="*/ 4 w 122"/>
                    <a:gd name="T19" fmla="*/ 36 h 58"/>
                    <a:gd name="T20" fmla="*/ 0 w 122"/>
                    <a:gd name="T21" fmla="*/ 30 h 58"/>
                    <a:gd name="T22" fmla="*/ 0 w 122"/>
                    <a:gd name="T23" fmla="*/ 22 h 58"/>
                    <a:gd name="T24" fmla="*/ 0 w 122"/>
                    <a:gd name="T25" fmla="*/ 16 h 58"/>
                    <a:gd name="T26" fmla="*/ 0 w 122"/>
                    <a:gd name="T27" fmla="*/ 16 h 58"/>
                    <a:gd name="T28" fmla="*/ 4 w 122"/>
                    <a:gd name="T29" fmla="*/ 10 h 58"/>
                    <a:gd name="T30" fmla="*/ 8 w 122"/>
                    <a:gd name="T31" fmla="*/ 4 h 58"/>
                    <a:gd name="T32" fmla="*/ 16 w 122"/>
                    <a:gd name="T33" fmla="*/ 0 h 58"/>
                    <a:gd name="T34" fmla="*/ 24 w 122"/>
                    <a:gd name="T35" fmla="*/ 0 h 58"/>
                    <a:gd name="T36" fmla="*/ 122 w 122"/>
                    <a:gd name="T37" fmla="*/ 14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2" h="58">
                      <a:moveTo>
                        <a:pt x="122" y="14"/>
                      </a:moveTo>
                      <a:lnTo>
                        <a:pt x="122" y="14"/>
                      </a:lnTo>
                      <a:lnTo>
                        <a:pt x="116" y="32"/>
                      </a:lnTo>
                      <a:lnTo>
                        <a:pt x="112" y="52"/>
                      </a:lnTo>
                      <a:lnTo>
                        <a:pt x="112" y="52"/>
                      </a:lnTo>
                      <a:lnTo>
                        <a:pt x="112" y="58"/>
                      </a:lnTo>
                      <a:lnTo>
                        <a:pt x="18" y="44"/>
                      </a:lnTo>
                      <a:lnTo>
                        <a:pt x="18" y="44"/>
                      </a:lnTo>
                      <a:lnTo>
                        <a:pt x="10" y="42"/>
                      </a:lnTo>
                      <a:lnTo>
                        <a:pt x="4" y="36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4" y="10"/>
                      </a:lnTo>
                      <a:lnTo>
                        <a:pt x="8" y="4"/>
                      </a:lnTo>
                      <a:lnTo>
                        <a:pt x="16" y="0"/>
                      </a:lnTo>
                      <a:lnTo>
                        <a:pt x="24" y="0"/>
                      </a:lnTo>
                      <a:lnTo>
                        <a:pt x="122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Freeform: Shape 36"/>
                <p:cNvSpPr/>
                <p:nvPr/>
              </p:nvSpPr>
              <p:spPr bwMode="auto">
                <a:xfrm>
                  <a:off x="-1095375" y="3098800"/>
                  <a:ext cx="247650" cy="244475"/>
                </a:xfrm>
                <a:custGeom>
                  <a:avLst/>
                  <a:gdLst>
                    <a:gd name="T0" fmla="*/ 138 w 156"/>
                    <a:gd name="T1" fmla="*/ 46 h 154"/>
                    <a:gd name="T2" fmla="*/ 138 w 156"/>
                    <a:gd name="T3" fmla="*/ 46 h 154"/>
                    <a:gd name="T4" fmla="*/ 132 w 156"/>
                    <a:gd name="T5" fmla="*/ 52 h 154"/>
                    <a:gd name="T6" fmla="*/ 126 w 156"/>
                    <a:gd name="T7" fmla="*/ 56 h 154"/>
                    <a:gd name="T8" fmla="*/ 118 w 156"/>
                    <a:gd name="T9" fmla="*/ 60 h 154"/>
                    <a:gd name="T10" fmla="*/ 110 w 156"/>
                    <a:gd name="T11" fmla="*/ 60 h 154"/>
                    <a:gd name="T12" fmla="*/ 110 w 156"/>
                    <a:gd name="T13" fmla="*/ 60 h 154"/>
                    <a:gd name="T14" fmla="*/ 100 w 156"/>
                    <a:gd name="T15" fmla="*/ 58 h 154"/>
                    <a:gd name="T16" fmla="*/ 92 w 156"/>
                    <a:gd name="T17" fmla="*/ 54 h 154"/>
                    <a:gd name="T18" fmla="*/ 88 w 156"/>
                    <a:gd name="T19" fmla="*/ 52 h 154"/>
                    <a:gd name="T20" fmla="*/ 88 w 156"/>
                    <a:gd name="T21" fmla="*/ 52 h 154"/>
                    <a:gd name="T22" fmla="*/ 82 w 156"/>
                    <a:gd name="T23" fmla="*/ 46 h 154"/>
                    <a:gd name="T24" fmla="*/ 78 w 156"/>
                    <a:gd name="T25" fmla="*/ 42 h 154"/>
                    <a:gd name="T26" fmla="*/ 76 w 156"/>
                    <a:gd name="T27" fmla="*/ 36 h 154"/>
                    <a:gd name="T28" fmla="*/ 74 w 156"/>
                    <a:gd name="T29" fmla="*/ 30 h 154"/>
                    <a:gd name="T30" fmla="*/ 74 w 156"/>
                    <a:gd name="T31" fmla="*/ 22 h 154"/>
                    <a:gd name="T32" fmla="*/ 74 w 156"/>
                    <a:gd name="T33" fmla="*/ 16 h 154"/>
                    <a:gd name="T34" fmla="*/ 76 w 156"/>
                    <a:gd name="T35" fmla="*/ 10 h 154"/>
                    <a:gd name="T36" fmla="*/ 80 w 156"/>
                    <a:gd name="T37" fmla="*/ 4 h 154"/>
                    <a:gd name="T38" fmla="*/ 84 w 156"/>
                    <a:gd name="T39" fmla="*/ 0 h 154"/>
                    <a:gd name="T40" fmla="*/ 84 w 156"/>
                    <a:gd name="T41" fmla="*/ 0 h 154"/>
                    <a:gd name="T42" fmla="*/ 78 w 156"/>
                    <a:gd name="T43" fmla="*/ 0 h 154"/>
                    <a:gd name="T44" fmla="*/ 78 w 156"/>
                    <a:gd name="T45" fmla="*/ 0 h 154"/>
                    <a:gd name="T46" fmla="*/ 62 w 156"/>
                    <a:gd name="T47" fmla="*/ 0 h 154"/>
                    <a:gd name="T48" fmla="*/ 48 w 156"/>
                    <a:gd name="T49" fmla="*/ 6 h 154"/>
                    <a:gd name="T50" fmla="*/ 34 w 156"/>
                    <a:gd name="T51" fmla="*/ 12 h 154"/>
                    <a:gd name="T52" fmla="*/ 24 w 156"/>
                    <a:gd name="T53" fmla="*/ 22 h 154"/>
                    <a:gd name="T54" fmla="*/ 14 w 156"/>
                    <a:gd name="T55" fmla="*/ 34 h 154"/>
                    <a:gd name="T56" fmla="*/ 6 w 156"/>
                    <a:gd name="T57" fmla="*/ 46 h 154"/>
                    <a:gd name="T58" fmla="*/ 2 w 156"/>
                    <a:gd name="T59" fmla="*/ 60 h 154"/>
                    <a:gd name="T60" fmla="*/ 0 w 156"/>
                    <a:gd name="T61" fmla="*/ 76 h 154"/>
                    <a:gd name="T62" fmla="*/ 0 w 156"/>
                    <a:gd name="T63" fmla="*/ 76 h 154"/>
                    <a:gd name="T64" fmla="*/ 2 w 156"/>
                    <a:gd name="T65" fmla="*/ 92 h 154"/>
                    <a:gd name="T66" fmla="*/ 6 w 156"/>
                    <a:gd name="T67" fmla="*/ 106 h 154"/>
                    <a:gd name="T68" fmla="*/ 14 w 156"/>
                    <a:gd name="T69" fmla="*/ 120 h 154"/>
                    <a:gd name="T70" fmla="*/ 24 w 156"/>
                    <a:gd name="T71" fmla="*/ 132 h 154"/>
                    <a:gd name="T72" fmla="*/ 34 w 156"/>
                    <a:gd name="T73" fmla="*/ 140 h 154"/>
                    <a:gd name="T74" fmla="*/ 48 w 156"/>
                    <a:gd name="T75" fmla="*/ 148 h 154"/>
                    <a:gd name="T76" fmla="*/ 62 w 156"/>
                    <a:gd name="T77" fmla="*/ 152 h 154"/>
                    <a:gd name="T78" fmla="*/ 78 w 156"/>
                    <a:gd name="T79" fmla="*/ 154 h 154"/>
                    <a:gd name="T80" fmla="*/ 78 w 156"/>
                    <a:gd name="T81" fmla="*/ 154 h 154"/>
                    <a:gd name="T82" fmla="*/ 94 w 156"/>
                    <a:gd name="T83" fmla="*/ 152 h 154"/>
                    <a:gd name="T84" fmla="*/ 108 w 156"/>
                    <a:gd name="T85" fmla="*/ 148 h 154"/>
                    <a:gd name="T86" fmla="*/ 122 w 156"/>
                    <a:gd name="T87" fmla="*/ 140 h 154"/>
                    <a:gd name="T88" fmla="*/ 132 w 156"/>
                    <a:gd name="T89" fmla="*/ 132 h 154"/>
                    <a:gd name="T90" fmla="*/ 142 w 156"/>
                    <a:gd name="T91" fmla="*/ 120 h 154"/>
                    <a:gd name="T92" fmla="*/ 150 w 156"/>
                    <a:gd name="T93" fmla="*/ 106 h 154"/>
                    <a:gd name="T94" fmla="*/ 154 w 156"/>
                    <a:gd name="T95" fmla="*/ 92 h 154"/>
                    <a:gd name="T96" fmla="*/ 156 w 156"/>
                    <a:gd name="T97" fmla="*/ 76 h 154"/>
                    <a:gd name="T98" fmla="*/ 156 w 156"/>
                    <a:gd name="T99" fmla="*/ 76 h 154"/>
                    <a:gd name="T100" fmla="*/ 154 w 156"/>
                    <a:gd name="T101" fmla="*/ 66 h 154"/>
                    <a:gd name="T102" fmla="*/ 152 w 156"/>
                    <a:gd name="T103" fmla="*/ 56 h 154"/>
                    <a:gd name="T104" fmla="*/ 150 w 156"/>
                    <a:gd name="T105" fmla="*/ 46 h 154"/>
                    <a:gd name="T106" fmla="*/ 144 w 156"/>
                    <a:gd name="T107" fmla="*/ 38 h 154"/>
                    <a:gd name="T108" fmla="*/ 138 w 156"/>
                    <a:gd name="T109" fmla="*/ 4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6" h="154">
                      <a:moveTo>
                        <a:pt x="138" y="46"/>
                      </a:moveTo>
                      <a:lnTo>
                        <a:pt x="138" y="46"/>
                      </a:lnTo>
                      <a:lnTo>
                        <a:pt x="132" y="52"/>
                      </a:lnTo>
                      <a:lnTo>
                        <a:pt x="126" y="56"/>
                      </a:lnTo>
                      <a:lnTo>
                        <a:pt x="118" y="60"/>
                      </a:lnTo>
                      <a:lnTo>
                        <a:pt x="110" y="60"/>
                      </a:lnTo>
                      <a:lnTo>
                        <a:pt x="110" y="60"/>
                      </a:lnTo>
                      <a:lnTo>
                        <a:pt x="100" y="58"/>
                      </a:lnTo>
                      <a:lnTo>
                        <a:pt x="92" y="54"/>
                      </a:lnTo>
                      <a:lnTo>
                        <a:pt x="88" y="52"/>
                      </a:lnTo>
                      <a:lnTo>
                        <a:pt x="88" y="52"/>
                      </a:lnTo>
                      <a:lnTo>
                        <a:pt x="82" y="46"/>
                      </a:lnTo>
                      <a:lnTo>
                        <a:pt x="78" y="42"/>
                      </a:lnTo>
                      <a:lnTo>
                        <a:pt x="76" y="36"/>
                      </a:lnTo>
                      <a:lnTo>
                        <a:pt x="74" y="30"/>
                      </a:lnTo>
                      <a:lnTo>
                        <a:pt x="74" y="22"/>
                      </a:lnTo>
                      <a:lnTo>
                        <a:pt x="74" y="16"/>
                      </a:lnTo>
                      <a:lnTo>
                        <a:pt x="76" y="10"/>
                      </a:lnTo>
                      <a:lnTo>
                        <a:pt x="80" y="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62" y="0"/>
                      </a:lnTo>
                      <a:lnTo>
                        <a:pt x="48" y="6"/>
                      </a:lnTo>
                      <a:lnTo>
                        <a:pt x="34" y="12"/>
                      </a:lnTo>
                      <a:lnTo>
                        <a:pt x="24" y="22"/>
                      </a:lnTo>
                      <a:lnTo>
                        <a:pt x="14" y="34"/>
                      </a:lnTo>
                      <a:lnTo>
                        <a:pt x="6" y="46"/>
                      </a:lnTo>
                      <a:lnTo>
                        <a:pt x="2" y="60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2" y="92"/>
                      </a:lnTo>
                      <a:lnTo>
                        <a:pt x="6" y="106"/>
                      </a:lnTo>
                      <a:lnTo>
                        <a:pt x="14" y="120"/>
                      </a:lnTo>
                      <a:lnTo>
                        <a:pt x="24" y="132"/>
                      </a:lnTo>
                      <a:lnTo>
                        <a:pt x="34" y="140"/>
                      </a:lnTo>
                      <a:lnTo>
                        <a:pt x="48" y="148"/>
                      </a:lnTo>
                      <a:lnTo>
                        <a:pt x="62" y="152"/>
                      </a:lnTo>
                      <a:lnTo>
                        <a:pt x="78" y="154"/>
                      </a:lnTo>
                      <a:lnTo>
                        <a:pt x="78" y="154"/>
                      </a:lnTo>
                      <a:lnTo>
                        <a:pt x="94" y="152"/>
                      </a:lnTo>
                      <a:lnTo>
                        <a:pt x="108" y="148"/>
                      </a:lnTo>
                      <a:lnTo>
                        <a:pt x="122" y="140"/>
                      </a:lnTo>
                      <a:lnTo>
                        <a:pt x="132" y="132"/>
                      </a:lnTo>
                      <a:lnTo>
                        <a:pt x="142" y="120"/>
                      </a:lnTo>
                      <a:lnTo>
                        <a:pt x="150" y="106"/>
                      </a:lnTo>
                      <a:lnTo>
                        <a:pt x="154" y="92"/>
                      </a:lnTo>
                      <a:lnTo>
                        <a:pt x="156" y="76"/>
                      </a:lnTo>
                      <a:lnTo>
                        <a:pt x="156" y="76"/>
                      </a:lnTo>
                      <a:lnTo>
                        <a:pt x="154" y="66"/>
                      </a:lnTo>
                      <a:lnTo>
                        <a:pt x="152" y="56"/>
                      </a:lnTo>
                      <a:lnTo>
                        <a:pt x="150" y="46"/>
                      </a:lnTo>
                      <a:lnTo>
                        <a:pt x="144" y="38"/>
                      </a:lnTo>
                      <a:lnTo>
                        <a:pt x="138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Freeform: Shape 37"/>
                <p:cNvSpPr/>
                <p:nvPr/>
              </p:nvSpPr>
              <p:spPr bwMode="auto">
                <a:xfrm>
                  <a:off x="-1165225" y="2444750"/>
                  <a:ext cx="276225" cy="276225"/>
                </a:xfrm>
                <a:custGeom>
                  <a:avLst/>
                  <a:gdLst>
                    <a:gd name="T0" fmla="*/ 88 w 174"/>
                    <a:gd name="T1" fmla="*/ 0 h 174"/>
                    <a:gd name="T2" fmla="*/ 88 w 174"/>
                    <a:gd name="T3" fmla="*/ 0 h 174"/>
                    <a:gd name="T4" fmla="*/ 70 w 174"/>
                    <a:gd name="T5" fmla="*/ 2 h 174"/>
                    <a:gd name="T6" fmla="*/ 54 w 174"/>
                    <a:gd name="T7" fmla="*/ 8 h 174"/>
                    <a:gd name="T8" fmla="*/ 38 w 174"/>
                    <a:gd name="T9" fmla="*/ 16 h 174"/>
                    <a:gd name="T10" fmla="*/ 26 w 174"/>
                    <a:gd name="T11" fmla="*/ 26 h 174"/>
                    <a:gd name="T12" fmla="*/ 16 w 174"/>
                    <a:gd name="T13" fmla="*/ 38 h 174"/>
                    <a:gd name="T14" fmla="*/ 8 w 174"/>
                    <a:gd name="T15" fmla="*/ 54 h 174"/>
                    <a:gd name="T16" fmla="*/ 2 w 174"/>
                    <a:gd name="T17" fmla="*/ 70 h 174"/>
                    <a:gd name="T18" fmla="*/ 0 w 174"/>
                    <a:gd name="T19" fmla="*/ 88 h 174"/>
                    <a:gd name="T20" fmla="*/ 0 w 174"/>
                    <a:gd name="T21" fmla="*/ 88 h 174"/>
                    <a:gd name="T22" fmla="*/ 2 w 174"/>
                    <a:gd name="T23" fmla="*/ 106 h 174"/>
                    <a:gd name="T24" fmla="*/ 8 w 174"/>
                    <a:gd name="T25" fmla="*/ 122 h 174"/>
                    <a:gd name="T26" fmla="*/ 16 w 174"/>
                    <a:gd name="T27" fmla="*/ 136 h 174"/>
                    <a:gd name="T28" fmla="*/ 26 w 174"/>
                    <a:gd name="T29" fmla="*/ 150 h 174"/>
                    <a:gd name="T30" fmla="*/ 38 w 174"/>
                    <a:gd name="T31" fmla="*/ 160 h 174"/>
                    <a:gd name="T32" fmla="*/ 54 w 174"/>
                    <a:gd name="T33" fmla="*/ 168 h 174"/>
                    <a:gd name="T34" fmla="*/ 70 w 174"/>
                    <a:gd name="T35" fmla="*/ 172 h 174"/>
                    <a:gd name="T36" fmla="*/ 88 w 174"/>
                    <a:gd name="T37" fmla="*/ 174 h 174"/>
                    <a:gd name="T38" fmla="*/ 88 w 174"/>
                    <a:gd name="T39" fmla="*/ 174 h 174"/>
                    <a:gd name="T40" fmla="*/ 104 w 174"/>
                    <a:gd name="T41" fmla="*/ 172 h 174"/>
                    <a:gd name="T42" fmla="*/ 122 w 174"/>
                    <a:gd name="T43" fmla="*/ 168 h 174"/>
                    <a:gd name="T44" fmla="*/ 136 w 174"/>
                    <a:gd name="T45" fmla="*/ 160 h 174"/>
                    <a:gd name="T46" fmla="*/ 148 w 174"/>
                    <a:gd name="T47" fmla="*/ 150 h 174"/>
                    <a:gd name="T48" fmla="*/ 160 w 174"/>
                    <a:gd name="T49" fmla="*/ 136 h 174"/>
                    <a:gd name="T50" fmla="*/ 168 w 174"/>
                    <a:gd name="T51" fmla="*/ 122 h 174"/>
                    <a:gd name="T52" fmla="*/ 172 w 174"/>
                    <a:gd name="T53" fmla="*/ 106 h 174"/>
                    <a:gd name="T54" fmla="*/ 174 w 174"/>
                    <a:gd name="T55" fmla="*/ 88 h 174"/>
                    <a:gd name="T56" fmla="*/ 174 w 174"/>
                    <a:gd name="T57" fmla="*/ 88 h 174"/>
                    <a:gd name="T58" fmla="*/ 172 w 174"/>
                    <a:gd name="T59" fmla="*/ 70 h 174"/>
                    <a:gd name="T60" fmla="*/ 168 w 174"/>
                    <a:gd name="T61" fmla="*/ 54 h 174"/>
                    <a:gd name="T62" fmla="*/ 160 w 174"/>
                    <a:gd name="T63" fmla="*/ 38 h 174"/>
                    <a:gd name="T64" fmla="*/ 148 w 174"/>
                    <a:gd name="T65" fmla="*/ 26 h 174"/>
                    <a:gd name="T66" fmla="*/ 136 w 174"/>
                    <a:gd name="T67" fmla="*/ 16 h 174"/>
                    <a:gd name="T68" fmla="*/ 122 w 174"/>
                    <a:gd name="T69" fmla="*/ 8 h 174"/>
                    <a:gd name="T70" fmla="*/ 104 w 174"/>
                    <a:gd name="T71" fmla="*/ 2 h 174"/>
                    <a:gd name="T72" fmla="*/ 88 w 174"/>
                    <a:gd name="T73" fmla="*/ 0 h 174"/>
                    <a:gd name="T74" fmla="*/ 88 w 174"/>
                    <a:gd name="T75" fmla="*/ 0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4" h="174">
                      <a:moveTo>
                        <a:pt x="88" y="0"/>
                      </a:moveTo>
                      <a:lnTo>
                        <a:pt x="88" y="0"/>
                      </a:lnTo>
                      <a:lnTo>
                        <a:pt x="70" y="2"/>
                      </a:lnTo>
                      <a:lnTo>
                        <a:pt x="54" y="8"/>
                      </a:lnTo>
                      <a:lnTo>
                        <a:pt x="38" y="16"/>
                      </a:lnTo>
                      <a:lnTo>
                        <a:pt x="26" y="26"/>
                      </a:lnTo>
                      <a:lnTo>
                        <a:pt x="16" y="38"/>
                      </a:lnTo>
                      <a:lnTo>
                        <a:pt x="8" y="54"/>
                      </a:lnTo>
                      <a:lnTo>
                        <a:pt x="2" y="70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2" y="106"/>
                      </a:lnTo>
                      <a:lnTo>
                        <a:pt x="8" y="122"/>
                      </a:lnTo>
                      <a:lnTo>
                        <a:pt x="16" y="136"/>
                      </a:lnTo>
                      <a:lnTo>
                        <a:pt x="26" y="150"/>
                      </a:lnTo>
                      <a:lnTo>
                        <a:pt x="38" y="160"/>
                      </a:lnTo>
                      <a:lnTo>
                        <a:pt x="54" y="168"/>
                      </a:lnTo>
                      <a:lnTo>
                        <a:pt x="70" y="172"/>
                      </a:lnTo>
                      <a:lnTo>
                        <a:pt x="88" y="174"/>
                      </a:lnTo>
                      <a:lnTo>
                        <a:pt x="88" y="174"/>
                      </a:lnTo>
                      <a:lnTo>
                        <a:pt x="104" y="172"/>
                      </a:lnTo>
                      <a:lnTo>
                        <a:pt x="122" y="168"/>
                      </a:lnTo>
                      <a:lnTo>
                        <a:pt x="136" y="160"/>
                      </a:lnTo>
                      <a:lnTo>
                        <a:pt x="148" y="150"/>
                      </a:lnTo>
                      <a:lnTo>
                        <a:pt x="160" y="136"/>
                      </a:lnTo>
                      <a:lnTo>
                        <a:pt x="168" y="122"/>
                      </a:lnTo>
                      <a:lnTo>
                        <a:pt x="172" y="106"/>
                      </a:lnTo>
                      <a:lnTo>
                        <a:pt x="174" y="88"/>
                      </a:lnTo>
                      <a:lnTo>
                        <a:pt x="174" y="88"/>
                      </a:lnTo>
                      <a:lnTo>
                        <a:pt x="172" y="70"/>
                      </a:lnTo>
                      <a:lnTo>
                        <a:pt x="168" y="54"/>
                      </a:lnTo>
                      <a:lnTo>
                        <a:pt x="160" y="38"/>
                      </a:lnTo>
                      <a:lnTo>
                        <a:pt x="148" y="26"/>
                      </a:lnTo>
                      <a:lnTo>
                        <a:pt x="136" y="16"/>
                      </a:lnTo>
                      <a:lnTo>
                        <a:pt x="122" y="8"/>
                      </a:lnTo>
                      <a:lnTo>
                        <a:pt x="104" y="2"/>
                      </a:lnTo>
                      <a:lnTo>
                        <a:pt x="88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Freeform: Shape 38"/>
                <p:cNvSpPr/>
                <p:nvPr/>
              </p:nvSpPr>
              <p:spPr bwMode="auto">
                <a:xfrm>
                  <a:off x="-479425" y="2854325"/>
                  <a:ext cx="327025" cy="327025"/>
                </a:xfrm>
                <a:custGeom>
                  <a:avLst/>
                  <a:gdLst>
                    <a:gd name="T0" fmla="*/ 110 w 206"/>
                    <a:gd name="T1" fmla="*/ 0 h 206"/>
                    <a:gd name="T2" fmla="*/ 110 w 206"/>
                    <a:gd name="T3" fmla="*/ 0 h 206"/>
                    <a:gd name="T4" fmla="*/ 90 w 206"/>
                    <a:gd name="T5" fmla="*/ 0 h 206"/>
                    <a:gd name="T6" fmla="*/ 70 w 206"/>
                    <a:gd name="T7" fmla="*/ 4 h 206"/>
                    <a:gd name="T8" fmla="*/ 52 w 206"/>
                    <a:gd name="T9" fmla="*/ 12 h 206"/>
                    <a:gd name="T10" fmla="*/ 36 w 206"/>
                    <a:gd name="T11" fmla="*/ 24 h 206"/>
                    <a:gd name="T12" fmla="*/ 22 w 206"/>
                    <a:gd name="T13" fmla="*/ 38 h 206"/>
                    <a:gd name="T14" fmla="*/ 10 w 206"/>
                    <a:gd name="T15" fmla="*/ 56 h 206"/>
                    <a:gd name="T16" fmla="*/ 4 w 206"/>
                    <a:gd name="T17" fmla="*/ 74 h 206"/>
                    <a:gd name="T18" fmla="*/ 0 w 206"/>
                    <a:gd name="T19" fmla="*/ 96 h 206"/>
                    <a:gd name="T20" fmla="*/ 0 w 206"/>
                    <a:gd name="T21" fmla="*/ 96 h 206"/>
                    <a:gd name="T22" fmla="*/ 0 w 206"/>
                    <a:gd name="T23" fmla="*/ 116 h 206"/>
                    <a:gd name="T24" fmla="*/ 4 w 206"/>
                    <a:gd name="T25" fmla="*/ 136 h 206"/>
                    <a:gd name="T26" fmla="*/ 12 w 206"/>
                    <a:gd name="T27" fmla="*/ 154 h 206"/>
                    <a:gd name="T28" fmla="*/ 24 w 206"/>
                    <a:gd name="T29" fmla="*/ 170 h 206"/>
                    <a:gd name="T30" fmla="*/ 38 w 206"/>
                    <a:gd name="T31" fmla="*/ 184 h 206"/>
                    <a:gd name="T32" fmla="*/ 56 w 206"/>
                    <a:gd name="T33" fmla="*/ 196 h 206"/>
                    <a:gd name="T34" fmla="*/ 74 w 206"/>
                    <a:gd name="T35" fmla="*/ 202 h 206"/>
                    <a:gd name="T36" fmla="*/ 96 w 206"/>
                    <a:gd name="T37" fmla="*/ 206 h 206"/>
                    <a:gd name="T38" fmla="*/ 96 w 206"/>
                    <a:gd name="T39" fmla="*/ 206 h 206"/>
                    <a:gd name="T40" fmla="*/ 116 w 206"/>
                    <a:gd name="T41" fmla="*/ 206 h 206"/>
                    <a:gd name="T42" fmla="*/ 136 w 206"/>
                    <a:gd name="T43" fmla="*/ 202 h 206"/>
                    <a:gd name="T44" fmla="*/ 154 w 206"/>
                    <a:gd name="T45" fmla="*/ 192 h 206"/>
                    <a:gd name="T46" fmla="*/ 170 w 206"/>
                    <a:gd name="T47" fmla="*/ 182 h 206"/>
                    <a:gd name="T48" fmla="*/ 184 w 206"/>
                    <a:gd name="T49" fmla="*/ 166 h 206"/>
                    <a:gd name="T50" fmla="*/ 196 w 206"/>
                    <a:gd name="T51" fmla="*/ 150 h 206"/>
                    <a:gd name="T52" fmla="*/ 202 w 206"/>
                    <a:gd name="T53" fmla="*/ 132 h 206"/>
                    <a:gd name="T54" fmla="*/ 206 w 206"/>
                    <a:gd name="T55" fmla="*/ 110 h 206"/>
                    <a:gd name="T56" fmla="*/ 206 w 206"/>
                    <a:gd name="T57" fmla="*/ 110 h 206"/>
                    <a:gd name="T58" fmla="*/ 206 w 206"/>
                    <a:gd name="T59" fmla="*/ 90 h 206"/>
                    <a:gd name="T60" fmla="*/ 202 w 206"/>
                    <a:gd name="T61" fmla="*/ 70 h 206"/>
                    <a:gd name="T62" fmla="*/ 192 w 206"/>
                    <a:gd name="T63" fmla="*/ 52 h 206"/>
                    <a:gd name="T64" fmla="*/ 182 w 206"/>
                    <a:gd name="T65" fmla="*/ 36 h 206"/>
                    <a:gd name="T66" fmla="*/ 166 w 206"/>
                    <a:gd name="T67" fmla="*/ 22 h 206"/>
                    <a:gd name="T68" fmla="*/ 150 w 206"/>
                    <a:gd name="T69" fmla="*/ 10 h 206"/>
                    <a:gd name="T70" fmla="*/ 132 w 206"/>
                    <a:gd name="T71" fmla="*/ 4 h 206"/>
                    <a:gd name="T72" fmla="*/ 110 w 206"/>
                    <a:gd name="T73" fmla="*/ 0 h 206"/>
                    <a:gd name="T74" fmla="*/ 110 w 206"/>
                    <a:gd name="T75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06" h="206">
                      <a:moveTo>
                        <a:pt x="110" y="0"/>
                      </a:moveTo>
                      <a:lnTo>
                        <a:pt x="110" y="0"/>
                      </a:lnTo>
                      <a:lnTo>
                        <a:pt x="90" y="0"/>
                      </a:lnTo>
                      <a:lnTo>
                        <a:pt x="70" y="4"/>
                      </a:lnTo>
                      <a:lnTo>
                        <a:pt x="52" y="12"/>
                      </a:lnTo>
                      <a:lnTo>
                        <a:pt x="36" y="24"/>
                      </a:lnTo>
                      <a:lnTo>
                        <a:pt x="22" y="38"/>
                      </a:lnTo>
                      <a:lnTo>
                        <a:pt x="10" y="56"/>
                      </a:lnTo>
                      <a:lnTo>
                        <a:pt x="4" y="74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116"/>
                      </a:lnTo>
                      <a:lnTo>
                        <a:pt x="4" y="136"/>
                      </a:lnTo>
                      <a:lnTo>
                        <a:pt x="12" y="154"/>
                      </a:lnTo>
                      <a:lnTo>
                        <a:pt x="24" y="170"/>
                      </a:lnTo>
                      <a:lnTo>
                        <a:pt x="38" y="184"/>
                      </a:lnTo>
                      <a:lnTo>
                        <a:pt x="56" y="196"/>
                      </a:lnTo>
                      <a:lnTo>
                        <a:pt x="74" y="202"/>
                      </a:lnTo>
                      <a:lnTo>
                        <a:pt x="96" y="206"/>
                      </a:lnTo>
                      <a:lnTo>
                        <a:pt x="96" y="206"/>
                      </a:lnTo>
                      <a:lnTo>
                        <a:pt x="116" y="206"/>
                      </a:lnTo>
                      <a:lnTo>
                        <a:pt x="136" y="202"/>
                      </a:lnTo>
                      <a:lnTo>
                        <a:pt x="154" y="192"/>
                      </a:lnTo>
                      <a:lnTo>
                        <a:pt x="170" y="182"/>
                      </a:lnTo>
                      <a:lnTo>
                        <a:pt x="184" y="166"/>
                      </a:lnTo>
                      <a:lnTo>
                        <a:pt x="196" y="150"/>
                      </a:lnTo>
                      <a:lnTo>
                        <a:pt x="202" y="132"/>
                      </a:lnTo>
                      <a:lnTo>
                        <a:pt x="206" y="110"/>
                      </a:lnTo>
                      <a:lnTo>
                        <a:pt x="206" y="110"/>
                      </a:lnTo>
                      <a:lnTo>
                        <a:pt x="206" y="90"/>
                      </a:lnTo>
                      <a:lnTo>
                        <a:pt x="202" y="70"/>
                      </a:lnTo>
                      <a:lnTo>
                        <a:pt x="192" y="52"/>
                      </a:lnTo>
                      <a:lnTo>
                        <a:pt x="182" y="36"/>
                      </a:lnTo>
                      <a:lnTo>
                        <a:pt x="166" y="22"/>
                      </a:lnTo>
                      <a:lnTo>
                        <a:pt x="150" y="10"/>
                      </a:lnTo>
                      <a:lnTo>
                        <a:pt x="132" y="4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4" name="TextBox 22"/>
              <p:cNvSpPr txBox="1"/>
              <p:nvPr/>
            </p:nvSpPr>
            <p:spPr bwMode="auto">
              <a:xfrm>
                <a:off x="9312947" y="3675746"/>
                <a:ext cx="1168225" cy="23364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bg1"/>
                    </a:solidFill>
                  </a:rPr>
                  <a:t>Title</a:t>
                </a:r>
              </a:p>
            </p:txBody>
          </p:sp>
        </p:grpSp>
        <p:sp>
          <p:nvSpPr>
            <p:cNvPr id="12" name="Freeform: Shape 26"/>
            <p:cNvSpPr/>
            <p:nvPr/>
          </p:nvSpPr>
          <p:spPr bwMode="auto">
            <a:xfrm>
              <a:off x="6243359" y="1276681"/>
              <a:ext cx="1914711" cy="1657328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66"/>
            <p:cNvGrpSpPr/>
            <p:nvPr/>
          </p:nvGrpSpPr>
          <p:grpSpPr>
            <a:xfrm>
              <a:off x="6315841" y="3150778"/>
              <a:ext cx="1769745" cy="935447"/>
              <a:chOff x="972271" y="4640580"/>
              <a:chExt cx="2559011" cy="1352635"/>
            </a:xfrm>
          </p:grpSpPr>
          <p:sp>
            <p:nvSpPr>
              <p:cNvPr id="16" name="TextBox 67"/>
              <p:cNvSpPr txBox="1"/>
              <p:nvPr/>
            </p:nvSpPr>
            <p:spPr bwMode="auto">
              <a:xfrm>
                <a:off x="1043004" y="4640580"/>
                <a:ext cx="2417546" cy="2769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Title</a:t>
                </a:r>
              </a:p>
            </p:txBody>
          </p:sp>
          <p:sp>
            <p:nvSpPr>
              <p:cNvPr id="17" name="TextBox 68"/>
              <p:cNvSpPr txBox="1"/>
              <p:nvPr/>
            </p:nvSpPr>
            <p:spPr bwMode="auto">
              <a:xfrm>
                <a:off x="972271" y="4917579"/>
                <a:ext cx="2559011" cy="107563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800" dirty="0">
                    <a:solidFill>
                      <a:schemeClr val="tx1"/>
                    </a:solidFill>
                  </a:rPr>
                  <a:t>This section is displayed as a text-typesetting placeholder</a:t>
                </a:r>
                <a:br>
                  <a:rPr lang="zh-CN" altLang="en-US" sz="800" dirty="0">
                    <a:solidFill>
                      <a:schemeClr val="tx1"/>
                    </a:solidFill>
                  </a:rPr>
                </a:br>
                <a:r>
                  <a:rPr lang="zh-CN" altLang="en-US" sz="800" dirty="0">
                    <a:solidFill>
                      <a:schemeClr val="tx1"/>
                    </a:solidFill>
                  </a:rPr>
                  <a:t>(It is recommended to use theme Fonts)</a:t>
                </a:r>
              </a:p>
            </p:txBody>
          </p:sp>
        </p:grpSp>
      </p:grpSp>
      <p:sp>
        <p:nvSpPr>
          <p:cNvPr id="63" name="Title 1"/>
          <p:cNvSpPr txBox="1"/>
          <p:nvPr/>
        </p:nvSpPr>
        <p:spPr>
          <a:xfrm>
            <a:off x="611560" y="175643"/>
            <a:ext cx="332079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Enter Title content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518474" y="1823125"/>
            <a:ext cx="3512903" cy="56585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/>
                </a:solidFill>
                <a:cs typeface="+mn-ea"/>
                <a:sym typeface="+mn-lt"/>
              </a:rPr>
              <a:t>This section is displayed as a text-typesetting placeholder</a:t>
            </a:r>
            <a:br>
              <a:rPr lang="zh-CN" altLang="en-US" sz="10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000" dirty="0">
                <a:solidFill>
                  <a:schemeClr val="tx1"/>
                </a:solidFill>
                <a:cs typeface="+mn-ea"/>
                <a:sym typeface="+mn-lt"/>
              </a:rPr>
              <a:t>(It is recommended to use theme Fonts)</a:t>
            </a:r>
          </a:p>
        </p:txBody>
      </p:sp>
      <p:sp>
        <p:nvSpPr>
          <p:cNvPr id="17" name="矩形 16"/>
          <p:cNvSpPr/>
          <p:nvPr/>
        </p:nvSpPr>
        <p:spPr>
          <a:xfrm>
            <a:off x="4560294" y="2690815"/>
            <a:ext cx="3756122" cy="56584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/>
                </a:solidFill>
                <a:cs typeface="+mn-ea"/>
                <a:sym typeface="+mn-lt"/>
              </a:rPr>
              <a:t>This section is displayed as a text-typesetting placeholder</a:t>
            </a:r>
            <a:br>
              <a:rPr lang="zh-CN" altLang="en-US" sz="10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000" dirty="0">
                <a:solidFill>
                  <a:schemeClr val="tx1"/>
                </a:solidFill>
                <a:cs typeface="+mn-ea"/>
                <a:sym typeface="+mn-lt"/>
              </a:rPr>
              <a:t>(It is recommended to use theme Fonts)</a:t>
            </a:r>
          </a:p>
        </p:txBody>
      </p:sp>
      <p:sp>
        <p:nvSpPr>
          <p:cNvPr id="18" name="矩形 17"/>
          <p:cNvSpPr/>
          <p:nvPr/>
        </p:nvSpPr>
        <p:spPr>
          <a:xfrm>
            <a:off x="6260464" y="3686861"/>
            <a:ext cx="1967858" cy="56584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This section is displayed as a text-typesetting placeholder</a:t>
            </a:r>
            <a:b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(It is recommended to use theme Fonts)</a:t>
            </a:r>
          </a:p>
        </p:txBody>
      </p:sp>
      <p:sp>
        <p:nvSpPr>
          <p:cNvPr id="19" name="矩形 18"/>
          <p:cNvSpPr/>
          <p:nvPr/>
        </p:nvSpPr>
        <p:spPr>
          <a:xfrm>
            <a:off x="2518475" y="1545636"/>
            <a:ext cx="1471084" cy="20831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normAutofit fontScale="92500" lnSpcReduction="20000"/>
          </a:bodyPr>
          <a:lstStyle/>
          <a:p>
            <a:r>
              <a:rPr lang="zh-CN" altLang="en-US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20" name="矩形 19"/>
          <p:cNvSpPr/>
          <p:nvPr/>
        </p:nvSpPr>
        <p:spPr>
          <a:xfrm>
            <a:off x="4560294" y="2413327"/>
            <a:ext cx="1471084" cy="20831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normAutofit fontScale="92500" lnSpcReduction="20000"/>
          </a:bodyPr>
          <a:lstStyle/>
          <a:p>
            <a:r>
              <a:rPr lang="zh-CN" altLang="en-US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21" name="矩形 20"/>
          <p:cNvSpPr/>
          <p:nvPr/>
        </p:nvSpPr>
        <p:spPr>
          <a:xfrm>
            <a:off x="6260464" y="3409371"/>
            <a:ext cx="1471084" cy="20831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normAutofit fontScale="92500" lnSpcReduction="20000"/>
          </a:bodyPr>
          <a:lstStyle/>
          <a:p>
            <a:r>
              <a:rPr lang="zh-CN" altLang="en-US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Title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910507" y="1897805"/>
            <a:ext cx="2030945" cy="2315089"/>
            <a:chOff x="910507" y="1897805"/>
            <a:chExt cx="2030945" cy="2315089"/>
          </a:xfrm>
        </p:grpSpPr>
        <p:sp>
          <p:nvSpPr>
            <p:cNvPr id="9" name="矩形: 圆角 8"/>
            <p:cNvSpPr/>
            <p:nvPr/>
          </p:nvSpPr>
          <p:spPr>
            <a:xfrm>
              <a:off x="910507" y="2774351"/>
              <a:ext cx="2030945" cy="1438543"/>
            </a:xfrm>
            <a:prstGeom prst="roundRect">
              <a:avLst>
                <a:gd name="adj" fmla="val 4881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1282232" y="1897805"/>
              <a:ext cx="1287494" cy="875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9574" extrusionOk="0">
                  <a:moveTo>
                    <a:pt x="2046" y="6078"/>
                  </a:moveTo>
                  <a:cubicBezTo>
                    <a:pt x="1388" y="7243"/>
                    <a:pt x="850" y="8551"/>
                    <a:pt x="452" y="9956"/>
                  </a:cubicBezTo>
                  <a:cubicBezTo>
                    <a:pt x="-1" y="12226"/>
                    <a:pt x="0" y="14560"/>
                    <a:pt x="0" y="18390"/>
                  </a:cubicBezTo>
                  <a:cubicBezTo>
                    <a:pt x="0" y="18813"/>
                    <a:pt x="3" y="19156"/>
                    <a:pt x="4" y="19544"/>
                  </a:cubicBezTo>
                  <a:lnTo>
                    <a:pt x="2179" y="19574"/>
                  </a:lnTo>
                  <a:cubicBezTo>
                    <a:pt x="2179" y="19191"/>
                    <a:pt x="2175" y="18843"/>
                    <a:pt x="2175" y="18420"/>
                  </a:cubicBezTo>
                  <a:cubicBezTo>
                    <a:pt x="2175" y="15115"/>
                    <a:pt x="2176" y="13102"/>
                    <a:pt x="2566" y="11143"/>
                  </a:cubicBezTo>
                  <a:cubicBezTo>
                    <a:pt x="2895" y="9921"/>
                    <a:pt x="3360" y="8791"/>
                    <a:pt x="3942" y="7796"/>
                  </a:cubicBezTo>
                  <a:cubicBezTo>
                    <a:pt x="7542" y="1639"/>
                    <a:pt x="13927" y="1639"/>
                    <a:pt x="17527" y="7796"/>
                  </a:cubicBezTo>
                  <a:cubicBezTo>
                    <a:pt x="18108" y="8791"/>
                    <a:pt x="18573" y="9921"/>
                    <a:pt x="18902" y="11143"/>
                  </a:cubicBezTo>
                  <a:cubicBezTo>
                    <a:pt x="19293" y="13102"/>
                    <a:pt x="19293" y="15115"/>
                    <a:pt x="19293" y="18420"/>
                  </a:cubicBezTo>
                  <a:cubicBezTo>
                    <a:pt x="19293" y="18843"/>
                    <a:pt x="19290" y="19191"/>
                    <a:pt x="19289" y="19574"/>
                  </a:cubicBezTo>
                  <a:lnTo>
                    <a:pt x="21596" y="19544"/>
                  </a:lnTo>
                  <a:cubicBezTo>
                    <a:pt x="21597" y="19156"/>
                    <a:pt x="21598" y="18813"/>
                    <a:pt x="21598" y="18390"/>
                  </a:cubicBezTo>
                  <a:cubicBezTo>
                    <a:pt x="21598" y="14560"/>
                    <a:pt x="21599" y="12226"/>
                    <a:pt x="21146" y="9956"/>
                  </a:cubicBezTo>
                  <a:cubicBezTo>
                    <a:pt x="20748" y="8551"/>
                    <a:pt x="20210" y="7243"/>
                    <a:pt x="19552" y="6078"/>
                  </a:cubicBezTo>
                  <a:cubicBezTo>
                    <a:pt x="14969" y="-2026"/>
                    <a:pt x="6629" y="-2026"/>
                    <a:pt x="2046" y="6078"/>
                  </a:cubicBezTo>
                  <a:close/>
                </a:path>
              </a:pathLst>
            </a:custGeom>
            <a:solidFill>
              <a:srgbClr val="EDEFF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566406" y="3168602"/>
              <a:ext cx="708463" cy="7084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1759924" y="3329594"/>
              <a:ext cx="321427" cy="386477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365176" y="2815493"/>
            <a:ext cx="1225890" cy="1397400"/>
            <a:chOff x="3365176" y="2815493"/>
            <a:chExt cx="1225890" cy="1397400"/>
          </a:xfrm>
        </p:grpSpPr>
        <p:sp>
          <p:nvSpPr>
            <p:cNvPr id="7" name="矩形: 圆角 6"/>
            <p:cNvSpPr/>
            <p:nvPr/>
          </p:nvSpPr>
          <p:spPr>
            <a:xfrm>
              <a:off x="3365176" y="3344580"/>
              <a:ext cx="1225890" cy="868313"/>
            </a:xfrm>
            <a:prstGeom prst="roundRect">
              <a:avLst>
                <a:gd name="adj" fmla="val 4881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691858" y="3513837"/>
              <a:ext cx="561843" cy="5618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3589551" y="2815493"/>
              <a:ext cx="777139" cy="528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9574" extrusionOk="0">
                  <a:moveTo>
                    <a:pt x="2046" y="6078"/>
                  </a:moveTo>
                  <a:cubicBezTo>
                    <a:pt x="1388" y="7243"/>
                    <a:pt x="850" y="8551"/>
                    <a:pt x="452" y="9956"/>
                  </a:cubicBezTo>
                  <a:cubicBezTo>
                    <a:pt x="-1" y="12226"/>
                    <a:pt x="0" y="14560"/>
                    <a:pt x="0" y="18390"/>
                  </a:cubicBezTo>
                  <a:cubicBezTo>
                    <a:pt x="0" y="18813"/>
                    <a:pt x="3" y="19156"/>
                    <a:pt x="4" y="19544"/>
                  </a:cubicBezTo>
                  <a:lnTo>
                    <a:pt x="2179" y="19574"/>
                  </a:lnTo>
                  <a:cubicBezTo>
                    <a:pt x="2179" y="19191"/>
                    <a:pt x="2175" y="18843"/>
                    <a:pt x="2175" y="18420"/>
                  </a:cubicBezTo>
                  <a:cubicBezTo>
                    <a:pt x="2175" y="15115"/>
                    <a:pt x="2176" y="13102"/>
                    <a:pt x="2566" y="11143"/>
                  </a:cubicBezTo>
                  <a:cubicBezTo>
                    <a:pt x="2895" y="9921"/>
                    <a:pt x="3360" y="8791"/>
                    <a:pt x="3942" y="7796"/>
                  </a:cubicBezTo>
                  <a:cubicBezTo>
                    <a:pt x="7542" y="1639"/>
                    <a:pt x="13927" y="1639"/>
                    <a:pt x="17527" y="7796"/>
                  </a:cubicBezTo>
                  <a:cubicBezTo>
                    <a:pt x="18108" y="8791"/>
                    <a:pt x="18573" y="9921"/>
                    <a:pt x="18902" y="11143"/>
                  </a:cubicBezTo>
                  <a:cubicBezTo>
                    <a:pt x="19293" y="13102"/>
                    <a:pt x="19293" y="15115"/>
                    <a:pt x="19293" y="18420"/>
                  </a:cubicBezTo>
                  <a:cubicBezTo>
                    <a:pt x="19293" y="18843"/>
                    <a:pt x="19290" y="19191"/>
                    <a:pt x="19289" y="19574"/>
                  </a:cubicBezTo>
                  <a:lnTo>
                    <a:pt x="21596" y="19544"/>
                  </a:lnTo>
                  <a:cubicBezTo>
                    <a:pt x="21597" y="19156"/>
                    <a:pt x="21598" y="18813"/>
                    <a:pt x="21598" y="18390"/>
                  </a:cubicBezTo>
                  <a:cubicBezTo>
                    <a:pt x="21598" y="14560"/>
                    <a:pt x="21599" y="12226"/>
                    <a:pt x="21146" y="9956"/>
                  </a:cubicBezTo>
                  <a:cubicBezTo>
                    <a:pt x="20748" y="8551"/>
                    <a:pt x="20210" y="7243"/>
                    <a:pt x="19552" y="6078"/>
                  </a:cubicBezTo>
                  <a:cubicBezTo>
                    <a:pt x="14969" y="-2026"/>
                    <a:pt x="6629" y="-2026"/>
                    <a:pt x="2046" y="6078"/>
                  </a:cubicBezTo>
                  <a:close/>
                </a:path>
              </a:pathLst>
            </a:custGeom>
            <a:solidFill>
              <a:srgbClr val="EDEFF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3779540" y="3613862"/>
              <a:ext cx="386477" cy="361790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7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143363" y="3245910"/>
            <a:ext cx="848301" cy="966982"/>
            <a:chOff x="5143363" y="3245910"/>
            <a:chExt cx="848301" cy="966982"/>
          </a:xfrm>
        </p:grpSpPr>
        <p:sp>
          <p:nvSpPr>
            <p:cNvPr id="12" name="矩形: 圆角 11"/>
            <p:cNvSpPr/>
            <p:nvPr/>
          </p:nvSpPr>
          <p:spPr>
            <a:xfrm>
              <a:off x="5143363" y="3612031"/>
              <a:ext cx="848301" cy="600861"/>
            </a:xfrm>
            <a:prstGeom prst="roundRect">
              <a:avLst>
                <a:gd name="adj" fmla="val 4881"/>
              </a:avLst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5298628" y="3245910"/>
              <a:ext cx="537771" cy="365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9574" extrusionOk="0">
                  <a:moveTo>
                    <a:pt x="2046" y="6078"/>
                  </a:moveTo>
                  <a:cubicBezTo>
                    <a:pt x="1388" y="7243"/>
                    <a:pt x="850" y="8551"/>
                    <a:pt x="452" y="9956"/>
                  </a:cubicBezTo>
                  <a:cubicBezTo>
                    <a:pt x="-1" y="12226"/>
                    <a:pt x="0" y="14560"/>
                    <a:pt x="0" y="18390"/>
                  </a:cubicBezTo>
                  <a:cubicBezTo>
                    <a:pt x="0" y="18813"/>
                    <a:pt x="3" y="19156"/>
                    <a:pt x="4" y="19544"/>
                  </a:cubicBezTo>
                  <a:lnTo>
                    <a:pt x="2179" y="19574"/>
                  </a:lnTo>
                  <a:cubicBezTo>
                    <a:pt x="2179" y="19191"/>
                    <a:pt x="2175" y="18843"/>
                    <a:pt x="2175" y="18420"/>
                  </a:cubicBezTo>
                  <a:cubicBezTo>
                    <a:pt x="2175" y="15115"/>
                    <a:pt x="2176" y="13102"/>
                    <a:pt x="2566" y="11143"/>
                  </a:cubicBezTo>
                  <a:cubicBezTo>
                    <a:pt x="2895" y="9921"/>
                    <a:pt x="3360" y="8791"/>
                    <a:pt x="3942" y="7796"/>
                  </a:cubicBezTo>
                  <a:cubicBezTo>
                    <a:pt x="7542" y="1639"/>
                    <a:pt x="13927" y="1639"/>
                    <a:pt x="17527" y="7796"/>
                  </a:cubicBezTo>
                  <a:cubicBezTo>
                    <a:pt x="18108" y="8791"/>
                    <a:pt x="18573" y="9921"/>
                    <a:pt x="18902" y="11143"/>
                  </a:cubicBezTo>
                  <a:cubicBezTo>
                    <a:pt x="19293" y="13102"/>
                    <a:pt x="19293" y="15115"/>
                    <a:pt x="19293" y="18420"/>
                  </a:cubicBezTo>
                  <a:cubicBezTo>
                    <a:pt x="19293" y="18843"/>
                    <a:pt x="19290" y="19191"/>
                    <a:pt x="19289" y="19574"/>
                  </a:cubicBezTo>
                  <a:lnTo>
                    <a:pt x="21596" y="19544"/>
                  </a:lnTo>
                  <a:cubicBezTo>
                    <a:pt x="21597" y="19156"/>
                    <a:pt x="21598" y="18813"/>
                    <a:pt x="21598" y="18390"/>
                  </a:cubicBezTo>
                  <a:cubicBezTo>
                    <a:pt x="21598" y="14560"/>
                    <a:pt x="21599" y="12226"/>
                    <a:pt x="21146" y="9956"/>
                  </a:cubicBezTo>
                  <a:cubicBezTo>
                    <a:pt x="20748" y="8551"/>
                    <a:pt x="20210" y="7243"/>
                    <a:pt x="19552" y="6078"/>
                  </a:cubicBezTo>
                  <a:cubicBezTo>
                    <a:pt x="14969" y="-2026"/>
                    <a:pt x="6629" y="-2026"/>
                    <a:pt x="2046" y="6078"/>
                  </a:cubicBezTo>
                  <a:close/>
                </a:path>
              </a:pathLst>
            </a:custGeom>
            <a:solidFill>
              <a:srgbClr val="EDEFF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5358362" y="3722799"/>
              <a:ext cx="400360" cy="40036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100000"/>
                </a:schemeClr>
              </a:solidFill>
              <a:prstDash val="solid"/>
              <a:miter lim="4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5426826" y="3765672"/>
              <a:ext cx="263433" cy="314614"/>
            </a:xfrm>
            <a:custGeom>
              <a:avLst/>
              <a:gdLst>
                <a:gd name="connsiteX0" fmla="*/ 132196 w 277813"/>
                <a:gd name="connsiteY0" fmla="*/ 133350 h 331788"/>
                <a:gd name="connsiteX1" fmla="*/ 132196 w 277813"/>
                <a:gd name="connsiteY1" fmla="*/ 152673 h 331788"/>
                <a:gd name="connsiteX2" fmla="*/ 99724 w 277813"/>
                <a:gd name="connsiteY2" fmla="*/ 186167 h 331788"/>
                <a:gd name="connsiteX3" fmla="*/ 134793 w 277813"/>
                <a:gd name="connsiteY3" fmla="*/ 220949 h 331788"/>
                <a:gd name="connsiteX4" fmla="*/ 154276 w 277813"/>
                <a:gd name="connsiteY4" fmla="*/ 237696 h 331788"/>
                <a:gd name="connsiteX5" fmla="*/ 136092 w 277813"/>
                <a:gd name="connsiteY5" fmla="*/ 249290 h 331788"/>
                <a:gd name="connsiteX6" fmla="*/ 104920 w 277813"/>
                <a:gd name="connsiteY6" fmla="*/ 241561 h 331788"/>
                <a:gd name="connsiteX7" fmla="*/ 98425 w 277813"/>
                <a:gd name="connsiteY7" fmla="*/ 263460 h 331788"/>
                <a:gd name="connsiteX8" fmla="*/ 130897 w 277813"/>
                <a:gd name="connsiteY8" fmla="*/ 272478 h 331788"/>
                <a:gd name="connsiteX9" fmla="*/ 130897 w 277813"/>
                <a:gd name="connsiteY9" fmla="*/ 290513 h 331788"/>
                <a:gd name="connsiteX10" fmla="*/ 150380 w 277813"/>
                <a:gd name="connsiteY10" fmla="*/ 290513 h 331788"/>
                <a:gd name="connsiteX11" fmla="*/ 150380 w 277813"/>
                <a:gd name="connsiteY11" fmla="*/ 271190 h 331788"/>
                <a:gd name="connsiteX12" fmla="*/ 184150 w 277813"/>
                <a:gd name="connsiteY12" fmla="*/ 235120 h 331788"/>
                <a:gd name="connsiteX13" fmla="*/ 152978 w 277813"/>
                <a:gd name="connsiteY13" fmla="*/ 199049 h 331788"/>
                <a:gd name="connsiteX14" fmla="*/ 129598 w 277813"/>
                <a:gd name="connsiteY14" fmla="*/ 182303 h 331788"/>
                <a:gd name="connsiteX15" fmla="*/ 146483 w 277813"/>
                <a:gd name="connsiteY15" fmla="*/ 171997 h 331788"/>
                <a:gd name="connsiteX16" fmla="*/ 173759 w 277813"/>
                <a:gd name="connsiteY16" fmla="*/ 178438 h 331788"/>
                <a:gd name="connsiteX17" fmla="*/ 178955 w 277813"/>
                <a:gd name="connsiteY17" fmla="*/ 156538 h 331788"/>
                <a:gd name="connsiteX18" fmla="*/ 151679 w 277813"/>
                <a:gd name="connsiteY18" fmla="*/ 151385 h 331788"/>
                <a:gd name="connsiteX19" fmla="*/ 151679 w 277813"/>
                <a:gd name="connsiteY19" fmla="*/ 133350 h 331788"/>
                <a:gd name="connsiteX20" fmla="*/ 132196 w 277813"/>
                <a:gd name="connsiteY20" fmla="*/ 133350 h 331788"/>
                <a:gd name="connsiteX21" fmla="*/ 136310 w 277813"/>
                <a:gd name="connsiteY21" fmla="*/ 0 h 331788"/>
                <a:gd name="connsiteX22" fmla="*/ 167467 w 277813"/>
                <a:gd name="connsiteY22" fmla="*/ 3888 h 331788"/>
                <a:gd name="connsiteX23" fmla="*/ 158380 w 277813"/>
                <a:gd name="connsiteY23" fmla="*/ 25921 h 331788"/>
                <a:gd name="connsiteX24" fmla="*/ 184343 w 277813"/>
                <a:gd name="connsiteY24" fmla="*/ 6480 h 331788"/>
                <a:gd name="connsiteX25" fmla="*/ 214202 w 277813"/>
                <a:gd name="connsiteY25" fmla="*/ 9072 h 331788"/>
                <a:gd name="connsiteX26" fmla="*/ 188238 w 277813"/>
                <a:gd name="connsiteY26" fmla="*/ 62210 h 331788"/>
                <a:gd name="connsiteX27" fmla="*/ 215500 w 277813"/>
                <a:gd name="connsiteY27" fmla="*/ 62210 h 331788"/>
                <a:gd name="connsiteX28" fmla="*/ 215500 w 277813"/>
                <a:gd name="connsiteY28" fmla="*/ 81651 h 331788"/>
                <a:gd name="connsiteX29" fmla="*/ 183045 w 277813"/>
                <a:gd name="connsiteY29" fmla="*/ 81651 h 331788"/>
                <a:gd name="connsiteX30" fmla="*/ 277813 w 277813"/>
                <a:gd name="connsiteY30" fmla="*/ 243657 h 331788"/>
                <a:gd name="connsiteX31" fmla="*/ 138907 w 277813"/>
                <a:gd name="connsiteY31" fmla="*/ 331788 h 331788"/>
                <a:gd name="connsiteX32" fmla="*/ 0 w 277813"/>
                <a:gd name="connsiteY32" fmla="*/ 243657 h 331788"/>
                <a:gd name="connsiteX33" fmla="*/ 94768 w 277813"/>
                <a:gd name="connsiteY33" fmla="*/ 81651 h 331788"/>
                <a:gd name="connsiteX34" fmla="*/ 68804 w 277813"/>
                <a:gd name="connsiteY34" fmla="*/ 81651 h 331788"/>
                <a:gd name="connsiteX35" fmla="*/ 68804 w 277813"/>
                <a:gd name="connsiteY35" fmla="*/ 60914 h 331788"/>
                <a:gd name="connsiteX36" fmla="*/ 96066 w 277813"/>
                <a:gd name="connsiteY36" fmla="*/ 62210 h 331788"/>
                <a:gd name="connsiteX37" fmla="*/ 66208 w 277813"/>
                <a:gd name="connsiteY37" fmla="*/ 5184 h 331788"/>
                <a:gd name="connsiteX38" fmla="*/ 110347 w 277813"/>
                <a:gd name="connsiteY38" fmla="*/ 6480 h 331788"/>
                <a:gd name="connsiteX39" fmla="*/ 127223 w 277813"/>
                <a:gd name="connsiteY39" fmla="*/ 28513 h 331788"/>
                <a:gd name="connsiteX40" fmla="*/ 136310 w 277813"/>
                <a:gd name="connsiteY40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7813" h="331788">
                  <a:moveTo>
                    <a:pt x="132196" y="133350"/>
                  </a:moveTo>
                  <a:cubicBezTo>
                    <a:pt x="132196" y="133350"/>
                    <a:pt x="132196" y="133350"/>
                    <a:pt x="132196" y="152673"/>
                  </a:cubicBezTo>
                  <a:cubicBezTo>
                    <a:pt x="111414" y="156538"/>
                    <a:pt x="99724" y="169420"/>
                    <a:pt x="99724" y="186167"/>
                  </a:cubicBezTo>
                  <a:cubicBezTo>
                    <a:pt x="99724" y="204202"/>
                    <a:pt x="114012" y="214508"/>
                    <a:pt x="134793" y="220949"/>
                  </a:cubicBezTo>
                  <a:cubicBezTo>
                    <a:pt x="149081" y="226102"/>
                    <a:pt x="154276" y="231255"/>
                    <a:pt x="154276" y="237696"/>
                  </a:cubicBezTo>
                  <a:cubicBezTo>
                    <a:pt x="154276" y="245425"/>
                    <a:pt x="147782" y="249290"/>
                    <a:pt x="136092" y="249290"/>
                  </a:cubicBezTo>
                  <a:cubicBezTo>
                    <a:pt x="124403" y="249290"/>
                    <a:pt x="112713" y="245425"/>
                    <a:pt x="104920" y="241561"/>
                  </a:cubicBezTo>
                  <a:cubicBezTo>
                    <a:pt x="104920" y="241561"/>
                    <a:pt x="104920" y="241561"/>
                    <a:pt x="98425" y="263460"/>
                  </a:cubicBezTo>
                  <a:cubicBezTo>
                    <a:pt x="106218" y="267325"/>
                    <a:pt x="117908" y="271190"/>
                    <a:pt x="130897" y="272478"/>
                  </a:cubicBezTo>
                  <a:cubicBezTo>
                    <a:pt x="130897" y="272478"/>
                    <a:pt x="130897" y="272478"/>
                    <a:pt x="130897" y="290513"/>
                  </a:cubicBezTo>
                  <a:cubicBezTo>
                    <a:pt x="130897" y="290513"/>
                    <a:pt x="130897" y="290513"/>
                    <a:pt x="150380" y="290513"/>
                  </a:cubicBezTo>
                  <a:cubicBezTo>
                    <a:pt x="150380" y="290513"/>
                    <a:pt x="150380" y="290513"/>
                    <a:pt x="150380" y="271190"/>
                  </a:cubicBezTo>
                  <a:cubicBezTo>
                    <a:pt x="172460" y="267325"/>
                    <a:pt x="184150" y="251866"/>
                    <a:pt x="184150" y="235120"/>
                  </a:cubicBezTo>
                  <a:cubicBezTo>
                    <a:pt x="184150" y="218373"/>
                    <a:pt x="175058" y="208067"/>
                    <a:pt x="152978" y="199049"/>
                  </a:cubicBezTo>
                  <a:cubicBezTo>
                    <a:pt x="136092" y="193897"/>
                    <a:pt x="129598" y="188744"/>
                    <a:pt x="129598" y="182303"/>
                  </a:cubicBezTo>
                  <a:cubicBezTo>
                    <a:pt x="129598" y="177150"/>
                    <a:pt x="133495" y="171997"/>
                    <a:pt x="146483" y="171997"/>
                  </a:cubicBezTo>
                  <a:cubicBezTo>
                    <a:pt x="159472" y="171997"/>
                    <a:pt x="168564" y="177150"/>
                    <a:pt x="173759" y="178438"/>
                  </a:cubicBezTo>
                  <a:cubicBezTo>
                    <a:pt x="173759" y="178438"/>
                    <a:pt x="173759" y="178438"/>
                    <a:pt x="178955" y="156538"/>
                  </a:cubicBezTo>
                  <a:cubicBezTo>
                    <a:pt x="172460" y="153962"/>
                    <a:pt x="164667" y="151385"/>
                    <a:pt x="151679" y="151385"/>
                  </a:cubicBezTo>
                  <a:cubicBezTo>
                    <a:pt x="151679" y="151385"/>
                    <a:pt x="151679" y="151385"/>
                    <a:pt x="151679" y="133350"/>
                  </a:cubicBezTo>
                  <a:cubicBezTo>
                    <a:pt x="151679" y="133350"/>
                    <a:pt x="151679" y="133350"/>
                    <a:pt x="132196" y="133350"/>
                  </a:cubicBezTo>
                  <a:close/>
                  <a:moveTo>
                    <a:pt x="136310" y="0"/>
                  </a:moveTo>
                  <a:cubicBezTo>
                    <a:pt x="136310" y="0"/>
                    <a:pt x="136310" y="0"/>
                    <a:pt x="167467" y="3888"/>
                  </a:cubicBezTo>
                  <a:cubicBezTo>
                    <a:pt x="167467" y="3888"/>
                    <a:pt x="167467" y="3888"/>
                    <a:pt x="158380" y="25921"/>
                  </a:cubicBezTo>
                  <a:cubicBezTo>
                    <a:pt x="158380" y="25921"/>
                    <a:pt x="158380" y="25921"/>
                    <a:pt x="184343" y="6480"/>
                  </a:cubicBezTo>
                  <a:cubicBezTo>
                    <a:pt x="184343" y="6480"/>
                    <a:pt x="184343" y="6480"/>
                    <a:pt x="214202" y="9072"/>
                  </a:cubicBezTo>
                  <a:cubicBezTo>
                    <a:pt x="214202" y="9072"/>
                    <a:pt x="214202" y="9072"/>
                    <a:pt x="188238" y="62210"/>
                  </a:cubicBezTo>
                  <a:cubicBezTo>
                    <a:pt x="188238" y="62210"/>
                    <a:pt x="188238" y="62210"/>
                    <a:pt x="215500" y="62210"/>
                  </a:cubicBezTo>
                  <a:cubicBezTo>
                    <a:pt x="215500" y="62210"/>
                    <a:pt x="215500" y="62210"/>
                    <a:pt x="215500" y="81651"/>
                  </a:cubicBezTo>
                  <a:cubicBezTo>
                    <a:pt x="215500" y="81651"/>
                    <a:pt x="215500" y="81651"/>
                    <a:pt x="183045" y="81651"/>
                  </a:cubicBezTo>
                  <a:cubicBezTo>
                    <a:pt x="237569" y="114052"/>
                    <a:pt x="277813" y="198295"/>
                    <a:pt x="277813" y="243657"/>
                  </a:cubicBezTo>
                  <a:cubicBezTo>
                    <a:pt x="277813" y="299387"/>
                    <a:pt x="215500" y="331788"/>
                    <a:pt x="138907" y="331788"/>
                  </a:cubicBezTo>
                  <a:cubicBezTo>
                    <a:pt x="62313" y="331788"/>
                    <a:pt x="0" y="299387"/>
                    <a:pt x="0" y="243657"/>
                  </a:cubicBezTo>
                  <a:cubicBezTo>
                    <a:pt x="0" y="198295"/>
                    <a:pt x="40244" y="114052"/>
                    <a:pt x="94768" y="81651"/>
                  </a:cubicBezTo>
                  <a:cubicBezTo>
                    <a:pt x="94768" y="81651"/>
                    <a:pt x="94768" y="81651"/>
                    <a:pt x="68804" y="81651"/>
                  </a:cubicBezTo>
                  <a:cubicBezTo>
                    <a:pt x="68804" y="81651"/>
                    <a:pt x="68804" y="81651"/>
                    <a:pt x="68804" y="60914"/>
                  </a:cubicBezTo>
                  <a:cubicBezTo>
                    <a:pt x="68804" y="60914"/>
                    <a:pt x="68804" y="60914"/>
                    <a:pt x="96066" y="62210"/>
                  </a:cubicBezTo>
                  <a:cubicBezTo>
                    <a:pt x="96066" y="62210"/>
                    <a:pt x="96066" y="62210"/>
                    <a:pt x="66208" y="5184"/>
                  </a:cubicBezTo>
                  <a:cubicBezTo>
                    <a:pt x="66208" y="5184"/>
                    <a:pt x="66208" y="5184"/>
                    <a:pt x="110347" y="6480"/>
                  </a:cubicBezTo>
                  <a:cubicBezTo>
                    <a:pt x="110347" y="6480"/>
                    <a:pt x="110347" y="6480"/>
                    <a:pt x="127223" y="28513"/>
                  </a:cubicBezTo>
                  <a:cubicBezTo>
                    <a:pt x="127223" y="28513"/>
                    <a:pt x="127223" y="28513"/>
                    <a:pt x="136310" y="0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2569726" y="2268052"/>
            <a:ext cx="3606367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627126" y="3151972"/>
            <a:ext cx="3606367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/>
          <p:nvPr/>
        </p:nvSpPr>
        <p:spPr>
          <a:xfrm>
            <a:off x="611560" y="175643"/>
            <a:ext cx="308029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Enter Title content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1839488" y="1412421"/>
            <a:ext cx="5465025" cy="1158591"/>
            <a:chOff x="3979247" y="1883229"/>
            <a:chExt cx="7286700" cy="1544788"/>
          </a:xfrm>
        </p:grpSpPr>
        <p:sp>
          <p:nvSpPr>
            <p:cNvPr id="18" name="Freeform: Shape 3"/>
            <p:cNvSpPr/>
            <p:nvPr/>
          </p:nvSpPr>
          <p:spPr bwMode="auto">
            <a:xfrm rot="16200000">
              <a:off x="3780720" y="2085923"/>
              <a:ext cx="1534449" cy="1137395"/>
            </a:xfrm>
            <a:custGeom>
              <a:avLst/>
              <a:gdLst>
                <a:gd name="T0" fmla="*/ 390 w 390"/>
                <a:gd name="T1" fmla="*/ 378 h 430"/>
                <a:gd name="T2" fmla="*/ 338 w 390"/>
                <a:gd name="T3" fmla="*/ 430 h 430"/>
                <a:gd name="T4" fmla="*/ 52 w 390"/>
                <a:gd name="T5" fmla="*/ 430 h 430"/>
                <a:gd name="T6" fmla="*/ 0 w 390"/>
                <a:gd name="T7" fmla="*/ 378 h 430"/>
                <a:gd name="T8" fmla="*/ 0 w 390"/>
                <a:gd name="T9" fmla="*/ 52 h 430"/>
                <a:gd name="T10" fmla="*/ 52 w 390"/>
                <a:gd name="T11" fmla="*/ 0 h 430"/>
                <a:gd name="T12" fmla="*/ 338 w 390"/>
                <a:gd name="T13" fmla="*/ 0 h 430"/>
                <a:gd name="T14" fmla="*/ 390 w 390"/>
                <a:gd name="T15" fmla="*/ 52 h 430"/>
                <a:gd name="T16" fmla="*/ 390 w 390"/>
                <a:gd name="T17" fmla="*/ 378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430">
                  <a:moveTo>
                    <a:pt x="390" y="378"/>
                  </a:moveTo>
                  <a:cubicBezTo>
                    <a:pt x="390" y="407"/>
                    <a:pt x="366" y="430"/>
                    <a:pt x="338" y="430"/>
                  </a:cubicBezTo>
                  <a:cubicBezTo>
                    <a:pt x="52" y="430"/>
                    <a:pt x="52" y="430"/>
                    <a:pt x="52" y="430"/>
                  </a:cubicBezTo>
                  <a:cubicBezTo>
                    <a:pt x="24" y="430"/>
                    <a:pt x="0" y="407"/>
                    <a:pt x="0" y="37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4"/>
                    <a:pt x="24" y="0"/>
                    <a:pt x="52" y="0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66" y="0"/>
                    <a:pt x="390" y="24"/>
                    <a:pt x="390" y="52"/>
                  </a:cubicBezTo>
                  <a:cubicBezTo>
                    <a:pt x="390" y="378"/>
                    <a:pt x="390" y="378"/>
                    <a:pt x="390" y="378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Rectangle 4"/>
            <p:cNvSpPr/>
            <p:nvPr/>
          </p:nvSpPr>
          <p:spPr bwMode="auto">
            <a:xfrm rot="16200000">
              <a:off x="4531689" y="2169323"/>
              <a:ext cx="1544784" cy="97260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20" name="Rectangle 5"/>
            <p:cNvSpPr/>
            <p:nvPr/>
          </p:nvSpPr>
          <p:spPr bwMode="auto">
            <a:xfrm rot="16200000">
              <a:off x="4684187" y="2194165"/>
              <a:ext cx="1544786" cy="92291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Rectangle 6"/>
            <p:cNvSpPr/>
            <p:nvPr/>
          </p:nvSpPr>
          <p:spPr bwMode="auto">
            <a:xfrm rot="16200000">
              <a:off x="5437082" y="2229322"/>
              <a:ext cx="1544784" cy="85260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Rectangle 7"/>
            <p:cNvSpPr/>
            <p:nvPr/>
          </p:nvSpPr>
          <p:spPr bwMode="auto">
            <a:xfrm rot="16200000">
              <a:off x="6285348" y="2229322"/>
              <a:ext cx="1544784" cy="852600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23" name="Rectangle 8"/>
            <p:cNvSpPr/>
            <p:nvPr/>
          </p:nvSpPr>
          <p:spPr bwMode="auto">
            <a:xfrm rot="16200000">
              <a:off x="7133538" y="2229321"/>
              <a:ext cx="1544784" cy="85260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Rectangle 9"/>
            <p:cNvSpPr/>
            <p:nvPr/>
          </p:nvSpPr>
          <p:spPr bwMode="auto">
            <a:xfrm rot="16200000">
              <a:off x="7985968" y="2229322"/>
              <a:ext cx="1544784" cy="852600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25" name="Rectangle 10"/>
            <p:cNvSpPr/>
            <p:nvPr/>
          </p:nvSpPr>
          <p:spPr bwMode="auto">
            <a:xfrm rot="16200000">
              <a:off x="8842494" y="2229322"/>
              <a:ext cx="1544784" cy="85260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Rectangle 11"/>
            <p:cNvSpPr/>
            <p:nvPr/>
          </p:nvSpPr>
          <p:spPr bwMode="auto">
            <a:xfrm rot="16200000">
              <a:off x="9891988" y="2042605"/>
              <a:ext cx="1245834" cy="92708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12"/>
            <p:cNvSpPr/>
            <p:nvPr/>
          </p:nvSpPr>
          <p:spPr bwMode="auto">
            <a:xfrm rot="16200000">
              <a:off x="9886223" y="2042121"/>
              <a:ext cx="1538616" cy="1220833"/>
            </a:xfrm>
            <a:custGeom>
              <a:avLst/>
              <a:gdLst>
                <a:gd name="T0" fmla="*/ 598 w 598"/>
                <a:gd name="T1" fmla="*/ 0 h 586"/>
                <a:gd name="T2" fmla="*/ 299 w 598"/>
                <a:gd name="T3" fmla="*/ 586 h 586"/>
                <a:gd name="T4" fmla="*/ 0 w 598"/>
                <a:gd name="T5" fmla="*/ 0 h 586"/>
                <a:gd name="T6" fmla="*/ 598 w 598"/>
                <a:gd name="T7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8" h="586">
                  <a:moveTo>
                    <a:pt x="598" y="0"/>
                  </a:moveTo>
                  <a:lnTo>
                    <a:pt x="299" y="586"/>
                  </a:lnTo>
                  <a:lnTo>
                    <a:pt x="0" y="0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13"/>
            <p:cNvSpPr/>
            <p:nvPr/>
          </p:nvSpPr>
          <p:spPr bwMode="auto">
            <a:xfrm rot="16200000">
              <a:off x="10711362" y="2420664"/>
              <a:ext cx="617504" cy="491667"/>
            </a:xfrm>
            <a:custGeom>
              <a:avLst/>
              <a:gdLst>
                <a:gd name="T0" fmla="*/ 0 w 240"/>
                <a:gd name="T1" fmla="*/ 0 h 236"/>
                <a:gd name="T2" fmla="*/ 120 w 240"/>
                <a:gd name="T3" fmla="*/ 236 h 236"/>
                <a:gd name="T4" fmla="*/ 240 w 240"/>
                <a:gd name="T5" fmla="*/ 0 h 236"/>
                <a:gd name="T6" fmla="*/ 0 w 240"/>
                <a:gd name="T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236">
                  <a:moveTo>
                    <a:pt x="0" y="0"/>
                  </a:moveTo>
                  <a:lnTo>
                    <a:pt x="120" y="236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Rectangle 14"/>
            <p:cNvSpPr/>
            <p:nvPr/>
          </p:nvSpPr>
          <p:spPr bwMode="auto">
            <a:xfrm rot="16200000">
              <a:off x="3754561" y="2438997"/>
              <a:ext cx="1534451" cy="43125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0" name="Group 19"/>
            <p:cNvGrpSpPr>
              <a:grpSpLocks noChangeAspect="1"/>
            </p:cNvGrpSpPr>
            <p:nvPr/>
          </p:nvGrpSpPr>
          <p:grpSpPr>
            <a:xfrm>
              <a:off x="5152770" y="2360129"/>
              <a:ext cx="410481" cy="360001"/>
              <a:chOff x="-1587" y="-1587"/>
              <a:chExt cx="490537" cy="430212"/>
            </a:xfrm>
            <a:solidFill>
              <a:schemeClr val="bg1"/>
            </a:solidFill>
            <a:effectLst/>
          </p:grpSpPr>
          <p:sp>
            <p:nvSpPr>
              <p:cNvPr id="51" name="Freeform: Shape 20"/>
              <p:cNvSpPr/>
              <p:nvPr/>
            </p:nvSpPr>
            <p:spPr bwMode="auto">
              <a:xfrm>
                <a:off x="74613" y="74613"/>
                <a:ext cx="176212" cy="115887"/>
              </a:xfrm>
              <a:custGeom>
                <a:avLst/>
                <a:gdLst>
                  <a:gd name="T0" fmla="*/ 44 w 46"/>
                  <a:gd name="T1" fmla="*/ 0 h 30"/>
                  <a:gd name="T2" fmla="*/ 0 w 46"/>
                  <a:gd name="T3" fmla="*/ 28 h 30"/>
                  <a:gd name="T4" fmla="*/ 2 w 46"/>
                  <a:gd name="T5" fmla="*/ 30 h 30"/>
                  <a:gd name="T6" fmla="*/ 4 w 46"/>
                  <a:gd name="T7" fmla="*/ 28 h 30"/>
                  <a:gd name="T8" fmla="*/ 44 w 46"/>
                  <a:gd name="T9" fmla="*/ 4 h 30"/>
                  <a:gd name="T10" fmla="*/ 46 w 46"/>
                  <a:gd name="T11" fmla="*/ 2 h 30"/>
                  <a:gd name="T12" fmla="*/ 44 w 46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30">
                    <a:moveTo>
                      <a:pt x="44" y="0"/>
                    </a:moveTo>
                    <a:cubicBezTo>
                      <a:pt x="20" y="0"/>
                      <a:pt x="0" y="13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3" y="30"/>
                      <a:pt x="4" y="29"/>
                      <a:pt x="4" y="28"/>
                    </a:cubicBezTo>
                    <a:cubicBezTo>
                      <a:pt x="4" y="15"/>
                      <a:pt x="23" y="4"/>
                      <a:pt x="44" y="4"/>
                    </a:cubicBezTo>
                    <a:cubicBezTo>
                      <a:pt x="45" y="4"/>
                      <a:pt x="46" y="3"/>
                      <a:pt x="46" y="2"/>
                    </a:cubicBezTo>
                    <a:cubicBezTo>
                      <a:pt x="46" y="1"/>
                      <a:pt x="45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21"/>
              <p:cNvSpPr/>
              <p:nvPr/>
            </p:nvSpPr>
            <p:spPr bwMode="auto">
              <a:xfrm>
                <a:off x="-1587" y="-1587"/>
                <a:ext cx="490537" cy="430212"/>
              </a:xfrm>
              <a:custGeom>
                <a:avLst/>
                <a:gdLst>
                  <a:gd name="T0" fmla="*/ 64 w 128"/>
                  <a:gd name="T1" fmla="*/ 0 h 112"/>
                  <a:gd name="T2" fmla="*/ 0 w 128"/>
                  <a:gd name="T3" fmla="*/ 48 h 112"/>
                  <a:gd name="T4" fmla="*/ 28 w 128"/>
                  <a:gd name="T5" fmla="*/ 88 h 112"/>
                  <a:gd name="T6" fmla="*/ 28 w 128"/>
                  <a:gd name="T7" fmla="*/ 88 h 112"/>
                  <a:gd name="T8" fmla="*/ 20 w 128"/>
                  <a:gd name="T9" fmla="*/ 107 h 112"/>
                  <a:gd name="T10" fmla="*/ 20 w 128"/>
                  <a:gd name="T11" fmla="*/ 107 h 112"/>
                  <a:gd name="T12" fmla="*/ 20 w 128"/>
                  <a:gd name="T13" fmla="*/ 108 h 112"/>
                  <a:gd name="T14" fmla="*/ 24 w 128"/>
                  <a:gd name="T15" fmla="*/ 112 h 112"/>
                  <a:gd name="T16" fmla="*/ 25 w 128"/>
                  <a:gd name="T17" fmla="*/ 112 h 112"/>
                  <a:gd name="T18" fmla="*/ 52 w 128"/>
                  <a:gd name="T19" fmla="*/ 95 h 112"/>
                  <a:gd name="T20" fmla="*/ 64 w 128"/>
                  <a:gd name="T21" fmla="*/ 96 h 112"/>
                  <a:gd name="T22" fmla="*/ 128 w 128"/>
                  <a:gd name="T23" fmla="*/ 48 h 112"/>
                  <a:gd name="T24" fmla="*/ 64 w 128"/>
                  <a:gd name="T25" fmla="*/ 0 h 112"/>
                  <a:gd name="T26" fmla="*/ 64 w 128"/>
                  <a:gd name="T27" fmla="*/ 88 h 112"/>
                  <a:gd name="T28" fmla="*/ 53 w 128"/>
                  <a:gd name="T29" fmla="*/ 87 h 112"/>
                  <a:gd name="T30" fmla="*/ 52 w 128"/>
                  <a:gd name="T31" fmla="*/ 87 h 112"/>
                  <a:gd name="T32" fmla="*/ 45 w 128"/>
                  <a:gd name="T33" fmla="*/ 90 h 112"/>
                  <a:gd name="T34" fmla="*/ 33 w 128"/>
                  <a:gd name="T35" fmla="*/ 100 h 112"/>
                  <a:gd name="T36" fmla="*/ 36 w 128"/>
                  <a:gd name="T37" fmla="*/ 88 h 112"/>
                  <a:gd name="T38" fmla="*/ 36 w 128"/>
                  <a:gd name="T39" fmla="*/ 88 h 112"/>
                  <a:gd name="T40" fmla="*/ 32 w 128"/>
                  <a:gd name="T41" fmla="*/ 81 h 112"/>
                  <a:gd name="T42" fmla="*/ 8 w 128"/>
                  <a:gd name="T43" fmla="*/ 48 h 112"/>
                  <a:gd name="T44" fmla="*/ 64 w 128"/>
                  <a:gd name="T45" fmla="*/ 8 h 112"/>
                  <a:gd name="T46" fmla="*/ 120 w 128"/>
                  <a:gd name="T47" fmla="*/ 48 h 112"/>
                  <a:gd name="T48" fmla="*/ 64 w 128"/>
                  <a:gd name="T49" fmla="*/ 8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112">
                    <a:moveTo>
                      <a:pt x="64" y="0"/>
                    </a:moveTo>
                    <a:cubicBezTo>
                      <a:pt x="29" y="0"/>
                      <a:pt x="0" y="21"/>
                      <a:pt x="0" y="48"/>
                    </a:cubicBezTo>
                    <a:cubicBezTo>
                      <a:pt x="0" y="65"/>
                      <a:pt x="11" y="79"/>
                      <a:pt x="28" y="88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28" y="95"/>
                      <a:pt x="23" y="103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8"/>
                      <a:pt x="20" y="108"/>
                    </a:cubicBezTo>
                    <a:cubicBezTo>
                      <a:pt x="20" y="110"/>
                      <a:pt x="22" y="112"/>
                      <a:pt x="24" y="112"/>
                    </a:cubicBezTo>
                    <a:cubicBezTo>
                      <a:pt x="24" y="112"/>
                      <a:pt x="25" y="112"/>
                      <a:pt x="25" y="112"/>
                    </a:cubicBezTo>
                    <a:cubicBezTo>
                      <a:pt x="37" y="110"/>
                      <a:pt x="49" y="98"/>
                      <a:pt x="52" y="95"/>
                    </a:cubicBezTo>
                    <a:cubicBezTo>
                      <a:pt x="56" y="96"/>
                      <a:pt x="60" y="96"/>
                      <a:pt x="64" y="96"/>
                    </a:cubicBezTo>
                    <a:cubicBezTo>
                      <a:pt x="99" y="96"/>
                      <a:pt x="128" y="75"/>
                      <a:pt x="128" y="48"/>
                    </a:cubicBezTo>
                    <a:cubicBezTo>
                      <a:pt x="128" y="21"/>
                      <a:pt x="99" y="0"/>
                      <a:pt x="64" y="0"/>
                    </a:cubicBezTo>
                    <a:close/>
                    <a:moveTo>
                      <a:pt x="64" y="88"/>
                    </a:moveTo>
                    <a:cubicBezTo>
                      <a:pt x="60" y="88"/>
                      <a:pt x="57" y="88"/>
                      <a:pt x="53" y="87"/>
                    </a:cubicBezTo>
                    <a:cubicBezTo>
                      <a:pt x="52" y="87"/>
                      <a:pt x="52" y="87"/>
                      <a:pt x="52" y="87"/>
                    </a:cubicBezTo>
                    <a:cubicBezTo>
                      <a:pt x="49" y="87"/>
                      <a:pt x="47" y="88"/>
                      <a:pt x="45" y="90"/>
                    </a:cubicBezTo>
                    <a:cubicBezTo>
                      <a:pt x="44" y="92"/>
                      <a:pt x="39" y="97"/>
                      <a:pt x="33" y="100"/>
                    </a:cubicBezTo>
                    <a:cubicBezTo>
                      <a:pt x="35" y="97"/>
                      <a:pt x="36" y="93"/>
                      <a:pt x="36" y="88"/>
                    </a:cubicBezTo>
                    <a:cubicBezTo>
                      <a:pt x="36" y="88"/>
                      <a:pt x="36" y="88"/>
                      <a:pt x="36" y="88"/>
                    </a:cubicBezTo>
                    <a:cubicBezTo>
                      <a:pt x="36" y="85"/>
                      <a:pt x="34" y="82"/>
                      <a:pt x="32" y="81"/>
                    </a:cubicBezTo>
                    <a:cubicBezTo>
                      <a:pt x="17" y="73"/>
                      <a:pt x="8" y="61"/>
                      <a:pt x="8" y="48"/>
                    </a:cubicBezTo>
                    <a:cubicBezTo>
                      <a:pt x="8" y="26"/>
                      <a:pt x="33" y="8"/>
                      <a:pt x="64" y="8"/>
                    </a:cubicBezTo>
                    <a:cubicBezTo>
                      <a:pt x="95" y="8"/>
                      <a:pt x="120" y="26"/>
                      <a:pt x="120" y="48"/>
                    </a:cubicBezTo>
                    <a:cubicBezTo>
                      <a:pt x="120" y="70"/>
                      <a:pt x="95" y="88"/>
                      <a:pt x="64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1" name="Group 22"/>
            <p:cNvGrpSpPr>
              <a:grpSpLocks noChangeAspect="1"/>
            </p:cNvGrpSpPr>
            <p:nvPr/>
          </p:nvGrpSpPr>
          <p:grpSpPr>
            <a:xfrm>
              <a:off x="6050802" y="2360130"/>
              <a:ext cx="314710" cy="360000"/>
              <a:chOff x="3175" y="3175"/>
              <a:chExt cx="430213" cy="492125"/>
            </a:xfrm>
            <a:solidFill>
              <a:schemeClr val="bg1"/>
            </a:solidFill>
            <a:effectLst/>
          </p:grpSpPr>
          <p:sp>
            <p:nvSpPr>
              <p:cNvPr id="47" name="Freeform: Shape 23"/>
              <p:cNvSpPr/>
              <p:nvPr/>
            </p:nvSpPr>
            <p:spPr bwMode="auto">
              <a:xfrm>
                <a:off x="3175" y="3175"/>
                <a:ext cx="430213" cy="492125"/>
              </a:xfrm>
              <a:custGeom>
                <a:avLst/>
                <a:gdLst>
                  <a:gd name="T0" fmla="*/ 112 w 112"/>
                  <a:gd name="T1" fmla="*/ 27 h 128"/>
                  <a:gd name="T2" fmla="*/ 100 w 112"/>
                  <a:gd name="T3" fmla="*/ 16 h 128"/>
                  <a:gd name="T4" fmla="*/ 88 w 112"/>
                  <a:gd name="T5" fmla="*/ 16 h 128"/>
                  <a:gd name="T6" fmla="*/ 88 w 112"/>
                  <a:gd name="T7" fmla="*/ 12 h 128"/>
                  <a:gd name="T8" fmla="*/ 88 w 112"/>
                  <a:gd name="T9" fmla="*/ 12 h 128"/>
                  <a:gd name="T10" fmla="*/ 76 w 112"/>
                  <a:gd name="T11" fmla="*/ 0 h 128"/>
                  <a:gd name="T12" fmla="*/ 36 w 112"/>
                  <a:gd name="T13" fmla="*/ 0 h 128"/>
                  <a:gd name="T14" fmla="*/ 24 w 112"/>
                  <a:gd name="T15" fmla="*/ 12 h 128"/>
                  <a:gd name="T16" fmla="*/ 24 w 112"/>
                  <a:gd name="T17" fmla="*/ 12 h 128"/>
                  <a:gd name="T18" fmla="*/ 24 w 112"/>
                  <a:gd name="T19" fmla="*/ 16 h 128"/>
                  <a:gd name="T20" fmla="*/ 12 w 112"/>
                  <a:gd name="T21" fmla="*/ 16 h 128"/>
                  <a:gd name="T22" fmla="*/ 0 w 112"/>
                  <a:gd name="T23" fmla="*/ 27 h 128"/>
                  <a:gd name="T24" fmla="*/ 0 w 112"/>
                  <a:gd name="T25" fmla="*/ 27 h 128"/>
                  <a:gd name="T26" fmla="*/ 0 w 112"/>
                  <a:gd name="T27" fmla="*/ 32 h 128"/>
                  <a:gd name="T28" fmla="*/ 0 w 112"/>
                  <a:gd name="T29" fmla="*/ 36 h 128"/>
                  <a:gd name="T30" fmla="*/ 8 w 112"/>
                  <a:gd name="T31" fmla="*/ 44 h 128"/>
                  <a:gd name="T32" fmla="*/ 8 w 112"/>
                  <a:gd name="T33" fmla="*/ 44 h 128"/>
                  <a:gd name="T34" fmla="*/ 8 w 112"/>
                  <a:gd name="T35" fmla="*/ 112 h 128"/>
                  <a:gd name="T36" fmla="*/ 24 w 112"/>
                  <a:gd name="T37" fmla="*/ 128 h 128"/>
                  <a:gd name="T38" fmla="*/ 88 w 112"/>
                  <a:gd name="T39" fmla="*/ 128 h 128"/>
                  <a:gd name="T40" fmla="*/ 104 w 112"/>
                  <a:gd name="T41" fmla="*/ 112 h 128"/>
                  <a:gd name="T42" fmla="*/ 104 w 112"/>
                  <a:gd name="T43" fmla="*/ 44 h 128"/>
                  <a:gd name="T44" fmla="*/ 104 w 112"/>
                  <a:gd name="T45" fmla="*/ 44 h 128"/>
                  <a:gd name="T46" fmla="*/ 112 w 112"/>
                  <a:gd name="T47" fmla="*/ 36 h 128"/>
                  <a:gd name="T48" fmla="*/ 112 w 112"/>
                  <a:gd name="T49" fmla="*/ 32 h 128"/>
                  <a:gd name="T50" fmla="*/ 112 w 112"/>
                  <a:gd name="T51" fmla="*/ 27 h 128"/>
                  <a:gd name="T52" fmla="*/ 32 w 112"/>
                  <a:gd name="T53" fmla="*/ 12 h 128"/>
                  <a:gd name="T54" fmla="*/ 36 w 112"/>
                  <a:gd name="T55" fmla="*/ 8 h 128"/>
                  <a:gd name="T56" fmla="*/ 76 w 112"/>
                  <a:gd name="T57" fmla="*/ 8 h 128"/>
                  <a:gd name="T58" fmla="*/ 80 w 112"/>
                  <a:gd name="T59" fmla="*/ 12 h 128"/>
                  <a:gd name="T60" fmla="*/ 80 w 112"/>
                  <a:gd name="T61" fmla="*/ 16 h 128"/>
                  <a:gd name="T62" fmla="*/ 32 w 112"/>
                  <a:gd name="T63" fmla="*/ 16 h 128"/>
                  <a:gd name="T64" fmla="*/ 32 w 112"/>
                  <a:gd name="T65" fmla="*/ 12 h 128"/>
                  <a:gd name="T66" fmla="*/ 96 w 112"/>
                  <a:gd name="T67" fmla="*/ 112 h 128"/>
                  <a:gd name="T68" fmla="*/ 88 w 112"/>
                  <a:gd name="T69" fmla="*/ 120 h 128"/>
                  <a:gd name="T70" fmla="*/ 24 w 112"/>
                  <a:gd name="T71" fmla="*/ 120 h 128"/>
                  <a:gd name="T72" fmla="*/ 16 w 112"/>
                  <a:gd name="T73" fmla="*/ 112 h 128"/>
                  <a:gd name="T74" fmla="*/ 16 w 112"/>
                  <a:gd name="T75" fmla="*/ 44 h 128"/>
                  <a:gd name="T76" fmla="*/ 96 w 112"/>
                  <a:gd name="T77" fmla="*/ 44 h 128"/>
                  <a:gd name="T78" fmla="*/ 96 w 112"/>
                  <a:gd name="T79" fmla="*/ 112 h 128"/>
                  <a:gd name="T80" fmla="*/ 104 w 112"/>
                  <a:gd name="T81" fmla="*/ 32 h 128"/>
                  <a:gd name="T82" fmla="*/ 104 w 112"/>
                  <a:gd name="T83" fmla="*/ 36 h 128"/>
                  <a:gd name="T84" fmla="*/ 8 w 112"/>
                  <a:gd name="T85" fmla="*/ 36 h 128"/>
                  <a:gd name="T86" fmla="*/ 8 w 112"/>
                  <a:gd name="T87" fmla="*/ 32 h 128"/>
                  <a:gd name="T88" fmla="*/ 8 w 112"/>
                  <a:gd name="T89" fmla="*/ 28 h 128"/>
                  <a:gd name="T90" fmla="*/ 12 w 112"/>
                  <a:gd name="T91" fmla="*/ 24 h 128"/>
                  <a:gd name="T92" fmla="*/ 100 w 112"/>
                  <a:gd name="T93" fmla="*/ 24 h 128"/>
                  <a:gd name="T94" fmla="*/ 104 w 112"/>
                  <a:gd name="T95" fmla="*/ 28 h 128"/>
                  <a:gd name="T96" fmla="*/ 104 w 112"/>
                  <a:gd name="T97" fmla="*/ 3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2" h="128">
                    <a:moveTo>
                      <a:pt x="112" y="27"/>
                    </a:moveTo>
                    <a:cubicBezTo>
                      <a:pt x="112" y="21"/>
                      <a:pt x="106" y="16"/>
                      <a:pt x="100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5"/>
                      <a:pt x="83" y="0"/>
                      <a:pt x="7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9" y="0"/>
                      <a:pt x="24" y="5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6" y="16"/>
                      <a:pt x="0" y="21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0"/>
                      <a:pt x="4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112"/>
                      <a:pt x="8" y="112"/>
                      <a:pt x="8" y="112"/>
                    </a:cubicBezTo>
                    <a:cubicBezTo>
                      <a:pt x="8" y="121"/>
                      <a:pt x="15" y="128"/>
                      <a:pt x="24" y="128"/>
                    </a:cubicBezTo>
                    <a:cubicBezTo>
                      <a:pt x="88" y="128"/>
                      <a:pt x="88" y="128"/>
                      <a:pt x="88" y="128"/>
                    </a:cubicBezTo>
                    <a:cubicBezTo>
                      <a:pt x="97" y="128"/>
                      <a:pt x="104" y="121"/>
                      <a:pt x="104" y="112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8" y="44"/>
                      <a:pt x="112" y="40"/>
                      <a:pt x="112" y="36"/>
                    </a:cubicBezTo>
                    <a:cubicBezTo>
                      <a:pt x="112" y="32"/>
                      <a:pt x="112" y="32"/>
                      <a:pt x="112" y="32"/>
                    </a:cubicBezTo>
                    <a:cubicBezTo>
                      <a:pt x="112" y="27"/>
                      <a:pt x="112" y="27"/>
                      <a:pt x="112" y="27"/>
                    </a:cubicBezTo>
                    <a:close/>
                    <a:moveTo>
                      <a:pt x="32" y="12"/>
                    </a:moveTo>
                    <a:cubicBezTo>
                      <a:pt x="32" y="10"/>
                      <a:pt x="34" y="8"/>
                      <a:pt x="36" y="8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78" y="8"/>
                      <a:pt x="80" y="10"/>
                      <a:pt x="80" y="12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32" y="16"/>
                      <a:pt x="32" y="16"/>
                      <a:pt x="32" y="16"/>
                    </a:cubicBezTo>
                    <a:lnTo>
                      <a:pt x="32" y="12"/>
                    </a:lnTo>
                    <a:close/>
                    <a:moveTo>
                      <a:pt x="96" y="112"/>
                    </a:moveTo>
                    <a:cubicBezTo>
                      <a:pt x="96" y="116"/>
                      <a:pt x="92" y="120"/>
                      <a:pt x="88" y="120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0" y="120"/>
                      <a:pt x="16" y="116"/>
                      <a:pt x="16" y="112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96" y="44"/>
                      <a:pt x="96" y="44"/>
                      <a:pt x="96" y="44"/>
                    </a:cubicBezTo>
                    <a:lnTo>
                      <a:pt x="96" y="112"/>
                    </a:lnTo>
                    <a:close/>
                    <a:moveTo>
                      <a:pt x="104" y="32"/>
                    </a:moveTo>
                    <a:cubicBezTo>
                      <a:pt x="104" y="36"/>
                      <a:pt x="104" y="36"/>
                      <a:pt x="104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6"/>
                      <a:pt x="10" y="24"/>
                      <a:pt x="12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2" y="24"/>
                      <a:pt x="104" y="26"/>
                      <a:pt x="104" y="28"/>
                    </a:cubicBezTo>
                    <a:lnTo>
                      <a:pt x="104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24"/>
              <p:cNvSpPr/>
              <p:nvPr/>
            </p:nvSpPr>
            <p:spPr bwMode="auto">
              <a:xfrm>
                <a:off x="95250" y="203200"/>
                <a:ext cx="61913" cy="230188"/>
              </a:xfrm>
              <a:custGeom>
                <a:avLst/>
                <a:gdLst>
                  <a:gd name="T0" fmla="*/ 4 w 16"/>
                  <a:gd name="T1" fmla="*/ 60 h 60"/>
                  <a:gd name="T2" fmla="*/ 12 w 16"/>
                  <a:gd name="T3" fmla="*/ 60 h 60"/>
                  <a:gd name="T4" fmla="*/ 16 w 16"/>
                  <a:gd name="T5" fmla="*/ 56 h 60"/>
                  <a:gd name="T6" fmla="*/ 16 w 16"/>
                  <a:gd name="T7" fmla="*/ 4 h 60"/>
                  <a:gd name="T8" fmla="*/ 12 w 16"/>
                  <a:gd name="T9" fmla="*/ 0 h 60"/>
                  <a:gd name="T10" fmla="*/ 4 w 16"/>
                  <a:gd name="T11" fmla="*/ 0 h 60"/>
                  <a:gd name="T12" fmla="*/ 0 w 16"/>
                  <a:gd name="T13" fmla="*/ 4 h 60"/>
                  <a:gd name="T14" fmla="*/ 0 w 16"/>
                  <a:gd name="T15" fmla="*/ 56 h 60"/>
                  <a:gd name="T16" fmla="*/ 4 w 16"/>
                  <a:gd name="T17" fmla="*/ 60 h 60"/>
                  <a:gd name="T18" fmla="*/ 4 w 16"/>
                  <a:gd name="T19" fmla="*/ 4 h 60"/>
                  <a:gd name="T20" fmla="*/ 12 w 16"/>
                  <a:gd name="T21" fmla="*/ 4 h 60"/>
                  <a:gd name="T22" fmla="*/ 12 w 16"/>
                  <a:gd name="T23" fmla="*/ 56 h 60"/>
                  <a:gd name="T24" fmla="*/ 4 w 16"/>
                  <a:gd name="T25" fmla="*/ 56 h 60"/>
                  <a:gd name="T26" fmla="*/ 4 w 16"/>
                  <a:gd name="T27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12" y="60"/>
                      <a:pt x="12" y="60"/>
                      <a:pt x="12" y="60"/>
                    </a:cubicBezTo>
                    <a:cubicBezTo>
                      <a:pt x="14" y="60"/>
                      <a:pt x="16" y="58"/>
                      <a:pt x="16" y="56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2"/>
                      <a:pt x="14" y="0"/>
                      <a:pt x="1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8"/>
                      <a:pt x="2" y="60"/>
                      <a:pt x="4" y="60"/>
                    </a:cubicBezTo>
                    <a:close/>
                    <a:moveTo>
                      <a:pt x="4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4" y="56"/>
                      <a:pt x="4" y="56"/>
                      <a:pt x="4" y="56"/>
                    </a:cubicBez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25"/>
              <p:cNvSpPr/>
              <p:nvPr/>
            </p:nvSpPr>
            <p:spPr bwMode="auto">
              <a:xfrm>
                <a:off x="187325" y="203200"/>
                <a:ext cx="61913" cy="230188"/>
              </a:xfrm>
              <a:custGeom>
                <a:avLst/>
                <a:gdLst>
                  <a:gd name="T0" fmla="*/ 4 w 16"/>
                  <a:gd name="T1" fmla="*/ 60 h 60"/>
                  <a:gd name="T2" fmla="*/ 12 w 16"/>
                  <a:gd name="T3" fmla="*/ 60 h 60"/>
                  <a:gd name="T4" fmla="*/ 16 w 16"/>
                  <a:gd name="T5" fmla="*/ 56 h 60"/>
                  <a:gd name="T6" fmla="*/ 16 w 16"/>
                  <a:gd name="T7" fmla="*/ 4 h 60"/>
                  <a:gd name="T8" fmla="*/ 12 w 16"/>
                  <a:gd name="T9" fmla="*/ 0 h 60"/>
                  <a:gd name="T10" fmla="*/ 4 w 16"/>
                  <a:gd name="T11" fmla="*/ 0 h 60"/>
                  <a:gd name="T12" fmla="*/ 0 w 16"/>
                  <a:gd name="T13" fmla="*/ 4 h 60"/>
                  <a:gd name="T14" fmla="*/ 0 w 16"/>
                  <a:gd name="T15" fmla="*/ 56 h 60"/>
                  <a:gd name="T16" fmla="*/ 4 w 16"/>
                  <a:gd name="T17" fmla="*/ 60 h 60"/>
                  <a:gd name="T18" fmla="*/ 4 w 16"/>
                  <a:gd name="T19" fmla="*/ 4 h 60"/>
                  <a:gd name="T20" fmla="*/ 12 w 16"/>
                  <a:gd name="T21" fmla="*/ 4 h 60"/>
                  <a:gd name="T22" fmla="*/ 12 w 16"/>
                  <a:gd name="T23" fmla="*/ 56 h 60"/>
                  <a:gd name="T24" fmla="*/ 4 w 16"/>
                  <a:gd name="T25" fmla="*/ 56 h 60"/>
                  <a:gd name="T26" fmla="*/ 4 w 16"/>
                  <a:gd name="T27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12" y="60"/>
                      <a:pt x="12" y="60"/>
                      <a:pt x="12" y="60"/>
                    </a:cubicBezTo>
                    <a:cubicBezTo>
                      <a:pt x="14" y="60"/>
                      <a:pt x="16" y="58"/>
                      <a:pt x="16" y="56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2"/>
                      <a:pt x="14" y="0"/>
                      <a:pt x="1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8"/>
                      <a:pt x="2" y="60"/>
                      <a:pt x="4" y="60"/>
                    </a:cubicBezTo>
                    <a:close/>
                    <a:moveTo>
                      <a:pt x="4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4" y="56"/>
                      <a:pt x="4" y="56"/>
                      <a:pt x="4" y="56"/>
                    </a:cubicBez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26"/>
              <p:cNvSpPr/>
              <p:nvPr/>
            </p:nvSpPr>
            <p:spPr bwMode="auto">
              <a:xfrm>
                <a:off x="279400" y="203200"/>
                <a:ext cx="61913" cy="230188"/>
              </a:xfrm>
              <a:custGeom>
                <a:avLst/>
                <a:gdLst>
                  <a:gd name="T0" fmla="*/ 4 w 16"/>
                  <a:gd name="T1" fmla="*/ 60 h 60"/>
                  <a:gd name="T2" fmla="*/ 12 w 16"/>
                  <a:gd name="T3" fmla="*/ 60 h 60"/>
                  <a:gd name="T4" fmla="*/ 16 w 16"/>
                  <a:gd name="T5" fmla="*/ 56 h 60"/>
                  <a:gd name="T6" fmla="*/ 16 w 16"/>
                  <a:gd name="T7" fmla="*/ 4 h 60"/>
                  <a:gd name="T8" fmla="*/ 12 w 16"/>
                  <a:gd name="T9" fmla="*/ 0 h 60"/>
                  <a:gd name="T10" fmla="*/ 4 w 16"/>
                  <a:gd name="T11" fmla="*/ 0 h 60"/>
                  <a:gd name="T12" fmla="*/ 0 w 16"/>
                  <a:gd name="T13" fmla="*/ 4 h 60"/>
                  <a:gd name="T14" fmla="*/ 0 w 16"/>
                  <a:gd name="T15" fmla="*/ 56 h 60"/>
                  <a:gd name="T16" fmla="*/ 4 w 16"/>
                  <a:gd name="T17" fmla="*/ 60 h 60"/>
                  <a:gd name="T18" fmla="*/ 4 w 16"/>
                  <a:gd name="T19" fmla="*/ 4 h 60"/>
                  <a:gd name="T20" fmla="*/ 12 w 16"/>
                  <a:gd name="T21" fmla="*/ 4 h 60"/>
                  <a:gd name="T22" fmla="*/ 12 w 16"/>
                  <a:gd name="T23" fmla="*/ 56 h 60"/>
                  <a:gd name="T24" fmla="*/ 4 w 16"/>
                  <a:gd name="T25" fmla="*/ 56 h 60"/>
                  <a:gd name="T26" fmla="*/ 4 w 16"/>
                  <a:gd name="T27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12" y="60"/>
                      <a:pt x="12" y="60"/>
                      <a:pt x="12" y="60"/>
                    </a:cubicBezTo>
                    <a:cubicBezTo>
                      <a:pt x="14" y="60"/>
                      <a:pt x="16" y="58"/>
                      <a:pt x="16" y="56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2"/>
                      <a:pt x="14" y="0"/>
                      <a:pt x="1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8"/>
                      <a:pt x="2" y="60"/>
                      <a:pt x="4" y="60"/>
                    </a:cubicBezTo>
                    <a:close/>
                    <a:moveTo>
                      <a:pt x="4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4" y="56"/>
                      <a:pt x="4" y="56"/>
                      <a:pt x="4" y="56"/>
                    </a:cubicBez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2" name="Group 27"/>
            <p:cNvGrpSpPr>
              <a:grpSpLocks noChangeAspect="1"/>
            </p:cNvGrpSpPr>
            <p:nvPr/>
          </p:nvGrpSpPr>
          <p:grpSpPr>
            <a:xfrm>
              <a:off x="6858029" y="2394004"/>
              <a:ext cx="399322" cy="252000"/>
              <a:chOff x="6351" y="1588"/>
              <a:chExt cx="490538" cy="309563"/>
            </a:xfrm>
            <a:solidFill>
              <a:schemeClr val="bg1"/>
            </a:solidFill>
            <a:effectLst/>
          </p:grpSpPr>
          <p:sp>
            <p:nvSpPr>
              <p:cNvPr id="44" name="Freeform: Shape 28"/>
              <p:cNvSpPr/>
              <p:nvPr/>
            </p:nvSpPr>
            <p:spPr bwMode="auto">
              <a:xfrm>
                <a:off x="6351" y="1588"/>
                <a:ext cx="490538" cy="309563"/>
              </a:xfrm>
              <a:custGeom>
                <a:avLst/>
                <a:gdLst>
                  <a:gd name="T0" fmla="*/ 128 w 128"/>
                  <a:gd name="T1" fmla="*/ 39 h 80"/>
                  <a:gd name="T2" fmla="*/ 128 w 128"/>
                  <a:gd name="T3" fmla="*/ 39 h 80"/>
                  <a:gd name="T4" fmla="*/ 127 w 128"/>
                  <a:gd name="T5" fmla="*/ 38 h 80"/>
                  <a:gd name="T6" fmla="*/ 127 w 128"/>
                  <a:gd name="T7" fmla="*/ 38 h 80"/>
                  <a:gd name="T8" fmla="*/ 64 w 128"/>
                  <a:gd name="T9" fmla="*/ 0 h 80"/>
                  <a:gd name="T10" fmla="*/ 0 w 128"/>
                  <a:gd name="T11" fmla="*/ 38 h 80"/>
                  <a:gd name="T12" fmla="*/ 0 w 128"/>
                  <a:gd name="T13" fmla="*/ 38 h 80"/>
                  <a:gd name="T14" fmla="*/ 0 w 128"/>
                  <a:gd name="T15" fmla="*/ 39 h 80"/>
                  <a:gd name="T16" fmla="*/ 0 w 128"/>
                  <a:gd name="T17" fmla="*/ 39 h 80"/>
                  <a:gd name="T18" fmla="*/ 0 w 128"/>
                  <a:gd name="T19" fmla="*/ 40 h 80"/>
                  <a:gd name="T20" fmla="*/ 0 w 128"/>
                  <a:gd name="T21" fmla="*/ 41 h 80"/>
                  <a:gd name="T22" fmla="*/ 0 w 128"/>
                  <a:gd name="T23" fmla="*/ 41 h 80"/>
                  <a:gd name="T24" fmla="*/ 0 w 128"/>
                  <a:gd name="T25" fmla="*/ 42 h 80"/>
                  <a:gd name="T26" fmla="*/ 0 w 128"/>
                  <a:gd name="T27" fmla="*/ 42 h 80"/>
                  <a:gd name="T28" fmla="*/ 64 w 128"/>
                  <a:gd name="T29" fmla="*/ 80 h 80"/>
                  <a:gd name="T30" fmla="*/ 127 w 128"/>
                  <a:gd name="T31" fmla="*/ 42 h 80"/>
                  <a:gd name="T32" fmla="*/ 127 w 128"/>
                  <a:gd name="T33" fmla="*/ 42 h 80"/>
                  <a:gd name="T34" fmla="*/ 128 w 128"/>
                  <a:gd name="T35" fmla="*/ 41 h 80"/>
                  <a:gd name="T36" fmla="*/ 128 w 128"/>
                  <a:gd name="T37" fmla="*/ 41 h 80"/>
                  <a:gd name="T38" fmla="*/ 128 w 128"/>
                  <a:gd name="T39" fmla="*/ 40 h 80"/>
                  <a:gd name="T40" fmla="*/ 128 w 128"/>
                  <a:gd name="T41" fmla="*/ 39 h 80"/>
                  <a:gd name="T42" fmla="*/ 64 w 128"/>
                  <a:gd name="T43" fmla="*/ 72 h 80"/>
                  <a:gd name="T44" fmla="*/ 9 w 128"/>
                  <a:gd name="T45" fmla="*/ 40 h 80"/>
                  <a:gd name="T46" fmla="*/ 64 w 128"/>
                  <a:gd name="T47" fmla="*/ 8 h 80"/>
                  <a:gd name="T48" fmla="*/ 119 w 128"/>
                  <a:gd name="T49" fmla="*/ 40 h 80"/>
                  <a:gd name="T50" fmla="*/ 64 w 128"/>
                  <a:gd name="T51" fmla="*/ 7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8" h="80">
                    <a:moveTo>
                      <a:pt x="128" y="39"/>
                    </a:moveTo>
                    <a:cubicBezTo>
                      <a:pt x="128" y="39"/>
                      <a:pt x="128" y="39"/>
                      <a:pt x="128" y="39"/>
                    </a:cubicBezTo>
                    <a:cubicBezTo>
                      <a:pt x="128" y="39"/>
                      <a:pt x="128" y="38"/>
                      <a:pt x="127" y="38"/>
                    </a:cubicBezTo>
                    <a:cubicBezTo>
                      <a:pt x="127" y="38"/>
                      <a:pt x="127" y="38"/>
                      <a:pt x="127" y="38"/>
                    </a:cubicBezTo>
                    <a:cubicBezTo>
                      <a:pt x="116" y="16"/>
                      <a:pt x="91" y="0"/>
                      <a:pt x="64" y="0"/>
                    </a:cubicBezTo>
                    <a:cubicBezTo>
                      <a:pt x="37" y="0"/>
                      <a:pt x="12" y="16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40"/>
                      <a:pt x="0" y="40"/>
                    </a:cubicBezTo>
                    <a:cubicBezTo>
                      <a:pt x="0" y="40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2" y="64"/>
                      <a:pt x="37" y="80"/>
                      <a:pt x="64" y="80"/>
                    </a:cubicBezTo>
                    <a:cubicBezTo>
                      <a:pt x="91" y="80"/>
                      <a:pt x="116" y="64"/>
                      <a:pt x="127" y="42"/>
                    </a:cubicBezTo>
                    <a:cubicBezTo>
                      <a:pt x="127" y="42"/>
                      <a:pt x="127" y="42"/>
                      <a:pt x="127" y="42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0"/>
                      <a:pt x="128" y="40"/>
                    </a:cubicBezTo>
                    <a:cubicBezTo>
                      <a:pt x="128" y="40"/>
                      <a:pt x="128" y="39"/>
                      <a:pt x="128" y="39"/>
                    </a:cubicBezTo>
                    <a:close/>
                    <a:moveTo>
                      <a:pt x="64" y="72"/>
                    </a:moveTo>
                    <a:cubicBezTo>
                      <a:pt x="41" y="72"/>
                      <a:pt x="19" y="59"/>
                      <a:pt x="9" y="40"/>
                    </a:cubicBezTo>
                    <a:cubicBezTo>
                      <a:pt x="20" y="21"/>
                      <a:pt x="41" y="8"/>
                      <a:pt x="64" y="8"/>
                    </a:cubicBezTo>
                    <a:cubicBezTo>
                      <a:pt x="86" y="8"/>
                      <a:pt x="108" y="21"/>
                      <a:pt x="119" y="40"/>
                    </a:cubicBezTo>
                    <a:cubicBezTo>
                      <a:pt x="108" y="59"/>
                      <a:pt x="86" y="72"/>
                      <a:pt x="64" y="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29"/>
              <p:cNvSpPr/>
              <p:nvPr/>
            </p:nvSpPr>
            <p:spPr bwMode="auto">
              <a:xfrm>
                <a:off x="190501" y="95251"/>
                <a:ext cx="68263" cy="69850"/>
              </a:xfrm>
              <a:custGeom>
                <a:avLst/>
                <a:gdLst>
                  <a:gd name="T0" fmla="*/ 16 w 18"/>
                  <a:gd name="T1" fmla="*/ 0 h 18"/>
                  <a:gd name="T2" fmla="*/ 16 w 18"/>
                  <a:gd name="T3" fmla="*/ 0 h 18"/>
                  <a:gd name="T4" fmla="*/ 0 w 18"/>
                  <a:gd name="T5" fmla="*/ 16 h 18"/>
                  <a:gd name="T6" fmla="*/ 2 w 18"/>
                  <a:gd name="T7" fmla="*/ 18 h 18"/>
                  <a:gd name="T8" fmla="*/ 4 w 18"/>
                  <a:gd name="T9" fmla="*/ 16 h 18"/>
                  <a:gd name="T10" fmla="*/ 16 w 18"/>
                  <a:gd name="T11" fmla="*/ 4 h 18"/>
                  <a:gd name="T12" fmla="*/ 16 w 18"/>
                  <a:gd name="T13" fmla="*/ 4 h 18"/>
                  <a:gd name="T14" fmla="*/ 18 w 18"/>
                  <a:gd name="T15" fmla="*/ 2 h 18"/>
                  <a:gd name="T16" fmla="*/ 16 w 18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4" y="17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8" y="3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30"/>
              <p:cNvSpPr/>
              <p:nvPr/>
            </p:nvSpPr>
            <p:spPr bwMode="auto">
              <a:xfrm>
                <a:off x="144463" y="47626"/>
                <a:ext cx="214313" cy="217488"/>
              </a:xfrm>
              <a:custGeom>
                <a:avLst/>
                <a:gdLst>
                  <a:gd name="T0" fmla="*/ 28 w 56"/>
                  <a:gd name="T1" fmla="*/ 0 h 56"/>
                  <a:gd name="T2" fmla="*/ 0 w 56"/>
                  <a:gd name="T3" fmla="*/ 28 h 56"/>
                  <a:gd name="T4" fmla="*/ 28 w 56"/>
                  <a:gd name="T5" fmla="*/ 56 h 56"/>
                  <a:gd name="T6" fmla="*/ 56 w 56"/>
                  <a:gd name="T7" fmla="*/ 28 h 56"/>
                  <a:gd name="T8" fmla="*/ 28 w 56"/>
                  <a:gd name="T9" fmla="*/ 0 h 56"/>
                  <a:gd name="T10" fmla="*/ 28 w 56"/>
                  <a:gd name="T11" fmla="*/ 52 h 56"/>
                  <a:gd name="T12" fmla="*/ 4 w 56"/>
                  <a:gd name="T13" fmla="*/ 28 h 56"/>
                  <a:gd name="T14" fmla="*/ 28 w 56"/>
                  <a:gd name="T15" fmla="*/ 4 h 56"/>
                  <a:gd name="T16" fmla="*/ 52 w 56"/>
                  <a:gd name="T17" fmla="*/ 28 h 56"/>
                  <a:gd name="T18" fmla="*/ 28 w 56"/>
                  <a:gd name="T19" fmla="*/ 5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cubicBezTo>
                      <a:pt x="12" y="0"/>
                      <a:pt x="0" y="13"/>
                      <a:pt x="0" y="28"/>
                    </a:cubicBezTo>
                    <a:cubicBezTo>
                      <a:pt x="0" y="43"/>
                      <a:pt x="12" y="56"/>
                      <a:pt x="28" y="56"/>
                    </a:cubicBez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  <a:moveTo>
                      <a:pt x="28" y="52"/>
                    </a:moveTo>
                    <a:cubicBezTo>
                      <a:pt x="15" y="52"/>
                      <a:pt x="4" y="41"/>
                      <a:pt x="4" y="28"/>
                    </a:cubicBezTo>
                    <a:cubicBezTo>
                      <a:pt x="4" y="15"/>
                      <a:pt x="15" y="4"/>
                      <a:pt x="28" y="4"/>
                    </a:cubicBezTo>
                    <a:cubicBezTo>
                      <a:pt x="41" y="4"/>
                      <a:pt x="52" y="15"/>
                      <a:pt x="52" y="28"/>
                    </a:cubicBezTo>
                    <a:cubicBezTo>
                      <a:pt x="52" y="41"/>
                      <a:pt x="41" y="52"/>
                      <a:pt x="28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3" name="Group 31"/>
            <p:cNvGrpSpPr>
              <a:grpSpLocks noChangeAspect="1"/>
            </p:cNvGrpSpPr>
            <p:nvPr/>
          </p:nvGrpSpPr>
          <p:grpSpPr>
            <a:xfrm>
              <a:off x="7752889" y="2360185"/>
              <a:ext cx="271741" cy="360001"/>
              <a:chOff x="6351" y="0"/>
              <a:chExt cx="371475" cy="492125"/>
            </a:xfrm>
            <a:solidFill>
              <a:schemeClr val="bg1"/>
            </a:solidFill>
            <a:effectLst/>
          </p:grpSpPr>
          <p:sp>
            <p:nvSpPr>
              <p:cNvPr id="42" name="Freeform: Shape 32"/>
              <p:cNvSpPr/>
              <p:nvPr/>
            </p:nvSpPr>
            <p:spPr bwMode="auto">
              <a:xfrm>
                <a:off x="98426" y="88900"/>
                <a:ext cx="185738" cy="184150"/>
              </a:xfrm>
              <a:custGeom>
                <a:avLst/>
                <a:gdLst>
                  <a:gd name="T0" fmla="*/ 24 w 48"/>
                  <a:gd name="T1" fmla="*/ 48 h 48"/>
                  <a:gd name="T2" fmla="*/ 48 w 48"/>
                  <a:gd name="T3" fmla="*/ 24 h 48"/>
                  <a:gd name="T4" fmla="*/ 24 w 48"/>
                  <a:gd name="T5" fmla="*/ 0 h 48"/>
                  <a:gd name="T6" fmla="*/ 0 w 48"/>
                  <a:gd name="T7" fmla="*/ 24 h 48"/>
                  <a:gd name="T8" fmla="*/ 24 w 48"/>
                  <a:gd name="T9" fmla="*/ 48 h 48"/>
                  <a:gd name="T10" fmla="*/ 24 w 48"/>
                  <a:gd name="T11" fmla="*/ 4 h 48"/>
                  <a:gd name="T12" fmla="*/ 44 w 48"/>
                  <a:gd name="T13" fmla="*/ 24 h 48"/>
                  <a:gd name="T14" fmla="*/ 24 w 48"/>
                  <a:gd name="T15" fmla="*/ 44 h 48"/>
                  <a:gd name="T16" fmla="*/ 4 w 48"/>
                  <a:gd name="T17" fmla="*/ 24 h 48"/>
                  <a:gd name="T18" fmla="*/ 24 w 48"/>
                  <a:gd name="T19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"/>
                    </a:moveTo>
                    <a:cubicBezTo>
                      <a:pt x="35" y="4"/>
                      <a:pt x="44" y="13"/>
                      <a:pt x="44" y="24"/>
                    </a:cubicBezTo>
                    <a:cubicBezTo>
                      <a:pt x="44" y="35"/>
                      <a:pt x="35" y="44"/>
                      <a:pt x="24" y="44"/>
                    </a:cubicBezTo>
                    <a:cubicBezTo>
                      <a:pt x="13" y="44"/>
                      <a:pt x="4" y="35"/>
                      <a:pt x="4" y="24"/>
                    </a:cubicBezTo>
                    <a:cubicBezTo>
                      <a:pt x="4" y="13"/>
                      <a:pt x="13" y="4"/>
                      <a:pt x="2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33"/>
              <p:cNvSpPr/>
              <p:nvPr/>
            </p:nvSpPr>
            <p:spPr bwMode="auto">
              <a:xfrm>
                <a:off x="6351" y="0"/>
                <a:ext cx="371475" cy="492125"/>
              </a:xfrm>
              <a:custGeom>
                <a:avLst/>
                <a:gdLst>
                  <a:gd name="T0" fmla="*/ 48 w 96"/>
                  <a:gd name="T1" fmla="*/ 0 h 128"/>
                  <a:gd name="T2" fmla="*/ 0 w 96"/>
                  <a:gd name="T3" fmla="*/ 48 h 128"/>
                  <a:gd name="T4" fmla="*/ 41 w 96"/>
                  <a:gd name="T5" fmla="*/ 125 h 128"/>
                  <a:gd name="T6" fmla="*/ 48 w 96"/>
                  <a:gd name="T7" fmla="*/ 128 h 128"/>
                  <a:gd name="T8" fmla="*/ 48 w 96"/>
                  <a:gd name="T9" fmla="*/ 128 h 128"/>
                  <a:gd name="T10" fmla="*/ 54 w 96"/>
                  <a:gd name="T11" fmla="*/ 125 h 128"/>
                  <a:gd name="T12" fmla="*/ 96 w 96"/>
                  <a:gd name="T13" fmla="*/ 48 h 128"/>
                  <a:gd name="T14" fmla="*/ 48 w 96"/>
                  <a:gd name="T15" fmla="*/ 0 h 128"/>
                  <a:gd name="T16" fmla="*/ 48 w 96"/>
                  <a:gd name="T17" fmla="*/ 120 h 128"/>
                  <a:gd name="T18" fmla="*/ 48 w 96"/>
                  <a:gd name="T19" fmla="*/ 120 h 128"/>
                  <a:gd name="T20" fmla="*/ 47 w 96"/>
                  <a:gd name="T21" fmla="*/ 119 h 128"/>
                  <a:gd name="T22" fmla="*/ 8 w 96"/>
                  <a:gd name="T23" fmla="*/ 48 h 128"/>
                  <a:gd name="T24" fmla="*/ 48 w 96"/>
                  <a:gd name="T25" fmla="*/ 8 h 128"/>
                  <a:gd name="T26" fmla="*/ 88 w 96"/>
                  <a:gd name="T27" fmla="*/ 48 h 128"/>
                  <a:gd name="T28" fmla="*/ 48 w 96"/>
                  <a:gd name="T29" fmla="*/ 1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6" h="128">
                    <a:moveTo>
                      <a:pt x="48" y="0"/>
                    </a:moveTo>
                    <a:cubicBezTo>
                      <a:pt x="22" y="0"/>
                      <a:pt x="0" y="21"/>
                      <a:pt x="0" y="48"/>
                    </a:cubicBezTo>
                    <a:cubicBezTo>
                      <a:pt x="0" y="76"/>
                      <a:pt x="24" y="105"/>
                      <a:pt x="41" y="125"/>
                    </a:cubicBezTo>
                    <a:cubicBezTo>
                      <a:pt x="42" y="125"/>
                      <a:pt x="44" y="128"/>
                      <a:pt x="48" y="128"/>
                    </a:cubicBezTo>
                    <a:cubicBezTo>
                      <a:pt x="48" y="128"/>
                      <a:pt x="48" y="128"/>
                      <a:pt x="48" y="128"/>
                    </a:cubicBezTo>
                    <a:cubicBezTo>
                      <a:pt x="52" y="128"/>
                      <a:pt x="54" y="125"/>
                      <a:pt x="54" y="125"/>
                    </a:cubicBezTo>
                    <a:cubicBezTo>
                      <a:pt x="72" y="105"/>
                      <a:pt x="96" y="76"/>
                      <a:pt x="96" y="48"/>
                    </a:cubicBezTo>
                    <a:cubicBezTo>
                      <a:pt x="96" y="21"/>
                      <a:pt x="74" y="0"/>
                      <a:pt x="48" y="0"/>
                    </a:cubicBezTo>
                    <a:close/>
                    <a:moveTo>
                      <a:pt x="48" y="120"/>
                    </a:moveTo>
                    <a:cubicBezTo>
                      <a:pt x="48" y="120"/>
                      <a:pt x="48" y="120"/>
                      <a:pt x="48" y="120"/>
                    </a:cubicBezTo>
                    <a:cubicBezTo>
                      <a:pt x="48" y="120"/>
                      <a:pt x="48" y="120"/>
                      <a:pt x="47" y="119"/>
                    </a:cubicBezTo>
                    <a:cubicBezTo>
                      <a:pt x="33" y="103"/>
                      <a:pt x="8" y="74"/>
                      <a:pt x="8" y="48"/>
                    </a:cubicBezTo>
                    <a:cubicBezTo>
                      <a:pt x="8" y="26"/>
                      <a:pt x="26" y="8"/>
                      <a:pt x="48" y="8"/>
                    </a:cubicBezTo>
                    <a:cubicBezTo>
                      <a:pt x="70" y="8"/>
                      <a:pt x="88" y="26"/>
                      <a:pt x="88" y="48"/>
                    </a:cubicBezTo>
                    <a:cubicBezTo>
                      <a:pt x="88" y="74"/>
                      <a:pt x="63" y="103"/>
                      <a:pt x="48" y="1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4" name="Freeform: Shape 34"/>
            <p:cNvSpPr>
              <a:spLocks noChangeAspect="1"/>
            </p:cNvSpPr>
            <p:nvPr/>
          </p:nvSpPr>
          <p:spPr bwMode="auto">
            <a:xfrm>
              <a:off x="8547014" y="2344247"/>
              <a:ext cx="363802" cy="360000"/>
            </a:xfrm>
            <a:custGeom>
              <a:avLst/>
              <a:gdLst>
                <a:gd name="T0" fmla="*/ 1291 w 1334"/>
                <a:gd name="T1" fmla="*/ 1169 h 1320"/>
                <a:gd name="T2" fmla="*/ 908 w 1334"/>
                <a:gd name="T3" fmla="*/ 1017 h 1320"/>
                <a:gd name="T4" fmla="*/ 1065 w 1334"/>
                <a:gd name="T5" fmla="*/ 679 h 1320"/>
                <a:gd name="T6" fmla="*/ 960 w 1334"/>
                <a:gd name="T7" fmla="*/ 141 h 1320"/>
                <a:gd name="T8" fmla="*/ 667 w 1334"/>
                <a:gd name="T9" fmla="*/ 0 h 1320"/>
                <a:gd name="T10" fmla="*/ 374 w 1334"/>
                <a:gd name="T11" fmla="*/ 141 h 1320"/>
                <a:gd name="T12" fmla="*/ 269 w 1334"/>
                <a:gd name="T13" fmla="*/ 679 h 1320"/>
                <a:gd name="T14" fmla="*/ 426 w 1334"/>
                <a:gd name="T15" fmla="*/ 1017 h 1320"/>
                <a:gd name="T16" fmla="*/ 44 w 1334"/>
                <a:gd name="T17" fmla="*/ 1169 h 1320"/>
                <a:gd name="T18" fmla="*/ 11 w 1334"/>
                <a:gd name="T19" fmla="*/ 1262 h 1320"/>
                <a:gd name="T20" fmla="*/ 90 w 1334"/>
                <a:gd name="T21" fmla="*/ 1320 h 1320"/>
                <a:gd name="T22" fmla="*/ 1245 w 1334"/>
                <a:gd name="T23" fmla="*/ 1320 h 1320"/>
                <a:gd name="T24" fmla="*/ 1324 w 1334"/>
                <a:gd name="T25" fmla="*/ 1262 h 1320"/>
                <a:gd name="T26" fmla="*/ 1291 w 1334"/>
                <a:gd name="T27" fmla="*/ 1169 h 1320"/>
                <a:gd name="T28" fmla="*/ 843 w 1334"/>
                <a:gd name="T29" fmla="*/ 965 h 1320"/>
                <a:gd name="T30" fmla="*/ 830 w 1334"/>
                <a:gd name="T31" fmla="*/ 983 h 1320"/>
                <a:gd name="T32" fmla="*/ 505 w 1334"/>
                <a:gd name="T33" fmla="*/ 983 h 1320"/>
                <a:gd name="T34" fmla="*/ 491 w 1334"/>
                <a:gd name="T35" fmla="*/ 965 h 1320"/>
                <a:gd name="T36" fmla="*/ 344 w 1334"/>
                <a:gd name="T37" fmla="*/ 444 h 1320"/>
                <a:gd name="T38" fmla="*/ 667 w 1334"/>
                <a:gd name="T39" fmla="*/ 83 h 1320"/>
                <a:gd name="T40" fmla="*/ 991 w 1334"/>
                <a:gd name="T41" fmla="*/ 444 h 1320"/>
                <a:gd name="T42" fmla="*/ 843 w 1334"/>
                <a:gd name="T43" fmla="*/ 965 h 1320"/>
                <a:gd name="T44" fmla="*/ 90 w 1334"/>
                <a:gd name="T45" fmla="*/ 1238 h 1320"/>
                <a:gd name="T46" fmla="*/ 444 w 1334"/>
                <a:gd name="T47" fmla="*/ 1097 h 1320"/>
                <a:gd name="T48" fmla="*/ 546 w 1334"/>
                <a:gd name="T49" fmla="*/ 1075 h 1320"/>
                <a:gd name="T50" fmla="*/ 667 w 1334"/>
                <a:gd name="T51" fmla="*/ 1114 h 1320"/>
                <a:gd name="T52" fmla="*/ 788 w 1334"/>
                <a:gd name="T53" fmla="*/ 1075 h 1320"/>
                <a:gd name="T54" fmla="*/ 891 w 1334"/>
                <a:gd name="T55" fmla="*/ 1097 h 1320"/>
                <a:gd name="T56" fmla="*/ 1245 w 1334"/>
                <a:gd name="T57" fmla="*/ 1238 h 1320"/>
                <a:gd name="T58" fmla="*/ 90 w 1334"/>
                <a:gd name="T59" fmla="*/ 1238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34" h="1320">
                  <a:moveTo>
                    <a:pt x="1291" y="1169"/>
                  </a:moveTo>
                  <a:cubicBezTo>
                    <a:pt x="1282" y="1164"/>
                    <a:pt x="1132" y="1065"/>
                    <a:pt x="908" y="1017"/>
                  </a:cubicBezTo>
                  <a:cubicBezTo>
                    <a:pt x="990" y="912"/>
                    <a:pt x="1043" y="773"/>
                    <a:pt x="1065" y="679"/>
                  </a:cubicBezTo>
                  <a:cubicBezTo>
                    <a:pt x="1096" y="550"/>
                    <a:pt x="1084" y="298"/>
                    <a:pt x="960" y="141"/>
                  </a:cubicBezTo>
                  <a:cubicBezTo>
                    <a:pt x="888" y="49"/>
                    <a:pt x="786" y="0"/>
                    <a:pt x="667" y="0"/>
                  </a:cubicBezTo>
                  <a:cubicBezTo>
                    <a:pt x="548" y="0"/>
                    <a:pt x="446" y="49"/>
                    <a:pt x="374" y="141"/>
                  </a:cubicBezTo>
                  <a:cubicBezTo>
                    <a:pt x="250" y="298"/>
                    <a:pt x="238" y="550"/>
                    <a:pt x="269" y="679"/>
                  </a:cubicBezTo>
                  <a:cubicBezTo>
                    <a:pt x="292" y="773"/>
                    <a:pt x="344" y="912"/>
                    <a:pt x="426" y="1017"/>
                  </a:cubicBezTo>
                  <a:cubicBezTo>
                    <a:pt x="203" y="1065"/>
                    <a:pt x="52" y="1164"/>
                    <a:pt x="44" y="1169"/>
                  </a:cubicBezTo>
                  <a:cubicBezTo>
                    <a:pt x="13" y="1189"/>
                    <a:pt x="0" y="1227"/>
                    <a:pt x="11" y="1262"/>
                  </a:cubicBezTo>
                  <a:cubicBezTo>
                    <a:pt x="21" y="1297"/>
                    <a:pt x="53" y="1320"/>
                    <a:pt x="90" y="1320"/>
                  </a:cubicBezTo>
                  <a:cubicBezTo>
                    <a:pt x="1245" y="1320"/>
                    <a:pt x="1245" y="1320"/>
                    <a:pt x="1245" y="1320"/>
                  </a:cubicBezTo>
                  <a:cubicBezTo>
                    <a:pt x="1281" y="1320"/>
                    <a:pt x="1313" y="1297"/>
                    <a:pt x="1324" y="1262"/>
                  </a:cubicBezTo>
                  <a:cubicBezTo>
                    <a:pt x="1334" y="1227"/>
                    <a:pt x="1321" y="1189"/>
                    <a:pt x="1291" y="1169"/>
                  </a:cubicBezTo>
                  <a:close/>
                  <a:moveTo>
                    <a:pt x="843" y="965"/>
                  </a:moveTo>
                  <a:cubicBezTo>
                    <a:pt x="830" y="983"/>
                    <a:pt x="830" y="983"/>
                    <a:pt x="830" y="983"/>
                  </a:cubicBezTo>
                  <a:cubicBezTo>
                    <a:pt x="731" y="1096"/>
                    <a:pt x="603" y="1096"/>
                    <a:pt x="505" y="983"/>
                  </a:cubicBezTo>
                  <a:cubicBezTo>
                    <a:pt x="491" y="965"/>
                    <a:pt x="491" y="965"/>
                    <a:pt x="491" y="965"/>
                  </a:cubicBezTo>
                  <a:cubicBezTo>
                    <a:pt x="376" y="820"/>
                    <a:pt x="319" y="627"/>
                    <a:pt x="344" y="444"/>
                  </a:cubicBezTo>
                  <a:cubicBezTo>
                    <a:pt x="366" y="267"/>
                    <a:pt x="467" y="83"/>
                    <a:pt x="667" y="83"/>
                  </a:cubicBezTo>
                  <a:cubicBezTo>
                    <a:pt x="867" y="83"/>
                    <a:pt x="968" y="267"/>
                    <a:pt x="991" y="444"/>
                  </a:cubicBezTo>
                  <a:cubicBezTo>
                    <a:pt x="1015" y="627"/>
                    <a:pt x="958" y="820"/>
                    <a:pt x="843" y="965"/>
                  </a:cubicBezTo>
                  <a:close/>
                  <a:moveTo>
                    <a:pt x="90" y="1238"/>
                  </a:moveTo>
                  <a:cubicBezTo>
                    <a:pt x="95" y="1234"/>
                    <a:pt x="235" y="1142"/>
                    <a:pt x="444" y="1097"/>
                  </a:cubicBezTo>
                  <a:cubicBezTo>
                    <a:pt x="546" y="1075"/>
                    <a:pt x="546" y="1075"/>
                    <a:pt x="546" y="1075"/>
                  </a:cubicBezTo>
                  <a:cubicBezTo>
                    <a:pt x="583" y="1099"/>
                    <a:pt x="623" y="1114"/>
                    <a:pt x="667" y="1114"/>
                  </a:cubicBezTo>
                  <a:cubicBezTo>
                    <a:pt x="711" y="1114"/>
                    <a:pt x="752" y="1099"/>
                    <a:pt x="788" y="1075"/>
                  </a:cubicBezTo>
                  <a:cubicBezTo>
                    <a:pt x="891" y="1097"/>
                    <a:pt x="891" y="1097"/>
                    <a:pt x="891" y="1097"/>
                  </a:cubicBezTo>
                  <a:cubicBezTo>
                    <a:pt x="1098" y="1142"/>
                    <a:pt x="1237" y="1233"/>
                    <a:pt x="1245" y="1238"/>
                  </a:cubicBezTo>
                  <a:lnTo>
                    <a:pt x="90" y="12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35"/>
            <p:cNvSpPr>
              <a:spLocks noChangeAspect="1"/>
            </p:cNvSpPr>
            <p:nvPr/>
          </p:nvSpPr>
          <p:spPr bwMode="auto">
            <a:xfrm>
              <a:off x="9416534" y="2360130"/>
              <a:ext cx="375404" cy="360000"/>
            </a:xfrm>
            <a:custGeom>
              <a:avLst/>
              <a:gdLst>
                <a:gd name="T0" fmla="*/ 1654 w 1668"/>
                <a:gd name="T1" fmla="*/ 596 h 1600"/>
                <a:gd name="T2" fmla="*/ 1559 w 1668"/>
                <a:gd name="T3" fmla="*/ 518 h 1600"/>
                <a:gd name="T4" fmla="*/ 1129 w 1668"/>
                <a:gd name="T5" fmla="*/ 455 h 1600"/>
                <a:gd name="T6" fmla="*/ 942 w 1668"/>
                <a:gd name="T7" fmla="*/ 67 h 1600"/>
                <a:gd name="T8" fmla="*/ 834 w 1668"/>
                <a:gd name="T9" fmla="*/ 0 h 1600"/>
                <a:gd name="T10" fmla="*/ 726 w 1668"/>
                <a:gd name="T11" fmla="*/ 67 h 1600"/>
                <a:gd name="T12" fmla="*/ 539 w 1668"/>
                <a:gd name="T13" fmla="*/ 455 h 1600"/>
                <a:gd name="T14" fmla="*/ 109 w 1668"/>
                <a:gd name="T15" fmla="*/ 518 h 1600"/>
                <a:gd name="T16" fmla="*/ 14 w 1668"/>
                <a:gd name="T17" fmla="*/ 596 h 1600"/>
                <a:gd name="T18" fmla="*/ 42 w 1668"/>
                <a:gd name="T19" fmla="*/ 714 h 1600"/>
                <a:gd name="T20" fmla="*/ 357 w 1668"/>
                <a:gd name="T21" fmla="*/ 1029 h 1600"/>
                <a:gd name="T22" fmla="*/ 284 w 1668"/>
                <a:gd name="T23" fmla="*/ 1465 h 1600"/>
                <a:gd name="T24" fmla="*/ 333 w 1668"/>
                <a:gd name="T25" fmla="*/ 1579 h 1600"/>
                <a:gd name="T26" fmla="*/ 402 w 1668"/>
                <a:gd name="T27" fmla="*/ 1600 h 1600"/>
                <a:gd name="T28" fmla="*/ 459 w 1668"/>
                <a:gd name="T29" fmla="*/ 1586 h 1600"/>
                <a:gd name="T30" fmla="*/ 834 w 1668"/>
                <a:gd name="T31" fmla="*/ 1384 h 1600"/>
                <a:gd name="T32" fmla="*/ 1209 w 1668"/>
                <a:gd name="T33" fmla="*/ 1586 h 1600"/>
                <a:gd name="T34" fmla="*/ 1266 w 1668"/>
                <a:gd name="T35" fmla="*/ 1600 h 1600"/>
                <a:gd name="T36" fmla="*/ 1335 w 1668"/>
                <a:gd name="T37" fmla="*/ 1579 h 1600"/>
                <a:gd name="T38" fmla="*/ 1384 w 1668"/>
                <a:gd name="T39" fmla="*/ 1465 h 1600"/>
                <a:gd name="T40" fmla="*/ 1311 w 1668"/>
                <a:gd name="T41" fmla="*/ 1029 h 1600"/>
                <a:gd name="T42" fmla="*/ 1626 w 1668"/>
                <a:gd name="T43" fmla="*/ 714 h 1600"/>
                <a:gd name="T44" fmla="*/ 1654 w 1668"/>
                <a:gd name="T45" fmla="*/ 596 h 1600"/>
                <a:gd name="T46" fmla="*/ 1226 w 1668"/>
                <a:gd name="T47" fmla="*/ 948 h 1600"/>
                <a:gd name="T48" fmla="*/ 1193 w 1668"/>
                <a:gd name="T49" fmla="*/ 1048 h 1600"/>
                <a:gd name="T50" fmla="*/ 1266 w 1668"/>
                <a:gd name="T51" fmla="*/ 1484 h 1600"/>
                <a:gd name="T52" fmla="*/ 892 w 1668"/>
                <a:gd name="T53" fmla="*/ 1282 h 1600"/>
                <a:gd name="T54" fmla="*/ 834 w 1668"/>
                <a:gd name="T55" fmla="*/ 1268 h 1600"/>
                <a:gd name="T56" fmla="*/ 776 w 1668"/>
                <a:gd name="T57" fmla="*/ 1282 h 1600"/>
                <a:gd name="T58" fmla="*/ 402 w 1668"/>
                <a:gd name="T59" fmla="*/ 1484 h 1600"/>
                <a:gd name="T60" fmla="*/ 475 w 1668"/>
                <a:gd name="T61" fmla="*/ 1048 h 1600"/>
                <a:gd name="T62" fmla="*/ 442 w 1668"/>
                <a:gd name="T63" fmla="*/ 948 h 1600"/>
                <a:gd name="T64" fmla="*/ 127 w 1668"/>
                <a:gd name="T65" fmla="*/ 633 h 1600"/>
                <a:gd name="T66" fmla="*/ 557 w 1668"/>
                <a:gd name="T67" fmla="*/ 569 h 1600"/>
                <a:gd name="T68" fmla="*/ 647 w 1668"/>
                <a:gd name="T69" fmla="*/ 504 h 1600"/>
                <a:gd name="T70" fmla="*/ 834 w 1668"/>
                <a:gd name="T71" fmla="*/ 116 h 1600"/>
                <a:gd name="T72" fmla="*/ 1021 w 1668"/>
                <a:gd name="T73" fmla="*/ 504 h 1600"/>
                <a:gd name="T74" fmla="*/ 1111 w 1668"/>
                <a:gd name="T75" fmla="*/ 569 h 1600"/>
                <a:gd name="T76" fmla="*/ 1541 w 1668"/>
                <a:gd name="T77" fmla="*/ 633 h 1600"/>
                <a:gd name="T78" fmla="*/ 1226 w 1668"/>
                <a:gd name="T79" fmla="*/ 948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68" h="1600">
                  <a:moveTo>
                    <a:pt x="1654" y="596"/>
                  </a:moveTo>
                  <a:cubicBezTo>
                    <a:pt x="1639" y="555"/>
                    <a:pt x="1603" y="525"/>
                    <a:pt x="1559" y="518"/>
                  </a:cubicBezTo>
                  <a:cubicBezTo>
                    <a:pt x="1129" y="455"/>
                    <a:pt x="1129" y="455"/>
                    <a:pt x="1129" y="455"/>
                  </a:cubicBezTo>
                  <a:cubicBezTo>
                    <a:pt x="942" y="67"/>
                    <a:pt x="942" y="67"/>
                    <a:pt x="942" y="67"/>
                  </a:cubicBezTo>
                  <a:cubicBezTo>
                    <a:pt x="922" y="26"/>
                    <a:pt x="880" y="0"/>
                    <a:pt x="834" y="0"/>
                  </a:cubicBezTo>
                  <a:cubicBezTo>
                    <a:pt x="788" y="0"/>
                    <a:pt x="746" y="26"/>
                    <a:pt x="726" y="67"/>
                  </a:cubicBezTo>
                  <a:cubicBezTo>
                    <a:pt x="539" y="455"/>
                    <a:pt x="539" y="455"/>
                    <a:pt x="539" y="455"/>
                  </a:cubicBezTo>
                  <a:cubicBezTo>
                    <a:pt x="109" y="518"/>
                    <a:pt x="109" y="518"/>
                    <a:pt x="109" y="518"/>
                  </a:cubicBezTo>
                  <a:cubicBezTo>
                    <a:pt x="65" y="525"/>
                    <a:pt x="29" y="555"/>
                    <a:pt x="14" y="596"/>
                  </a:cubicBezTo>
                  <a:cubicBezTo>
                    <a:pt x="0" y="638"/>
                    <a:pt x="11" y="683"/>
                    <a:pt x="42" y="714"/>
                  </a:cubicBezTo>
                  <a:cubicBezTo>
                    <a:pt x="357" y="1029"/>
                    <a:pt x="357" y="1029"/>
                    <a:pt x="357" y="1029"/>
                  </a:cubicBezTo>
                  <a:cubicBezTo>
                    <a:pt x="284" y="1465"/>
                    <a:pt x="284" y="1465"/>
                    <a:pt x="284" y="1465"/>
                  </a:cubicBezTo>
                  <a:cubicBezTo>
                    <a:pt x="277" y="1509"/>
                    <a:pt x="296" y="1553"/>
                    <a:pt x="333" y="1579"/>
                  </a:cubicBezTo>
                  <a:cubicBezTo>
                    <a:pt x="353" y="1593"/>
                    <a:pt x="378" y="1600"/>
                    <a:pt x="402" y="1600"/>
                  </a:cubicBezTo>
                  <a:cubicBezTo>
                    <a:pt x="421" y="1600"/>
                    <a:pt x="441" y="1595"/>
                    <a:pt x="459" y="1586"/>
                  </a:cubicBezTo>
                  <a:cubicBezTo>
                    <a:pt x="834" y="1384"/>
                    <a:pt x="834" y="1384"/>
                    <a:pt x="834" y="1384"/>
                  </a:cubicBezTo>
                  <a:cubicBezTo>
                    <a:pt x="1209" y="1586"/>
                    <a:pt x="1209" y="1586"/>
                    <a:pt x="1209" y="1586"/>
                  </a:cubicBezTo>
                  <a:cubicBezTo>
                    <a:pt x="1227" y="1595"/>
                    <a:pt x="1247" y="1600"/>
                    <a:pt x="1266" y="1600"/>
                  </a:cubicBezTo>
                  <a:cubicBezTo>
                    <a:pt x="1290" y="1600"/>
                    <a:pt x="1315" y="1593"/>
                    <a:pt x="1335" y="1579"/>
                  </a:cubicBezTo>
                  <a:cubicBezTo>
                    <a:pt x="1372" y="1553"/>
                    <a:pt x="1391" y="1509"/>
                    <a:pt x="1384" y="1465"/>
                  </a:cubicBezTo>
                  <a:cubicBezTo>
                    <a:pt x="1311" y="1029"/>
                    <a:pt x="1311" y="1029"/>
                    <a:pt x="1311" y="1029"/>
                  </a:cubicBezTo>
                  <a:cubicBezTo>
                    <a:pt x="1626" y="714"/>
                    <a:pt x="1626" y="714"/>
                    <a:pt x="1626" y="714"/>
                  </a:cubicBezTo>
                  <a:cubicBezTo>
                    <a:pt x="1657" y="683"/>
                    <a:pt x="1668" y="638"/>
                    <a:pt x="1654" y="596"/>
                  </a:cubicBezTo>
                  <a:close/>
                  <a:moveTo>
                    <a:pt x="1226" y="948"/>
                  </a:moveTo>
                  <a:cubicBezTo>
                    <a:pt x="1199" y="974"/>
                    <a:pt x="1187" y="1011"/>
                    <a:pt x="1193" y="1048"/>
                  </a:cubicBezTo>
                  <a:cubicBezTo>
                    <a:pt x="1266" y="1484"/>
                    <a:pt x="1266" y="1484"/>
                    <a:pt x="1266" y="1484"/>
                  </a:cubicBezTo>
                  <a:cubicBezTo>
                    <a:pt x="892" y="1282"/>
                    <a:pt x="892" y="1282"/>
                    <a:pt x="892" y="1282"/>
                  </a:cubicBezTo>
                  <a:cubicBezTo>
                    <a:pt x="874" y="1272"/>
                    <a:pt x="854" y="1268"/>
                    <a:pt x="834" y="1268"/>
                  </a:cubicBezTo>
                  <a:cubicBezTo>
                    <a:pt x="814" y="1268"/>
                    <a:pt x="794" y="1272"/>
                    <a:pt x="776" y="1282"/>
                  </a:cubicBezTo>
                  <a:cubicBezTo>
                    <a:pt x="402" y="1484"/>
                    <a:pt x="402" y="1484"/>
                    <a:pt x="402" y="1484"/>
                  </a:cubicBezTo>
                  <a:cubicBezTo>
                    <a:pt x="475" y="1048"/>
                    <a:pt x="475" y="1048"/>
                    <a:pt x="475" y="1048"/>
                  </a:cubicBezTo>
                  <a:cubicBezTo>
                    <a:pt x="481" y="1011"/>
                    <a:pt x="469" y="974"/>
                    <a:pt x="442" y="948"/>
                  </a:cubicBezTo>
                  <a:cubicBezTo>
                    <a:pt x="127" y="633"/>
                    <a:pt x="127" y="633"/>
                    <a:pt x="127" y="633"/>
                  </a:cubicBezTo>
                  <a:cubicBezTo>
                    <a:pt x="557" y="569"/>
                    <a:pt x="557" y="569"/>
                    <a:pt x="557" y="569"/>
                  </a:cubicBezTo>
                  <a:cubicBezTo>
                    <a:pt x="596" y="564"/>
                    <a:pt x="630" y="539"/>
                    <a:pt x="647" y="504"/>
                  </a:cubicBezTo>
                  <a:cubicBezTo>
                    <a:pt x="834" y="116"/>
                    <a:pt x="834" y="116"/>
                    <a:pt x="834" y="116"/>
                  </a:cubicBezTo>
                  <a:cubicBezTo>
                    <a:pt x="1021" y="504"/>
                    <a:pt x="1021" y="504"/>
                    <a:pt x="1021" y="504"/>
                  </a:cubicBezTo>
                  <a:cubicBezTo>
                    <a:pt x="1038" y="539"/>
                    <a:pt x="1071" y="564"/>
                    <a:pt x="1111" y="569"/>
                  </a:cubicBezTo>
                  <a:cubicBezTo>
                    <a:pt x="1541" y="633"/>
                    <a:pt x="1541" y="633"/>
                    <a:pt x="1541" y="633"/>
                  </a:cubicBezTo>
                  <a:lnTo>
                    <a:pt x="1226" y="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5097481" y="2781848"/>
              <a:ext cx="543739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Title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5933356" y="2779649"/>
              <a:ext cx="543739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Title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6787060" y="2781848"/>
              <a:ext cx="543739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Title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6038" y="2779649"/>
              <a:ext cx="543739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Title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8479794" y="2781848"/>
              <a:ext cx="543739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Title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9342932" y="2779649"/>
              <a:ext cx="543739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Title</a:t>
              </a:r>
            </a:p>
          </p:txBody>
        </p:sp>
      </p:grpSp>
      <p:grpSp>
        <p:nvGrpSpPr>
          <p:cNvPr id="5" name="Group 47"/>
          <p:cNvGrpSpPr/>
          <p:nvPr/>
        </p:nvGrpSpPr>
        <p:grpSpPr>
          <a:xfrm>
            <a:off x="1084986" y="2976998"/>
            <a:ext cx="6974029" cy="642945"/>
            <a:chOff x="1768931" y="3638220"/>
            <a:chExt cx="9298705" cy="857260"/>
          </a:xfrm>
        </p:grpSpPr>
        <p:grpSp>
          <p:nvGrpSpPr>
            <p:cNvPr id="6" name="Group 48"/>
            <p:cNvGrpSpPr/>
            <p:nvPr/>
          </p:nvGrpSpPr>
          <p:grpSpPr>
            <a:xfrm>
              <a:off x="1768931" y="3638220"/>
              <a:ext cx="2213143" cy="857260"/>
              <a:chOff x="1732858" y="5001250"/>
              <a:chExt cx="2213143" cy="857260"/>
            </a:xfrm>
          </p:grpSpPr>
          <p:sp>
            <p:nvSpPr>
              <p:cNvPr id="16" name="TextBox 58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1"/>
                    </a:solidFill>
                  </a:rPr>
                  <a:t>Title</a:t>
                </a:r>
              </a:p>
            </p:txBody>
          </p:sp>
          <p:sp>
            <p:nvSpPr>
              <p:cNvPr id="17" name="TextBox 59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70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This section is displayed as a text-typesetting placeholder </a:t>
                </a:r>
                <a:br>
                  <a:rPr lang="zh-CN" altLang="en-US" sz="1000"/>
                </a:br>
                <a:r>
                  <a:rPr lang="zh-CN" altLang="en-US" sz="1000"/>
                  <a:t>(It is recommended to use theme Fonts)</a:t>
                </a:r>
              </a:p>
            </p:txBody>
          </p:sp>
        </p:grpSp>
        <p:grpSp>
          <p:nvGrpSpPr>
            <p:cNvPr id="7" name="Group 49"/>
            <p:cNvGrpSpPr/>
            <p:nvPr/>
          </p:nvGrpSpPr>
          <p:grpSpPr>
            <a:xfrm>
              <a:off x="4130785" y="3638220"/>
              <a:ext cx="2213143" cy="857260"/>
              <a:chOff x="1732858" y="5001250"/>
              <a:chExt cx="2213143" cy="857260"/>
            </a:xfrm>
          </p:grpSpPr>
          <p:sp>
            <p:nvSpPr>
              <p:cNvPr id="14" name="TextBox 56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2"/>
                    </a:solidFill>
                  </a:rPr>
                  <a:t>Title</a:t>
                </a:r>
              </a:p>
            </p:txBody>
          </p:sp>
          <p:sp>
            <p:nvSpPr>
              <p:cNvPr id="15" name="TextBox 57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70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This section is displayed as a text-typesetting placeholder </a:t>
                </a:r>
                <a:br>
                  <a:rPr lang="zh-CN" altLang="en-US" sz="1000"/>
                </a:br>
                <a:r>
                  <a:rPr lang="zh-CN" altLang="en-US" sz="1000"/>
                  <a:t>(It is recommended to use theme Fonts)</a:t>
                </a:r>
              </a:p>
            </p:txBody>
          </p:sp>
        </p:grpSp>
        <p:grpSp>
          <p:nvGrpSpPr>
            <p:cNvPr id="8" name="Group 50"/>
            <p:cNvGrpSpPr/>
            <p:nvPr/>
          </p:nvGrpSpPr>
          <p:grpSpPr>
            <a:xfrm>
              <a:off x="6492639" y="3638220"/>
              <a:ext cx="2213143" cy="857260"/>
              <a:chOff x="1732858" y="5001250"/>
              <a:chExt cx="2213143" cy="857260"/>
            </a:xfrm>
          </p:grpSpPr>
          <p:sp>
            <p:nvSpPr>
              <p:cNvPr id="12" name="TextBox 54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3"/>
                    </a:solidFill>
                  </a:rPr>
                  <a:t>Title</a:t>
                </a:r>
              </a:p>
            </p:txBody>
          </p:sp>
          <p:sp>
            <p:nvSpPr>
              <p:cNvPr id="13" name="TextBox 55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70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This section is displayed as a text-typesetting placeholder </a:t>
                </a:r>
                <a:br>
                  <a:rPr lang="zh-CN" altLang="en-US" sz="1000"/>
                </a:br>
                <a:r>
                  <a:rPr lang="zh-CN" altLang="en-US" sz="1000"/>
                  <a:t>(It is recommended to use theme Fonts)</a:t>
                </a:r>
              </a:p>
            </p:txBody>
          </p:sp>
        </p:grpSp>
        <p:grpSp>
          <p:nvGrpSpPr>
            <p:cNvPr id="9" name="Group 51"/>
            <p:cNvGrpSpPr/>
            <p:nvPr/>
          </p:nvGrpSpPr>
          <p:grpSpPr>
            <a:xfrm>
              <a:off x="8854493" y="3638220"/>
              <a:ext cx="2213143" cy="857260"/>
              <a:chOff x="1732858" y="5001250"/>
              <a:chExt cx="2213143" cy="857260"/>
            </a:xfrm>
          </p:grpSpPr>
          <p:sp>
            <p:nvSpPr>
              <p:cNvPr id="10" name="TextBox 52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4"/>
                    </a:solidFill>
                  </a:rPr>
                  <a:t>Title</a:t>
                </a:r>
              </a:p>
            </p:txBody>
          </p:sp>
          <p:sp>
            <p:nvSpPr>
              <p:cNvPr id="11" name="TextBox 53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70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This section is displayed as a text-typesetting placeholder </a:t>
                </a:r>
                <a:br>
                  <a:rPr lang="zh-CN" altLang="en-US" sz="1000"/>
                </a:br>
                <a:r>
                  <a:rPr lang="zh-CN" altLang="en-US" sz="1000"/>
                  <a:t>(It is recommended to use theme Fonts)</a:t>
                </a:r>
              </a:p>
            </p:txBody>
          </p:sp>
        </p:grpSp>
      </p:grpSp>
      <p:sp>
        <p:nvSpPr>
          <p:cNvPr id="53" name="Title 1"/>
          <p:cNvSpPr txBox="1"/>
          <p:nvPr/>
        </p:nvSpPr>
        <p:spPr>
          <a:xfrm>
            <a:off x="611559" y="175643"/>
            <a:ext cx="3017627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Enter Title content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:a14="http://schemas.microsoft.com/office/drawing/2010/main"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da78c0c-94bf-4188-a5be-bc25ffb19aa2"/>
          <p:cNvGrpSpPr>
            <a:grpSpLocks noChangeAspect="1"/>
          </p:cNvGrpSpPr>
          <p:nvPr/>
        </p:nvGrpSpPr>
        <p:grpSpPr>
          <a:xfrm>
            <a:off x="845727" y="1088169"/>
            <a:ext cx="7452546" cy="2967163"/>
            <a:chOff x="1127636" y="1450892"/>
            <a:chExt cx="9936728" cy="3956217"/>
          </a:xfrm>
        </p:grpSpPr>
        <p:sp>
          <p:nvSpPr>
            <p:cNvPr id="4" name="Freeform: Shape 1"/>
            <p:cNvSpPr/>
            <p:nvPr/>
          </p:nvSpPr>
          <p:spPr bwMode="auto">
            <a:xfrm>
              <a:off x="3768733" y="4405368"/>
              <a:ext cx="1234992" cy="348665"/>
            </a:xfrm>
            <a:custGeom>
              <a:avLst/>
              <a:gdLst>
                <a:gd name="T0" fmla="*/ 36 w 641"/>
                <a:gd name="T1" fmla="*/ 0 h 181"/>
                <a:gd name="T2" fmla="*/ 28 w 641"/>
                <a:gd name="T3" fmla="*/ 0 h 181"/>
                <a:gd name="T4" fmla="*/ 28 w 641"/>
                <a:gd name="T5" fmla="*/ 109 h 181"/>
                <a:gd name="T6" fmla="*/ 0 w 641"/>
                <a:gd name="T7" fmla="*/ 144 h 181"/>
                <a:gd name="T8" fmla="*/ 36 w 641"/>
                <a:gd name="T9" fmla="*/ 181 h 181"/>
                <a:gd name="T10" fmla="*/ 73 w 641"/>
                <a:gd name="T11" fmla="*/ 144 h 181"/>
                <a:gd name="T12" fmla="*/ 44 w 641"/>
                <a:gd name="T13" fmla="*/ 108 h 181"/>
                <a:gd name="T14" fmla="*/ 44 w 641"/>
                <a:gd name="T15" fmla="*/ 16 h 181"/>
                <a:gd name="T16" fmla="*/ 641 w 641"/>
                <a:gd name="T17" fmla="*/ 16 h 181"/>
                <a:gd name="T18" fmla="*/ 641 w 641"/>
                <a:gd name="T19" fmla="*/ 0 h 181"/>
                <a:gd name="T20" fmla="*/ 44 w 641"/>
                <a:gd name="T21" fmla="*/ 0 h 181"/>
                <a:gd name="T22" fmla="*/ 36 w 641"/>
                <a:gd name="T2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1" h="181">
                  <a:moveTo>
                    <a:pt x="3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12" y="113"/>
                    <a:pt x="0" y="127"/>
                    <a:pt x="0" y="144"/>
                  </a:cubicBezTo>
                  <a:cubicBezTo>
                    <a:pt x="0" y="164"/>
                    <a:pt x="16" y="181"/>
                    <a:pt x="36" y="181"/>
                  </a:cubicBezTo>
                  <a:cubicBezTo>
                    <a:pt x="57" y="181"/>
                    <a:pt x="73" y="164"/>
                    <a:pt x="73" y="144"/>
                  </a:cubicBezTo>
                  <a:cubicBezTo>
                    <a:pt x="73" y="126"/>
                    <a:pt x="60" y="112"/>
                    <a:pt x="44" y="108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641" y="16"/>
                    <a:pt x="641" y="16"/>
                    <a:pt x="641" y="16"/>
                  </a:cubicBezTo>
                  <a:cubicBezTo>
                    <a:pt x="641" y="0"/>
                    <a:pt x="641" y="0"/>
                    <a:pt x="641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Freeform: Shape 2"/>
            <p:cNvSpPr/>
            <p:nvPr/>
          </p:nvSpPr>
          <p:spPr bwMode="auto">
            <a:xfrm>
              <a:off x="3768733" y="2268885"/>
              <a:ext cx="1234992" cy="329114"/>
            </a:xfrm>
            <a:custGeom>
              <a:avLst/>
              <a:gdLst>
                <a:gd name="T0" fmla="*/ 44 w 641"/>
                <a:gd name="T1" fmla="*/ 72 h 171"/>
                <a:gd name="T2" fmla="*/ 73 w 641"/>
                <a:gd name="T3" fmla="*/ 36 h 171"/>
                <a:gd name="T4" fmla="*/ 36 w 641"/>
                <a:gd name="T5" fmla="*/ 0 h 171"/>
                <a:gd name="T6" fmla="*/ 0 w 641"/>
                <a:gd name="T7" fmla="*/ 36 h 171"/>
                <a:gd name="T8" fmla="*/ 28 w 641"/>
                <a:gd name="T9" fmla="*/ 71 h 171"/>
                <a:gd name="T10" fmla="*/ 28 w 641"/>
                <a:gd name="T11" fmla="*/ 171 h 171"/>
                <a:gd name="T12" fmla="*/ 36 w 641"/>
                <a:gd name="T13" fmla="*/ 171 h 171"/>
                <a:gd name="T14" fmla="*/ 44 w 641"/>
                <a:gd name="T15" fmla="*/ 171 h 171"/>
                <a:gd name="T16" fmla="*/ 641 w 641"/>
                <a:gd name="T17" fmla="*/ 171 h 171"/>
                <a:gd name="T18" fmla="*/ 641 w 641"/>
                <a:gd name="T19" fmla="*/ 155 h 171"/>
                <a:gd name="T20" fmla="*/ 44 w 641"/>
                <a:gd name="T21" fmla="*/ 155 h 171"/>
                <a:gd name="T22" fmla="*/ 44 w 641"/>
                <a:gd name="T23" fmla="*/ 7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1" h="171">
                  <a:moveTo>
                    <a:pt x="44" y="72"/>
                  </a:moveTo>
                  <a:cubicBezTo>
                    <a:pt x="60" y="69"/>
                    <a:pt x="73" y="54"/>
                    <a:pt x="73" y="36"/>
                  </a:cubicBezTo>
                  <a:cubicBezTo>
                    <a:pt x="73" y="16"/>
                    <a:pt x="57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3"/>
                    <a:pt x="12" y="67"/>
                    <a:pt x="28" y="71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641" y="171"/>
                    <a:pt x="641" y="171"/>
                    <a:pt x="641" y="171"/>
                  </a:cubicBezTo>
                  <a:cubicBezTo>
                    <a:pt x="641" y="155"/>
                    <a:pt x="641" y="155"/>
                    <a:pt x="641" y="155"/>
                  </a:cubicBezTo>
                  <a:cubicBezTo>
                    <a:pt x="44" y="155"/>
                    <a:pt x="44" y="155"/>
                    <a:pt x="44" y="155"/>
                  </a:cubicBezTo>
                  <a:lnTo>
                    <a:pt x="44" y="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3"/>
            <p:cNvSpPr/>
            <p:nvPr/>
          </p:nvSpPr>
          <p:spPr bwMode="auto">
            <a:xfrm>
              <a:off x="7103863" y="2250963"/>
              <a:ext cx="1236621" cy="347036"/>
            </a:xfrm>
            <a:custGeom>
              <a:avLst/>
              <a:gdLst>
                <a:gd name="T0" fmla="*/ 606 w 642"/>
                <a:gd name="T1" fmla="*/ 180 h 180"/>
                <a:gd name="T2" fmla="*/ 614 w 642"/>
                <a:gd name="T3" fmla="*/ 180 h 180"/>
                <a:gd name="T4" fmla="*/ 614 w 642"/>
                <a:gd name="T5" fmla="*/ 71 h 180"/>
                <a:gd name="T6" fmla="*/ 642 w 642"/>
                <a:gd name="T7" fmla="*/ 36 h 180"/>
                <a:gd name="T8" fmla="*/ 606 w 642"/>
                <a:gd name="T9" fmla="*/ 0 h 180"/>
                <a:gd name="T10" fmla="*/ 569 w 642"/>
                <a:gd name="T11" fmla="*/ 36 h 180"/>
                <a:gd name="T12" fmla="*/ 598 w 642"/>
                <a:gd name="T13" fmla="*/ 71 h 180"/>
                <a:gd name="T14" fmla="*/ 598 w 642"/>
                <a:gd name="T15" fmla="*/ 164 h 180"/>
                <a:gd name="T16" fmla="*/ 0 w 642"/>
                <a:gd name="T17" fmla="*/ 164 h 180"/>
                <a:gd name="T18" fmla="*/ 0 w 642"/>
                <a:gd name="T19" fmla="*/ 180 h 180"/>
                <a:gd name="T20" fmla="*/ 598 w 642"/>
                <a:gd name="T21" fmla="*/ 180 h 180"/>
                <a:gd name="T22" fmla="*/ 606 w 642"/>
                <a:gd name="T2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2" h="180">
                  <a:moveTo>
                    <a:pt x="606" y="180"/>
                  </a:moveTo>
                  <a:cubicBezTo>
                    <a:pt x="614" y="180"/>
                    <a:pt x="614" y="180"/>
                    <a:pt x="614" y="180"/>
                  </a:cubicBezTo>
                  <a:cubicBezTo>
                    <a:pt x="614" y="71"/>
                    <a:pt x="614" y="71"/>
                    <a:pt x="614" y="71"/>
                  </a:cubicBezTo>
                  <a:cubicBezTo>
                    <a:pt x="630" y="68"/>
                    <a:pt x="642" y="53"/>
                    <a:pt x="642" y="36"/>
                  </a:cubicBezTo>
                  <a:cubicBezTo>
                    <a:pt x="642" y="16"/>
                    <a:pt x="626" y="0"/>
                    <a:pt x="606" y="0"/>
                  </a:cubicBezTo>
                  <a:cubicBezTo>
                    <a:pt x="585" y="0"/>
                    <a:pt x="569" y="16"/>
                    <a:pt x="569" y="36"/>
                  </a:cubicBezTo>
                  <a:cubicBezTo>
                    <a:pt x="569" y="53"/>
                    <a:pt x="581" y="68"/>
                    <a:pt x="598" y="71"/>
                  </a:cubicBezTo>
                  <a:cubicBezTo>
                    <a:pt x="598" y="164"/>
                    <a:pt x="598" y="164"/>
                    <a:pt x="598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598" y="180"/>
                    <a:pt x="598" y="180"/>
                    <a:pt x="598" y="180"/>
                  </a:cubicBezTo>
                  <a:lnTo>
                    <a:pt x="606" y="1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Freeform: Shape 4"/>
            <p:cNvSpPr/>
            <p:nvPr/>
          </p:nvSpPr>
          <p:spPr bwMode="auto">
            <a:xfrm>
              <a:off x="7103863" y="4405368"/>
              <a:ext cx="1236621" cy="348665"/>
            </a:xfrm>
            <a:custGeom>
              <a:avLst/>
              <a:gdLst>
                <a:gd name="T0" fmla="*/ 614 w 642"/>
                <a:gd name="T1" fmla="*/ 109 h 181"/>
                <a:gd name="T2" fmla="*/ 614 w 642"/>
                <a:gd name="T3" fmla="*/ 0 h 181"/>
                <a:gd name="T4" fmla="*/ 606 w 642"/>
                <a:gd name="T5" fmla="*/ 0 h 181"/>
                <a:gd name="T6" fmla="*/ 598 w 642"/>
                <a:gd name="T7" fmla="*/ 0 h 181"/>
                <a:gd name="T8" fmla="*/ 0 w 642"/>
                <a:gd name="T9" fmla="*/ 0 h 181"/>
                <a:gd name="T10" fmla="*/ 0 w 642"/>
                <a:gd name="T11" fmla="*/ 16 h 181"/>
                <a:gd name="T12" fmla="*/ 598 w 642"/>
                <a:gd name="T13" fmla="*/ 16 h 181"/>
                <a:gd name="T14" fmla="*/ 598 w 642"/>
                <a:gd name="T15" fmla="*/ 109 h 181"/>
                <a:gd name="T16" fmla="*/ 569 w 642"/>
                <a:gd name="T17" fmla="*/ 144 h 181"/>
                <a:gd name="T18" fmla="*/ 606 w 642"/>
                <a:gd name="T19" fmla="*/ 181 h 181"/>
                <a:gd name="T20" fmla="*/ 642 w 642"/>
                <a:gd name="T21" fmla="*/ 144 h 181"/>
                <a:gd name="T22" fmla="*/ 614 w 642"/>
                <a:gd name="T23" fmla="*/ 10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2" h="181">
                  <a:moveTo>
                    <a:pt x="614" y="109"/>
                  </a:moveTo>
                  <a:cubicBezTo>
                    <a:pt x="614" y="0"/>
                    <a:pt x="614" y="0"/>
                    <a:pt x="614" y="0"/>
                  </a:cubicBezTo>
                  <a:cubicBezTo>
                    <a:pt x="606" y="0"/>
                    <a:pt x="606" y="0"/>
                    <a:pt x="606" y="0"/>
                  </a:cubicBezTo>
                  <a:cubicBezTo>
                    <a:pt x="598" y="0"/>
                    <a:pt x="598" y="0"/>
                    <a:pt x="59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09"/>
                    <a:pt x="598" y="109"/>
                    <a:pt x="598" y="109"/>
                  </a:cubicBezTo>
                  <a:cubicBezTo>
                    <a:pt x="581" y="112"/>
                    <a:pt x="569" y="127"/>
                    <a:pt x="569" y="144"/>
                  </a:cubicBezTo>
                  <a:cubicBezTo>
                    <a:pt x="569" y="164"/>
                    <a:pt x="585" y="181"/>
                    <a:pt x="606" y="181"/>
                  </a:cubicBezTo>
                  <a:cubicBezTo>
                    <a:pt x="626" y="181"/>
                    <a:pt x="642" y="164"/>
                    <a:pt x="642" y="144"/>
                  </a:cubicBezTo>
                  <a:cubicBezTo>
                    <a:pt x="642" y="127"/>
                    <a:pt x="630" y="112"/>
                    <a:pt x="614" y="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" name="Group 5"/>
            <p:cNvGrpSpPr/>
            <p:nvPr/>
          </p:nvGrpSpPr>
          <p:grpSpPr>
            <a:xfrm>
              <a:off x="4729431" y="1597720"/>
              <a:ext cx="2646876" cy="3650700"/>
              <a:chOff x="5002247" y="2428498"/>
              <a:chExt cx="2187503" cy="3017107"/>
            </a:xfrm>
          </p:grpSpPr>
          <p:sp>
            <p:nvSpPr>
              <p:cNvPr id="34" name="Freeform: Shape 6"/>
              <p:cNvSpPr/>
              <p:nvPr/>
            </p:nvSpPr>
            <p:spPr bwMode="auto">
              <a:xfrm>
                <a:off x="5858227" y="4819147"/>
                <a:ext cx="477378" cy="602833"/>
              </a:xfrm>
              <a:custGeom>
                <a:avLst/>
                <a:gdLst>
                  <a:gd name="T0" fmla="*/ 148 w 248"/>
                  <a:gd name="T1" fmla="*/ 313 h 313"/>
                  <a:gd name="T2" fmla="*/ 100 w 248"/>
                  <a:gd name="T3" fmla="*/ 313 h 313"/>
                  <a:gd name="T4" fmla="*/ 0 w 248"/>
                  <a:gd name="T5" fmla="*/ 213 h 313"/>
                  <a:gd name="T6" fmla="*/ 0 w 248"/>
                  <a:gd name="T7" fmla="*/ 100 h 313"/>
                  <a:gd name="T8" fmla="*/ 100 w 248"/>
                  <a:gd name="T9" fmla="*/ 0 h 313"/>
                  <a:gd name="T10" fmla="*/ 148 w 248"/>
                  <a:gd name="T11" fmla="*/ 0 h 313"/>
                  <a:gd name="T12" fmla="*/ 248 w 248"/>
                  <a:gd name="T13" fmla="*/ 100 h 313"/>
                  <a:gd name="T14" fmla="*/ 248 w 248"/>
                  <a:gd name="T15" fmla="*/ 213 h 313"/>
                  <a:gd name="T16" fmla="*/ 148 w 248"/>
                  <a:gd name="T17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313">
                    <a:moveTo>
                      <a:pt x="148" y="313"/>
                    </a:moveTo>
                    <a:cubicBezTo>
                      <a:pt x="100" y="313"/>
                      <a:pt x="100" y="313"/>
                      <a:pt x="100" y="313"/>
                    </a:cubicBezTo>
                    <a:cubicBezTo>
                      <a:pt x="45" y="313"/>
                      <a:pt x="0" y="268"/>
                      <a:pt x="0" y="213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45"/>
                      <a:pt x="45" y="0"/>
                      <a:pt x="100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203" y="0"/>
                      <a:pt x="248" y="45"/>
                      <a:pt x="248" y="100"/>
                    </a:cubicBezTo>
                    <a:cubicBezTo>
                      <a:pt x="248" y="213"/>
                      <a:pt x="248" y="213"/>
                      <a:pt x="248" y="213"/>
                    </a:cubicBezTo>
                    <a:cubicBezTo>
                      <a:pt x="248" y="268"/>
                      <a:pt x="203" y="313"/>
                      <a:pt x="148" y="313"/>
                    </a:cubicBez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7"/>
              <p:cNvSpPr/>
              <p:nvPr/>
            </p:nvSpPr>
            <p:spPr bwMode="auto">
              <a:xfrm>
                <a:off x="5792241" y="4811815"/>
                <a:ext cx="609350" cy="144191"/>
              </a:xfrm>
              <a:custGeom>
                <a:avLst/>
                <a:gdLst>
                  <a:gd name="T0" fmla="*/ 284 w 316"/>
                  <a:gd name="T1" fmla="*/ 75 h 75"/>
                  <a:gd name="T2" fmla="*/ 32 w 316"/>
                  <a:gd name="T3" fmla="*/ 75 h 75"/>
                  <a:gd name="T4" fmla="*/ 0 w 316"/>
                  <a:gd name="T5" fmla="*/ 43 h 75"/>
                  <a:gd name="T6" fmla="*/ 0 w 316"/>
                  <a:gd name="T7" fmla="*/ 32 h 75"/>
                  <a:gd name="T8" fmla="*/ 32 w 316"/>
                  <a:gd name="T9" fmla="*/ 0 h 75"/>
                  <a:gd name="T10" fmla="*/ 284 w 316"/>
                  <a:gd name="T11" fmla="*/ 0 h 75"/>
                  <a:gd name="T12" fmla="*/ 316 w 316"/>
                  <a:gd name="T13" fmla="*/ 32 h 75"/>
                  <a:gd name="T14" fmla="*/ 316 w 316"/>
                  <a:gd name="T15" fmla="*/ 43 h 75"/>
                  <a:gd name="T16" fmla="*/ 284 w 316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75">
                    <a:moveTo>
                      <a:pt x="284" y="75"/>
                    </a:moveTo>
                    <a:cubicBezTo>
                      <a:pt x="32" y="75"/>
                      <a:pt x="32" y="75"/>
                      <a:pt x="32" y="75"/>
                    </a:cubicBezTo>
                    <a:cubicBezTo>
                      <a:pt x="15" y="75"/>
                      <a:pt x="0" y="61"/>
                      <a:pt x="0" y="4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5" y="0"/>
                      <a:pt x="32" y="0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301" y="0"/>
                      <a:pt x="316" y="15"/>
                      <a:pt x="316" y="32"/>
                    </a:cubicBezTo>
                    <a:cubicBezTo>
                      <a:pt x="316" y="43"/>
                      <a:pt x="316" y="43"/>
                      <a:pt x="316" y="43"/>
                    </a:cubicBezTo>
                    <a:cubicBezTo>
                      <a:pt x="316" y="61"/>
                      <a:pt x="301" y="75"/>
                      <a:pt x="284" y="75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: Shape 8"/>
              <p:cNvSpPr/>
              <p:nvPr/>
            </p:nvSpPr>
            <p:spPr bwMode="auto">
              <a:xfrm>
                <a:off x="5792241" y="5009773"/>
                <a:ext cx="609350" cy="145006"/>
              </a:xfrm>
              <a:custGeom>
                <a:avLst/>
                <a:gdLst>
                  <a:gd name="T0" fmla="*/ 284 w 316"/>
                  <a:gd name="T1" fmla="*/ 75 h 75"/>
                  <a:gd name="T2" fmla="*/ 32 w 316"/>
                  <a:gd name="T3" fmla="*/ 75 h 75"/>
                  <a:gd name="T4" fmla="*/ 0 w 316"/>
                  <a:gd name="T5" fmla="*/ 43 h 75"/>
                  <a:gd name="T6" fmla="*/ 0 w 316"/>
                  <a:gd name="T7" fmla="*/ 32 h 75"/>
                  <a:gd name="T8" fmla="*/ 32 w 316"/>
                  <a:gd name="T9" fmla="*/ 0 h 75"/>
                  <a:gd name="T10" fmla="*/ 284 w 316"/>
                  <a:gd name="T11" fmla="*/ 0 h 75"/>
                  <a:gd name="T12" fmla="*/ 316 w 316"/>
                  <a:gd name="T13" fmla="*/ 32 h 75"/>
                  <a:gd name="T14" fmla="*/ 316 w 316"/>
                  <a:gd name="T15" fmla="*/ 43 h 75"/>
                  <a:gd name="T16" fmla="*/ 284 w 316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75">
                    <a:moveTo>
                      <a:pt x="284" y="75"/>
                    </a:moveTo>
                    <a:cubicBezTo>
                      <a:pt x="32" y="75"/>
                      <a:pt x="32" y="75"/>
                      <a:pt x="32" y="75"/>
                    </a:cubicBezTo>
                    <a:cubicBezTo>
                      <a:pt x="15" y="75"/>
                      <a:pt x="0" y="61"/>
                      <a:pt x="0" y="4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5" y="0"/>
                      <a:pt x="32" y="0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301" y="0"/>
                      <a:pt x="316" y="15"/>
                      <a:pt x="316" y="32"/>
                    </a:cubicBezTo>
                    <a:cubicBezTo>
                      <a:pt x="316" y="43"/>
                      <a:pt x="316" y="43"/>
                      <a:pt x="316" y="43"/>
                    </a:cubicBezTo>
                    <a:cubicBezTo>
                      <a:pt x="316" y="61"/>
                      <a:pt x="301" y="75"/>
                      <a:pt x="284" y="75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Freeform: Shape 9"/>
              <p:cNvSpPr/>
              <p:nvPr/>
            </p:nvSpPr>
            <p:spPr bwMode="auto">
              <a:xfrm>
                <a:off x="5792241" y="5202842"/>
                <a:ext cx="609350" cy="144191"/>
              </a:xfrm>
              <a:custGeom>
                <a:avLst/>
                <a:gdLst>
                  <a:gd name="T0" fmla="*/ 284 w 316"/>
                  <a:gd name="T1" fmla="*/ 75 h 75"/>
                  <a:gd name="T2" fmla="*/ 32 w 316"/>
                  <a:gd name="T3" fmla="*/ 75 h 75"/>
                  <a:gd name="T4" fmla="*/ 0 w 316"/>
                  <a:gd name="T5" fmla="*/ 43 h 75"/>
                  <a:gd name="T6" fmla="*/ 0 w 316"/>
                  <a:gd name="T7" fmla="*/ 32 h 75"/>
                  <a:gd name="T8" fmla="*/ 32 w 316"/>
                  <a:gd name="T9" fmla="*/ 0 h 75"/>
                  <a:gd name="T10" fmla="*/ 284 w 316"/>
                  <a:gd name="T11" fmla="*/ 0 h 75"/>
                  <a:gd name="T12" fmla="*/ 316 w 316"/>
                  <a:gd name="T13" fmla="*/ 32 h 75"/>
                  <a:gd name="T14" fmla="*/ 316 w 316"/>
                  <a:gd name="T15" fmla="*/ 43 h 75"/>
                  <a:gd name="T16" fmla="*/ 284 w 316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75">
                    <a:moveTo>
                      <a:pt x="284" y="75"/>
                    </a:moveTo>
                    <a:cubicBezTo>
                      <a:pt x="32" y="75"/>
                      <a:pt x="32" y="75"/>
                      <a:pt x="32" y="75"/>
                    </a:cubicBezTo>
                    <a:cubicBezTo>
                      <a:pt x="15" y="75"/>
                      <a:pt x="0" y="60"/>
                      <a:pt x="0" y="4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5" y="0"/>
                      <a:pt x="32" y="0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301" y="0"/>
                      <a:pt x="316" y="15"/>
                      <a:pt x="316" y="32"/>
                    </a:cubicBezTo>
                    <a:cubicBezTo>
                      <a:pt x="316" y="43"/>
                      <a:pt x="316" y="43"/>
                      <a:pt x="316" y="43"/>
                    </a:cubicBezTo>
                    <a:cubicBezTo>
                      <a:pt x="316" y="60"/>
                      <a:pt x="301" y="75"/>
                      <a:pt x="284" y="75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Freeform: Shape 10"/>
              <p:cNvSpPr/>
              <p:nvPr/>
            </p:nvSpPr>
            <p:spPr bwMode="auto">
              <a:xfrm>
                <a:off x="6040706" y="5421980"/>
                <a:ext cx="112420" cy="23625"/>
              </a:xfrm>
              <a:custGeom>
                <a:avLst/>
                <a:gdLst>
                  <a:gd name="T0" fmla="*/ 0 w 58"/>
                  <a:gd name="T1" fmla="*/ 0 h 12"/>
                  <a:gd name="T2" fmla="*/ 29 w 58"/>
                  <a:gd name="T3" fmla="*/ 12 h 12"/>
                  <a:gd name="T4" fmla="*/ 58 w 58"/>
                  <a:gd name="T5" fmla="*/ 0 h 12"/>
                  <a:gd name="T6" fmla="*/ 0 w 5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2">
                    <a:moveTo>
                      <a:pt x="0" y="0"/>
                    </a:moveTo>
                    <a:cubicBezTo>
                      <a:pt x="4" y="7"/>
                      <a:pt x="15" y="12"/>
                      <a:pt x="29" y="12"/>
                    </a:cubicBezTo>
                    <a:cubicBezTo>
                      <a:pt x="43" y="12"/>
                      <a:pt x="54" y="7"/>
                      <a:pt x="5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5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Freeform: Shape 11"/>
              <p:cNvSpPr/>
              <p:nvPr/>
            </p:nvSpPr>
            <p:spPr bwMode="auto">
              <a:xfrm>
                <a:off x="5347448" y="2846407"/>
                <a:ext cx="1498935" cy="714438"/>
              </a:xfrm>
              <a:custGeom>
                <a:avLst/>
                <a:gdLst>
                  <a:gd name="T0" fmla="*/ 778 w 778"/>
                  <a:gd name="T1" fmla="*/ 371 h 371"/>
                  <a:gd name="T2" fmla="*/ 389 w 778"/>
                  <a:gd name="T3" fmla="*/ 0 h 371"/>
                  <a:gd name="T4" fmla="*/ 0 w 778"/>
                  <a:gd name="T5" fmla="*/ 371 h 371"/>
                  <a:gd name="T6" fmla="*/ 778 w 778"/>
                  <a:gd name="T7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8" h="371">
                    <a:moveTo>
                      <a:pt x="778" y="371"/>
                    </a:moveTo>
                    <a:cubicBezTo>
                      <a:pt x="769" y="164"/>
                      <a:pt x="598" y="0"/>
                      <a:pt x="389" y="0"/>
                    </a:cubicBezTo>
                    <a:cubicBezTo>
                      <a:pt x="180" y="0"/>
                      <a:pt x="9" y="164"/>
                      <a:pt x="0" y="371"/>
                    </a:cubicBezTo>
                    <a:lnTo>
                      <a:pt x="778" y="371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: Shape 12"/>
              <p:cNvSpPr/>
              <p:nvPr/>
            </p:nvSpPr>
            <p:spPr bwMode="auto">
              <a:xfrm>
                <a:off x="5727070" y="4455004"/>
                <a:ext cx="739692" cy="356812"/>
              </a:xfrm>
              <a:custGeom>
                <a:avLst/>
                <a:gdLst>
                  <a:gd name="T0" fmla="*/ 0 w 384"/>
                  <a:gd name="T1" fmla="*/ 0 h 185"/>
                  <a:gd name="T2" fmla="*/ 81 w 384"/>
                  <a:gd name="T3" fmla="*/ 185 h 185"/>
                  <a:gd name="T4" fmla="*/ 173 w 384"/>
                  <a:gd name="T5" fmla="*/ 185 h 185"/>
                  <a:gd name="T6" fmla="*/ 192 w 384"/>
                  <a:gd name="T7" fmla="*/ 185 h 185"/>
                  <a:gd name="T8" fmla="*/ 211 w 384"/>
                  <a:gd name="T9" fmla="*/ 185 h 185"/>
                  <a:gd name="T10" fmla="*/ 303 w 384"/>
                  <a:gd name="T11" fmla="*/ 185 h 185"/>
                  <a:gd name="T12" fmla="*/ 384 w 384"/>
                  <a:gd name="T13" fmla="*/ 0 h 185"/>
                  <a:gd name="T14" fmla="*/ 0 w 384"/>
                  <a:gd name="T1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4" h="185">
                    <a:moveTo>
                      <a:pt x="0" y="0"/>
                    </a:moveTo>
                    <a:cubicBezTo>
                      <a:pt x="40" y="63"/>
                      <a:pt x="77" y="135"/>
                      <a:pt x="81" y="185"/>
                    </a:cubicBezTo>
                    <a:cubicBezTo>
                      <a:pt x="173" y="185"/>
                      <a:pt x="173" y="185"/>
                      <a:pt x="173" y="185"/>
                    </a:cubicBezTo>
                    <a:cubicBezTo>
                      <a:pt x="192" y="185"/>
                      <a:pt x="192" y="185"/>
                      <a:pt x="192" y="185"/>
                    </a:cubicBezTo>
                    <a:cubicBezTo>
                      <a:pt x="211" y="185"/>
                      <a:pt x="211" y="185"/>
                      <a:pt x="211" y="185"/>
                    </a:cubicBezTo>
                    <a:cubicBezTo>
                      <a:pt x="303" y="185"/>
                      <a:pt x="303" y="185"/>
                      <a:pt x="303" y="185"/>
                    </a:cubicBezTo>
                    <a:cubicBezTo>
                      <a:pt x="307" y="135"/>
                      <a:pt x="344" y="63"/>
                      <a:pt x="38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: Shape 13"/>
              <p:cNvSpPr/>
              <p:nvPr/>
            </p:nvSpPr>
            <p:spPr bwMode="auto">
              <a:xfrm>
                <a:off x="5875334" y="2428498"/>
                <a:ext cx="98571" cy="334816"/>
              </a:xfrm>
              <a:custGeom>
                <a:avLst/>
                <a:gdLst>
                  <a:gd name="T0" fmla="*/ 41 w 51"/>
                  <a:gd name="T1" fmla="*/ 173 h 174"/>
                  <a:gd name="T2" fmla="*/ 41 w 51"/>
                  <a:gd name="T3" fmla="*/ 173 h 174"/>
                  <a:gd name="T4" fmla="*/ 28 w 51"/>
                  <a:gd name="T5" fmla="*/ 164 h 174"/>
                  <a:gd name="T6" fmla="*/ 1 w 51"/>
                  <a:gd name="T7" fmla="*/ 14 h 174"/>
                  <a:gd name="T8" fmla="*/ 11 w 51"/>
                  <a:gd name="T9" fmla="*/ 1 h 174"/>
                  <a:gd name="T10" fmla="*/ 11 w 51"/>
                  <a:gd name="T11" fmla="*/ 1 h 174"/>
                  <a:gd name="T12" fmla="*/ 24 w 51"/>
                  <a:gd name="T13" fmla="*/ 10 h 174"/>
                  <a:gd name="T14" fmla="*/ 50 w 51"/>
                  <a:gd name="T15" fmla="*/ 160 h 174"/>
                  <a:gd name="T16" fmla="*/ 41 w 51"/>
                  <a:gd name="T17" fmla="*/ 17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74">
                    <a:moveTo>
                      <a:pt x="41" y="173"/>
                    </a:moveTo>
                    <a:cubicBezTo>
                      <a:pt x="41" y="173"/>
                      <a:pt x="41" y="173"/>
                      <a:pt x="41" y="173"/>
                    </a:cubicBezTo>
                    <a:cubicBezTo>
                      <a:pt x="35" y="174"/>
                      <a:pt x="29" y="170"/>
                      <a:pt x="28" y="16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7" y="0"/>
                      <a:pt x="23" y="4"/>
                      <a:pt x="24" y="10"/>
                    </a:cubicBezTo>
                    <a:cubicBezTo>
                      <a:pt x="50" y="160"/>
                      <a:pt x="50" y="160"/>
                      <a:pt x="50" y="160"/>
                    </a:cubicBezTo>
                    <a:cubicBezTo>
                      <a:pt x="51" y="166"/>
                      <a:pt x="47" y="172"/>
                      <a:pt x="41" y="1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14"/>
              <p:cNvSpPr/>
              <p:nvPr/>
            </p:nvSpPr>
            <p:spPr bwMode="auto">
              <a:xfrm>
                <a:off x="5503859" y="2561284"/>
                <a:ext cx="196328" cy="303860"/>
              </a:xfrm>
              <a:custGeom>
                <a:avLst/>
                <a:gdLst>
                  <a:gd name="T0" fmla="*/ 95 w 102"/>
                  <a:gd name="T1" fmla="*/ 154 h 158"/>
                  <a:gd name="T2" fmla="*/ 95 w 102"/>
                  <a:gd name="T3" fmla="*/ 154 h 158"/>
                  <a:gd name="T4" fmla="*/ 79 w 102"/>
                  <a:gd name="T5" fmla="*/ 150 h 158"/>
                  <a:gd name="T6" fmla="*/ 3 w 102"/>
                  <a:gd name="T7" fmla="*/ 19 h 158"/>
                  <a:gd name="T8" fmla="*/ 8 w 102"/>
                  <a:gd name="T9" fmla="*/ 3 h 158"/>
                  <a:gd name="T10" fmla="*/ 8 w 102"/>
                  <a:gd name="T11" fmla="*/ 3 h 158"/>
                  <a:gd name="T12" fmla="*/ 23 w 102"/>
                  <a:gd name="T13" fmla="*/ 8 h 158"/>
                  <a:gd name="T14" fmla="*/ 99 w 102"/>
                  <a:gd name="T15" fmla="*/ 139 h 158"/>
                  <a:gd name="T16" fmla="*/ 95 w 102"/>
                  <a:gd name="T17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158">
                    <a:moveTo>
                      <a:pt x="95" y="154"/>
                    </a:moveTo>
                    <a:cubicBezTo>
                      <a:pt x="95" y="154"/>
                      <a:pt x="95" y="154"/>
                      <a:pt x="95" y="154"/>
                    </a:cubicBezTo>
                    <a:cubicBezTo>
                      <a:pt x="89" y="158"/>
                      <a:pt x="82" y="156"/>
                      <a:pt x="79" y="15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0" y="14"/>
                      <a:pt x="2" y="7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3" y="0"/>
                      <a:pt x="20" y="2"/>
                      <a:pt x="23" y="8"/>
                    </a:cubicBezTo>
                    <a:cubicBezTo>
                      <a:pt x="99" y="139"/>
                      <a:pt x="99" y="139"/>
                      <a:pt x="99" y="139"/>
                    </a:cubicBezTo>
                    <a:cubicBezTo>
                      <a:pt x="102" y="144"/>
                      <a:pt x="100" y="151"/>
                      <a:pt x="95" y="1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Freeform: Shape 15"/>
              <p:cNvSpPr/>
              <p:nvPr/>
            </p:nvSpPr>
            <p:spPr bwMode="auto">
              <a:xfrm>
                <a:off x="6218297" y="2428498"/>
                <a:ext cx="98571" cy="334816"/>
              </a:xfrm>
              <a:custGeom>
                <a:avLst/>
                <a:gdLst>
                  <a:gd name="T0" fmla="*/ 11 w 51"/>
                  <a:gd name="T1" fmla="*/ 173 h 174"/>
                  <a:gd name="T2" fmla="*/ 11 w 51"/>
                  <a:gd name="T3" fmla="*/ 173 h 174"/>
                  <a:gd name="T4" fmla="*/ 2 w 51"/>
                  <a:gd name="T5" fmla="*/ 160 h 174"/>
                  <a:gd name="T6" fmla="*/ 28 w 51"/>
                  <a:gd name="T7" fmla="*/ 10 h 174"/>
                  <a:gd name="T8" fmla="*/ 41 w 51"/>
                  <a:gd name="T9" fmla="*/ 1 h 174"/>
                  <a:gd name="T10" fmla="*/ 41 w 51"/>
                  <a:gd name="T11" fmla="*/ 1 h 174"/>
                  <a:gd name="T12" fmla="*/ 50 w 51"/>
                  <a:gd name="T13" fmla="*/ 14 h 174"/>
                  <a:gd name="T14" fmla="*/ 24 w 51"/>
                  <a:gd name="T15" fmla="*/ 164 h 174"/>
                  <a:gd name="T16" fmla="*/ 11 w 51"/>
                  <a:gd name="T17" fmla="*/ 17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74">
                    <a:moveTo>
                      <a:pt x="11" y="173"/>
                    </a:moveTo>
                    <a:cubicBezTo>
                      <a:pt x="11" y="173"/>
                      <a:pt x="11" y="173"/>
                      <a:pt x="11" y="173"/>
                    </a:cubicBezTo>
                    <a:cubicBezTo>
                      <a:pt x="5" y="172"/>
                      <a:pt x="0" y="166"/>
                      <a:pt x="2" y="16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9" y="4"/>
                      <a:pt x="35" y="0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7" y="2"/>
                      <a:pt x="51" y="8"/>
                      <a:pt x="50" y="14"/>
                    </a:cubicBezTo>
                    <a:cubicBezTo>
                      <a:pt x="24" y="164"/>
                      <a:pt x="24" y="164"/>
                      <a:pt x="24" y="164"/>
                    </a:cubicBezTo>
                    <a:cubicBezTo>
                      <a:pt x="23" y="170"/>
                      <a:pt x="17" y="174"/>
                      <a:pt x="11" y="1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: Shape 16"/>
              <p:cNvSpPr/>
              <p:nvPr/>
            </p:nvSpPr>
            <p:spPr bwMode="auto">
              <a:xfrm>
                <a:off x="6493645" y="2561284"/>
                <a:ext cx="194699" cy="303860"/>
              </a:xfrm>
              <a:custGeom>
                <a:avLst/>
                <a:gdLst>
                  <a:gd name="T0" fmla="*/ 7 w 101"/>
                  <a:gd name="T1" fmla="*/ 154 h 158"/>
                  <a:gd name="T2" fmla="*/ 7 w 101"/>
                  <a:gd name="T3" fmla="*/ 154 h 158"/>
                  <a:gd name="T4" fmla="*/ 3 w 101"/>
                  <a:gd name="T5" fmla="*/ 139 h 158"/>
                  <a:gd name="T6" fmla="*/ 78 w 101"/>
                  <a:gd name="T7" fmla="*/ 8 h 158"/>
                  <a:gd name="T8" fmla="*/ 94 w 101"/>
                  <a:gd name="T9" fmla="*/ 3 h 158"/>
                  <a:gd name="T10" fmla="*/ 94 w 101"/>
                  <a:gd name="T11" fmla="*/ 3 h 158"/>
                  <a:gd name="T12" fmla="*/ 98 w 101"/>
                  <a:gd name="T13" fmla="*/ 19 h 158"/>
                  <a:gd name="T14" fmla="*/ 23 w 101"/>
                  <a:gd name="T15" fmla="*/ 150 h 158"/>
                  <a:gd name="T16" fmla="*/ 7 w 101"/>
                  <a:gd name="T17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158">
                    <a:moveTo>
                      <a:pt x="7" y="154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1" y="151"/>
                      <a:pt x="0" y="144"/>
                      <a:pt x="3" y="139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82" y="2"/>
                      <a:pt x="89" y="0"/>
                      <a:pt x="94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100" y="7"/>
                      <a:pt x="101" y="14"/>
                      <a:pt x="98" y="19"/>
                    </a:cubicBezTo>
                    <a:cubicBezTo>
                      <a:pt x="23" y="150"/>
                      <a:pt x="23" y="150"/>
                      <a:pt x="23" y="150"/>
                    </a:cubicBezTo>
                    <a:cubicBezTo>
                      <a:pt x="19" y="156"/>
                      <a:pt x="12" y="158"/>
                      <a:pt x="7" y="1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Freeform: Shape 17"/>
              <p:cNvSpPr/>
              <p:nvPr/>
            </p:nvSpPr>
            <p:spPr bwMode="auto">
              <a:xfrm>
                <a:off x="6716856" y="2815451"/>
                <a:ext cx="273719" cy="237060"/>
              </a:xfrm>
              <a:custGeom>
                <a:avLst/>
                <a:gdLst>
                  <a:gd name="T0" fmla="*/ 4 w 142"/>
                  <a:gd name="T1" fmla="*/ 118 h 123"/>
                  <a:gd name="T2" fmla="*/ 4 w 142"/>
                  <a:gd name="T3" fmla="*/ 118 h 123"/>
                  <a:gd name="T4" fmla="*/ 6 w 142"/>
                  <a:gd name="T5" fmla="*/ 101 h 123"/>
                  <a:gd name="T6" fmla="*/ 122 w 142"/>
                  <a:gd name="T7" fmla="*/ 4 h 123"/>
                  <a:gd name="T8" fmla="*/ 138 w 142"/>
                  <a:gd name="T9" fmla="*/ 6 h 123"/>
                  <a:gd name="T10" fmla="*/ 138 w 142"/>
                  <a:gd name="T11" fmla="*/ 6 h 123"/>
                  <a:gd name="T12" fmla="*/ 136 w 142"/>
                  <a:gd name="T13" fmla="*/ 22 h 123"/>
                  <a:gd name="T14" fmla="*/ 20 w 142"/>
                  <a:gd name="T15" fmla="*/ 119 h 123"/>
                  <a:gd name="T16" fmla="*/ 4 w 142"/>
                  <a:gd name="T17" fmla="*/ 11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23">
                    <a:moveTo>
                      <a:pt x="4" y="118"/>
                    </a:moveTo>
                    <a:cubicBezTo>
                      <a:pt x="4" y="118"/>
                      <a:pt x="4" y="118"/>
                      <a:pt x="4" y="118"/>
                    </a:cubicBezTo>
                    <a:cubicBezTo>
                      <a:pt x="0" y="113"/>
                      <a:pt x="1" y="106"/>
                      <a:pt x="6" y="101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27" y="0"/>
                      <a:pt x="134" y="1"/>
                      <a:pt x="138" y="6"/>
                    </a:cubicBezTo>
                    <a:cubicBezTo>
                      <a:pt x="138" y="6"/>
                      <a:pt x="138" y="6"/>
                      <a:pt x="138" y="6"/>
                    </a:cubicBezTo>
                    <a:cubicBezTo>
                      <a:pt x="142" y="10"/>
                      <a:pt x="141" y="18"/>
                      <a:pt x="136" y="22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16" y="123"/>
                      <a:pt x="8" y="122"/>
                      <a:pt x="4" y="1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Freeform: Shape 18"/>
              <p:cNvSpPr/>
              <p:nvPr/>
            </p:nvSpPr>
            <p:spPr bwMode="auto">
              <a:xfrm>
                <a:off x="5203257" y="2815451"/>
                <a:ext cx="271275" cy="237060"/>
              </a:xfrm>
              <a:custGeom>
                <a:avLst/>
                <a:gdLst>
                  <a:gd name="T0" fmla="*/ 137 w 141"/>
                  <a:gd name="T1" fmla="*/ 118 h 123"/>
                  <a:gd name="T2" fmla="*/ 137 w 141"/>
                  <a:gd name="T3" fmla="*/ 118 h 123"/>
                  <a:gd name="T4" fmla="*/ 121 w 141"/>
                  <a:gd name="T5" fmla="*/ 119 h 123"/>
                  <a:gd name="T6" fmla="*/ 5 w 141"/>
                  <a:gd name="T7" fmla="*/ 22 h 123"/>
                  <a:gd name="T8" fmla="*/ 4 w 141"/>
                  <a:gd name="T9" fmla="*/ 6 h 123"/>
                  <a:gd name="T10" fmla="*/ 4 w 141"/>
                  <a:gd name="T11" fmla="*/ 6 h 123"/>
                  <a:gd name="T12" fmla="*/ 20 w 141"/>
                  <a:gd name="T13" fmla="*/ 4 h 123"/>
                  <a:gd name="T14" fmla="*/ 136 w 141"/>
                  <a:gd name="T15" fmla="*/ 101 h 123"/>
                  <a:gd name="T16" fmla="*/ 137 w 141"/>
                  <a:gd name="T17" fmla="*/ 11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" h="123">
                    <a:moveTo>
                      <a:pt x="137" y="118"/>
                    </a:move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3" y="122"/>
                      <a:pt x="126" y="123"/>
                      <a:pt x="121" y="119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0" y="18"/>
                      <a:pt x="0" y="10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8" y="1"/>
                      <a:pt x="15" y="0"/>
                      <a:pt x="20" y="4"/>
                    </a:cubicBezTo>
                    <a:cubicBezTo>
                      <a:pt x="136" y="101"/>
                      <a:pt x="136" y="101"/>
                      <a:pt x="136" y="101"/>
                    </a:cubicBezTo>
                    <a:cubicBezTo>
                      <a:pt x="141" y="106"/>
                      <a:pt x="141" y="113"/>
                      <a:pt x="137" y="1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TextBox 19"/>
              <p:cNvSpPr txBox="1"/>
              <p:nvPr/>
            </p:nvSpPr>
            <p:spPr>
              <a:xfrm>
                <a:off x="5002247" y="3625890"/>
                <a:ext cx="2187503" cy="737646"/>
              </a:xfrm>
              <a:prstGeom prst="rect">
                <a:avLst/>
              </a:prstGeom>
              <a:noFill/>
            </p:spPr>
            <p:txBody>
              <a:bodyPr wrap="none">
                <a:normAutofit lnSpcReduction="10000"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Keywords</a:t>
                </a:r>
                <a:b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Title Text Preset</a:t>
                </a:r>
              </a:p>
            </p:txBody>
          </p:sp>
        </p:grpSp>
        <p:grpSp>
          <p:nvGrpSpPr>
            <p:cNvPr id="9" name="Group 45"/>
            <p:cNvGrpSpPr/>
            <p:nvPr/>
          </p:nvGrpSpPr>
          <p:grpSpPr>
            <a:xfrm>
              <a:off x="1127636" y="1451682"/>
              <a:ext cx="2526618" cy="904863"/>
              <a:chOff x="1078683" y="1965662"/>
              <a:chExt cx="2526618" cy="904863"/>
            </a:xfrm>
          </p:grpSpPr>
          <p:sp>
            <p:nvSpPr>
              <p:cNvPr id="32" name="TextBox 21"/>
              <p:cNvSpPr txBox="1"/>
              <p:nvPr/>
            </p:nvSpPr>
            <p:spPr>
              <a:xfrm flipH="1">
                <a:off x="2035641" y="1965662"/>
                <a:ext cx="1569660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r"/>
                <a:r>
                  <a:rPr lang="zh-CN" altLang="en-US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Title</a:t>
                </a:r>
              </a:p>
            </p:txBody>
          </p:sp>
          <p:sp>
            <p:nvSpPr>
              <p:cNvPr id="33" name="Rectangle 22"/>
              <p:cNvSpPr/>
              <p:nvPr/>
            </p:nvSpPr>
            <p:spPr>
              <a:xfrm flipH="1">
                <a:off x="1078683" y="2334994"/>
                <a:ext cx="2526618" cy="535531"/>
              </a:xfrm>
              <a:prstGeom prst="rect">
                <a:avLst/>
              </a:prstGeom>
            </p:spPr>
            <p:txBody>
              <a:bodyPr wrap="square">
                <a:normAutofit fontScale="4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This section is displayed as a text-typesetting placeholder</a:t>
                </a:r>
                <a:b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(It is recommended to use theme Fonts)</a:t>
                </a:r>
              </a:p>
            </p:txBody>
          </p:sp>
        </p:grpSp>
        <p:grpSp>
          <p:nvGrpSpPr>
            <p:cNvPr id="10" name="Group 47"/>
            <p:cNvGrpSpPr/>
            <p:nvPr/>
          </p:nvGrpSpPr>
          <p:grpSpPr>
            <a:xfrm>
              <a:off x="8479804" y="1450892"/>
              <a:ext cx="2526618" cy="904863"/>
              <a:chOff x="8657797" y="1964872"/>
              <a:chExt cx="2526618" cy="904863"/>
            </a:xfrm>
          </p:grpSpPr>
          <p:sp>
            <p:nvSpPr>
              <p:cNvPr id="30" name="TextBox 24"/>
              <p:cNvSpPr txBox="1"/>
              <p:nvPr/>
            </p:nvSpPr>
            <p:spPr>
              <a:xfrm>
                <a:off x="8657797" y="1964872"/>
                <a:ext cx="1569660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zh-CN" altLang="en-US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Title</a:t>
                </a:r>
              </a:p>
            </p:txBody>
          </p:sp>
          <p:sp>
            <p:nvSpPr>
              <p:cNvPr id="31" name="Rectangle 25"/>
              <p:cNvSpPr/>
              <p:nvPr/>
            </p:nvSpPr>
            <p:spPr>
              <a:xfrm>
                <a:off x="8657797" y="2334204"/>
                <a:ext cx="2526618" cy="535531"/>
              </a:xfrm>
              <a:prstGeom prst="rect">
                <a:avLst/>
              </a:prstGeom>
            </p:spPr>
            <p:txBody>
              <a:bodyPr wrap="square">
                <a:normAutofit fontScale="4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This section is displayed as a text-typesetting placeholder</a:t>
                </a:r>
                <a:b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(It is recommended to use theme Fonts)</a:t>
                </a:r>
              </a:p>
            </p:txBody>
          </p:sp>
        </p:grpSp>
        <p:grpSp>
          <p:nvGrpSpPr>
            <p:cNvPr id="11" name="Group 46"/>
            <p:cNvGrpSpPr/>
            <p:nvPr/>
          </p:nvGrpSpPr>
          <p:grpSpPr>
            <a:xfrm>
              <a:off x="1170298" y="4502246"/>
              <a:ext cx="2526618" cy="904863"/>
              <a:chOff x="1078683" y="4945621"/>
              <a:chExt cx="2526618" cy="904863"/>
            </a:xfrm>
          </p:grpSpPr>
          <p:sp>
            <p:nvSpPr>
              <p:cNvPr id="28" name="TextBox 27"/>
              <p:cNvSpPr txBox="1"/>
              <p:nvPr/>
            </p:nvSpPr>
            <p:spPr>
              <a:xfrm flipH="1">
                <a:off x="2035641" y="4945621"/>
                <a:ext cx="1569660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r"/>
                <a:r>
                  <a:rPr lang="zh-CN" altLang="en-US" b="1" dirty="0">
                    <a:solidFill>
                      <a:schemeClr val="accent5"/>
                    </a:solidFill>
                    <a:cs typeface="+mn-ea"/>
                    <a:sym typeface="+mn-lt"/>
                  </a:rPr>
                  <a:t>Title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 flipH="1">
                <a:off x="1078683" y="5314953"/>
                <a:ext cx="2526618" cy="535531"/>
              </a:xfrm>
              <a:prstGeom prst="rect">
                <a:avLst/>
              </a:prstGeom>
            </p:spPr>
            <p:txBody>
              <a:bodyPr wrap="square">
                <a:normAutofit fontScale="4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This section is displayed as a text-typesetting placeholder</a:t>
                </a:r>
                <a:b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(It is recommended to use theme Fonts)</a:t>
                </a:r>
              </a:p>
            </p:txBody>
          </p:sp>
        </p:grpSp>
        <p:grpSp>
          <p:nvGrpSpPr>
            <p:cNvPr id="12" name="Group 48"/>
            <p:cNvGrpSpPr/>
            <p:nvPr/>
          </p:nvGrpSpPr>
          <p:grpSpPr>
            <a:xfrm>
              <a:off x="8537746" y="4502246"/>
              <a:ext cx="2526618" cy="904863"/>
              <a:chOff x="8657797" y="4945621"/>
              <a:chExt cx="2526618" cy="904863"/>
            </a:xfrm>
          </p:grpSpPr>
          <p:sp>
            <p:nvSpPr>
              <p:cNvPr id="26" name="TextBox 30"/>
              <p:cNvSpPr txBox="1"/>
              <p:nvPr/>
            </p:nvSpPr>
            <p:spPr>
              <a:xfrm>
                <a:off x="8657797" y="4945621"/>
                <a:ext cx="1569660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zh-CN" altLang="en-US" b="1" dirty="0">
                    <a:solidFill>
                      <a:schemeClr val="accent5"/>
                    </a:solidFill>
                    <a:cs typeface="+mn-ea"/>
                    <a:sym typeface="+mn-lt"/>
                  </a:rPr>
                  <a:t>Title</a:t>
                </a:r>
              </a:p>
            </p:txBody>
          </p:sp>
          <p:sp>
            <p:nvSpPr>
              <p:cNvPr id="27" name="Rectangle 31"/>
              <p:cNvSpPr/>
              <p:nvPr/>
            </p:nvSpPr>
            <p:spPr>
              <a:xfrm>
                <a:off x="8657797" y="5314953"/>
                <a:ext cx="2526618" cy="535531"/>
              </a:xfrm>
              <a:prstGeom prst="rect">
                <a:avLst/>
              </a:prstGeom>
            </p:spPr>
            <p:txBody>
              <a:bodyPr wrap="square">
                <a:normAutofit fontScale="4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This section is displayed as a text-typesetting placeholder</a:t>
                </a:r>
                <a:b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(It is recommended to use theme Fonts)</a:t>
                </a:r>
              </a:p>
            </p:txBody>
          </p:sp>
        </p:grpSp>
        <p:grpSp>
          <p:nvGrpSpPr>
            <p:cNvPr id="13" name="Group 32"/>
            <p:cNvGrpSpPr/>
            <p:nvPr/>
          </p:nvGrpSpPr>
          <p:grpSpPr>
            <a:xfrm>
              <a:off x="8073403" y="4885782"/>
              <a:ext cx="464344" cy="450850"/>
              <a:chOff x="8216107" y="4449763"/>
              <a:chExt cx="464344" cy="450850"/>
            </a:xfrm>
            <a:solidFill>
              <a:schemeClr val="accent4"/>
            </a:solidFill>
          </p:grpSpPr>
          <p:sp>
            <p:nvSpPr>
              <p:cNvPr id="24" name="Freeform: Shape 33"/>
              <p:cNvSpPr/>
              <p:nvPr/>
            </p:nvSpPr>
            <p:spPr bwMode="auto">
              <a:xfrm>
                <a:off x="8448675" y="4696619"/>
                <a:ext cx="57944" cy="587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4841"/>
                      <a:pt x="0" y="10800"/>
                    </a:cubicBezTo>
                    <a:cubicBezTo>
                      <a:pt x="0" y="16758"/>
                      <a:pt x="4838" y="21599"/>
                      <a:pt x="10800" y="21599"/>
                    </a:cubicBezTo>
                    <a:cubicBezTo>
                      <a:pt x="16761" y="21599"/>
                      <a:pt x="21600" y="16758"/>
                      <a:pt x="21600" y="10800"/>
                    </a:cubicBezTo>
                    <a:cubicBezTo>
                      <a:pt x="21600" y="4841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Freeform: Shape 34"/>
              <p:cNvSpPr/>
              <p:nvPr/>
            </p:nvSpPr>
            <p:spPr bwMode="auto">
              <a:xfrm>
                <a:off x="8216107" y="4449763"/>
                <a:ext cx="464344" cy="450850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35"/>
            <p:cNvGrpSpPr/>
            <p:nvPr/>
          </p:nvGrpSpPr>
          <p:grpSpPr>
            <a:xfrm>
              <a:off x="3696916" y="4885782"/>
              <a:ext cx="319088" cy="465138"/>
              <a:chOff x="5441157" y="4440238"/>
              <a:chExt cx="319088" cy="465138"/>
            </a:xfrm>
            <a:solidFill>
              <a:schemeClr val="accent5"/>
            </a:solidFill>
          </p:grpSpPr>
          <p:sp>
            <p:nvSpPr>
              <p:cNvPr id="21" name="Freeform: Shape 36"/>
              <p:cNvSpPr/>
              <p:nvPr/>
            </p:nvSpPr>
            <p:spPr bwMode="auto">
              <a:xfrm>
                <a:off x="5441157" y="444023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Freeform: Shape 37"/>
              <p:cNvSpPr/>
              <p:nvPr/>
            </p:nvSpPr>
            <p:spPr bwMode="auto">
              <a:xfrm>
                <a:off x="5571332" y="448389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Freeform: Shape 38"/>
              <p:cNvSpPr/>
              <p:nvPr/>
            </p:nvSpPr>
            <p:spPr bwMode="auto">
              <a:xfrm>
                <a:off x="5586413" y="484743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39"/>
            <p:cNvGrpSpPr/>
            <p:nvPr/>
          </p:nvGrpSpPr>
          <p:grpSpPr>
            <a:xfrm>
              <a:off x="8014666" y="1707730"/>
              <a:ext cx="465138" cy="435769"/>
              <a:chOff x="5368132" y="3540125"/>
              <a:chExt cx="465138" cy="435769"/>
            </a:xfrm>
            <a:solidFill>
              <a:schemeClr val="accent3"/>
            </a:solidFill>
          </p:grpSpPr>
          <p:sp>
            <p:nvSpPr>
              <p:cNvPr id="19" name="Freeform: Shape 4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Freeform: Shape 4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42"/>
            <p:cNvGrpSpPr/>
            <p:nvPr/>
          </p:nvGrpSpPr>
          <p:grpSpPr>
            <a:xfrm>
              <a:off x="3654254" y="1638253"/>
              <a:ext cx="319088" cy="465138"/>
              <a:chOff x="3582988" y="3510757"/>
              <a:chExt cx="319088" cy="465138"/>
            </a:xfrm>
            <a:solidFill>
              <a:schemeClr val="accent2"/>
            </a:solidFill>
          </p:grpSpPr>
          <p:sp>
            <p:nvSpPr>
              <p:cNvPr id="17" name="Freeform: Shape 4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Freeform: Shape 4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48" name="Title 1"/>
          <p:cNvSpPr txBox="1"/>
          <p:nvPr/>
        </p:nvSpPr>
        <p:spPr>
          <a:xfrm>
            <a:off x="611559" y="175643"/>
            <a:ext cx="3248783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Enter Title content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7"/>
          <p:cNvGrpSpPr/>
          <p:nvPr/>
        </p:nvGrpSpPr>
        <p:grpSpPr>
          <a:xfrm>
            <a:off x="1393597" y="3584562"/>
            <a:ext cx="1475059" cy="571364"/>
            <a:chOff x="1732858" y="5001250"/>
            <a:chExt cx="2213143" cy="857260"/>
          </a:xfrm>
        </p:grpSpPr>
        <p:sp>
          <p:nvSpPr>
            <p:cNvPr id="23" name="TextBox 77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1"/>
                  </a:solidFill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24" name="TextBox 78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 fontScale="925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700" dirty="0">
                  <a:cs typeface="+mn-ea"/>
                  <a:sym typeface="+mn-lt"/>
                </a:rPr>
                <a:t>This section is displayed as a text-typesetting placeholder </a:t>
              </a:r>
              <a:br>
                <a:rPr lang="zh-CN" altLang="en-US" sz="700" dirty="0">
                  <a:cs typeface="+mn-ea"/>
                  <a:sym typeface="+mn-lt"/>
                </a:rPr>
              </a:br>
              <a:r>
                <a:rPr lang="zh-CN" altLang="en-US" sz="700" dirty="0">
                  <a:cs typeface="+mn-ea"/>
                  <a:sym typeface="+mn-lt"/>
                </a:rPr>
                <a:t>(It is recommended to use theme Fonts)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691680" y="2599042"/>
            <a:ext cx="878893" cy="878894"/>
            <a:chOff x="1581084" y="2239002"/>
            <a:chExt cx="878893" cy="878894"/>
          </a:xfrm>
        </p:grpSpPr>
        <p:grpSp>
          <p:nvGrpSpPr>
            <p:cNvPr id="12" name="Group 62"/>
            <p:cNvGrpSpPr/>
            <p:nvPr/>
          </p:nvGrpSpPr>
          <p:grpSpPr>
            <a:xfrm>
              <a:off x="1581084" y="2239002"/>
              <a:ext cx="878893" cy="878894"/>
              <a:chOff x="1606951" y="1753653"/>
              <a:chExt cx="1318670" cy="1318670"/>
            </a:xfrm>
          </p:grpSpPr>
          <p:sp>
            <p:nvSpPr>
              <p:cNvPr id="25" name="Oval 19"/>
              <p:cNvSpPr/>
              <p:nvPr/>
            </p:nvSpPr>
            <p:spPr bwMode="auto">
              <a:xfrm>
                <a:off x="1606951" y="1753653"/>
                <a:ext cx="1318670" cy="131867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Oval 10"/>
              <p:cNvSpPr/>
              <p:nvPr/>
            </p:nvSpPr>
            <p:spPr bwMode="auto">
              <a:xfrm>
                <a:off x="1690222" y="1836924"/>
                <a:ext cx="1152128" cy="1152128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4" name="TextBox 48"/>
            <p:cNvSpPr txBox="1"/>
            <p:nvPr/>
          </p:nvSpPr>
          <p:spPr>
            <a:xfrm>
              <a:off x="1773184" y="2444459"/>
              <a:ext cx="56656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GB" altLang="zh-CN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4" name="Group 67"/>
          <p:cNvGrpSpPr/>
          <p:nvPr/>
        </p:nvGrpSpPr>
        <p:grpSpPr>
          <a:xfrm>
            <a:off x="3016361" y="3584562"/>
            <a:ext cx="1475059" cy="571364"/>
            <a:chOff x="1732858" y="5001250"/>
            <a:chExt cx="2213143" cy="857260"/>
          </a:xfrm>
        </p:grpSpPr>
        <p:sp>
          <p:nvSpPr>
            <p:cNvPr id="85" name="TextBox 77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1"/>
                  </a:solidFill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86" name="TextBox 78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 fontScale="925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700" dirty="0">
                  <a:cs typeface="+mn-ea"/>
                  <a:sym typeface="+mn-lt"/>
                </a:rPr>
                <a:t>This section is displayed as a text-typesetting placeholder </a:t>
              </a:r>
              <a:br>
                <a:rPr lang="zh-CN" altLang="en-US" sz="700" dirty="0">
                  <a:cs typeface="+mn-ea"/>
                  <a:sym typeface="+mn-lt"/>
                </a:rPr>
              </a:br>
              <a:r>
                <a:rPr lang="zh-CN" altLang="en-US" sz="700" dirty="0">
                  <a:cs typeface="+mn-ea"/>
                  <a:sym typeface="+mn-lt"/>
                </a:rPr>
                <a:t>(It is recommended to use theme Fonts)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3314444" y="2599042"/>
            <a:ext cx="878893" cy="878894"/>
            <a:chOff x="1581084" y="2239002"/>
            <a:chExt cx="878893" cy="878894"/>
          </a:xfrm>
        </p:grpSpPr>
        <p:grpSp>
          <p:nvGrpSpPr>
            <p:cNvPr id="88" name="Group 62"/>
            <p:cNvGrpSpPr/>
            <p:nvPr/>
          </p:nvGrpSpPr>
          <p:grpSpPr>
            <a:xfrm>
              <a:off x="1581084" y="2239002"/>
              <a:ext cx="878893" cy="878894"/>
              <a:chOff x="1606951" y="1753653"/>
              <a:chExt cx="1318670" cy="1318670"/>
            </a:xfrm>
          </p:grpSpPr>
          <p:sp>
            <p:nvSpPr>
              <p:cNvPr id="90" name="Oval 19"/>
              <p:cNvSpPr/>
              <p:nvPr/>
            </p:nvSpPr>
            <p:spPr bwMode="auto">
              <a:xfrm>
                <a:off x="1606951" y="1753653"/>
                <a:ext cx="1318670" cy="131867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Oval 10"/>
              <p:cNvSpPr/>
              <p:nvPr/>
            </p:nvSpPr>
            <p:spPr bwMode="auto">
              <a:xfrm>
                <a:off x="1690222" y="1836924"/>
                <a:ext cx="1152128" cy="1152128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9" name="TextBox 48"/>
            <p:cNvSpPr txBox="1"/>
            <p:nvPr/>
          </p:nvSpPr>
          <p:spPr>
            <a:xfrm>
              <a:off x="1773184" y="2444459"/>
              <a:ext cx="56656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GB" altLang="zh-CN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2" name="Group 67"/>
          <p:cNvGrpSpPr/>
          <p:nvPr/>
        </p:nvGrpSpPr>
        <p:grpSpPr>
          <a:xfrm>
            <a:off x="4639125" y="3584562"/>
            <a:ext cx="1475059" cy="571364"/>
            <a:chOff x="1732858" y="5001250"/>
            <a:chExt cx="2213143" cy="857260"/>
          </a:xfrm>
        </p:grpSpPr>
        <p:sp>
          <p:nvSpPr>
            <p:cNvPr id="93" name="TextBox 77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1"/>
                  </a:solidFill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94" name="TextBox 78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 fontScale="925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700" dirty="0">
                  <a:cs typeface="+mn-ea"/>
                  <a:sym typeface="+mn-lt"/>
                </a:rPr>
                <a:t>This section is displayed as a text-typesetting placeholder </a:t>
              </a:r>
              <a:br>
                <a:rPr lang="zh-CN" altLang="en-US" sz="700" dirty="0">
                  <a:cs typeface="+mn-ea"/>
                  <a:sym typeface="+mn-lt"/>
                </a:rPr>
              </a:br>
              <a:r>
                <a:rPr lang="zh-CN" altLang="en-US" sz="700" dirty="0">
                  <a:cs typeface="+mn-ea"/>
                  <a:sym typeface="+mn-lt"/>
                </a:rPr>
                <a:t>(It is recommended to use theme Fonts)</a:t>
              </a: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4937208" y="2599042"/>
            <a:ext cx="878893" cy="878894"/>
            <a:chOff x="1581084" y="2239002"/>
            <a:chExt cx="878893" cy="878894"/>
          </a:xfrm>
        </p:grpSpPr>
        <p:grpSp>
          <p:nvGrpSpPr>
            <p:cNvPr id="96" name="Group 62"/>
            <p:cNvGrpSpPr/>
            <p:nvPr/>
          </p:nvGrpSpPr>
          <p:grpSpPr>
            <a:xfrm>
              <a:off x="1581084" y="2239002"/>
              <a:ext cx="878893" cy="878894"/>
              <a:chOff x="1606951" y="1753653"/>
              <a:chExt cx="1318670" cy="1318670"/>
            </a:xfrm>
          </p:grpSpPr>
          <p:sp>
            <p:nvSpPr>
              <p:cNvPr id="98" name="Oval 19"/>
              <p:cNvSpPr/>
              <p:nvPr/>
            </p:nvSpPr>
            <p:spPr bwMode="auto">
              <a:xfrm>
                <a:off x="1606951" y="1753653"/>
                <a:ext cx="1318670" cy="131867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9" name="Oval 10"/>
              <p:cNvSpPr/>
              <p:nvPr/>
            </p:nvSpPr>
            <p:spPr bwMode="auto">
              <a:xfrm>
                <a:off x="1690222" y="1836924"/>
                <a:ext cx="1152128" cy="1152128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7" name="TextBox 48"/>
            <p:cNvSpPr txBox="1"/>
            <p:nvPr/>
          </p:nvSpPr>
          <p:spPr>
            <a:xfrm>
              <a:off x="1773184" y="2444459"/>
              <a:ext cx="56656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en-GB" altLang="zh-CN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0" name="Group 67"/>
          <p:cNvGrpSpPr/>
          <p:nvPr/>
        </p:nvGrpSpPr>
        <p:grpSpPr>
          <a:xfrm>
            <a:off x="6261889" y="3584562"/>
            <a:ext cx="1475059" cy="571364"/>
            <a:chOff x="1732858" y="5001250"/>
            <a:chExt cx="2213143" cy="857260"/>
          </a:xfrm>
        </p:grpSpPr>
        <p:sp>
          <p:nvSpPr>
            <p:cNvPr id="101" name="TextBox 77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1"/>
                  </a:solidFill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102" name="TextBox 78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 fontScale="925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700" dirty="0">
                  <a:cs typeface="+mn-ea"/>
                  <a:sym typeface="+mn-lt"/>
                </a:rPr>
                <a:t>This section is displayed as a text-typesetting placeholder </a:t>
              </a:r>
              <a:br>
                <a:rPr lang="zh-CN" altLang="en-US" sz="700" dirty="0">
                  <a:cs typeface="+mn-ea"/>
                  <a:sym typeface="+mn-lt"/>
                </a:rPr>
              </a:br>
              <a:r>
                <a:rPr lang="zh-CN" altLang="en-US" sz="700" dirty="0">
                  <a:cs typeface="+mn-ea"/>
                  <a:sym typeface="+mn-lt"/>
                </a:rPr>
                <a:t>(It is recommended to use theme Fonts)</a:t>
              </a: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6559972" y="2599042"/>
            <a:ext cx="878893" cy="878894"/>
            <a:chOff x="1581084" y="2239002"/>
            <a:chExt cx="878893" cy="878894"/>
          </a:xfrm>
        </p:grpSpPr>
        <p:grpSp>
          <p:nvGrpSpPr>
            <p:cNvPr id="104" name="Group 62"/>
            <p:cNvGrpSpPr/>
            <p:nvPr/>
          </p:nvGrpSpPr>
          <p:grpSpPr>
            <a:xfrm>
              <a:off x="1581084" y="2239002"/>
              <a:ext cx="878893" cy="878894"/>
              <a:chOff x="1606951" y="1753653"/>
              <a:chExt cx="1318670" cy="1318670"/>
            </a:xfrm>
          </p:grpSpPr>
          <p:sp>
            <p:nvSpPr>
              <p:cNvPr id="106" name="Oval 19"/>
              <p:cNvSpPr/>
              <p:nvPr/>
            </p:nvSpPr>
            <p:spPr bwMode="auto">
              <a:xfrm>
                <a:off x="1606951" y="1753653"/>
                <a:ext cx="1318670" cy="131867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7" name="Oval 10"/>
              <p:cNvSpPr/>
              <p:nvPr/>
            </p:nvSpPr>
            <p:spPr bwMode="auto">
              <a:xfrm>
                <a:off x="1690222" y="1836924"/>
                <a:ext cx="1152128" cy="1152128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5" name="TextBox 48"/>
            <p:cNvSpPr txBox="1"/>
            <p:nvPr/>
          </p:nvSpPr>
          <p:spPr>
            <a:xfrm>
              <a:off x="1773184" y="2444459"/>
              <a:ext cx="56656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en-GB" altLang="zh-CN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622796">
            <a:off x="4330814" y="-437658"/>
            <a:ext cx="1157157" cy="4043533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6102314" y="1875040"/>
            <a:ext cx="1216326" cy="416675"/>
            <a:chOff x="2143059" y="1537570"/>
            <a:chExt cx="1216326" cy="416675"/>
          </a:xfrm>
        </p:grpSpPr>
        <p:grpSp>
          <p:nvGrpSpPr>
            <p:cNvPr id="41" name="组合 40"/>
            <p:cNvGrpSpPr/>
            <p:nvPr/>
          </p:nvGrpSpPr>
          <p:grpSpPr>
            <a:xfrm>
              <a:off x="2371826" y="1537570"/>
              <a:ext cx="987559" cy="416675"/>
              <a:chOff x="2079687" y="1951710"/>
              <a:chExt cx="987559" cy="416675"/>
            </a:xfrm>
          </p:grpSpPr>
          <p:sp>
            <p:nvSpPr>
              <p:cNvPr id="43" name="TextBox 2"/>
              <p:cNvSpPr txBox="1"/>
              <p:nvPr/>
            </p:nvSpPr>
            <p:spPr>
              <a:xfrm>
                <a:off x="2285375" y="2225981"/>
                <a:ext cx="771534" cy="142404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 fontScale="70000" lnSpcReduction="20000"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CONTENTS</a:t>
                </a:r>
              </a:p>
            </p:txBody>
          </p:sp>
          <p:sp>
            <p:nvSpPr>
              <p:cNvPr id="44" name="TextBox 3"/>
              <p:cNvSpPr txBox="1"/>
              <p:nvPr/>
            </p:nvSpPr>
            <p:spPr>
              <a:xfrm>
                <a:off x="2079687" y="1951710"/>
                <a:ext cx="987559" cy="36842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47500" lnSpcReduction="20000"/>
              </a:bodyPr>
              <a:lstStyle/>
              <a:p>
                <a:pPr algn="dist"/>
                <a:r>
                  <a:rPr lang="zh-CN" altLang="en-U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Directory</a:t>
                </a:r>
              </a:p>
            </p:txBody>
          </p:sp>
        </p:grpSp>
        <p:sp>
          <p:nvSpPr>
            <p:cNvPr id="42" name="Rectangle 4"/>
            <p:cNvSpPr/>
            <p:nvPr/>
          </p:nvSpPr>
          <p:spPr bwMode="auto">
            <a:xfrm>
              <a:off x="2143059" y="1737868"/>
              <a:ext cx="1205990" cy="428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b="4377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699792" y="1659216"/>
            <a:ext cx="3656940" cy="1825068"/>
          </a:xfrm>
          <a:prstGeom prst="rect">
            <a:avLst/>
          </a:prstGeom>
          <a:noFill/>
          <a:ln w="38100">
            <a:solidFill>
              <a:srgbClr val="573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71"/>
          <p:cNvSpPr txBox="1"/>
          <p:nvPr/>
        </p:nvSpPr>
        <p:spPr>
          <a:xfrm>
            <a:off x="4077356" y="26843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573579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Title</a:t>
            </a:r>
          </a:p>
        </p:txBody>
      </p:sp>
      <p:sp>
        <p:nvSpPr>
          <p:cNvPr id="11" name="矩形 10"/>
          <p:cNvSpPr/>
          <p:nvPr/>
        </p:nvSpPr>
        <p:spPr>
          <a:xfrm>
            <a:off x="4046322" y="1716244"/>
            <a:ext cx="35500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spc="300" dirty="0">
                <a:solidFill>
                  <a:srgbClr val="573579"/>
                </a:solidFill>
                <a:latin typeface="Bernard MT Condensed" pitchFamily="18" charset="0"/>
                <a:ea typeface="DFTongTong-B5" panose="02010609010101010101" pitchFamily="49" charset="-120"/>
                <a:cs typeface="Adobe Arabic" panose="02040503050201020203" pitchFamily="18" charset="-78"/>
                <a:sym typeface="微软雅黑" pitchFamily="34" charset="-122"/>
              </a:rPr>
              <a:t>04</a:t>
            </a:r>
            <a:endParaRPr lang="zh-CN" altLang="en-US" sz="6600" b="1" spc="300" dirty="0">
              <a:solidFill>
                <a:srgbClr val="573579"/>
              </a:solidFill>
              <a:latin typeface="Bernard MT Condensed" pitchFamily="18" charset="0"/>
              <a:ea typeface="DFTongTong-B5" panose="02010609010101010101" pitchFamily="49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/>
          <p:nvPr/>
        </p:nvGrpSpPr>
        <p:grpSpPr>
          <a:xfrm>
            <a:off x="3835317" y="2463738"/>
            <a:ext cx="712054" cy="719651"/>
            <a:chOff x="3419475" y="1962150"/>
            <a:chExt cx="1041401" cy="1052513"/>
          </a:xfrm>
        </p:grpSpPr>
        <p:sp>
          <p:nvSpPr>
            <p:cNvPr id="49" name="Freeform: Shape 31"/>
            <p:cNvSpPr/>
            <p:nvPr/>
          </p:nvSpPr>
          <p:spPr bwMode="auto">
            <a:xfrm>
              <a:off x="3925888" y="2608263"/>
              <a:ext cx="534988" cy="406400"/>
            </a:xfrm>
            <a:custGeom>
              <a:avLst/>
              <a:gdLst>
                <a:gd name="T0" fmla="*/ 0 w 241"/>
                <a:gd name="T1" fmla="*/ 59 h 183"/>
                <a:gd name="T2" fmla="*/ 241 w 241"/>
                <a:gd name="T3" fmla="*/ 0 h 183"/>
                <a:gd name="T4" fmla="*/ 241 w 241"/>
                <a:gd name="T5" fmla="*/ 132 h 183"/>
                <a:gd name="T6" fmla="*/ 0 w 241"/>
                <a:gd name="T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183">
                  <a:moveTo>
                    <a:pt x="0" y="59"/>
                  </a:moveTo>
                  <a:cubicBezTo>
                    <a:pt x="0" y="59"/>
                    <a:pt x="48" y="6"/>
                    <a:pt x="241" y="0"/>
                  </a:cubicBezTo>
                  <a:cubicBezTo>
                    <a:pt x="241" y="132"/>
                    <a:pt x="241" y="132"/>
                    <a:pt x="241" y="132"/>
                  </a:cubicBezTo>
                  <a:cubicBezTo>
                    <a:pt x="241" y="132"/>
                    <a:pt x="143" y="123"/>
                    <a:pt x="0" y="183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32"/>
            <p:cNvSpPr/>
            <p:nvPr/>
          </p:nvSpPr>
          <p:spPr bwMode="auto">
            <a:xfrm>
              <a:off x="3419475" y="2189163"/>
              <a:ext cx="506413" cy="825500"/>
            </a:xfrm>
            <a:custGeom>
              <a:avLst/>
              <a:gdLst>
                <a:gd name="T0" fmla="*/ 319 w 319"/>
                <a:gd name="T1" fmla="*/ 346 h 520"/>
                <a:gd name="T2" fmla="*/ 319 w 319"/>
                <a:gd name="T3" fmla="*/ 520 h 520"/>
                <a:gd name="T4" fmla="*/ 9 w 319"/>
                <a:gd name="T5" fmla="*/ 161 h 520"/>
                <a:gd name="T6" fmla="*/ 0 w 319"/>
                <a:gd name="T7" fmla="*/ 0 h 520"/>
                <a:gd name="T8" fmla="*/ 319 w 319"/>
                <a:gd name="T9" fmla="*/ 346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520">
                  <a:moveTo>
                    <a:pt x="319" y="346"/>
                  </a:moveTo>
                  <a:lnTo>
                    <a:pt x="319" y="520"/>
                  </a:lnTo>
                  <a:lnTo>
                    <a:pt x="9" y="161"/>
                  </a:lnTo>
                  <a:lnTo>
                    <a:pt x="0" y="0"/>
                  </a:lnTo>
                  <a:lnTo>
                    <a:pt x="319" y="34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33"/>
            <p:cNvSpPr/>
            <p:nvPr/>
          </p:nvSpPr>
          <p:spPr bwMode="auto">
            <a:xfrm>
              <a:off x="3419475" y="1962150"/>
              <a:ext cx="1041400" cy="776288"/>
            </a:xfrm>
            <a:custGeom>
              <a:avLst/>
              <a:gdLst>
                <a:gd name="T0" fmla="*/ 468 w 468"/>
                <a:gd name="T1" fmla="*/ 290 h 349"/>
                <a:gd name="T2" fmla="*/ 227 w 468"/>
                <a:gd name="T3" fmla="*/ 349 h 349"/>
                <a:gd name="T4" fmla="*/ 0 w 468"/>
                <a:gd name="T5" fmla="*/ 102 h 349"/>
                <a:gd name="T6" fmla="*/ 468 w 468"/>
                <a:gd name="T7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8" h="349">
                  <a:moveTo>
                    <a:pt x="468" y="290"/>
                  </a:moveTo>
                  <a:cubicBezTo>
                    <a:pt x="468" y="290"/>
                    <a:pt x="306" y="290"/>
                    <a:pt x="227" y="349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158" y="5"/>
                    <a:pt x="468" y="0"/>
                  </a:cubicBezTo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</a:endParaRPr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3278485" y="2634152"/>
            <a:ext cx="840137" cy="769582"/>
            <a:chOff x="2605088" y="2211388"/>
            <a:chExt cx="1228725" cy="1125538"/>
          </a:xfrm>
        </p:grpSpPr>
        <p:sp>
          <p:nvSpPr>
            <p:cNvPr id="46" name="Freeform: Shape 35"/>
            <p:cNvSpPr/>
            <p:nvPr/>
          </p:nvSpPr>
          <p:spPr bwMode="auto">
            <a:xfrm>
              <a:off x="3471863" y="2782888"/>
              <a:ext cx="361950" cy="554038"/>
            </a:xfrm>
            <a:custGeom>
              <a:avLst/>
              <a:gdLst>
                <a:gd name="T0" fmla="*/ 0 w 163"/>
                <a:gd name="T1" fmla="*/ 125 h 249"/>
                <a:gd name="T2" fmla="*/ 163 w 163"/>
                <a:gd name="T3" fmla="*/ 0 h 249"/>
                <a:gd name="T4" fmla="*/ 163 w 163"/>
                <a:gd name="T5" fmla="*/ 127 h 249"/>
                <a:gd name="T6" fmla="*/ 15 w 163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249">
                  <a:moveTo>
                    <a:pt x="0" y="125"/>
                  </a:moveTo>
                  <a:cubicBezTo>
                    <a:pt x="0" y="125"/>
                    <a:pt x="32" y="66"/>
                    <a:pt x="163" y="0"/>
                  </a:cubicBezTo>
                  <a:cubicBezTo>
                    <a:pt x="163" y="127"/>
                    <a:pt x="163" y="127"/>
                    <a:pt x="163" y="127"/>
                  </a:cubicBezTo>
                  <a:cubicBezTo>
                    <a:pt x="163" y="127"/>
                    <a:pt x="90" y="173"/>
                    <a:pt x="15" y="249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36"/>
            <p:cNvSpPr/>
            <p:nvPr/>
          </p:nvSpPr>
          <p:spPr bwMode="auto">
            <a:xfrm>
              <a:off x="2605088" y="2211388"/>
              <a:ext cx="1228725" cy="850900"/>
            </a:xfrm>
            <a:custGeom>
              <a:avLst/>
              <a:gdLst>
                <a:gd name="T0" fmla="*/ 389 w 552"/>
                <a:gd name="T1" fmla="*/ 382 h 382"/>
                <a:gd name="T2" fmla="*/ 552 w 552"/>
                <a:gd name="T3" fmla="*/ 257 h 382"/>
                <a:gd name="T4" fmla="*/ 328 w 552"/>
                <a:gd name="T5" fmla="*/ 0 h 382"/>
                <a:gd name="T6" fmla="*/ 0 w 552"/>
                <a:gd name="T7" fmla="*/ 24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2" h="382">
                  <a:moveTo>
                    <a:pt x="389" y="382"/>
                  </a:moveTo>
                  <a:cubicBezTo>
                    <a:pt x="389" y="382"/>
                    <a:pt x="426" y="318"/>
                    <a:pt x="552" y="257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8" y="0"/>
                    <a:pt x="125" y="97"/>
                    <a:pt x="0" y="240"/>
                  </a:cubicBezTo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37"/>
            <p:cNvSpPr/>
            <p:nvPr/>
          </p:nvSpPr>
          <p:spPr bwMode="auto">
            <a:xfrm>
              <a:off x="2605088" y="2746375"/>
              <a:ext cx="900113" cy="590550"/>
            </a:xfrm>
            <a:custGeom>
              <a:avLst/>
              <a:gdLst>
                <a:gd name="T0" fmla="*/ 546 w 567"/>
                <a:gd name="T1" fmla="*/ 199 h 372"/>
                <a:gd name="T2" fmla="*/ 567 w 567"/>
                <a:gd name="T3" fmla="*/ 372 h 372"/>
                <a:gd name="T4" fmla="*/ 38 w 567"/>
                <a:gd name="T5" fmla="*/ 166 h 372"/>
                <a:gd name="T6" fmla="*/ 0 w 567"/>
                <a:gd name="T7" fmla="*/ 0 h 372"/>
                <a:gd name="T8" fmla="*/ 546 w 567"/>
                <a:gd name="T9" fmla="*/ 19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7" h="372">
                  <a:moveTo>
                    <a:pt x="546" y="199"/>
                  </a:moveTo>
                  <a:lnTo>
                    <a:pt x="567" y="372"/>
                  </a:lnTo>
                  <a:lnTo>
                    <a:pt x="38" y="166"/>
                  </a:lnTo>
                  <a:lnTo>
                    <a:pt x="0" y="0"/>
                  </a:lnTo>
                  <a:lnTo>
                    <a:pt x="546" y="19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3007124" y="3037939"/>
            <a:ext cx="860762" cy="659951"/>
            <a:chOff x="2208212" y="2801938"/>
            <a:chExt cx="1258889" cy="965200"/>
          </a:xfrm>
        </p:grpSpPr>
        <p:sp>
          <p:nvSpPr>
            <p:cNvPr id="43" name="Freeform: Shape 39"/>
            <p:cNvSpPr/>
            <p:nvPr/>
          </p:nvSpPr>
          <p:spPr bwMode="auto">
            <a:xfrm>
              <a:off x="3284538" y="3130550"/>
              <a:ext cx="182563" cy="636588"/>
            </a:xfrm>
            <a:custGeom>
              <a:avLst/>
              <a:gdLst>
                <a:gd name="T0" fmla="*/ 0 w 82"/>
                <a:gd name="T1" fmla="*/ 160 h 286"/>
                <a:gd name="T2" fmla="*/ 66 w 82"/>
                <a:gd name="T3" fmla="*/ 0 h 286"/>
                <a:gd name="T4" fmla="*/ 82 w 82"/>
                <a:gd name="T5" fmla="*/ 122 h 286"/>
                <a:gd name="T6" fmla="*/ 22 w 82"/>
                <a:gd name="T7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286">
                  <a:moveTo>
                    <a:pt x="0" y="160"/>
                  </a:moveTo>
                  <a:cubicBezTo>
                    <a:pt x="0" y="160"/>
                    <a:pt x="12" y="62"/>
                    <a:pt x="66" y="0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22"/>
                    <a:pt x="32" y="206"/>
                    <a:pt x="22" y="286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40"/>
            <p:cNvSpPr/>
            <p:nvPr/>
          </p:nvSpPr>
          <p:spPr bwMode="auto">
            <a:xfrm>
              <a:off x="2208212" y="3486150"/>
              <a:ext cx="1125538" cy="280988"/>
            </a:xfrm>
            <a:custGeom>
              <a:avLst/>
              <a:gdLst>
                <a:gd name="T0" fmla="*/ 678 w 709"/>
                <a:gd name="T1" fmla="*/ 0 h 177"/>
                <a:gd name="T2" fmla="*/ 709 w 709"/>
                <a:gd name="T3" fmla="*/ 177 h 177"/>
                <a:gd name="T4" fmla="*/ 56 w 709"/>
                <a:gd name="T5" fmla="*/ 177 h 177"/>
                <a:gd name="T6" fmla="*/ 0 w 709"/>
                <a:gd name="T7" fmla="*/ 0 h 177"/>
                <a:gd name="T8" fmla="*/ 678 w 709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177">
                  <a:moveTo>
                    <a:pt x="678" y="0"/>
                  </a:moveTo>
                  <a:lnTo>
                    <a:pt x="709" y="177"/>
                  </a:lnTo>
                  <a:lnTo>
                    <a:pt x="56" y="177"/>
                  </a:lnTo>
                  <a:lnTo>
                    <a:pt x="0" y="0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41"/>
            <p:cNvSpPr/>
            <p:nvPr/>
          </p:nvSpPr>
          <p:spPr bwMode="auto">
            <a:xfrm>
              <a:off x="2208212" y="2801938"/>
              <a:ext cx="1222375" cy="684213"/>
            </a:xfrm>
            <a:custGeom>
              <a:avLst/>
              <a:gdLst>
                <a:gd name="T0" fmla="*/ 550 w 550"/>
                <a:gd name="T1" fmla="*/ 148 h 308"/>
                <a:gd name="T2" fmla="*/ 484 w 550"/>
                <a:gd name="T3" fmla="*/ 308 h 308"/>
                <a:gd name="T4" fmla="*/ 0 w 550"/>
                <a:gd name="T5" fmla="*/ 308 h 308"/>
                <a:gd name="T6" fmla="*/ 157 w 550"/>
                <a:gd name="T7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0" h="308">
                  <a:moveTo>
                    <a:pt x="550" y="148"/>
                  </a:moveTo>
                  <a:cubicBezTo>
                    <a:pt x="550" y="148"/>
                    <a:pt x="495" y="244"/>
                    <a:pt x="484" y="308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08"/>
                    <a:pt x="28" y="151"/>
                    <a:pt x="157" y="0"/>
                  </a:cubicBezTo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</a:endParaRPr>
            </a:p>
          </p:txBody>
        </p:sp>
      </p:grpSp>
      <p:sp>
        <p:nvSpPr>
          <p:cNvPr id="7" name="Straight Connector 42"/>
          <p:cNvSpPr/>
          <p:nvPr/>
        </p:nvSpPr>
        <p:spPr bwMode="auto">
          <a:xfrm>
            <a:off x="4003561" y="376952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Straight Connector 43"/>
          <p:cNvSpPr/>
          <p:nvPr/>
        </p:nvSpPr>
        <p:spPr bwMode="auto">
          <a:xfrm>
            <a:off x="4003561" y="376952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9" name="Group 44"/>
          <p:cNvGrpSpPr/>
          <p:nvPr/>
        </p:nvGrpSpPr>
        <p:grpSpPr>
          <a:xfrm flipH="1">
            <a:off x="4596630" y="2463738"/>
            <a:ext cx="712054" cy="719651"/>
            <a:chOff x="3419475" y="1962150"/>
            <a:chExt cx="1041401" cy="1052513"/>
          </a:xfrm>
        </p:grpSpPr>
        <p:sp>
          <p:nvSpPr>
            <p:cNvPr id="40" name="Freeform: Shape 45"/>
            <p:cNvSpPr/>
            <p:nvPr/>
          </p:nvSpPr>
          <p:spPr bwMode="auto">
            <a:xfrm>
              <a:off x="3925888" y="2608263"/>
              <a:ext cx="534988" cy="406400"/>
            </a:xfrm>
            <a:custGeom>
              <a:avLst/>
              <a:gdLst>
                <a:gd name="T0" fmla="*/ 0 w 241"/>
                <a:gd name="T1" fmla="*/ 59 h 183"/>
                <a:gd name="T2" fmla="*/ 241 w 241"/>
                <a:gd name="T3" fmla="*/ 0 h 183"/>
                <a:gd name="T4" fmla="*/ 241 w 241"/>
                <a:gd name="T5" fmla="*/ 132 h 183"/>
                <a:gd name="T6" fmla="*/ 0 w 241"/>
                <a:gd name="T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183">
                  <a:moveTo>
                    <a:pt x="0" y="59"/>
                  </a:moveTo>
                  <a:cubicBezTo>
                    <a:pt x="0" y="59"/>
                    <a:pt x="48" y="6"/>
                    <a:pt x="241" y="0"/>
                  </a:cubicBezTo>
                  <a:cubicBezTo>
                    <a:pt x="241" y="132"/>
                    <a:pt x="241" y="132"/>
                    <a:pt x="241" y="132"/>
                  </a:cubicBezTo>
                  <a:cubicBezTo>
                    <a:pt x="241" y="132"/>
                    <a:pt x="143" y="123"/>
                    <a:pt x="0" y="183"/>
                  </a:cubicBezTo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46"/>
            <p:cNvSpPr/>
            <p:nvPr/>
          </p:nvSpPr>
          <p:spPr bwMode="auto">
            <a:xfrm>
              <a:off x="3419475" y="2189163"/>
              <a:ext cx="506413" cy="825500"/>
            </a:xfrm>
            <a:custGeom>
              <a:avLst/>
              <a:gdLst>
                <a:gd name="T0" fmla="*/ 319 w 319"/>
                <a:gd name="T1" fmla="*/ 346 h 520"/>
                <a:gd name="T2" fmla="*/ 319 w 319"/>
                <a:gd name="T3" fmla="*/ 520 h 520"/>
                <a:gd name="T4" fmla="*/ 9 w 319"/>
                <a:gd name="T5" fmla="*/ 161 h 520"/>
                <a:gd name="T6" fmla="*/ 0 w 319"/>
                <a:gd name="T7" fmla="*/ 0 h 520"/>
                <a:gd name="T8" fmla="*/ 319 w 319"/>
                <a:gd name="T9" fmla="*/ 346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520">
                  <a:moveTo>
                    <a:pt x="319" y="346"/>
                  </a:moveTo>
                  <a:lnTo>
                    <a:pt x="319" y="520"/>
                  </a:lnTo>
                  <a:lnTo>
                    <a:pt x="9" y="161"/>
                  </a:lnTo>
                  <a:lnTo>
                    <a:pt x="0" y="0"/>
                  </a:lnTo>
                  <a:lnTo>
                    <a:pt x="319" y="34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47"/>
            <p:cNvSpPr/>
            <p:nvPr/>
          </p:nvSpPr>
          <p:spPr bwMode="auto">
            <a:xfrm>
              <a:off x="3419475" y="1962150"/>
              <a:ext cx="1041400" cy="776288"/>
            </a:xfrm>
            <a:custGeom>
              <a:avLst/>
              <a:gdLst>
                <a:gd name="T0" fmla="*/ 468 w 468"/>
                <a:gd name="T1" fmla="*/ 290 h 349"/>
                <a:gd name="T2" fmla="*/ 227 w 468"/>
                <a:gd name="T3" fmla="*/ 349 h 349"/>
                <a:gd name="T4" fmla="*/ 0 w 468"/>
                <a:gd name="T5" fmla="*/ 102 h 349"/>
                <a:gd name="T6" fmla="*/ 468 w 468"/>
                <a:gd name="T7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8" h="349">
                  <a:moveTo>
                    <a:pt x="468" y="290"/>
                  </a:moveTo>
                  <a:cubicBezTo>
                    <a:pt x="468" y="290"/>
                    <a:pt x="306" y="290"/>
                    <a:pt x="227" y="349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158" y="5"/>
                    <a:pt x="468" y="0"/>
                  </a:cubicBezTo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" name="Group 48"/>
          <p:cNvGrpSpPr/>
          <p:nvPr/>
        </p:nvGrpSpPr>
        <p:grpSpPr>
          <a:xfrm flipH="1">
            <a:off x="5025380" y="2634152"/>
            <a:ext cx="840137" cy="769582"/>
            <a:chOff x="2605088" y="2211388"/>
            <a:chExt cx="1228725" cy="1125538"/>
          </a:xfrm>
        </p:grpSpPr>
        <p:sp>
          <p:nvSpPr>
            <p:cNvPr id="37" name="Freeform: Shape 49"/>
            <p:cNvSpPr/>
            <p:nvPr/>
          </p:nvSpPr>
          <p:spPr bwMode="auto">
            <a:xfrm>
              <a:off x="3471863" y="2782888"/>
              <a:ext cx="361950" cy="554038"/>
            </a:xfrm>
            <a:custGeom>
              <a:avLst/>
              <a:gdLst>
                <a:gd name="T0" fmla="*/ 0 w 163"/>
                <a:gd name="T1" fmla="*/ 125 h 249"/>
                <a:gd name="T2" fmla="*/ 163 w 163"/>
                <a:gd name="T3" fmla="*/ 0 h 249"/>
                <a:gd name="T4" fmla="*/ 163 w 163"/>
                <a:gd name="T5" fmla="*/ 127 h 249"/>
                <a:gd name="T6" fmla="*/ 15 w 163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249">
                  <a:moveTo>
                    <a:pt x="0" y="125"/>
                  </a:moveTo>
                  <a:cubicBezTo>
                    <a:pt x="0" y="125"/>
                    <a:pt x="32" y="66"/>
                    <a:pt x="163" y="0"/>
                  </a:cubicBezTo>
                  <a:cubicBezTo>
                    <a:pt x="163" y="127"/>
                    <a:pt x="163" y="127"/>
                    <a:pt x="163" y="127"/>
                  </a:cubicBezTo>
                  <a:cubicBezTo>
                    <a:pt x="163" y="127"/>
                    <a:pt x="90" y="173"/>
                    <a:pt x="15" y="249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50"/>
            <p:cNvSpPr/>
            <p:nvPr/>
          </p:nvSpPr>
          <p:spPr bwMode="auto">
            <a:xfrm>
              <a:off x="2605088" y="2211388"/>
              <a:ext cx="1228725" cy="850900"/>
            </a:xfrm>
            <a:custGeom>
              <a:avLst/>
              <a:gdLst>
                <a:gd name="T0" fmla="*/ 389 w 552"/>
                <a:gd name="T1" fmla="*/ 382 h 382"/>
                <a:gd name="T2" fmla="*/ 552 w 552"/>
                <a:gd name="T3" fmla="*/ 257 h 382"/>
                <a:gd name="T4" fmla="*/ 328 w 552"/>
                <a:gd name="T5" fmla="*/ 0 h 382"/>
                <a:gd name="T6" fmla="*/ 0 w 552"/>
                <a:gd name="T7" fmla="*/ 24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2" h="382">
                  <a:moveTo>
                    <a:pt x="389" y="382"/>
                  </a:moveTo>
                  <a:cubicBezTo>
                    <a:pt x="389" y="382"/>
                    <a:pt x="426" y="318"/>
                    <a:pt x="552" y="257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8" y="0"/>
                    <a:pt x="125" y="97"/>
                    <a:pt x="0" y="240"/>
                  </a:cubicBezTo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39" name="Freeform: Shape 51"/>
            <p:cNvSpPr/>
            <p:nvPr/>
          </p:nvSpPr>
          <p:spPr bwMode="auto">
            <a:xfrm>
              <a:off x="2605088" y="2746375"/>
              <a:ext cx="900113" cy="590550"/>
            </a:xfrm>
            <a:custGeom>
              <a:avLst/>
              <a:gdLst>
                <a:gd name="T0" fmla="*/ 546 w 567"/>
                <a:gd name="T1" fmla="*/ 199 h 372"/>
                <a:gd name="T2" fmla="*/ 567 w 567"/>
                <a:gd name="T3" fmla="*/ 372 h 372"/>
                <a:gd name="T4" fmla="*/ 38 w 567"/>
                <a:gd name="T5" fmla="*/ 166 h 372"/>
                <a:gd name="T6" fmla="*/ 0 w 567"/>
                <a:gd name="T7" fmla="*/ 0 h 372"/>
                <a:gd name="T8" fmla="*/ 546 w 567"/>
                <a:gd name="T9" fmla="*/ 19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7" h="372">
                  <a:moveTo>
                    <a:pt x="546" y="199"/>
                  </a:moveTo>
                  <a:lnTo>
                    <a:pt x="567" y="372"/>
                  </a:lnTo>
                  <a:lnTo>
                    <a:pt x="38" y="166"/>
                  </a:lnTo>
                  <a:lnTo>
                    <a:pt x="0" y="0"/>
                  </a:lnTo>
                  <a:lnTo>
                    <a:pt x="546" y="199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" name="Group 52"/>
          <p:cNvGrpSpPr/>
          <p:nvPr/>
        </p:nvGrpSpPr>
        <p:grpSpPr>
          <a:xfrm flipH="1">
            <a:off x="5276114" y="3037939"/>
            <a:ext cx="860762" cy="659951"/>
            <a:chOff x="2208212" y="2801938"/>
            <a:chExt cx="1258889" cy="965200"/>
          </a:xfrm>
        </p:grpSpPr>
        <p:sp>
          <p:nvSpPr>
            <p:cNvPr id="34" name="Freeform: Shape 53"/>
            <p:cNvSpPr/>
            <p:nvPr/>
          </p:nvSpPr>
          <p:spPr bwMode="auto">
            <a:xfrm>
              <a:off x="3284538" y="3130550"/>
              <a:ext cx="182563" cy="636588"/>
            </a:xfrm>
            <a:custGeom>
              <a:avLst/>
              <a:gdLst>
                <a:gd name="T0" fmla="*/ 0 w 82"/>
                <a:gd name="T1" fmla="*/ 160 h 286"/>
                <a:gd name="T2" fmla="*/ 66 w 82"/>
                <a:gd name="T3" fmla="*/ 0 h 286"/>
                <a:gd name="T4" fmla="*/ 82 w 82"/>
                <a:gd name="T5" fmla="*/ 122 h 286"/>
                <a:gd name="T6" fmla="*/ 22 w 82"/>
                <a:gd name="T7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286">
                  <a:moveTo>
                    <a:pt x="0" y="160"/>
                  </a:moveTo>
                  <a:cubicBezTo>
                    <a:pt x="0" y="160"/>
                    <a:pt x="12" y="62"/>
                    <a:pt x="66" y="0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22"/>
                    <a:pt x="32" y="206"/>
                    <a:pt x="22" y="286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54"/>
            <p:cNvSpPr/>
            <p:nvPr/>
          </p:nvSpPr>
          <p:spPr bwMode="auto">
            <a:xfrm>
              <a:off x="2208212" y="3486150"/>
              <a:ext cx="1125538" cy="280988"/>
            </a:xfrm>
            <a:custGeom>
              <a:avLst/>
              <a:gdLst>
                <a:gd name="T0" fmla="*/ 678 w 709"/>
                <a:gd name="T1" fmla="*/ 0 h 177"/>
                <a:gd name="T2" fmla="*/ 709 w 709"/>
                <a:gd name="T3" fmla="*/ 177 h 177"/>
                <a:gd name="T4" fmla="*/ 56 w 709"/>
                <a:gd name="T5" fmla="*/ 177 h 177"/>
                <a:gd name="T6" fmla="*/ 0 w 709"/>
                <a:gd name="T7" fmla="*/ 0 h 177"/>
                <a:gd name="T8" fmla="*/ 678 w 709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177">
                  <a:moveTo>
                    <a:pt x="678" y="0"/>
                  </a:moveTo>
                  <a:lnTo>
                    <a:pt x="709" y="177"/>
                  </a:lnTo>
                  <a:lnTo>
                    <a:pt x="56" y="177"/>
                  </a:lnTo>
                  <a:lnTo>
                    <a:pt x="0" y="0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55"/>
            <p:cNvSpPr/>
            <p:nvPr/>
          </p:nvSpPr>
          <p:spPr bwMode="auto">
            <a:xfrm>
              <a:off x="2208212" y="2801938"/>
              <a:ext cx="1222375" cy="684213"/>
            </a:xfrm>
            <a:custGeom>
              <a:avLst/>
              <a:gdLst>
                <a:gd name="T0" fmla="*/ 550 w 550"/>
                <a:gd name="T1" fmla="*/ 148 h 308"/>
                <a:gd name="T2" fmla="*/ 484 w 550"/>
                <a:gd name="T3" fmla="*/ 308 h 308"/>
                <a:gd name="T4" fmla="*/ 0 w 550"/>
                <a:gd name="T5" fmla="*/ 308 h 308"/>
                <a:gd name="T6" fmla="*/ 157 w 550"/>
                <a:gd name="T7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0" h="308">
                  <a:moveTo>
                    <a:pt x="550" y="148"/>
                  </a:moveTo>
                  <a:cubicBezTo>
                    <a:pt x="550" y="148"/>
                    <a:pt x="495" y="244"/>
                    <a:pt x="484" y="308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08"/>
                    <a:pt x="28" y="151"/>
                    <a:pt x="157" y="0"/>
                  </a:cubicBezTo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27466" y="1697085"/>
            <a:ext cx="8043550" cy="1982676"/>
            <a:chOff x="527466" y="1697085"/>
            <a:chExt cx="8043550" cy="1982676"/>
          </a:xfrm>
        </p:grpSpPr>
        <p:grpSp>
          <p:nvGrpSpPr>
            <p:cNvPr id="13" name="Group 6"/>
            <p:cNvGrpSpPr/>
            <p:nvPr/>
          </p:nvGrpSpPr>
          <p:grpSpPr>
            <a:xfrm>
              <a:off x="5899774" y="2328723"/>
              <a:ext cx="2324072" cy="649603"/>
              <a:chOff x="7866365" y="3104964"/>
              <a:chExt cx="3098762" cy="866137"/>
            </a:xfrm>
          </p:grpSpPr>
          <p:sp>
            <p:nvSpPr>
              <p:cNvPr id="30" name="TextBox 67"/>
              <p:cNvSpPr txBox="1"/>
              <p:nvPr/>
            </p:nvSpPr>
            <p:spPr bwMode="auto">
              <a:xfrm>
                <a:off x="7866365" y="3104964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5"/>
                    </a:solidFill>
                    <a:effectLst/>
                  </a:rPr>
                  <a:t>Title Text Preset</a:t>
                </a:r>
              </a:p>
            </p:txBody>
          </p:sp>
          <p:sp>
            <p:nvSpPr>
              <p:cNvPr id="31" name="TextBox 68"/>
              <p:cNvSpPr txBox="1"/>
              <p:nvPr/>
            </p:nvSpPr>
            <p:spPr bwMode="auto">
              <a:xfrm>
                <a:off x="7866365" y="3414922"/>
                <a:ext cx="3098762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This section is displayed as a text-typesetting placeholder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(It is recommended to use theme Fonts)</a:t>
                </a:r>
              </a:p>
            </p:txBody>
          </p:sp>
        </p:grpSp>
        <p:grpSp>
          <p:nvGrpSpPr>
            <p:cNvPr id="14" name="Group 7"/>
            <p:cNvGrpSpPr/>
            <p:nvPr/>
          </p:nvGrpSpPr>
          <p:grpSpPr>
            <a:xfrm>
              <a:off x="6246944" y="3030158"/>
              <a:ext cx="2324072" cy="649603"/>
              <a:chOff x="8329259" y="4040210"/>
              <a:chExt cx="3098762" cy="866137"/>
            </a:xfrm>
          </p:grpSpPr>
          <p:sp>
            <p:nvSpPr>
              <p:cNvPr id="28" name="TextBox 69"/>
              <p:cNvSpPr txBox="1"/>
              <p:nvPr/>
            </p:nvSpPr>
            <p:spPr bwMode="auto">
              <a:xfrm>
                <a:off x="8329259" y="4040210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6"/>
                    </a:solidFill>
                    <a:effectLst/>
                  </a:rPr>
                  <a:t>Title Text Preset</a:t>
                </a:r>
              </a:p>
            </p:txBody>
          </p:sp>
          <p:sp>
            <p:nvSpPr>
              <p:cNvPr id="29" name="TextBox 70"/>
              <p:cNvSpPr txBox="1"/>
              <p:nvPr/>
            </p:nvSpPr>
            <p:spPr bwMode="auto">
              <a:xfrm>
                <a:off x="8329259" y="4350168"/>
                <a:ext cx="3098762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This section is displayed as a text-typesetting placeholder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(It is recommended to use theme Fonts)</a:t>
                </a:r>
              </a:p>
            </p:txBody>
          </p:sp>
        </p:grpSp>
        <p:grpSp>
          <p:nvGrpSpPr>
            <p:cNvPr id="15" name="Group 3"/>
            <p:cNvGrpSpPr/>
            <p:nvPr/>
          </p:nvGrpSpPr>
          <p:grpSpPr>
            <a:xfrm>
              <a:off x="846165" y="2328723"/>
              <a:ext cx="2324072" cy="649603"/>
              <a:chOff x="1128220" y="3104964"/>
              <a:chExt cx="3098762" cy="866137"/>
            </a:xfrm>
          </p:grpSpPr>
          <p:sp>
            <p:nvSpPr>
              <p:cNvPr id="26" name="TextBox 71"/>
              <p:cNvSpPr txBox="1"/>
              <p:nvPr/>
            </p:nvSpPr>
            <p:spPr bwMode="auto">
              <a:xfrm>
                <a:off x="2968006" y="3104964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2"/>
                    </a:solidFill>
                    <a:effectLst/>
                  </a:rPr>
                  <a:t>Title Text Preset</a:t>
                </a:r>
              </a:p>
            </p:txBody>
          </p:sp>
          <p:sp>
            <p:nvSpPr>
              <p:cNvPr id="27" name="TextBox 72"/>
              <p:cNvSpPr txBox="1"/>
              <p:nvPr/>
            </p:nvSpPr>
            <p:spPr bwMode="auto">
              <a:xfrm>
                <a:off x="1128220" y="3414922"/>
                <a:ext cx="3098762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This section is displayed as a text-typesetting placeholder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(It is recommended to use theme Fonts)</a:t>
                </a:r>
              </a:p>
            </p:txBody>
          </p:sp>
        </p:grpSp>
        <p:grpSp>
          <p:nvGrpSpPr>
            <p:cNvPr id="16" name="Group 4"/>
            <p:cNvGrpSpPr/>
            <p:nvPr/>
          </p:nvGrpSpPr>
          <p:grpSpPr>
            <a:xfrm>
              <a:off x="527466" y="3030158"/>
              <a:ext cx="2324072" cy="649603"/>
              <a:chOff x="703288" y="4040210"/>
              <a:chExt cx="3098762" cy="866137"/>
            </a:xfrm>
          </p:grpSpPr>
          <p:sp>
            <p:nvSpPr>
              <p:cNvPr id="24" name="TextBox 73"/>
              <p:cNvSpPr txBox="1"/>
              <p:nvPr/>
            </p:nvSpPr>
            <p:spPr bwMode="auto">
              <a:xfrm>
                <a:off x="2543074" y="4040210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/>
                    </a:solidFill>
                    <a:effectLst/>
                  </a:rPr>
                  <a:t>Title Text Preset</a:t>
                </a:r>
              </a:p>
            </p:txBody>
          </p:sp>
          <p:sp>
            <p:nvSpPr>
              <p:cNvPr id="25" name="TextBox 74"/>
              <p:cNvSpPr txBox="1"/>
              <p:nvPr/>
            </p:nvSpPr>
            <p:spPr bwMode="auto">
              <a:xfrm>
                <a:off x="703288" y="4350168"/>
                <a:ext cx="3098762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This section is displayed as a text-typesetting placeholder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(It is recommended to use theme Fonts)</a:t>
                </a:r>
              </a:p>
            </p:txBody>
          </p:sp>
        </p:grpSp>
        <p:grpSp>
          <p:nvGrpSpPr>
            <p:cNvPr id="17" name="Group 5"/>
            <p:cNvGrpSpPr/>
            <p:nvPr/>
          </p:nvGrpSpPr>
          <p:grpSpPr>
            <a:xfrm>
              <a:off x="4784237" y="1697085"/>
              <a:ext cx="2324072" cy="649603"/>
              <a:chOff x="6378983" y="2262780"/>
              <a:chExt cx="3098762" cy="866137"/>
            </a:xfrm>
          </p:grpSpPr>
          <p:sp>
            <p:nvSpPr>
              <p:cNvPr id="22" name="TextBox 75"/>
              <p:cNvSpPr txBox="1"/>
              <p:nvPr/>
            </p:nvSpPr>
            <p:spPr bwMode="auto">
              <a:xfrm>
                <a:off x="6378983" y="2262780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4"/>
                    </a:solidFill>
                    <a:effectLst/>
                  </a:rPr>
                  <a:t>Title Text Preset</a:t>
                </a:r>
              </a:p>
            </p:txBody>
          </p:sp>
          <p:sp>
            <p:nvSpPr>
              <p:cNvPr id="23" name="TextBox 76"/>
              <p:cNvSpPr txBox="1"/>
              <p:nvPr/>
            </p:nvSpPr>
            <p:spPr bwMode="auto">
              <a:xfrm>
                <a:off x="6378983" y="2572738"/>
                <a:ext cx="3098762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This section is displayed as a text-typesetting placeholder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(It is recommended to use theme Fonts)</a:t>
                </a:r>
              </a:p>
            </p:txBody>
          </p:sp>
        </p:grpSp>
        <p:grpSp>
          <p:nvGrpSpPr>
            <p:cNvPr id="18" name="Group 2"/>
            <p:cNvGrpSpPr/>
            <p:nvPr/>
          </p:nvGrpSpPr>
          <p:grpSpPr>
            <a:xfrm>
              <a:off x="2057961" y="1697085"/>
              <a:ext cx="2324072" cy="649603"/>
              <a:chOff x="2743948" y="2262780"/>
              <a:chExt cx="3098762" cy="866137"/>
            </a:xfrm>
          </p:grpSpPr>
          <p:sp>
            <p:nvSpPr>
              <p:cNvPr id="20" name="TextBox 77"/>
              <p:cNvSpPr txBox="1"/>
              <p:nvPr/>
            </p:nvSpPr>
            <p:spPr bwMode="auto">
              <a:xfrm>
                <a:off x="4583734" y="2262780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3"/>
                    </a:solidFill>
                    <a:effectLst/>
                  </a:rPr>
                  <a:t>Title Text Preset</a:t>
                </a:r>
              </a:p>
            </p:txBody>
          </p:sp>
          <p:sp>
            <p:nvSpPr>
              <p:cNvPr id="21" name="TextBox 78"/>
              <p:cNvSpPr txBox="1"/>
              <p:nvPr/>
            </p:nvSpPr>
            <p:spPr bwMode="auto">
              <a:xfrm>
                <a:off x="2743948" y="2572738"/>
                <a:ext cx="3098762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This section is displayed as a text-typesetting placeholder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(It is recommended to use theme Fonts)</a:t>
                </a: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3799649" y="3016861"/>
            <a:ext cx="1529093" cy="998327"/>
            <a:chOff x="3799649" y="3016861"/>
            <a:chExt cx="1529093" cy="998327"/>
          </a:xfrm>
        </p:grpSpPr>
        <p:grpSp>
          <p:nvGrpSpPr>
            <p:cNvPr id="12" name="Group 56"/>
            <p:cNvGrpSpPr/>
            <p:nvPr/>
          </p:nvGrpSpPr>
          <p:grpSpPr>
            <a:xfrm>
              <a:off x="3799649" y="3016861"/>
              <a:ext cx="1529093" cy="998327"/>
              <a:chOff x="3171825" y="2667001"/>
              <a:chExt cx="1962153" cy="1231900"/>
            </a:xfrm>
          </p:grpSpPr>
          <p:sp>
            <p:nvSpPr>
              <p:cNvPr id="32" name="Partial Circle 57"/>
              <p:cNvSpPr/>
              <p:nvPr/>
            </p:nvSpPr>
            <p:spPr bwMode="auto">
              <a:xfrm rot="5400000">
                <a:off x="3536952" y="2301875"/>
                <a:ext cx="1231900" cy="1962152"/>
              </a:xfrm>
              <a:prstGeom prst="pie">
                <a:avLst>
                  <a:gd name="adj1" fmla="val 5387341"/>
                  <a:gd name="adj2" fmla="val 16218136"/>
                </a:avLst>
              </a:prstGeom>
              <a:solidFill>
                <a:schemeClr val="bg1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Rectangle 58"/>
              <p:cNvSpPr/>
              <p:nvPr/>
            </p:nvSpPr>
            <p:spPr bwMode="auto">
              <a:xfrm>
                <a:off x="3171825" y="3280356"/>
                <a:ext cx="1962152" cy="22860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9" name="TextBox 79"/>
            <p:cNvSpPr txBox="1"/>
            <p:nvPr/>
          </p:nvSpPr>
          <p:spPr bwMode="auto">
            <a:xfrm>
              <a:off x="4078714" y="3214322"/>
              <a:ext cx="977253" cy="232469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algn="r" latinLnBrk="0"/>
              <a:r>
                <a:rPr lang="zh-CN" altLang="en-US" sz="1400">
                  <a:effectLst/>
                </a:rPr>
                <a:t>Title Text Preset</a:t>
              </a:r>
            </a:p>
          </p:txBody>
        </p:sp>
      </p:grpSp>
      <p:sp>
        <p:nvSpPr>
          <p:cNvPr id="54" name="Title 1"/>
          <p:cNvSpPr txBox="1"/>
          <p:nvPr/>
        </p:nvSpPr>
        <p:spPr>
          <a:xfrm>
            <a:off x="611559" y="175643"/>
            <a:ext cx="3131499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Enter Title content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ChangeAspect="1"/>
          </p:cNvGrpSpPr>
          <p:nvPr/>
        </p:nvGrpSpPr>
        <p:grpSpPr bwMode="auto">
          <a:xfrm>
            <a:off x="2357407" y="928404"/>
            <a:ext cx="4266614" cy="3526952"/>
            <a:chOff x="949" y="564"/>
            <a:chExt cx="3859" cy="3190"/>
          </a:xfrm>
          <a:solidFill>
            <a:srgbClr val="F2F2F2"/>
          </a:solidFill>
        </p:grpSpPr>
        <p:sp>
          <p:nvSpPr>
            <p:cNvPr id="52" name="任意多边形: 形状 51"/>
            <p:cNvSpPr/>
            <p:nvPr/>
          </p:nvSpPr>
          <p:spPr bwMode="auto">
            <a:xfrm>
              <a:off x="2569" y="604"/>
              <a:ext cx="1690" cy="1441"/>
            </a:xfrm>
            <a:custGeom>
              <a:avLst/>
              <a:gdLst>
                <a:gd name="T0" fmla="*/ 673 w 714"/>
                <a:gd name="T1" fmla="*/ 51 h 609"/>
                <a:gd name="T2" fmla="*/ 632 w 714"/>
                <a:gd name="T3" fmla="*/ 59 h 609"/>
                <a:gd name="T4" fmla="*/ 609 w 714"/>
                <a:gd name="T5" fmla="*/ 28 h 609"/>
                <a:gd name="T6" fmla="*/ 584 w 714"/>
                <a:gd name="T7" fmla="*/ 30 h 609"/>
                <a:gd name="T8" fmla="*/ 564 w 714"/>
                <a:gd name="T9" fmla="*/ 11 h 609"/>
                <a:gd name="T10" fmla="*/ 570 w 714"/>
                <a:gd name="T11" fmla="*/ 22 h 609"/>
                <a:gd name="T12" fmla="*/ 575 w 714"/>
                <a:gd name="T13" fmla="*/ 42 h 609"/>
                <a:gd name="T14" fmla="*/ 553 w 714"/>
                <a:gd name="T15" fmla="*/ 122 h 609"/>
                <a:gd name="T16" fmla="*/ 491 w 714"/>
                <a:gd name="T17" fmla="*/ 157 h 609"/>
                <a:gd name="T18" fmla="*/ 522 w 714"/>
                <a:gd name="T19" fmla="*/ 214 h 609"/>
                <a:gd name="T20" fmla="*/ 568 w 714"/>
                <a:gd name="T21" fmla="*/ 214 h 609"/>
                <a:gd name="T22" fmla="*/ 509 w 714"/>
                <a:gd name="T23" fmla="*/ 270 h 609"/>
                <a:gd name="T24" fmla="*/ 455 w 714"/>
                <a:gd name="T25" fmla="*/ 332 h 609"/>
                <a:gd name="T26" fmla="*/ 393 w 714"/>
                <a:gd name="T27" fmla="*/ 364 h 609"/>
                <a:gd name="T28" fmla="*/ 353 w 714"/>
                <a:gd name="T29" fmla="*/ 422 h 609"/>
                <a:gd name="T30" fmla="*/ 215 w 714"/>
                <a:gd name="T31" fmla="*/ 465 h 609"/>
                <a:gd name="T32" fmla="*/ 101 w 714"/>
                <a:gd name="T33" fmla="*/ 427 h 609"/>
                <a:gd name="T34" fmla="*/ 1 w 714"/>
                <a:gd name="T35" fmla="*/ 422 h 609"/>
                <a:gd name="T36" fmla="*/ 12 w 714"/>
                <a:gd name="T37" fmla="*/ 454 h 609"/>
                <a:gd name="T38" fmla="*/ 23 w 714"/>
                <a:gd name="T39" fmla="*/ 494 h 609"/>
                <a:gd name="T40" fmla="*/ 69 w 714"/>
                <a:gd name="T41" fmla="*/ 483 h 609"/>
                <a:gd name="T42" fmla="*/ 69 w 714"/>
                <a:gd name="T43" fmla="*/ 522 h 609"/>
                <a:gd name="T44" fmla="*/ 95 w 714"/>
                <a:gd name="T45" fmla="*/ 541 h 609"/>
                <a:gd name="T46" fmla="*/ 109 w 714"/>
                <a:gd name="T47" fmla="*/ 559 h 609"/>
                <a:gd name="T48" fmla="*/ 121 w 714"/>
                <a:gd name="T49" fmla="*/ 556 h 609"/>
                <a:gd name="T50" fmla="*/ 180 w 714"/>
                <a:gd name="T51" fmla="*/ 535 h 609"/>
                <a:gd name="T52" fmla="*/ 191 w 714"/>
                <a:gd name="T53" fmla="*/ 562 h 609"/>
                <a:gd name="T54" fmla="*/ 167 w 714"/>
                <a:gd name="T55" fmla="*/ 581 h 609"/>
                <a:gd name="T56" fmla="*/ 209 w 714"/>
                <a:gd name="T57" fmla="*/ 605 h 609"/>
                <a:gd name="T58" fmla="*/ 237 w 714"/>
                <a:gd name="T59" fmla="*/ 553 h 609"/>
                <a:gd name="T60" fmla="*/ 261 w 714"/>
                <a:gd name="T61" fmla="*/ 546 h 609"/>
                <a:gd name="T62" fmla="*/ 270 w 714"/>
                <a:gd name="T63" fmla="*/ 590 h 609"/>
                <a:gd name="T64" fmla="*/ 307 w 714"/>
                <a:gd name="T65" fmla="*/ 608 h 609"/>
                <a:gd name="T66" fmla="*/ 333 w 714"/>
                <a:gd name="T67" fmla="*/ 564 h 609"/>
                <a:gd name="T68" fmla="*/ 367 w 714"/>
                <a:gd name="T69" fmla="*/ 538 h 609"/>
                <a:gd name="T70" fmla="*/ 377 w 714"/>
                <a:gd name="T71" fmla="*/ 533 h 609"/>
                <a:gd name="T72" fmla="*/ 403 w 714"/>
                <a:gd name="T73" fmla="*/ 526 h 609"/>
                <a:gd name="T74" fmla="*/ 425 w 714"/>
                <a:gd name="T75" fmla="*/ 503 h 609"/>
                <a:gd name="T76" fmla="*/ 457 w 714"/>
                <a:gd name="T77" fmla="*/ 492 h 609"/>
                <a:gd name="T78" fmla="*/ 456 w 714"/>
                <a:gd name="T79" fmla="*/ 462 h 609"/>
                <a:gd name="T80" fmla="*/ 479 w 714"/>
                <a:gd name="T81" fmla="*/ 420 h 609"/>
                <a:gd name="T82" fmla="*/ 494 w 714"/>
                <a:gd name="T83" fmla="*/ 448 h 609"/>
                <a:gd name="T84" fmla="*/ 506 w 714"/>
                <a:gd name="T85" fmla="*/ 432 h 609"/>
                <a:gd name="T86" fmla="*/ 537 w 714"/>
                <a:gd name="T87" fmla="*/ 403 h 609"/>
                <a:gd name="T88" fmla="*/ 562 w 714"/>
                <a:gd name="T89" fmla="*/ 398 h 609"/>
                <a:gd name="T90" fmla="*/ 572 w 714"/>
                <a:gd name="T91" fmla="*/ 417 h 609"/>
                <a:gd name="T92" fmla="*/ 601 w 714"/>
                <a:gd name="T93" fmla="*/ 444 h 609"/>
                <a:gd name="T94" fmla="*/ 613 w 714"/>
                <a:gd name="T95" fmla="*/ 436 h 609"/>
                <a:gd name="T96" fmla="*/ 633 w 714"/>
                <a:gd name="T97" fmla="*/ 416 h 609"/>
                <a:gd name="T98" fmla="*/ 677 w 714"/>
                <a:gd name="T99" fmla="*/ 385 h 609"/>
                <a:gd name="T100" fmla="*/ 712 w 714"/>
                <a:gd name="T101" fmla="*/ 354 h 609"/>
                <a:gd name="T102" fmla="*/ 699 w 714"/>
                <a:gd name="T103" fmla="*/ 324 h 609"/>
                <a:gd name="T104" fmla="*/ 674 w 714"/>
                <a:gd name="T105" fmla="*/ 322 h 609"/>
                <a:gd name="T106" fmla="*/ 657 w 714"/>
                <a:gd name="T107" fmla="*/ 295 h 609"/>
                <a:gd name="T108" fmla="*/ 637 w 714"/>
                <a:gd name="T109" fmla="*/ 263 h 609"/>
                <a:gd name="T110" fmla="*/ 652 w 714"/>
                <a:gd name="T111" fmla="*/ 254 h 609"/>
                <a:gd name="T112" fmla="*/ 662 w 714"/>
                <a:gd name="T113" fmla="*/ 226 h 609"/>
                <a:gd name="T114" fmla="*/ 657 w 714"/>
                <a:gd name="T115" fmla="*/ 190 h 609"/>
                <a:gd name="T116" fmla="*/ 672 w 714"/>
                <a:gd name="T117" fmla="*/ 168 h 609"/>
                <a:gd name="T118" fmla="*/ 691 w 714"/>
                <a:gd name="T119" fmla="*/ 163 h 609"/>
                <a:gd name="T120" fmla="*/ 699 w 714"/>
                <a:gd name="T121" fmla="*/ 125 h 609"/>
                <a:gd name="T122" fmla="*/ 701 w 714"/>
                <a:gd name="T123" fmla="*/ 8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4" h="609">
                  <a:moveTo>
                    <a:pt x="699" y="64"/>
                  </a:moveTo>
                  <a:cubicBezTo>
                    <a:pt x="697" y="56"/>
                    <a:pt x="697" y="56"/>
                    <a:pt x="697" y="56"/>
                  </a:cubicBezTo>
                  <a:cubicBezTo>
                    <a:pt x="689" y="43"/>
                    <a:pt x="689" y="43"/>
                    <a:pt x="689" y="43"/>
                  </a:cubicBezTo>
                  <a:cubicBezTo>
                    <a:pt x="683" y="40"/>
                    <a:pt x="683" y="40"/>
                    <a:pt x="683" y="40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4" y="50"/>
                    <a:pt x="674" y="50"/>
                    <a:pt x="674" y="50"/>
                  </a:cubicBezTo>
                  <a:cubicBezTo>
                    <a:pt x="673" y="51"/>
                    <a:pt x="673" y="51"/>
                    <a:pt x="673" y="51"/>
                  </a:cubicBezTo>
                  <a:cubicBezTo>
                    <a:pt x="673" y="51"/>
                    <a:pt x="673" y="51"/>
                    <a:pt x="673" y="51"/>
                  </a:cubicBezTo>
                  <a:cubicBezTo>
                    <a:pt x="672" y="51"/>
                    <a:pt x="672" y="51"/>
                    <a:pt x="672" y="51"/>
                  </a:cubicBezTo>
                  <a:cubicBezTo>
                    <a:pt x="661" y="53"/>
                    <a:pt x="661" y="53"/>
                    <a:pt x="661" y="53"/>
                  </a:cubicBezTo>
                  <a:cubicBezTo>
                    <a:pt x="660" y="54"/>
                    <a:pt x="659" y="54"/>
                    <a:pt x="658" y="56"/>
                  </a:cubicBezTo>
                  <a:cubicBezTo>
                    <a:pt x="655" y="58"/>
                    <a:pt x="655" y="58"/>
                    <a:pt x="655" y="58"/>
                  </a:cubicBezTo>
                  <a:cubicBezTo>
                    <a:pt x="649" y="63"/>
                    <a:pt x="649" y="63"/>
                    <a:pt x="649" y="63"/>
                  </a:cubicBezTo>
                  <a:cubicBezTo>
                    <a:pt x="648" y="64"/>
                    <a:pt x="648" y="64"/>
                    <a:pt x="648" y="64"/>
                  </a:cubicBezTo>
                  <a:cubicBezTo>
                    <a:pt x="643" y="65"/>
                    <a:pt x="643" y="65"/>
                    <a:pt x="643" y="65"/>
                  </a:cubicBezTo>
                  <a:cubicBezTo>
                    <a:pt x="640" y="64"/>
                    <a:pt x="637" y="62"/>
                    <a:pt x="632" y="59"/>
                  </a:cubicBezTo>
                  <a:cubicBezTo>
                    <a:pt x="631" y="58"/>
                    <a:pt x="631" y="58"/>
                    <a:pt x="631" y="58"/>
                  </a:cubicBezTo>
                  <a:cubicBezTo>
                    <a:pt x="623" y="50"/>
                    <a:pt x="619" y="45"/>
                    <a:pt x="619" y="42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0"/>
                    <a:pt x="619" y="30"/>
                    <a:pt x="619" y="30"/>
                  </a:cubicBezTo>
                  <a:cubicBezTo>
                    <a:pt x="621" y="28"/>
                    <a:pt x="621" y="28"/>
                    <a:pt x="621" y="28"/>
                  </a:cubicBezTo>
                  <a:cubicBezTo>
                    <a:pt x="609" y="24"/>
                    <a:pt x="609" y="24"/>
                    <a:pt x="609" y="24"/>
                  </a:cubicBezTo>
                  <a:cubicBezTo>
                    <a:pt x="609" y="28"/>
                    <a:pt x="609" y="28"/>
                    <a:pt x="609" y="28"/>
                  </a:cubicBezTo>
                  <a:cubicBezTo>
                    <a:pt x="609" y="30"/>
                    <a:pt x="607" y="31"/>
                    <a:pt x="605" y="32"/>
                  </a:cubicBezTo>
                  <a:cubicBezTo>
                    <a:pt x="601" y="34"/>
                    <a:pt x="601" y="34"/>
                    <a:pt x="601" y="34"/>
                  </a:cubicBezTo>
                  <a:cubicBezTo>
                    <a:pt x="600" y="34"/>
                    <a:pt x="600" y="34"/>
                    <a:pt x="600" y="34"/>
                  </a:cubicBezTo>
                  <a:cubicBezTo>
                    <a:pt x="600" y="33"/>
                    <a:pt x="600" y="33"/>
                    <a:pt x="600" y="33"/>
                  </a:cubicBezTo>
                  <a:cubicBezTo>
                    <a:pt x="594" y="32"/>
                    <a:pt x="594" y="32"/>
                    <a:pt x="594" y="32"/>
                  </a:cubicBezTo>
                  <a:cubicBezTo>
                    <a:pt x="595" y="36"/>
                    <a:pt x="595" y="36"/>
                    <a:pt x="595" y="36"/>
                  </a:cubicBezTo>
                  <a:cubicBezTo>
                    <a:pt x="585" y="30"/>
                    <a:pt x="585" y="30"/>
                    <a:pt x="585" y="30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2" y="25"/>
                    <a:pt x="581" y="20"/>
                    <a:pt x="581" y="16"/>
                  </a:cubicBezTo>
                  <a:cubicBezTo>
                    <a:pt x="581" y="12"/>
                    <a:pt x="582" y="9"/>
                    <a:pt x="583" y="8"/>
                  </a:cubicBezTo>
                  <a:cubicBezTo>
                    <a:pt x="586" y="3"/>
                    <a:pt x="586" y="3"/>
                    <a:pt x="586" y="3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575" y="1"/>
                    <a:pt x="575" y="1"/>
                    <a:pt x="575" y="1"/>
                  </a:cubicBezTo>
                  <a:cubicBezTo>
                    <a:pt x="569" y="2"/>
                    <a:pt x="566" y="5"/>
                    <a:pt x="564" y="11"/>
                  </a:cubicBezTo>
                  <a:cubicBezTo>
                    <a:pt x="564" y="11"/>
                    <a:pt x="564" y="11"/>
                    <a:pt x="564" y="11"/>
                  </a:cubicBezTo>
                  <a:cubicBezTo>
                    <a:pt x="564" y="11"/>
                    <a:pt x="564" y="11"/>
                    <a:pt x="564" y="11"/>
                  </a:cubicBezTo>
                  <a:cubicBezTo>
                    <a:pt x="558" y="20"/>
                    <a:pt x="558" y="20"/>
                    <a:pt x="558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5" y="20"/>
                    <a:pt x="565" y="20"/>
                    <a:pt x="565" y="20"/>
                  </a:cubicBezTo>
                  <a:cubicBezTo>
                    <a:pt x="565" y="20"/>
                    <a:pt x="565" y="20"/>
                    <a:pt x="565" y="20"/>
                  </a:cubicBezTo>
                  <a:cubicBezTo>
                    <a:pt x="570" y="22"/>
                    <a:pt x="570" y="22"/>
                    <a:pt x="570" y="22"/>
                  </a:cubicBezTo>
                  <a:cubicBezTo>
                    <a:pt x="571" y="22"/>
                    <a:pt x="571" y="22"/>
                    <a:pt x="571" y="22"/>
                  </a:cubicBezTo>
                  <a:cubicBezTo>
                    <a:pt x="571" y="23"/>
                    <a:pt x="571" y="23"/>
                    <a:pt x="571" y="23"/>
                  </a:cubicBezTo>
                  <a:cubicBezTo>
                    <a:pt x="571" y="24"/>
                    <a:pt x="571" y="24"/>
                    <a:pt x="571" y="24"/>
                  </a:cubicBezTo>
                  <a:cubicBezTo>
                    <a:pt x="572" y="32"/>
                    <a:pt x="572" y="32"/>
                    <a:pt x="572" y="32"/>
                  </a:cubicBezTo>
                  <a:cubicBezTo>
                    <a:pt x="575" y="40"/>
                    <a:pt x="575" y="40"/>
                    <a:pt x="575" y="40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5" y="42"/>
                    <a:pt x="575" y="42"/>
                    <a:pt x="575" y="42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59" y="71"/>
                    <a:pt x="558" y="81"/>
                    <a:pt x="557" y="95"/>
                  </a:cubicBezTo>
                  <a:cubicBezTo>
                    <a:pt x="557" y="96"/>
                    <a:pt x="557" y="96"/>
                    <a:pt x="557" y="96"/>
                  </a:cubicBezTo>
                  <a:cubicBezTo>
                    <a:pt x="552" y="106"/>
                    <a:pt x="552" y="106"/>
                    <a:pt x="552" y="106"/>
                  </a:cubicBezTo>
                  <a:cubicBezTo>
                    <a:pt x="555" y="110"/>
                    <a:pt x="555" y="110"/>
                    <a:pt x="555" y="110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6" y="117"/>
                    <a:pt x="555" y="121"/>
                    <a:pt x="554" y="122"/>
                  </a:cubicBezTo>
                  <a:cubicBezTo>
                    <a:pt x="553" y="122"/>
                    <a:pt x="553" y="122"/>
                    <a:pt x="553" y="122"/>
                  </a:cubicBezTo>
                  <a:cubicBezTo>
                    <a:pt x="550" y="124"/>
                    <a:pt x="541" y="133"/>
                    <a:pt x="526" y="151"/>
                  </a:cubicBezTo>
                  <a:cubicBezTo>
                    <a:pt x="525" y="152"/>
                    <a:pt x="525" y="152"/>
                    <a:pt x="525" y="152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17" y="148"/>
                    <a:pt x="513" y="144"/>
                    <a:pt x="510" y="141"/>
                  </a:cubicBezTo>
                  <a:cubicBezTo>
                    <a:pt x="507" y="140"/>
                    <a:pt x="501" y="138"/>
                    <a:pt x="491" y="138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83" y="192"/>
                    <a:pt x="483" y="192"/>
                    <a:pt x="483" y="192"/>
                  </a:cubicBezTo>
                  <a:cubicBezTo>
                    <a:pt x="482" y="196"/>
                    <a:pt x="481" y="204"/>
                    <a:pt x="481" y="216"/>
                  </a:cubicBezTo>
                  <a:cubicBezTo>
                    <a:pt x="484" y="220"/>
                    <a:pt x="484" y="220"/>
                    <a:pt x="484" y="220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87" y="214"/>
                    <a:pt x="487" y="214"/>
                    <a:pt x="487" y="214"/>
                  </a:cubicBezTo>
                  <a:cubicBezTo>
                    <a:pt x="497" y="210"/>
                    <a:pt x="497" y="210"/>
                    <a:pt x="497" y="210"/>
                  </a:cubicBezTo>
                  <a:cubicBezTo>
                    <a:pt x="522" y="214"/>
                    <a:pt x="522" y="214"/>
                    <a:pt x="522" y="214"/>
                  </a:cubicBezTo>
                  <a:cubicBezTo>
                    <a:pt x="525" y="210"/>
                    <a:pt x="525" y="210"/>
                    <a:pt x="525" y="210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30" y="203"/>
                    <a:pt x="530" y="203"/>
                    <a:pt x="530" y="203"/>
                  </a:cubicBezTo>
                  <a:cubicBezTo>
                    <a:pt x="540" y="201"/>
                    <a:pt x="540" y="201"/>
                    <a:pt x="540" y="201"/>
                  </a:cubicBezTo>
                  <a:cubicBezTo>
                    <a:pt x="553" y="200"/>
                    <a:pt x="553" y="200"/>
                    <a:pt x="553" y="200"/>
                  </a:cubicBezTo>
                  <a:cubicBezTo>
                    <a:pt x="557" y="201"/>
                    <a:pt x="562" y="206"/>
                    <a:pt x="568" y="214"/>
                  </a:cubicBezTo>
                  <a:cubicBezTo>
                    <a:pt x="584" y="222"/>
                    <a:pt x="593" y="230"/>
                    <a:pt x="595" y="236"/>
                  </a:cubicBezTo>
                  <a:cubicBezTo>
                    <a:pt x="596" y="239"/>
                    <a:pt x="596" y="242"/>
                    <a:pt x="595" y="244"/>
                  </a:cubicBezTo>
                  <a:cubicBezTo>
                    <a:pt x="593" y="247"/>
                    <a:pt x="591" y="249"/>
                    <a:pt x="587" y="249"/>
                  </a:cubicBezTo>
                  <a:cubicBezTo>
                    <a:pt x="586" y="249"/>
                    <a:pt x="586" y="249"/>
                    <a:pt x="586" y="249"/>
                  </a:cubicBezTo>
                  <a:cubicBezTo>
                    <a:pt x="567" y="248"/>
                    <a:pt x="555" y="248"/>
                    <a:pt x="551" y="250"/>
                  </a:cubicBezTo>
                  <a:cubicBezTo>
                    <a:pt x="542" y="256"/>
                    <a:pt x="542" y="256"/>
                    <a:pt x="542" y="256"/>
                  </a:cubicBezTo>
                  <a:cubicBezTo>
                    <a:pt x="530" y="265"/>
                    <a:pt x="522" y="269"/>
                    <a:pt x="517" y="269"/>
                  </a:cubicBezTo>
                  <a:cubicBezTo>
                    <a:pt x="509" y="270"/>
                    <a:pt x="509" y="270"/>
                    <a:pt x="509" y="270"/>
                  </a:cubicBezTo>
                  <a:cubicBezTo>
                    <a:pt x="505" y="290"/>
                    <a:pt x="505" y="290"/>
                    <a:pt x="505" y="290"/>
                  </a:cubicBezTo>
                  <a:cubicBezTo>
                    <a:pt x="503" y="296"/>
                    <a:pt x="501" y="300"/>
                    <a:pt x="498" y="303"/>
                  </a:cubicBezTo>
                  <a:cubicBezTo>
                    <a:pt x="495" y="306"/>
                    <a:pt x="490" y="308"/>
                    <a:pt x="483" y="310"/>
                  </a:cubicBezTo>
                  <a:cubicBezTo>
                    <a:pt x="476" y="311"/>
                    <a:pt x="469" y="314"/>
                    <a:pt x="463" y="317"/>
                  </a:cubicBezTo>
                  <a:cubicBezTo>
                    <a:pt x="457" y="332"/>
                    <a:pt x="457" y="332"/>
                    <a:pt x="457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5" y="332"/>
                    <a:pt x="455" y="332"/>
                    <a:pt x="455" y="332"/>
                  </a:cubicBezTo>
                  <a:cubicBezTo>
                    <a:pt x="437" y="340"/>
                    <a:pt x="437" y="340"/>
                    <a:pt x="437" y="340"/>
                  </a:cubicBezTo>
                  <a:cubicBezTo>
                    <a:pt x="436" y="340"/>
                    <a:pt x="436" y="340"/>
                    <a:pt x="436" y="340"/>
                  </a:cubicBezTo>
                  <a:cubicBezTo>
                    <a:pt x="427" y="338"/>
                    <a:pt x="427" y="338"/>
                    <a:pt x="427" y="338"/>
                  </a:cubicBezTo>
                  <a:cubicBezTo>
                    <a:pt x="419" y="336"/>
                    <a:pt x="414" y="334"/>
                    <a:pt x="410" y="332"/>
                  </a:cubicBezTo>
                  <a:cubicBezTo>
                    <a:pt x="405" y="330"/>
                    <a:pt x="400" y="329"/>
                    <a:pt x="395" y="331"/>
                  </a:cubicBezTo>
                  <a:cubicBezTo>
                    <a:pt x="390" y="338"/>
                    <a:pt x="387" y="346"/>
                    <a:pt x="388" y="355"/>
                  </a:cubicBezTo>
                  <a:cubicBezTo>
                    <a:pt x="388" y="360"/>
                    <a:pt x="389" y="363"/>
                    <a:pt x="391" y="364"/>
                  </a:cubicBezTo>
                  <a:cubicBezTo>
                    <a:pt x="393" y="364"/>
                    <a:pt x="393" y="364"/>
                    <a:pt x="393" y="364"/>
                  </a:cubicBezTo>
                  <a:cubicBezTo>
                    <a:pt x="397" y="362"/>
                    <a:pt x="397" y="362"/>
                    <a:pt x="397" y="362"/>
                  </a:cubicBezTo>
                  <a:cubicBezTo>
                    <a:pt x="397" y="374"/>
                    <a:pt x="397" y="374"/>
                    <a:pt x="397" y="374"/>
                  </a:cubicBezTo>
                  <a:cubicBezTo>
                    <a:pt x="397" y="379"/>
                    <a:pt x="396" y="382"/>
                    <a:pt x="393" y="384"/>
                  </a:cubicBezTo>
                  <a:cubicBezTo>
                    <a:pt x="391" y="386"/>
                    <a:pt x="387" y="388"/>
                    <a:pt x="382" y="389"/>
                  </a:cubicBezTo>
                  <a:cubicBezTo>
                    <a:pt x="379" y="390"/>
                    <a:pt x="379" y="390"/>
                    <a:pt x="379" y="390"/>
                  </a:cubicBezTo>
                  <a:cubicBezTo>
                    <a:pt x="375" y="392"/>
                    <a:pt x="366" y="402"/>
                    <a:pt x="354" y="422"/>
                  </a:cubicBezTo>
                  <a:cubicBezTo>
                    <a:pt x="354" y="422"/>
                    <a:pt x="354" y="422"/>
                    <a:pt x="354" y="422"/>
                  </a:cubicBezTo>
                  <a:cubicBezTo>
                    <a:pt x="353" y="422"/>
                    <a:pt x="353" y="422"/>
                    <a:pt x="353" y="422"/>
                  </a:cubicBezTo>
                  <a:cubicBezTo>
                    <a:pt x="341" y="430"/>
                    <a:pt x="341" y="430"/>
                    <a:pt x="341" y="430"/>
                  </a:cubicBezTo>
                  <a:cubicBezTo>
                    <a:pt x="343" y="430"/>
                    <a:pt x="345" y="430"/>
                    <a:pt x="344" y="432"/>
                  </a:cubicBezTo>
                  <a:cubicBezTo>
                    <a:pt x="344" y="434"/>
                    <a:pt x="343" y="434"/>
                    <a:pt x="339" y="434"/>
                  </a:cubicBezTo>
                  <a:cubicBezTo>
                    <a:pt x="305" y="434"/>
                    <a:pt x="305" y="434"/>
                    <a:pt x="305" y="434"/>
                  </a:cubicBezTo>
                  <a:cubicBezTo>
                    <a:pt x="267" y="432"/>
                    <a:pt x="238" y="443"/>
                    <a:pt x="217" y="464"/>
                  </a:cubicBezTo>
                  <a:cubicBezTo>
                    <a:pt x="216" y="465"/>
                    <a:pt x="216" y="465"/>
                    <a:pt x="216" y="465"/>
                  </a:cubicBezTo>
                  <a:cubicBezTo>
                    <a:pt x="215" y="465"/>
                    <a:pt x="215" y="465"/>
                    <a:pt x="215" y="465"/>
                  </a:cubicBezTo>
                  <a:cubicBezTo>
                    <a:pt x="215" y="465"/>
                    <a:pt x="215" y="465"/>
                    <a:pt x="215" y="465"/>
                  </a:cubicBezTo>
                  <a:cubicBezTo>
                    <a:pt x="201" y="467"/>
                    <a:pt x="201" y="467"/>
                    <a:pt x="201" y="467"/>
                  </a:cubicBezTo>
                  <a:cubicBezTo>
                    <a:pt x="200" y="467"/>
                    <a:pt x="200" y="467"/>
                    <a:pt x="200" y="467"/>
                  </a:cubicBezTo>
                  <a:cubicBezTo>
                    <a:pt x="199" y="467"/>
                    <a:pt x="199" y="467"/>
                    <a:pt x="199" y="467"/>
                  </a:cubicBezTo>
                  <a:cubicBezTo>
                    <a:pt x="195" y="458"/>
                    <a:pt x="195" y="458"/>
                    <a:pt x="195" y="458"/>
                  </a:cubicBezTo>
                  <a:cubicBezTo>
                    <a:pt x="181" y="461"/>
                    <a:pt x="181" y="461"/>
                    <a:pt x="181" y="461"/>
                  </a:cubicBezTo>
                  <a:cubicBezTo>
                    <a:pt x="173" y="462"/>
                    <a:pt x="163" y="460"/>
                    <a:pt x="152" y="454"/>
                  </a:cubicBezTo>
                  <a:cubicBezTo>
                    <a:pt x="142" y="450"/>
                    <a:pt x="133" y="444"/>
                    <a:pt x="123" y="436"/>
                  </a:cubicBezTo>
                  <a:cubicBezTo>
                    <a:pt x="117" y="432"/>
                    <a:pt x="110" y="428"/>
                    <a:pt x="101" y="427"/>
                  </a:cubicBezTo>
                  <a:cubicBezTo>
                    <a:pt x="88" y="426"/>
                    <a:pt x="88" y="426"/>
                    <a:pt x="88" y="426"/>
                  </a:cubicBezTo>
                  <a:cubicBezTo>
                    <a:pt x="74" y="428"/>
                    <a:pt x="74" y="428"/>
                    <a:pt x="74" y="428"/>
                  </a:cubicBezTo>
                  <a:cubicBezTo>
                    <a:pt x="63" y="429"/>
                    <a:pt x="53" y="429"/>
                    <a:pt x="43" y="428"/>
                  </a:cubicBezTo>
                  <a:cubicBezTo>
                    <a:pt x="32" y="428"/>
                    <a:pt x="18" y="424"/>
                    <a:pt x="1" y="419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5" y="434"/>
                    <a:pt x="5" y="434"/>
                    <a:pt x="5" y="434"/>
                  </a:cubicBezTo>
                  <a:cubicBezTo>
                    <a:pt x="13" y="444"/>
                    <a:pt x="13" y="444"/>
                    <a:pt x="13" y="444"/>
                  </a:cubicBezTo>
                  <a:cubicBezTo>
                    <a:pt x="14" y="446"/>
                    <a:pt x="14" y="446"/>
                    <a:pt x="14" y="446"/>
                  </a:cubicBezTo>
                  <a:cubicBezTo>
                    <a:pt x="12" y="453"/>
                    <a:pt x="12" y="453"/>
                    <a:pt x="12" y="453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7" y="460"/>
                    <a:pt x="7" y="460"/>
                    <a:pt x="7" y="460"/>
                  </a:cubicBezTo>
                  <a:cubicBezTo>
                    <a:pt x="12" y="465"/>
                    <a:pt x="12" y="465"/>
                    <a:pt x="12" y="465"/>
                  </a:cubicBezTo>
                  <a:cubicBezTo>
                    <a:pt x="14" y="467"/>
                    <a:pt x="15" y="469"/>
                    <a:pt x="15" y="470"/>
                  </a:cubicBezTo>
                  <a:cubicBezTo>
                    <a:pt x="17" y="478"/>
                    <a:pt x="17" y="478"/>
                    <a:pt x="17" y="478"/>
                  </a:cubicBezTo>
                  <a:cubicBezTo>
                    <a:pt x="23" y="484"/>
                    <a:pt x="23" y="484"/>
                    <a:pt x="23" y="484"/>
                  </a:cubicBezTo>
                  <a:cubicBezTo>
                    <a:pt x="23" y="485"/>
                    <a:pt x="23" y="485"/>
                    <a:pt x="23" y="485"/>
                  </a:cubicBezTo>
                  <a:cubicBezTo>
                    <a:pt x="23" y="490"/>
                    <a:pt x="23" y="490"/>
                    <a:pt x="23" y="490"/>
                  </a:cubicBezTo>
                  <a:cubicBezTo>
                    <a:pt x="23" y="494"/>
                    <a:pt x="23" y="494"/>
                    <a:pt x="23" y="494"/>
                  </a:cubicBezTo>
                  <a:cubicBezTo>
                    <a:pt x="27" y="497"/>
                    <a:pt x="27" y="497"/>
                    <a:pt x="27" y="497"/>
                  </a:cubicBezTo>
                  <a:cubicBezTo>
                    <a:pt x="29" y="496"/>
                    <a:pt x="29" y="496"/>
                    <a:pt x="29" y="496"/>
                  </a:cubicBezTo>
                  <a:cubicBezTo>
                    <a:pt x="30" y="495"/>
                    <a:pt x="30" y="495"/>
                    <a:pt x="30" y="495"/>
                  </a:cubicBezTo>
                  <a:cubicBezTo>
                    <a:pt x="31" y="492"/>
                    <a:pt x="33" y="490"/>
                    <a:pt x="36" y="490"/>
                  </a:cubicBezTo>
                  <a:cubicBezTo>
                    <a:pt x="39" y="488"/>
                    <a:pt x="39" y="488"/>
                    <a:pt x="39" y="488"/>
                  </a:cubicBezTo>
                  <a:cubicBezTo>
                    <a:pt x="60" y="486"/>
                    <a:pt x="60" y="486"/>
                    <a:pt x="60" y="486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71" y="482"/>
                    <a:pt x="71" y="482"/>
                    <a:pt x="71" y="48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6" y="494"/>
                    <a:pt x="75" y="496"/>
                    <a:pt x="74" y="498"/>
                  </a:cubicBezTo>
                  <a:cubicBezTo>
                    <a:pt x="63" y="514"/>
                    <a:pt x="63" y="514"/>
                    <a:pt x="63" y="514"/>
                  </a:cubicBezTo>
                  <a:cubicBezTo>
                    <a:pt x="63" y="517"/>
                    <a:pt x="63" y="517"/>
                    <a:pt x="63" y="517"/>
                  </a:cubicBezTo>
                  <a:cubicBezTo>
                    <a:pt x="69" y="522"/>
                    <a:pt x="69" y="522"/>
                    <a:pt x="69" y="522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7" y="529"/>
                    <a:pt x="79" y="531"/>
                    <a:pt x="81" y="532"/>
                  </a:cubicBezTo>
                  <a:cubicBezTo>
                    <a:pt x="84" y="532"/>
                    <a:pt x="87" y="535"/>
                    <a:pt x="89" y="538"/>
                  </a:cubicBezTo>
                  <a:cubicBezTo>
                    <a:pt x="89" y="539"/>
                    <a:pt x="89" y="539"/>
                    <a:pt x="89" y="539"/>
                  </a:cubicBezTo>
                  <a:cubicBezTo>
                    <a:pt x="93" y="541"/>
                    <a:pt x="93" y="541"/>
                    <a:pt x="93" y="541"/>
                  </a:cubicBezTo>
                  <a:cubicBezTo>
                    <a:pt x="95" y="541"/>
                    <a:pt x="95" y="541"/>
                    <a:pt x="95" y="541"/>
                  </a:cubicBezTo>
                  <a:cubicBezTo>
                    <a:pt x="95" y="541"/>
                    <a:pt x="95" y="541"/>
                    <a:pt x="95" y="541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7" y="550"/>
                    <a:pt x="97" y="550"/>
                    <a:pt x="97" y="550"/>
                  </a:cubicBezTo>
                  <a:cubicBezTo>
                    <a:pt x="98" y="556"/>
                    <a:pt x="98" y="556"/>
                    <a:pt x="98" y="556"/>
                  </a:cubicBezTo>
                  <a:cubicBezTo>
                    <a:pt x="108" y="558"/>
                    <a:pt x="108" y="558"/>
                    <a:pt x="108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10" y="560"/>
                    <a:pt x="110" y="560"/>
                    <a:pt x="110" y="560"/>
                  </a:cubicBezTo>
                  <a:cubicBezTo>
                    <a:pt x="113" y="565"/>
                    <a:pt x="113" y="565"/>
                    <a:pt x="113" y="565"/>
                  </a:cubicBezTo>
                  <a:cubicBezTo>
                    <a:pt x="121" y="568"/>
                    <a:pt x="121" y="568"/>
                    <a:pt x="121" y="568"/>
                  </a:cubicBezTo>
                  <a:cubicBezTo>
                    <a:pt x="126" y="565"/>
                    <a:pt x="126" y="565"/>
                    <a:pt x="126" y="565"/>
                  </a:cubicBezTo>
                  <a:cubicBezTo>
                    <a:pt x="125" y="562"/>
                    <a:pt x="125" y="562"/>
                    <a:pt x="125" y="562"/>
                  </a:cubicBezTo>
                  <a:cubicBezTo>
                    <a:pt x="120" y="557"/>
                    <a:pt x="120" y="557"/>
                    <a:pt x="120" y="557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5" y="547"/>
                    <a:pt x="125" y="547"/>
                    <a:pt x="125" y="547"/>
                  </a:cubicBezTo>
                  <a:cubicBezTo>
                    <a:pt x="135" y="547"/>
                    <a:pt x="135" y="547"/>
                    <a:pt x="135" y="547"/>
                  </a:cubicBezTo>
                  <a:cubicBezTo>
                    <a:pt x="135" y="548"/>
                    <a:pt x="135" y="548"/>
                    <a:pt x="135" y="548"/>
                  </a:cubicBezTo>
                  <a:cubicBezTo>
                    <a:pt x="149" y="552"/>
                    <a:pt x="149" y="552"/>
                    <a:pt x="149" y="552"/>
                  </a:cubicBezTo>
                  <a:cubicBezTo>
                    <a:pt x="157" y="551"/>
                    <a:pt x="157" y="551"/>
                    <a:pt x="157" y="551"/>
                  </a:cubicBezTo>
                  <a:cubicBezTo>
                    <a:pt x="163" y="546"/>
                    <a:pt x="163" y="546"/>
                    <a:pt x="163" y="546"/>
                  </a:cubicBezTo>
                  <a:cubicBezTo>
                    <a:pt x="169" y="537"/>
                    <a:pt x="174" y="534"/>
                    <a:pt x="177" y="536"/>
                  </a:cubicBezTo>
                  <a:cubicBezTo>
                    <a:pt x="180" y="535"/>
                    <a:pt x="180" y="535"/>
                    <a:pt x="180" y="535"/>
                  </a:cubicBezTo>
                  <a:cubicBezTo>
                    <a:pt x="183" y="535"/>
                    <a:pt x="185" y="536"/>
                    <a:pt x="187" y="536"/>
                  </a:cubicBezTo>
                  <a:cubicBezTo>
                    <a:pt x="187" y="537"/>
                    <a:pt x="187" y="538"/>
                    <a:pt x="187" y="538"/>
                  </a:cubicBezTo>
                  <a:cubicBezTo>
                    <a:pt x="187" y="540"/>
                    <a:pt x="189" y="543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3" y="554"/>
                    <a:pt x="193" y="554"/>
                    <a:pt x="193" y="554"/>
                  </a:cubicBezTo>
                  <a:cubicBezTo>
                    <a:pt x="193" y="555"/>
                    <a:pt x="193" y="555"/>
                    <a:pt x="193" y="555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84" y="570"/>
                    <a:pt x="184" y="570"/>
                    <a:pt x="184" y="570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69" y="577"/>
                    <a:pt x="169" y="577"/>
                    <a:pt x="169" y="577"/>
                  </a:cubicBezTo>
                  <a:cubicBezTo>
                    <a:pt x="167" y="581"/>
                    <a:pt x="167" y="581"/>
                    <a:pt x="167" y="581"/>
                  </a:cubicBezTo>
                  <a:cubicBezTo>
                    <a:pt x="165" y="593"/>
                    <a:pt x="165" y="593"/>
                    <a:pt x="165" y="593"/>
                  </a:cubicBezTo>
                  <a:cubicBezTo>
                    <a:pt x="166" y="598"/>
                    <a:pt x="166" y="598"/>
                    <a:pt x="166" y="598"/>
                  </a:cubicBezTo>
                  <a:cubicBezTo>
                    <a:pt x="170" y="604"/>
                    <a:pt x="170" y="604"/>
                    <a:pt x="170" y="604"/>
                  </a:cubicBezTo>
                  <a:cubicBezTo>
                    <a:pt x="171" y="606"/>
                    <a:pt x="171" y="606"/>
                    <a:pt x="171" y="606"/>
                  </a:cubicBezTo>
                  <a:cubicBezTo>
                    <a:pt x="176" y="609"/>
                    <a:pt x="176" y="609"/>
                    <a:pt x="176" y="609"/>
                  </a:cubicBezTo>
                  <a:cubicBezTo>
                    <a:pt x="193" y="609"/>
                    <a:pt x="193" y="609"/>
                    <a:pt x="193" y="609"/>
                  </a:cubicBezTo>
                  <a:cubicBezTo>
                    <a:pt x="207" y="607"/>
                    <a:pt x="207" y="607"/>
                    <a:pt x="207" y="607"/>
                  </a:cubicBezTo>
                  <a:cubicBezTo>
                    <a:pt x="209" y="605"/>
                    <a:pt x="209" y="605"/>
                    <a:pt x="209" y="605"/>
                  </a:cubicBezTo>
                  <a:cubicBezTo>
                    <a:pt x="211" y="602"/>
                    <a:pt x="213" y="602"/>
                    <a:pt x="214" y="602"/>
                  </a:cubicBezTo>
                  <a:cubicBezTo>
                    <a:pt x="224" y="603"/>
                    <a:pt x="224" y="603"/>
                    <a:pt x="224" y="603"/>
                  </a:cubicBezTo>
                  <a:cubicBezTo>
                    <a:pt x="225" y="602"/>
                    <a:pt x="225" y="602"/>
                    <a:pt x="225" y="602"/>
                  </a:cubicBezTo>
                  <a:cubicBezTo>
                    <a:pt x="224" y="599"/>
                    <a:pt x="224" y="596"/>
                    <a:pt x="225" y="594"/>
                  </a:cubicBezTo>
                  <a:cubicBezTo>
                    <a:pt x="229" y="587"/>
                    <a:pt x="229" y="587"/>
                    <a:pt x="229" y="587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51" y="541"/>
                    <a:pt x="251" y="541"/>
                    <a:pt x="251" y="541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7" y="550"/>
                    <a:pt x="270" y="553"/>
                    <a:pt x="270" y="555"/>
                  </a:cubicBezTo>
                  <a:cubicBezTo>
                    <a:pt x="269" y="564"/>
                    <a:pt x="269" y="564"/>
                    <a:pt x="269" y="564"/>
                  </a:cubicBezTo>
                  <a:cubicBezTo>
                    <a:pt x="265" y="570"/>
                    <a:pt x="265" y="570"/>
                    <a:pt x="265" y="570"/>
                  </a:cubicBezTo>
                  <a:cubicBezTo>
                    <a:pt x="263" y="578"/>
                    <a:pt x="263" y="578"/>
                    <a:pt x="263" y="578"/>
                  </a:cubicBezTo>
                  <a:cubicBezTo>
                    <a:pt x="263" y="586"/>
                    <a:pt x="263" y="586"/>
                    <a:pt x="263" y="586"/>
                  </a:cubicBezTo>
                  <a:cubicBezTo>
                    <a:pt x="265" y="590"/>
                    <a:pt x="265" y="590"/>
                    <a:pt x="265" y="590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70" y="590"/>
                    <a:pt x="270" y="590"/>
                    <a:pt x="270" y="590"/>
                  </a:cubicBezTo>
                  <a:cubicBezTo>
                    <a:pt x="276" y="590"/>
                    <a:pt x="276" y="590"/>
                    <a:pt x="276" y="590"/>
                  </a:cubicBezTo>
                  <a:cubicBezTo>
                    <a:pt x="279" y="592"/>
                    <a:pt x="281" y="594"/>
                    <a:pt x="283" y="598"/>
                  </a:cubicBezTo>
                  <a:cubicBezTo>
                    <a:pt x="286" y="600"/>
                    <a:pt x="286" y="600"/>
                    <a:pt x="286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301" y="606"/>
                    <a:pt x="301" y="606"/>
                    <a:pt x="301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15" y="607"/>
                    <a:pt x="315" y="607"/>
                    <a:pt x="315" y="607"/>
                  </a:cubicBezTo>
                  <a:cubicBezTo>
                    <a:pt x="319" y="602"/>
                    <a:pt x="319" y="602"/>
                    <a:pt x="319" y="602"/>
                  </a:cubicBezTo>
                  <a:cubicBezTo>
                    <a:pt x="323" y="582"/>
                    <a:pt x="323" y="582"/>
                    <a:pt x="323" y="582"/>
                  </a:cubicBezTo>
                  <a:cubicBezTo>
                    <a:pt x="324" y="572"/>
                    <a:pt x="324" y="572"/>
                    <a:pt x="324" y="572"/>
                  </a:cubicBezTo>
                  <a:cubicBezTo>
                    <a:pt x="324" y="571"/>
                    <a:pt x="324" y="571"/>
                    <a:pt x="324" y="571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33" y="564"/>
                    <a:pt x="333" y="564"/>
                    <a:pt x="333" y="564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45" y="554"/>
                    <a:pt x="345" y="554"/>
                    <a:pt x="345" y="554"/>
                  </a:cubicBezTo>
                  <a:cubicBezTo>
                    <a:pt x="350" y="551"/>
                    <a:pt x="350" y="551"/>
                    <a:pt x="350" y="551"/>
                  </a:cubicBezTo>
                  <a:cubicBezTo>
                    <a:pt x="356" y="549"/>
                    <a:pt x="356" y="549"/>
                    <a:pt x="356" y="549"/>
                  </a:cubicBezTo>
                  <a:cubicBezTo>
                    <a:pt x="353" y="537"/>
                    <a:pt x="353" y="537"/>
                    <a:pt x="353" y="537"/>
                  </a:cubicBezTo>
                  <a:cubicBezTo>
                    <a:pt x="367" y="538"/>
                    <a:pt x="367" y="538"/>
                    <a:pt x="367" y="538"/>
                  </a:cubicBezTo>
                  <a:cubicBezTo>
                    <a:pt x="367" y="538"/>
                    <a:pt x="367" y="538"/>
                    <a:pt x="367" y="538"/>
                  </a:cubicBezTo>
                  <a:cubicBezTo>
                    <a:pt x="367" y="539"/>
                    <a:pt x="367" y="539"/>
                    <a:pt x="367" y="539"/>
                  </a:cubicBezTo>
                  <a:cubicBezTo>
                    <a:pt x="367" y="539"/>
                    <a:pt x="367" y="539"/>
                    <a:pt x="367" y="539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1"/>
                    <a:pt x="374" y="541"/>
                    <a:pt x="374" y="541"/>
                  </a:cubicBezTo>
                  <a:cubicBezTo>
                    <a:pt x="376" y="534"/>
                    <a:pt x="376" y="534"/>
                    <a:pt x="376" y="534"/>
                  </a:cubicBezTo>
                  <a:cubicBezTo>
                    <a:pt x="376" y="532"/>
                    <a:pt x="376" y="532"/>
                    <a:pt x="376" y="532"/>
                  </a:cubicBezTo>
                  <a:cubicBezTo>
                    <a:pt x="377" y="533"/>
                    <a:pt x="377" y="533"/>
                    <a:pt x="377" y="533"/>
                  </a:cubicBezTo>
                  <a:cubicBezTo>
                    <a:pt x="378" y="533"/>
                    <a:pt x="378" y="533"/>
                    <a:pt x="378" y="533"/>
                  </a:cubicBezTo>
                  <a:cubicBezTo>
                    <a:pt x="384" y="534"/>
                    <a:pt x="384" y="534"/>
                    <a:pt x="384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93" y="528"/>
                    <a:pt x="393" y="528"/>
                    <a:pt x="393" y="528"/>
                  </a:cubicBezTo>
                  <a:cubicBezTo>
                    <a:pt x="394" y="528"/>
                    <a:pt x="394" y="528"/>
                    <a:pt x="394" y="528"/>
                  </a:cubicBezTo>
                  <a:cubicBezTo>
                    <a:pt x="394" y="527"/>
                    <a:pt x="394" y="527"/>
                    <a:pt x="394" y="527"/>
                  </a:cubicBezTo>
                  <a:cubicBezTo>
                    <a:pt x="395" y="527"/>
                    <a:pt x="395" y="527"/>
                    <a:pt x="395" y="527"/>
                  </a:cubicBezTo>
                  <a:cubicBezTo>
                    <a:pt x="403" y="526"/>
                    <a:pt x="403" y="526"/>
                    <a:pt x="403" y="526"/>
                  </a:cubicBezTo>
                  <a:cubicBezTo>
                    <a:pt x="409" y="519"/>
                    <a:pt x="409" y="519"/>
                    <a:pt x="409" y="519"/>
                  </a:cubicBezTo>
                  <a:cubicBezTo>
                    <a:pt x="413" y="514"/>
                    <a:pt x="413" y="514"/>
                    <a:pt x="413" y="514"/>
                  </a:cubicBezTo>
                  <a:cubicBezTo>
                    <a:pt x="413" y="508"/>
                    <a:pt x="413" y="508"/>
                    <a:pt x="413" y="508"/>
                  </a:cubicBezTo>
                  <a:cubicBezTo>
                    <a:pt x="413" y="505"/>
                    <a:pt x="414" y="504"/>
                    <a:pt x="417" y="502"/>
                  </a:cubicBezTo>
                  <a:cubicBezTo>
                    <a:pt x="417" y="502"/>
                    <a:pt x="417" y="502"/>
                    <a:pt x="417" y="502"/>
                  </a:cubicBezTo>
                  <a:cubicBezTo>
                    <a:pt x="417" y="502"/>
                    <a:pt x="417" y="502"/>
                    <a:pt x="417" y="502"/>
                  </a:cubicBezTo>
                  <a:cubicBezTo>
                    <a:pt x="418" y="502"/>
                    <a:pt x="418" y="502"/>
                    <a:pt x="418" y="502"/>
                  </a:cubicBezTo>
                  <a:cubicBezTo>
                    <a:pt x="425" y="503"/>
                    <a:pt x="425" y="503"/>
                    <a:pt x="425" y="503"/>
                  </a:cubicBezTo>
                  <a:cubicBezTo>
                    <a:pt x="429" y="501"/>
                    <a:pt x="429" y="501"/>
                    <a:pt x="429" y="501"/>
                  </a:cubicBezTo>
                  <a:cubicBezTo>
                    <a:pt x="430" y="496"/>
                    <a:pt x="430" y="496"/>
                    <a:pt x="430" y="496"/>
                  </a:cubicBezTo>
                  <a:cubicBezTo>
                    <a:pt x="438" y="493"/>
                    <a:pt x="438" y="493"/>
                    <a:pt x="438" y="493"/>
                  </a:cubicBezTo>
                  <a:cubicBezTo>
                    <a:pt x="438" y="493"/>
                    <a:pt x="438" y="493"/>
                    <a:pt x="438" y="493"/>
                  </a:cubicBezTo>
                  <a:cubicBezTo>
                    <a:pt x="439" y="493"/>
                    <a:pt x="439" y="493"/>
                    <a:pt x="439" y="493"/>
                  </a:cubicBezTo>
                  <a:cubicBezTo>
                    <a:pt x="439" y="493"/>
                    <a:pt x="439" y="493"/>
                    <a:pt x="439" y="493"/>
                  </a:cubicBezTo>
                  <a:cubicBezTo>
                    <a:pt x="449" y="494"/>
                    <a:pt x="449" y="494"/>
                    <a:pt x="449" y="494"/>
                  </a:cubicBezTo>
                  <a:cubicBezTo>
                    <a:pt x="457" y="492"/>
                    <a:pt x="457" y="492"/>
                    <a:pt x="457" y="492"/>
                  </a:cubicBezTo>
                  <a:cubicBezTo>
                    <a:pt x="461" y="488"/>
                    <a:pt x="461" y="488"/>
                    <a:pt x="461" y="488"/>
                  </a:cubicBezTo>
                  <a:cubicBezTo>
                    <a:pt x="465" y="481"/>
                    <a:pt x="465" y="481"/>
                    <a:pt x="465" y="481"/>
                  </a:cubicBezTo>
                  <a:cubicBezTo>
                    <a:pt x="459" y="475"/>
                    <a:pt x="459" y="475"/>
                    <a:pt x="459" y="475"/>
                  </a:cubicBezTo>
                  <a:cubicBezTo>
                    <a:pt x="459" y="474"/>
                    <a:pt x="459" y="474"/>
                    <a:pt x="459" y="474"/>
                  </a:cubicBezTo>
                  <a:cubicBezTo>
                    <a:pt x="459" y="474"/>
                    <a:pt x="459" y="474"/>
                    <a:pt x="459" y="474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9" y="456"/>
                    <a:pt x="459" y="456"/>
                    <a:pt x="459" y="456"/>
                  </a:cubicBezTo>
                  <a:cubicBezTo>
                    <a:pt x="459" y="454"/>
                    <a:pt x="461" y="451"/>
                    <a:pt x="464" y="448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68" y="438"/>
                    <a:pt x="468" y="438"/>
                    <a:pt x="468" y="438"/>
                  </a:cubicBezTo>
                  <a:cubicBezTo>
                    <a:pt x="469" y="438"/>
                    <a:pt x="469" y="438"/>
                    <a:pt x="469" y="438"/>
                  </a:cubicBezTo>
                  <a:cubicBezTo>
                    <a:pt x="473" y="432"/>
                    <a:pt x="473" y="432"/>
                    <a:pt x="473" y="432"/>
                  </a:cubicBezTo>
                  <a:cubicBezTo>
                    <a:pt x="479" y="420"/>
                    <a:pt x="479" y="420"/>
                    <a:pt x="479" y="420"/>
                  </a:cubicBezTo>
                  <a:cubicBezTo>
                    <a:pt x="484" y="428"/>
                    <a:pt x="484" y="428"/>
                    <a:pt x="484" y="428"/>
                  </a:cubicBezTo>
                  <a:cubicBezTo>
                    <a:pt x="485" y="428"/>
                    <a:pt x="485" y="428"/>
                    <a:pt x="485" y="428"/>
                  </a:cubicBezTo>
                  <a:cubicBezTo>
                    <a:pt x="485" y="429"/>
                    <a:pt x="485" y="429"/>
                    <a:pt x="485" y="429"/>
                  </a:cubicBezTo>
                  <a:cubicBezTo>
                    <a:pt x="487" y="437"/>
                    <a:pt x="487" y="437"/>
                    <a:pt x="487" y="437"/>
                  </a:cubicBezTo>
                  <a:cubicBezTo>
                    <a:pt x="487" y="437"/>
                    <a:pt x="487" y="437"/>
                    <a:pt x="487" y="437"/>
                  </a:cubicBezTo>
                  <a:cubicBezTo>
                    <a:pt x="488" y="445"/>
                    <a:pt x="488" y="445"/>
                    <a:pt x="488" y="445"/>
                  </a:cubicBezTo>
                  <a:cubicBezTo>
                    <a:pt x="493" y="448"/>
                    <a:pt x="493" y="448"/>
                    <a:pt x="493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5" y="448"/>
                    <a:pt x="495" y="448"/>
                    <a:pt x="495" y="448"/>
                  </a:cubicBezTo>
                  <a:cubicBezTo>
                    <a:pt x="496" y="448"/>
                    <a:pt x="496" y="448"/>
                    <a:pt x="496" y="448"/>
                  </a:cubicBezTo>
                  <a:cubicBezTo>
                    <a:pt x="501" y="440"/>
                    <a:pt x="501" y="440"/>
                    <a:pt x="501" y="440"/>
                  </a:cubicBezTo>
                  <a:cubicBezTo>
                    <a:pt x="503" y="432"/>
                    <a:pt x="503" y="432"/>
                    <a:pt x="503" y="432"/>
                  </a:cubicBezTo>
                  <a:cubicBezTo>
                    <a:pt x="505" y="432"/>
                    <a:pt x="505" y="432"/>
                    <a:pt x="505" y="432"/>
                  </a:cubicBezTo>
                  <a:cubicBezTo>
                    <a:pt x="506" y="432"/>
                    <a:pt x="506" y="432"/>
                    <a:pt x="506" y="432"/>
                  </a:cubicBezTo>
                  <a:cubicBezTo>
                    <a:pt x="517" y="436"/>
                    <a:pt x="517" y="436"/>
                    <a:pt x="517" y="436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4" y="432"/>
                    <a:pt x="524" y="432"/>
                    <a:pt x="524" y="432"/>
                  </a:cubicBezTo>
                  <a:cubicBezTo>
                    <a:pt x="530" y="431"/>
                    <a:pt x="530" y="431"/>
                    <a:pt x="530" y="431"/>
                  </a:cubicBezTo>
                  <a:cubicBezTo>
                    <a:pt x="534" y="424"/>
                    <a:pt x="534" y="424"/>
                    <a:pt x="534" y="424"/>
                  </a:cubicBezTo>
                  <a:cubicBezTo>
                    <a:pt x="534" y="416"/>
                    <a:pt x="534" y="416"/>
                    <a:pt x="534" y="416"/>
                  </a:cubicBezTo>
                  <a:cubicBezTo>
                    <a:pt x="537" y="403"/>
                    <a:pt x="537" y="403"/>
                    <a:pt x="537" y="403"/>
                  </a:cubicBezTo>
                  <a:cubicBezTo>
                    <a:pt x="537" y="404"/>
                    <a:pt x="537" y="404"/>
                    <a:pt x="537" y="404"/>
                  </a:cubicBezTo>
                  <a:cubicBezTo>
                    <a:pt x="539" y="404"/>
                    <a:pt x="539" y="404"/>
                    <a:pt x="539" y="404"/>
                  </a:cubicBezTo>
                  <a:cubicBezTo>
                    <a:pt x="547" y="406"/>
                    <a:pt x="547" y="406"/>
                    <a:pt x="547" y="406"/>
                  </a:cubicBezTo>
                  <a:cubicBezTo>
                    <a:pt x="551" y="398"/>
                    <a:pt x="551" y="398"/>
                    <a:pt x="551" y="398"/>
                  </a:cubicBezTo>
                  <a:cubicBezTo>
                    <a:pt x="552" y="398"/>
                    <a:pt x="552" y="398"/>
                    <a:pt x="552" y="398"/>
                  </a:cubicBezTo>
                  <a:cubicBezTo>
                    <a:pt x="553" y="398"/>
                    <a:pt x="553" y="398"/>
                    <a:pt x="553" y="398"/>
                  </a:cubicBezTo>
                  <a:cubicBezTo>
                    <a:pt x="561" y="398"/>
                    <a:pt x="561" y="398"/>
                    <a:pt x="561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3" y="398"/>
                    <a:pt x="563" y="398"/>
                    <a:pt x="563" y="398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7" y="405"/>
                    <a:pt x="567" y="405"/>
                    <a:pt x="567" y="405"/>
                  </a:cubicBezTo>
                  <a:cubicBezTo>
                    <a:pt x="567" y="406"/>
                    <a:pt x="567" y="406"/>
                    <a:pt x="567" y="40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72" y="417"/>
                    <a:pt x="572" y="417"/>
                    <a:pt x="572" y="417"/>
                  </a:cubicBezTo>
                  <a:cubicBezTo>
                    <a:pt x="577" y="412"/>
                    <a:pt x="577" y="412"/>
                    <a:pt x="577" y="412"/>
                  </a:cubicBezTo>
                  <a:cubicBezTo>
                    <a:pt x="579" y="414"/>
                    <a:pt x="579" y="414"/>
                    <a:pt x="579" y="414"/>
                  </a:cubicBezTo>
                  <a:cubicBezTo>
                    <a:pt x="581" y="416"/>
                    <a:pt x="581" y="418"/>
                    <a:pt x="581" y="420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9" y="434"/>
                    <a:pt x="579" y="434"/>
                    <a:pt x="579" y="434"/>
                  </a:cubicBezTo>
                  <a:cubicBezTo>
                    <a:pt x="581" y="438"/>
                    <a:pt x="581" y="438"/>
                    <a:pt x="581" y="438"/>
                  </a:cubicBezTo>
                  <a:cubicBezTo>
                    <a:pt x="585" y="442"/>
                    <a:pt x="585" y="442"/>
                    <a:pt x="585" y="442"/>
                  </a:cubicBezTo>
                  <a:cubicBezTo>
                    <a:pt x="601" y="444"/>
                    <a:pt x="601" y="444"/>
                    <a:pt x="601" y="444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3" y="445"/>
                    <a:pt x="603" y="445"/>
                    <a:pt x="603" y="445"/>
                  </a:cubicBezTo>
                  <a:cubicBezTo>
                    <a:pt x="603" y="445"/>
                    <a:pt x="603" y="445"/>
                    <a:pt x="603" y="445"/>
                  </a:cubicBezTo>
                  <a:cubicBezTo>
                    <a:pt x="604" y="446"/>
                    <a:pt x="604" y="446"/>
                    <a:pt x="604" y="446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13" y="436"/>
                    <a:pt x="613" y="436"/>
                    <a:pt x="613" y="436"/>
                  </a:cubicBezTo>
                  <a:cubicBezTo>
                    <a:pt x="611" y="430"/>
                    <a:pt x="611" y="430"/>
                    <a:pt x="611" y="430"/>
                  </a:cubicBezTo>
                  <a:cubicBezTo>
                    <a:pt x="607" y="404"/>
                    <a:pt x="607" y="404"/>
                    <a:pt x="607" y="404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25" y="416"/>
                    <a:pt x="625" y="416"/>
                    <a:pt x="625" y="416"/>
                  </a:cubicBezTo>
                  <a:cubicBezTo>
                    <a:pt x="628" y="419"/>
                    <a:pt x="628" y="419"/>
                    <a:pt x="628" y="419"/>
                  </a:cubicBezTo>
                  <a:cubicBezTo>
                    <a:pt x="633" y="416"/>
                    <a:pt x="633" y="416"/>
                    <a:pt x="633" y="416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50" y="398"/>
                    <a:pt x="650" y="398"/>
                    <a:pt x="650" y="398"/>
                  </a:cubicBezTo>
                  <a:cubicBezTo>
                    <a:pt x="656" y="393"/>
                    <a:pt x="656" y="393"/>
                    <a:pt x="656" y="393"/>
                  </a:cubicBezTo>
                  <a:cubicBezTo>
                    <a:pt x="663" y="384"/>
                    <a:pt x="663" y="384"/>
                    <a:pt x="663" y="384"/>
                  </a:cubicBezTo>
                  <a:cubicBezTo>
                    <a:pt x="663" y="383"/>
                    <a:pt x="663" y="383"/>
                    <a:pt x="663" y="383"/>
                  </a:cubicBezTo>
                  <a:cubicBezTo>
                    <a:pt x="672" y="385"/>
                    <a:pt x="672" y="385"/>
                    <a:pt x="672" y="385"/>
                  </a:cubicBezTo>
                  <a:cubicBezTo>
                    <a:pt x="677" y="385"/>
                    <a:pt x="677" y="385"/>
                    <a:pt x="677" y="385"/>
                  </a:cubicBezTo>
                  <a:cubicBezTo>
                    <a:pt x="677" y="382"/>
                    <a:pt x="677" y="379"/>
                    <a:pt x="678" y="378"/>
                  </a:cubicBezTo>
                  <a:cubicBezTo>
                    <a:pt x="685" y="370"/>
                    <a:pt x="685" y="370"/>
                    <a:pt x="685" y="370"/>
                  </a:cubicBezTo>
                  <a:cubicBezTo>
                    <a:pt x="687" y="368"/>
                    <a:pt x="687" y="368"/>
                    <a:pt x="687" y="368"/>
                  </a:cubicBezTo>
                  <a:cubicBezTo>
                    <a:pt x="695" y="371"/>
                    <a:pt x="695" y="371"/>
                    <a:pt x="695" y="371"/>
                  </a:cubicBezTo>
                  <a:cubicBezTo>
                    <a:pt x="704" y="370"/>
                    <a:pt x="704" y="370"/>
                    <a:pt x="704" y="370"/>
                  </a:cubicBezTo>
                  <a:cubicBezTo>
                    <a:pt x="711" y="363"/>
                    <a:pt x="711" y="363"/>
                    <a:pt x="711" y="363"/>
                  </a:cubicBezTo>
                  <a:cubicBezTo>
                    <a:pt x="714" y="357"/>
                    <a:pt x="714" y="357"/>
                    <a:pt x="714" y="357"/>
                  </a:cubicBezTo>
                  <a:cubicBezTo>
                    <a:pt x="712" y="354"/>
                    <a:pt x="712" y="354"/>
                    <a:pt x="712" y="354"/>
                  </a:cubicBezTo>
                  <a:cubicBezTo>
                    <a:pt x="706" y="357"/>
                    <a:pt x="706" y="357"/>
                    <a:pt x="706" y="357"/>
                  </a:cubicBezTo>
                  <a:cubicBezTo>
                    <a:pt x="706" y="356"/>
                    <a:pt x="706" y="356"/>
                    <a:pt x="706" y="356"/>
                  </a:cubicBezTo>
                  <a:cubicBezTo>
                    <a:pt x="705" y="356"/>
                    <a:pt x="705" y="356"/>
                    <a:pt x="705" y="356"/>
                  </a:cubicBezTo>
                  <a:cubicBezTo>
                    <a:pt x="698" y="350"/>
                    <a:pt x="698" y="350"/>
                    <a:pt x="698" y="350"/>
                  </a:cubicBezTo>
                  <a:cubicBezTo>
                    <a:pt x="698" y="349"/>
                    <a:pt x="698" y="349"/>
                    <a:pt x="698" y="349"/>
                  </a:cubicBezTo>
                  <a:cubicBezTo>
                    <a:pt x="701" y="338"/>
                    <a:pt x="701" y="338"/>
                    <a:pt x="701" y="338"/>
                  </a:cubicBezTo>
                  <a:cubicBezTo>
                    <a:pt x="701" y="330"/>
                    <a:pt x="701" y="330"/>
                    <a:pt x="701" y="330"/>
                  </a:cubicBezTo>
                  <a:cubicBezTo>
                    <a:pt x="699" y="324"/>
                    <a:pt x="699" y="324"/>
                    <a:pt x="699" y="324"/>
                  </a:cubicBezTo>
                  <a:cubicBezTo>
                    <a:pt x="694" y="322"/>
                    <a:pt x="694" y="322"/>
                    <a:pt x="694" y="322"/>
                  </a:cubicBezTo>
                  <a:cubicBezTo>
                    <a:pt x="694" y="321"/>
                    <a:pt x="694" y="321"/>
                    <a:pt x="694" y="321"/>
                  </a:cubicBezTo>
                  <a:cubicBezTo>
                    <a:pt x="693" y="321"/>
                    <a:pt x="693" y="321"/>
                    <a:pt x="693" y="321"/>
                  </a:cubicBezTo>
                  <a:cubicBezTo>
                    <a:pt x="693" y="320"/>
                    <a:pt x="693" y="320"/>
                    <a:pt x="693" y="320"/>
                  </a:cubicBezTo>
                  <a:cubicBezTo>
                    <a:pt x="688" y="311"/>
                    <a:pt x="688" y="311"/>
                    <a:pt x="688" y="311"/>
                  </a:cubicBezTo>
                  <a:cubicBezTo>
                    <a:pt x="687" y="310"/>
                    <a:pt x="687" y="310"/>
                    <a:pt x="687" y="310"/>
                  </a:cubicBezTo>
                  <a:cubicBezTo>
                    <a:pt x="681" y="318"/>
                    <a:pt x="681" y="318"/>
                    <a:pt x="681" y="318"/>
                  </a:cubicBezTo>
                  <a:cubicBezTo>
                    <a:pt x="674" y="322"/>
                    <a:pt x="674" y="322"/>
                    <a:pt x="674" y="322"/>
                  </a:cubicBezTo>
                  <a:cubicBezTo>
                    <a:pt x="672" y="323"/>
                    <a:pt x="672" y="323"/>
                    <a:pt x="672" y="323"/>
                  </a:cubicBezTo>
                  <a:cubicBezTo>
                    <a:pt x="672" y="322"/>
                    <a:pt x="672" y="322"/>
                    <a:pt x="672" y="322"/>
                  </a:cubicBezTo>
                  <a:cubicBezTo>
                    <a:pt x="671" y="322"/>
                    <a:pt x="671" y="322"/>
                    <a:pt x="671" y="322"/>
                  </a:cubicBezTo>
                  <a:cubicBezTo>
                    <a:pt x="664" y="315"/>
                    <a:pt x="664" y="315"/>
                    <a:pt x="664" y="315"/>
                  </a:cubicBezTo>
                  <a:cubicBezTo>
                    <a:pt x="664" y="314"/>
                    <a:pt x="664" y="314"/>
                    <a:pt x="664" y="314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7" y="295"/>
                    <a:pt x="657" y="295"/>
                    <a:pt x="657" y="295"/>
                  </a:cubicBezTo>
                  <a:cubicBezTo>
                    <a:pt x="657" y="294"/>
                    <a:pt x="657" y="294"/>
                    <a:pt x="657" y="294"/>
                  </a:cubicBezTo>
                  <a:cubicBezTo>
                    <a:pt x="657" y="294"/>
                    <a:pt x="657" y="294"/>
                    <a:pt x="657" y="294"/>
                  </a:cubicBezTo>
                  <a:cubicBezTo>
                    <a:pt x="657" y="282"/>
                    <a:pt x="657" y="282"/>
                    <a:pt x="657" y="282"/>
                  </a:cubicBezTo>
                  <a:cubicBezTo>
                    <a:pt x="656" y="275"/>
                    <a:pt x="656" y="275"/>
                    <a:pt x="656" y="275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37" y="263"/>
                    <a:pt x="637" y="263"/>
                    <a:pt x="637" y="263"/>
                  </a:cubicBezTo>
                  <a:cubicBezTo>
                    <a:pt x="638" y="262"/>
                    <a:pt x="638" y="262"/>
                    <a:pt x="638" y="262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4"/>
                    <a:pt x="644" y="254"/>
                    <a:pt x="644" y="254"/>
                  </a:cubicBezTo>
                  <a:cubicBezTo>
                    <a:pt x="645" y="254"/>
                    <a:pt x="645" y="254"/>
                    <a:pt x="645" y="254"/>
                  </a:cubicBezTo>
                  <a:cubicBezTo>
                    <a:pt x="645" y="254"/>
                    <a:pt x="645" y="254"/>
                    <a:pt x="645" y="254"/>
                  </a:cubicBezTo>
                  <a:cubicBezTo>
                    <a:pt x="651" y="254"/>
                    <a:pt x="651" y="254"/>
                    <a:pt x="651" y="254"/>
                  </a:cubicBezTo>
                  <a:cubicBezTo>
                    <a:pt x="652" y="254"/>
                    <a:pt x="652" y="254"/>
                    <a:pt x="652" y="254"/>
                  </a:cubicBezTo>
                  <a:cubicBezTo>
                    <a:pt x="654" y="254"/>
                    <a:pt x="656" y="255"/>
                    <a:pt x="657" y="257"/>
                  </a:cubicBezTo>
                  <a:cubicBezTo>
                    <a:pt x="663" y="261"/>
                    <a:pt x="663" y="261"/>
                    <a:pt x="663" y="261"/>
                  </a:cubicBezTo>
                  <a:cubicBezTo>
                    <a:pt x="669" y="256"/>
                    <a:pt x="669" y="256"/>
                    <a:pt x="669" y="256"/>
                  </a:cubicBezTo>
                  <a:cubicBezTo>
                    <a:pt x="673" y="250"/>
                    <a:pt x="673" y="250"/>
                    <a:pt x="673" y="250"/>
                  </a:cubicBezTo>
                  <a:cubicBezTo>
                    <a:pt x="673" y="245"/>
                    <a:pt x="673" y="245"/>
                    <a:pt x="673" y="245"/>
                  </a:cubicBezTo>
                  <a:cubicBezTo>
                    <a:pt x="672" y="232"/>
                    <a:pt x="672" y="232"/>
                    <a:pt x="672" y="232"/>
                  </a:cubicBezTo>
                  <a:cubicBezTo>
                    <a:pt x="671" y="227"/>
                    <a:pt x="671" y="227"/>
                    <a:pt x="671" y="227"/>
                  </a:cubicBezTo>
                  <a:cubicBezTo>
                    <a:pt x="662" y="226"/>
                    <a:pt x="662" y="226"/>
                    <a:pt x="662" y="226"/>
                  </a:cubicBezTo>
                  <a:cubicBezTo>
                    <a:pt x="662" y="220"/>
                    <a:pt x="662" y="220"/>
                    <a:pt x="662" y="220"/>
                  </a:cubicBezTo>
                  <a:cubicBezTo>
                    <a:pt x="654" y="210"/>
                    <a:pt x="654" y="210"/>
                    <a:pt x="654" y="210"/>
                  </a:cubicBezTo>
                  <a:cubicBezTo>
                    <a:pt x="653" y="210"/>
                    <a:pt x="653" y="210"/>
                    <a:pt x="653" y="210"/>
                  </a:cubicBezTo>
                  <a:cubicBezTo>
                    <a:pt x="649" y="203"/>
                    <a:pt x="649" y="203"/>
                    <a:pt x="649" y="203"/>
                  </a:cubicBezTo>
                  <a:cubicBezTo>
                    <a:pt x="649" y="202"/>
                    <a:pt x="649" y="202"/>
                    <a:pt x="649" y="202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57" y="190"/>
                    <a:pt x="657" y="190"/>
                    <a:pt x="657" y="190"/>
                  </a:cubicBezTo>
                  <a:cubicBezTo>
                    <a:pt x="657" y="189"/>
                    <a:pt x="657" y="189"/>
                    <a:pt x="657" y="189"/>
                  </a:cubicBezTo>
                  <a:cubicBezTo>
                    <a:pt x="658" y="189"/>
                    <a:pt x="658" y="189"/>
                    <a:pt x="658" y="189"/>
                  </a:cubicBezTo>
                  <a:cubicBezTo>
                    <a:pt x="658" y="188"/>
                    <a:pt x="658" y="188"/>
                    <a:pt x="658" y="188"/>
                  </a:cubicBezTo>
                  <a:cubicBezTo>
                    <a:pt x="659" y="188"/>
                    <a:pt x="659" y="188"/>
                    <a:pt x="659" y="188"/>
                  </a:cubicBezTo>
                  <a:cubicBezTo>
                    <a:pt x="662" y="188"/>
                    <a:pt x="662" y="188"/>
                    <a:pt x="662" y="188"/>
                  </a:cubicBezTo>
                  <a:cubicBezTo>
                    <a:pt x="667" y="184"/>
                    <a:pt x="667" y="184"/>
                    <a:pt x="667" y="184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9" y="161"/>
                    <a:pt x="679" y="161"/>
                    <a:pt x="679" y="161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87" y="158"/>
                    <a:pt x="687" y="158"/>
                    <a:pt x="687" y="158"/>
                  </a:cubicBezTo>
                  <a:cubicBezTo>
                    <a:pt x="687" y="159"/>
                    <a:pt x="687" y="159"/>
                    <a:pt x="687" y="159"/>
                  </a:cubicBezTo>
                  <a:cubicBezTo>
                    <a:pt x="691" y="163"/>
                    <a:pt x="691" y="163"/>
                    <a:pt x="691" y="163"/>
                  </a:cubicBezTo>
                  <a:cubicBezTo>
                    <a:pt x="693" y="164"/>
                    <a:pt x="693" y="164"/>
                    <a:pt x="693" y="164"/>
                  </a:cubicBezTo>
                  <a:cubicBezTo>
                    <a:pt x="696" y="151"/>
                    <a:pt x="696" y="151"/>
                    <a:pt x="696" y="151"/>
                  </a:cubicBezTo>
                  <a:cubicBezTo>
                    <a:pt x="693" y="142"/>
                    <a:pt x="693" y="142"/>
                    <a:pt x="693" y="142"/>
                  </a:cubicBezTo>
                  <a:cubicBezTo>
                    <a:pt x="693" y="142"/>
                    <a:pt x="693" y="142"/>
                    <a:pt x="693" y="142"/>
                  </a:cubicBezTo>
                  <a:cubicBezTo>
                    <a:pt x="693" y="141"/>
                    <a:pt x="693" y="141"/>
                    <a:pt x="693" y="141"/>
                  </a:cubicBezTo>
                  <a:cubicBezTo>
                    <a:pt x="694" y="131"/>
                    <a:pt x="694" y="131"/>
                    <a:pt x="694" y="131"/>
                  </a:cubicBezTo>
                  <a:cubicBezTo>
                    <a:pt x="694" y="130"/>
                    <a:pt x="694" y="130"/>
                    <a:pt x="694" y="130"/>
                  </a:cubicBezTo>
                  <a:cubicBezTo>
                    <a:pt x="699" y="125"/>
                    <a:pt x="699" y="125"/>
                    <a:pt x="699" y="125"/>
                  </a:cubicBezTo>
                  <a:cubicBezTo>
                    <a:pt x="702" y="120"/>
                    <a:pt x="702" y="120"/>
                    <a:pt x="702" y="120"/>
                  </a:cubicBezTo>
                  <a:cubicBezTo>
                    <a:pt x="702" y="115"/>
                    <a:pt x="702" y="115"/>
                    <a:pt x="702" y="115"/>
                  </a:cubicBezTo>
                  <a:cubicBezTo>
                    <a:pt x="702" y="112"/>
                    <a:pt x="701" y="108"/>
                    <a:pt x="699" y="102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699" y="93"/>
                    <a:pt x="699" y="93"/>
                    <a:pt x="699" y="93"/>
                  </a:cubicBezTo>
                  <a:cubicBezTo>
                    <a:pt x="699" y="92"/>
                    <a:pt x="699" y="92"/>
                    <a:pt x="699" y="92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99" y="80"/>
                    <a:pt x="698" y="78"/>
                    <a:pt x="698" y="76"/>
                  </a:cubicBezTo>
                  <a:lnTo>
                    <a:pt x="69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2244" y="1579"/>
              <a:ext cx="1080" cy="914"/>
            </a:xfrm>
            <a:custGeom>
              <a:avLst/>
              <a:gdLst>
                <a:gd name="T0" fmla="*/ 268 w 456"/>
                <a:gd name="T1" fmla="*/ 154 h 386"/>
                <a:gd name="T2" fmla="*/ 258 w 456"/>
                <a:gd name="T3" fmla="*/ 160 h 386"/>
                <a:gd name="T4" fmla="*/ 222 w 456"/>
                <a:gd name="T5" fmla="*/ 128 h 386"/>
                <a:gd name="T6" fmla="*/ 196 w 456"/>
                <a:gd name="T7" fmla="*/ 107 h 386"/>
                <a:gd name="T8" fmla="*/ 199 w 456"/>
                <a:gd name="T9" fmla="*/ 78 h 386"/>
                <a:gd name="T10" fmla="*/ 170 w 456"/>
                <a:gd name="T11" fmla="*/ 86 h 386"/>
                <a:gd name="T12" fmla="*/ 148 w 456"/>
                <a:gd name="T13" fmla="*/ 58 h 386"/>
                <a:gd name="T14" fmla="*/ 138 w 456"/>
                <a:gd name="T15" fmla="*/ 24 h 386"/>
                <a:gd name="T16" fmla="*/ 128 w 456"/>
                <a:gd name="T17" fmla="*/ 7 h 386"/>
                <a:gd name="T18" fmla="*/ 105 w 456"/>
                <a:gd name="T19" fmla="*/ 15 h 386"/>
                <a:gd name="T20" fmla="*/ 89 w 456"/>
                <a:gd name="T21" fmla="*/ 32 h 386"/>
                <a:gd name="T22" fmla="*/ 49 w 456"/>
                <a:gd name="T23" fmla="*/ 44 h 386"/>
                <a:gd name="T24" fmla="*/ 25 w 456"/>
                <a:gd name="T25" fmla="*/ 73 h 386"/>
                <a:gd name="T26" fmla="*/ 2 w 456"/>
                <a:gd name="T27" fmla="*/ 92 h 386"/>
                <a:gd name="T28" fmla="*/ 33 w 456"/>
                <a:gd name="T29" fmla="*/ 119 h 386"/>
                <a:gd name="T30" fmla="*/ 56 w 456"/>
                <a:gd name="T31" fmla="*/ 127 h 386"/>
                <a:gd name="T32" fmla="*/ 112 w 456"/>
                <a:gd name="T33" fmla="*/ 150 h 386"/>
                <a:gd name="T34" fmla="*/ 152 w 456"/>
                <a:gd name="T35" fmla="*/ 142 h 386"/>
                <a:gd name="T36" fmla="*/ 186 w 456"/>
                <a:gd name="T37" fmla="*/ 156 h 386"/>
                <a:gd name="T38" fmla="*/ 216 w 456"/>
                <a:gd name="T39" fmla="*/ 168 h 386"/>
                <a:gd name="T40" fmla="*/ 262 w 456"/>
                <a:gd name="T41" fmla="*/ 203 h 386"/>
                <a:gd name="T42" fmla="*/ 274 w 456"/>
                <a:gd name="T43" fmla="*/ 220 h 386"/>
                <a:gd name="T44" fmla="*/ 271 w 456"/>
                <a:gd name="T45" fmla="*/ 288 h 386"/>
                <a:gd name="T46" fmla="*/ 252 w 456"/>
                <a:gd name="T47" fmla="*/ 322 h 386"/>
                <a:gd name="T48" fmla="*/ 224 w 456"/>
                <a:gd name="T49" fmla="*/ 333 h 386"/>
                <a:gd name="T50" fmla="*/ 250 w 456"/>
                <a:gd name="T51" fmla="*/ 352 h 386"/>
                <a:gd name="T52" fmla="*/ 262 w 456"/>
                <a:gd name="T53" fmla="*/ 348 h 386"/>
                <a:gd name="T54" fmla="*/ 263 w 456"/>
                <a:gd name="T55" fmla="*/ 335 h 386"/>
                <a:gd name="T56" fmla="*/ 276 w 456"/>
                <a:gd name="T57" fmla="*/ 322 h 386"/>
                <a:gd name="T58" fmla="*/ 288 w 456"/>
                <a:gd name="T59" fmla="*/ 332 h 386"/>
                <a:gd name="T60" fmla="*/ 322 w 456"/>
                <a:gd name="T61" fmla="*/ 346 h 386"/>
                <a:gd name="T62" fmla="*/ 334 w 456"/>
                <a:gd name="T63" fmla="*/ 366 h 386"/>
                <a:gd name="T64" fmla="*/ 364 w 456"/>
                <a:gd name="T65" fmla="*/ 375 h 386"/>
                <a:gd name="T66" fmla="*/ 364 w 456"/>
                <a:gd name="T67" fmla="*/ 357 h 386"/>
                <a:gd name="T68" fmla="*/ 368 w 456"/>
                <a:gd name="T69" fmla="*/ 350 h 386"/>
                <a:gd name="T70" fmla="*/ 383 w 456"/>
                <a:gd name="T71" fmla="*/ 324 h 386"/>
                <a:gd name="T72" fmla="*/ 385 w 456"/>
                <a:gd name="T73" fmla="*/ 307 h 386"/>
                <a:gd name="T74" fmla="*/ 400 w 456"/>
                <a:gd name="T75" fmla="*/ 290 h 386"/>
                <a:gd name="T76" fmla="*/ 423 w 456"/>
                <a:gd name="T77" fmla="*/ 286 h 386"/>
                <a:gd name="T78" fmla="*/ 446 w 456"/>
                <a:gd name="T79" fmla="*/ 278 h 386"/>
                <a:gd name="T80" fmla="*/ 453 w 456"/>
                <a:gd name="T81" fmla="*/ 244 h 386"/>
                <a:gd name="T82" fmla="*/ 412 w 456"/>
                <a:gd name="T83" fmla="*/ 218 h 386"/>
                <a:gd name="T84" fmla="*/ 396 w 456"/>
                <a:gd name="T85" fmla="*/ 246 h 386"/>
                <a:gd name="T86" fmla="*/ 408 w 456"/>
                <a:gd name="T87" fmla="*/ 255 h 386"/>
                <a:gd name="T88" fmla="*/ 406 w 456"/>
                <a:gd name="T89" fmla="*/ 270 h 386"/>
                <a:gd name="T90" fmla="*/ 389 w 456"/>
                <a:gd name="T91" fmla="*/ 275 h 386"/>
                <a:gd name="T92" fmla="*/ 374 w 456"/>
                <a:gd name="T93" fmla="*/ 284 h 386"/>
                <a:gd name="T94" fmla="*/ 363 w 456"/>
                <a:gd name="T95" fmla="*/ 273 h 386"/>
                <a:gd name="T96" fmla="*/ 356 w 456"/>
                <a:gd name="T97" fmla="*/ 256 h 386"/>
                <a:gd name="T98" fmla="*/ 350 w 456"/>
                <a:gd name="T99" fmla="*/ 238 h 386"/>
                <a:gd name="T100" fmla="*/ 326 w 456"/>
                <a:gd name="T101" fmla="*/ 208 h 386"/>
                <a:gd name="T102" fmla="*/ 299 w 456"/>
                <a:gd name="T103" fmla="*/ 188 h 386"/>
                <a:gd name="T104" fmla="*/ 300 w 456"/>
                <a:gd name="T105" fmla="*/ 168 h 386"/>
                <a:gd name="T106" fmla="*/ 325 w 456"/>
                <a:gd name="T107" fmla="*/ 142 h 386"/>
                <a:gd name="T108" fmla="*/ 296 w 456"/>
                <a:gd name="T109" fmla="*/ 14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6" h="386">
                  <a:moveTo>
                    <a:pt x="271" y="140"/>
                  </a:moveTo>
                  <a:cubicBezTo>
                    <a:pt x="265" y="140"/>
                    <a:pt x="265" y="140"/>
                    <a:pt x="265" y="140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5"/>
                    <a:pt x="268" y="155"/>
                    <a:pt x="268" y="155"/>
                  </a:cubicBezTo>
                  <a:cubicBezTo>
                    <a:pt x="268" y="156"/>
                    <a:pt x="268" y="156"/>
                    <a:pt x="268" y="156"/>
                  </a:cubicBezTo>
                  <a:cubicBezTo>
                    <a:pt x="259" y="160"/>
                    <a:pt x="259" y="160"/>
                    <a:pt x="259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1" y="160"/>
                    <a:pt x="247" y="158"/>
                    <a:pt x="246" y="155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28" y="132"/>
                    <a:pt x="228" y="132"/>
                    <a:pt x="228" y="132"/>
                  </a:cubicBezTo>
                  <a:cubicBezTo>
                    <a:pt x="226" y="132"/>
                    <a:pt x="224" y="131"/>
                    <a:pt x="223" y="129"/>
                  </a:cubicBezTo>
                  <a:cubicBezTo>
                    <a:pt x="222" y="128"/>
                    <a:pt x="222" y="128"/>
                    <a:pt x="222" y="128"/>
                  </a:cubicBezTo>
                  <a:cubicBezTo>
                    <a:pt x="220" y="126"/>
                    <a:pt x="219" y="124"/>
                    <a:pt x="216" y="124"/>
                  </a:cubicBezTo>
                  <a:cubicBezTo>
                    <a:pt x="213" y="122"/>
                    <a:pt x="210" y="120"/>
                    <a:pt x="208" y="116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1"/>
                    <a:pt x="195" y="101"/>
                    <a:pt x="195" y="101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82"/>
                    <a:pt x="208" y="82"/>
                    <a:pt x="208" y="81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68" y="88"/>
                    <a:pt x="166" y="90"/>
                    <a:pt x="162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2" y="72"/>
                    <a:pt x="150" y="69"/>
                    <a:pt x="150" y="67"/>
                  </a:cubicBezTo>
                  <a:cubicBezTo>
                    <a:pt x="148" y="58"/>
                    <a:pt x="148" y="58"/>
                    <a:pt x="148" y="58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6" y="34"/>
                    <a:pt x="82" y="36"/>
                    <a:pt x="77" y="37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6" y="42"/>
                    <a:pt x="53" y="44"/>
                    <a:pt x="49" y="44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4" y="62"/>
                    <a:pt x="32" y="65"/>
                    <a:pt x="30" y="66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0" y="76"/>
                    <a:pt x="18" y="76"/>
                    <a:pt x="1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6"/>
                    <a:pt x="113" y="134"/>
                    <a:pt x="118" y="132"/>
                  </a:cubicBezTo>
                  <a:cubicBezTo>
                    <a:pt x="118" y="131"/>
                    <a:pt x="118" y="131"/>
                    <a:pt x="118" y="131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5" y="142"/>
                    <a:pt x="155" y="142"/>
                    <a:pt x="155" y="142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86" y="156"/>
                    <a:pt x="186" y="156"/>
                    <a:pt x="186" y="156"/>
                  </a:cubicBezTo>
                  <a:cubicBezTo>
                    <a:pt x="188" y="158"/>
                    <a:pt x="192" y="161"/>
                    <a:pt x="194" y="165"/>
                  </a:cubicBezTo>
                  <a:cubicBezTo>
                    <a:pt x="199" y="170"/>
                    <a:pt x="199" y="170"/>
                    <a:pt x="199" y="170"/>
                  </a:cubicBezTo>
                  <a:cubicBezTo>
                    <a:pt x="202" y="169"/>
                    <a:pt x="202" y="169"/>
                    <a:pt x="202" y="169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22" y="176"/>
                    <a:pt x="222" y="176"/>
                    <a:pt x="222" y="176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6" y="196"/>
                    <a:pt x="246" y="196"/>
                    <a:pt x="246" y="196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74" y="218"/>
                    <a:pt x="274" y="218"/>
                    <a:pt x="274" y="218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80" y="247"/>
                    <a:pt x="280" y="247"/>
                    <a:pt x="280" y="247"/>
                  </a:cubicBezTo>
                  <a:cubicBezTo>
                    <a:pt x="286" y="258"/>
                    <a:pt x="286" y="258"/>
                    <a:pt x="286" y="258"/>
                  </a:cubicBezTo>
                  <a:cubicBezTo>
                    <a:pt x="278" y="279"/>
                    <a:pt x="278" y="279"/>
                    <a:pt x="278" y="279"/>
                  </a:cubicBezTo>
                  <a:cubicBezTo>
                    <a:pt x="278" y="280"/>
                    <a:pt x="278" y="280"/>
                    <a:pt x="278" y="280"/>
                  </a:cubicBezTo>
                  <a:cubicBezTo>
                    <a:pt x="272" y="282"/>
                    <a:pt x="272" y="282"/>
                    <a:pt x="272" y="282"/>
                  </a:cubicBezTo>
                  <a:cubicBezTo>
                    <a:pt x="272" y="288"/>
                    <a:pt x="272" y="288"/>
                    <a:pt x="272" y="288"/>
                  </a:cubicBezTo>
                  <a:cubicBezTo>
                    <a:pt x="271" y="288"/>
                    <a:pt x="271" y="288"/>
                    <a:pt x="271" y="288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44" y="308"/>
                    <a:pt x="244" y="308"/>
                    <a:pt x="244" y="308"/>
                  </a:cubicBezTo>
                  <a:cubicBezTo>
                    <a:pt x="246" y="309"/>
                    <a:pt x="247" y="310"/>
                    <a:pt x="250" y="311"/>
                  </a:cubicBezTo>
                  <a:cubicBezTo>
                    <a:pt x="254" y="312"/>
                    <a:pt x="254" y="316"/>
                    <a:pt x="252" y="321"/>
                  </a:cubicBezTo>
                  <a:cubicBezTo>
                    <a:pt x="252" y="322"/>
                    <a:pt x="252" y="322"/>
                    <a:pt x="252" y="322"/>
                  </a:cubicBezTo>
                  <a:cubicBezTo>
                    <a:pt x="246" y="328"/>
                    <a:pt x="246" y="328"/>
                    <a:pt x="246" y="328"/>
                  </a:cubicBezTo>
                  <a:cubicBezTo>
                    <a:pt x="245" y="328"/>
                    <a:pt x="245" y="328"/>
                    <a:pt x="245" y="328"/>
                  </a:cubicBezTo>
                  <a:cubicBezTo>
                    <a:pt x="245" y="329"/>
                    <a:pt x="245" y="329"/>
                    <a:pt x="245" y="329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25" y="326"/>
                    <a:pt x="225" y="326"/>
                    <a:pt x="225" y="326"/>
                  </a:cubicBezTo>
                  <a:cubicBezTo>
                    <a:pt x="224" y="333"/>
                    <a:pt x="224" y="333"/>
                    <a:pt x="224" y="333"/>
                  </a:cubicBezTo>
                  <a:cubicBezTo>
                    <a:pt x="226" y="348"/>
                    <a:pt x="226" y="348"/>
                    <a:pt x="226" y="348"/>
                  </a:cubicBezTo>
                  <a:cubicBezTo>
                    <a:pt x="242" y="354"/>
                    <a:pt x="242" y="354"/>
                    <a:pt x="242" y="354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8" y="353"/>
                    <a:pt x="248" y="353"/>
                    <a:pt x="248" y="353"/>
                  </a:cubicBezTo>
                  <a:cubicBezTo>
                    <a:pt x="249" y="353"/>
                    <a:pt x="249" y="353"/>
                    <a:pt x="249" y="353"/>
                  </a:cubicBezTo>
                  <a:cubicBezTo>
                    <a:pt x="250" y="352"/>
                    <a:pt x="250" y="352"/>
                    <a:pt x="250" y="352"/>
                  </a:cubicBezTo>
                  <a:cubicBezTo>
                    <a:pt x="250" y="353"/>
                    <a:pt x="250" y="353"/>
                    <a:pt x="250" y="353"/>
                  </a:cubicBezTo>
                  <a:cubicBezTo>
                    <a:pt x="250" y="353"/>
                    <a:pt x="250" y="353"/>
                    <a:pt x="250" y="353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62" y="356"/>
                    <a:pt x="262" y="356"/>
                    <a:pt x="262" y="356"/>
                  </a:cubicBezTo>
                  <a:cubicBezTo>
                    <a:pt x="264" y="355"/>
                    <a:pt x="264" y="355"/>
                    <a:pt x="264" y="355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39"/>
                    <a:pt x="260" y="339"/>
                    <a:pt x="260" y="339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3" y="335"/>
                    <a:pt x="263" y="335"/>
                    <a:pt x="263" y="335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69" y="327"/>
                    <a:pt x="269" y="327"/>
                    <a:pt x="269" y="327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1"/>
                    <a:pt x="276" y="321"/>
                    <a:pt x="276" y="321"/>
                  </a:cubicBezTo>
                  <a:cubicBezTo>
                    <a:pt x="277" y="321"/>
                    <a:pt x="277" y="321"/>
                    <a:pt x="277" y="321"/>
                  </a:cubicBezTo>
                  <a:cubicBezTo>
                    <a:pt x="277" y="321"/>
                    <a:pt x="277" y="321"/>
                    <a:pt x="277" y="321"/>
                  </a:cubicBezTo>
                  <a:cubicBezTo>
                    <a:pt x="286" y="320"/>
                    <a:pt x="286" y="320"/>
                    <a:pt x="286" y="320"/>
                  </a:cubicBezTo>
                  <a:cubicBezTo>
                    <a:pt x="286" y="322"/>
                    <a:pt x="286" y="322"/>
                    <a:pt x="286" y="322"/>
                  </a:cubicBezTo>
                  <a:cubicBezTo>
                    <a:pt x="286" y="325"/>
                    <a:pt x="286" y="327"/>
                    <a:pt x="286" y="328"/>
                  </a:cubicBezTo>
                  <a:cubicBezTo>
                    <a:pt x="288" y="332"/>
                    <a:pt x="288" y="332"/>
                    <a:pt x="288" y="332"/>
                  </a:cubicBezTo>
                  <a:cubicBezTo>
                    <a:pt x="290" y="337"/>
                    <a:pt x="290" y="337"/>
                    <a:pt x="290" y="337"/>
                  </a:cubicBezTo>
                  <a:cubicBezTo>
                    <a:pt x="298" y="342"/>
                    <a:pt x="298" y="342"/>
                    <a:pt x="298" y="342"/>
                  </a:cubicBezTo>
                  <a:cubicBezTo>
                    <a:pt x="320" y="344"/>
                    <a:pt x="320" y="344"/>
                    <a:pt x="320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5"/>
                    <a:pt x="322" y="345"/>
                    <a:pt x="322" y="345"/>
                  </a:cubicBezTo>
                  <a:cubicBezTo>
                    <a:pt x="322" y="346"/>
                    <a:pt x="322" y="346"/>
                    <a:pt x="322" y="346"/>
                  </a:cubicBezTo>
                  <a:cubicBezTo>
                    <a:pt x="322" y="353"/>
                    <a:pt x="322" y="353"/>
                    <a:pt x="322" y="353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3"/>
                    <a:pt x="334" y="363"/>
                    <a:pt x="334" y="363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4" y="370"/>
                    <a:pt x="334" y="370"/>
                    <a:pt x="334" y="370"/>
                  </a:cubicBezTo>
                  <a:cubicBezTo>
                    <a:pt x="332" y="378"/>
                    <a:pt x="332" y="378"/>
                    <a:pt x="332" y="378"/>
                  </a:cubicBezTo>
                  <a:cubicBezTo>
                    <a:pt x="335" y="380"/>
                    <a:pt x="335" y="380"/>
                    <a:pt x="335" y="380"/>
                  </a:cubicBezTo>
                  <a:cubicBezTo>
                    <a:pt x="338" y="380"/>
                    <a:pt x="341" y="380"/>
                    <a:pt x="344" y="382"/>
                  </a:cubicBezTo>
                  <a:cubicBezTo>
                    <a:pt x="353" y="386"/>
                    <a:pt x="353" y="386"/>
                    <a:pt x="353" y="386"/>
                  </a:cubicBezTo>
                  <a:cubicBezTo>
                    <a:pt x="358" y="382"/>
                    <a:pt x="358" y="382"/>
                    <a:pt x="358" y="382"/>
                  </a:cubicBezTo>
                  <a:cubicBezTo>
                    <a:pt x="364" y="375"/>
                    <a:pt x="364" y="375"/>
                    <a:pt x="364" y="375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6" y="371"/>
                    <a:pt x="366" y="371"/>
                    <a:pt x="366" y="371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5" y="361"/>
                    <a:pt x="365" y="361"/>
                    <a:pt x="365" y="361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5"/>
                    <a:pt x="364" y="355"/>
                    <a:pt x="364" y="355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74" y="345"/>
                    <a:pt x="374" y="345"/>
                    <a:pt x="374" y="345"/>
                  </a:cubicBezTo>
                  <a:cubicBezTo>
                    <a:pt x="375" y="345"/>
                    <a:pt x="375" y="345"/>
                    <a:pt x="375" y="345"/>
                  </a:cubicBezTo>
                  <a:cubicBezTo>
                    <a:pt x="388" y="345"/>
                    <a:pt x="388" y="345"/>
                    <a:pt x="388" y="345"/>
                  </a:cubicBezTo>
                  <a:cubicBezTo>
                    <a:pt x="390" y="344"/>
                    <a:pt x="390" y="344"/>
                    <a:pt x="390" y="344"/>
                  </a:cubicBezTo>
                  <a:cubicBezTo>
                    <a:pt x="390" y="338"/>
                    <a:pt x="390" y="338"/>
                    <a:pt x="390" y="338"/>
                  </a:cubicBezTo>
                  <a:cubicBezTo>
                    <a:pt x="388" y="332"/>
                    <a:pt x="388" y="332"/>
                    <a:pt x="388" y="332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3" y="313"/>
                    <a:pt x="383" y="313"/>
                    <a:pt x="383" y="313"/>
                  </a:cubicBezTo>
                  <a:cubicBezTo>
                    <a:pt x="383" y="313"/>
                    <a:pt x="383" y="313"/>
                    <a:pt x="383" y="313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6" y="307"/>
                    <a:pt x="386" y="307"/>
                    <a:pt x="386" y="307"/>
                  </a:cubicBezTo>
                  <a:cubicBezTo>
                    <a:pt x="386" y="307"/>
                    <a:pt x="386" y="307"/>
                    <a:pt x="386" y="307"/>
                  </a:cubicBezTo>
                  <a:cubicBezTo>
                    <a:pt x="396" y="291"/>
                    <a:pt x="396" y="291"/>
                    <a:pt x="396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8" y="290"/>
                    <a:pt x="398" y="290"/>
                    <a:pt x="398" y="290"/>
                  </a:cubicBezTo>
                  <a:cubicBezTo>
                    <a:pt x="400" y="290"/>
                    <a:pt x="400" y="290"/>
                    <a:pt x="400" y="290"/>
                  </a:cubicBezTo>
                  <a:cubicBezTo>
                    <a:pt x="404" y="291"/>
                    <a:pt x="404" y="291"/>
                    <a:pt x="404" y="291"/>
                  </a:cubicBezTo>
                  <a:cubicBezTo>
                    <a:pt x="414" y="296"/>
                    <a:pt x="414" y="296"/>
                    <a:pt x="414" y="296"/>
                  </a:cubicBezTo>
                  <a:cubicBezTo>
                    <a:pt x="420" y="298"/>
                    <a:pt x="420" y="298"/>
                    <a:pt x="420" y="298"/>
                  </a:cubicBezTo>
                  <a:cubicBezTo>
                    <a:pt x="420" y="295"/>
                    <a:pt x="420" y="295"/>
                    <a:pt x="420" y="295"/>
                  </a:cubicBezTo>
                  <a:cubicBezTo>
                    <a:pt x="419" y="294"/>
                    <a:pt x="419" y="294"/>
                    <a:pt x="419" y="294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19" y="290"/>
                    <a:pt x="420" y="288"/>
                    <a:pt x="423" y="286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0"/>
                    <a:pt x="430" y="280"/>
                    <a:pt x="430" y="280"/>
                  </a:cubicBezTo>
                  <a:cubicBezTo>
                    <a:pt x="434" y="279"/>
                    <a:pt x="437" y="278"/>
                    <a:pt x="438" y="278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6" y="278"/>
                    <a:pt x="446" y="278"/>
                    <a:pt x="446" y="278"/>
                  </a:cubicBezTo>
                  <a:cubicBezTo>
                    <a:pt x="446" y="278"/>
                    <a:pt x="446" y="278"/>
                    <a:pt x="446" y="278"/>
                  </a:cubicBezTo>
                  <a:cubicBezTo>
                    <a:pt x="450" y="278"/>
                    <a:pt x="450" y="278"/>
                    <a:pt x="450" y="278"/>
                  </a:cubicBezTo>
                  <a:cubicBezTo>
                    <a:pt x="452" y="268"/>
                    <a:pt x="452" y="268"/>
                    <a:pt x="452" y="268"/>
                  </a:cubicBezTo>
                  <a:cubicBezTo>
                    <a:pt x="452" y="262"/>
                    <a:pt x="452" y="262"/>
                    <a:pt x="452" y="262"/>
                  </a:cubicBezTo>
                  <a:cubicBezTo>
                    <a:pt x="452" y="257"/>
                    <a:pt x="452" y="254"/>
                    <a:pt x="454" y="254"/>
                  </a:cubicBezTo>
                  <a:cubicBezTo>
                    <a:pt x="456" y="248"/>
                    <a:pt x="456" y="248"/>
                    <a:pt x="456" y="248"/>
                  </a:cubicBezTo>
                  <a:cubicBezTo>
                    <a:pt x="453" y="244"/>
                    <a:pt x="453" y="244"/>
                    <a:pt x="453" y="244"/>
                  </a:cubicBezTo>
                  <a:cubicBezTo>
                    <a:pt x="448" y="240"/>
                    <a:pt x="448" y="240"/>
                    <a:pt x="448" y="240"/>
                  </a:cubicBezTo>
                  <a:cubicBezTo>
                    <a:pt x="438" y="238"/>
                    <a:pt x="438" y="238"/>
                    <a:pt x="438" y="238"/>
                  </a:cubicBezTo>
                  <a:cubicBezTo>
                    <a:pt x="436" y="238"/>
                    <a:pt x="432" y="236"/>
                    <a:pt x="426" y="230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7"/>
                    <a:pt x="420" y="227"/>
                    <a:pt x="420" y="227"/>
                  </a:cubicBezTo>
                  <a:cubicBezTo>
                    <a:pt x="412" y="218"/>
                    <a:pt x="412" y="218"/>
                    <a:pt x="412" y="218"/>
                  </a:cubicBezTo>
                  <a:cubicBezTo>
                    <a:pt x="406" y="218"/>
                    <a:pt x="406" y="218"/>
                    <a:pt x="406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399" y="215"/>
                    <a:pt x="399" y="215"/>
                    <a:pt x="399" y="215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94" y="238"/>
                    <a:pt x="394" y="238"/>
                    <a:pt x="394" y="238"/>
                  </a:cubicBezTo>
                  <a:cubicBezTo>
                    <a:pt x="396" y="246"/>
                    <a:pt x="396" y="246"/>
                    <a:pt x="396" y="246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9" y="246"/>
                    <a:pt x="399" y="246"/>
                    <a:pt x="399" y="246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7" y="255"/>
                    <a:pt x="407" y="255"/>
                    <a:pt x="407" y="255"/>
                  </a:cubicBezTo>
                  <a:cubicBezTo>
                    <a:pt x="408" y="255"/>
                    <a:pt x="408" y="255"/>
                    <a:pt x="408" y="255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6" y="268"/>
                    <a:pt x="406" y="268"/>
                    <a:pt x="406" y="268"/>
                  </a:cubicBezTo>
                  <a:cubicBezTo>
                    <a:pt x="406" y="269"/>
                    <a:pt x="406" y="269"/>
                    <a:pt x="406" y="269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4" y="271"/>
                    <a:pt x="402" y="272"/>
                    <a:pt x="400" y="273"/>
                  </a:cubicBezTo>
                  <a:cubicBezTo>
                    <a:pt x="399" y="274"/>
                    <a:pt x="399" y="274"/>
                    <a:pt x="399" y="274"/>
                  </a:cubicBezTo>
                  <a:cubicBezTo>
                    <a:pt x="399" y="273"/>
                    <a:pt x="399" y="273"/>
                    <a:pt x="399" y="273"/>
                  </a:cubicBezTo>
                  <a:cubicBezTo>
                    <a:pt x="398" y="273"/>
                    <a:pt x="398" y="273"/>
                    <a:pt x="398" y="273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390" y="276"/>
                    <a:pt x="390" y="276"/>
                    <a:pt x="390" y="276"/>
                  </a:cubicBezTo>
                  <a:cubicBezTo>
                    <a:pt x="391" y="287"/>
                    <a:pt x="391" y="287"/>
                    <a:pt x="391" y="287"/>
                  </a:cubicBezTo>
                  <a:cubicBezTo>
                    <a:pt x="391" y="289"/>
                    <a:pt x="390" y="290"/>
                    <a:pt x="388" y="290"/>
                  </a:cubicBezTo>
                  <a:cubicBezTo>
                    <a:pt x="384" y="290"/>
                    <a:pt x="384" y="290"/>
                    <a:pt x="384" y="290"/>
                  </a:cubicBezTo>
                  <a:cubicBezTo>
                    <a:pt x="381" y="290"/>
                    <a:pt x="380" y="289"/>
                    <a:pt x="379" y="288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3" y="283"/>
                    <a:pt x="373" y="283"/>
                    <a:pt x="373" y="283"/>
                  </a:cubicBezTo>
                  <a:cubicBezTo>
                    <a:pt x="370" y="276"/>
                    <a:pt x="370" y="276"/>
                    <a:pt x="370" y="276"/>
                  </a:cubicBezTo>
                  <a:cubicBezTo>
                    <a:pt x="370" y="276"/>
                    <a:pt x="368" y="274"/>
                    <a:pt x="364" y="273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57" y="269"/>
                    <a:pt x="357" y="269"/>
                    <a:pt x="357" y="269"/>
                  </a:cubicBezTo>
                  <a:cubicBezTo>
                    <a:pt x="356" y="269"/>
                    <a:pt x="356" y="269"/>
                    <a:pt x="356" y="269"/>
                  </a:cubicBezTo>
                  <a:cubicBezTo>
                    <a:pt x="356" y="268"/>
                    <a:pt x="356" y="268"/>
                    <a:pt x="356" y="268"/>
                  </a:cubicBezTo>
                  <a:cubicBezTo>
                    <a:pt x="356" y="268"/>
                    <a:pt x="356" y="268"/>
                    <a:pt x="356" y="268"/>
                  </a:cubicBezTo>
                  <a:cubicBezTo>
                    <a:pt x="355" y="262"/>
                    <a:pt x="355" y="262"/>
                    <a:pt x="355" y="262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8" y="253"/>
                    <a:pt x="358" y="253"/>
                    <a:pt x="358" y="253"/>
                  </a:cubicBezTo>
                  <a:cubicBezTo>
                    <a:pt x="358" y="251"/>
                    <a:pt x="358" y="251"/>
                    <a:pt x="358" y="251"/>
                  </a:cubicBezTo>
                  <a:cubicBezTo>
                    <a:pt x="356" y="244"/>
                    <a:pt x="356" y="244"/>
                    <a:pt x="356" y="244"/>
                  </a:cubicBezTo>
                  <a:cubicBezTo>
                    <a:pt x="350" y="239"/>
                    <a:pt x="350" y="239"/>
                    <a:pt x="350" y="239"/>
                  </a:cubicBezTo>
                  <a:cubicBezTo>
                    <a:pt x="350" y="238"/>
                    <a:pt x="350" y="238"/>
                    <a:pt x="350" y="238"/>
                  </a:cubicBezTo>
                  <a:cubicBezTo>
                    <a:pt x="349" y="222"/>
                    <a:pt x="349" y="222"/>
                    <a:pt x="349" y="222"/>
                  </a:cubicBezTo>
                  <a:cubicBezTo>
                    <a:pt x="345" y="218"/>
                    <a:pt x="345" y="218"/>
                    <a:pt x="345" y="218"/>
                  </a:cubicBezTo>
                  <a:cubicBezTo>
                    <a:pt x="344" y="218"/>
                    <a:pt x="344" y="218"/>
                    <a:pt x="344" y="218"/>
                  </a:cubicBezTo>
                  <a:cubicBezTo>
                    <a:pt x="344" y="217"/>
                    <a:pt x="344" y="217"/>
                    <a:pt x="344" y="217"/>
                  </a:cubicBezTo>
                  <a:cubicBezTo>
                    <a:pt x="344" y="217"/>
                    <a:pt x="344" y="217"/>
                    <a:pt x="344" y="217"/>
                  </a:cubicBezTo>
                  <a:cubicBezTo>
                    <a:pt x="341" y="210"/>
                    <a:pt x="341" y="210"/>
                    <a:pt x="341" y="210"/>
                  </a:cubicBezTo>
                  <a:cubicBezTo>
                    <a:pt x="326" y="208"/>
                    <a:pt x="326" y="208"/>
                    <a:pt x="326" y="208"/>
                  </a:cubicBezTo>
                  <a:cubicBezTo>
                    <a:pt x="323" y="207"/>
                    <a:pt x="320" y="204"/>
                    <a:pt x="319" y="201"/>
                  </a:cubicBezTo>
                  <a:cubicBezTo>
                    <a:pt x="312" y="201"/>
                    <a:pt x="312" y="201"/>
                    <a:pt x="312" y="201"/>
                  </a:cubicBezTo>
                  <a:cubicBezTo>
                    <a:pt x="310" y="200"/>
                    <a:pt x="308" y="199"/>
                    <a:pt x="305" y="196"/>
                  </a:cubicBezTo>
                  <a:cubicBezTo>
                    <a:pt x="304" y="195"/>
                    <a:pt x="304" y="195"/>
                    <a:pt x="304" y="195"/>
                  </a:cubicBezTo>
                  <a:cubicBezTo>
                    <a:pt x="302" y="194"/>
                    <a:pt x="301" y="191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18" y="155"/>
                    <a:pt x="318" y="155"/>
                    <a:pt x="318" y="155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25" y="142"/>
                    <a:pt x="325" y="142"/>
                    <a:pt x="325" y="142"/>
                  </a:cubicBezTo>
                  <a:cubicBezTo>
                    <a:pt x="324" y="138"/>
                    <a:pt x="324" y="138"/>
                    <a:pt x="324" y="138"/>
                  </a:cubicBezTo>
                  <a:cubicBezTo>
                    <a:pt x="322" y="132"/>
                    <a:pt x="320" y="129"/>
                    <a:pt x="320" y="127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12" y="127"/>
                    <a:pt x="312" y="127"/>
                    <a:pt x="312" y="127"/>
                  </a:cubicBezTo>
                  <a:cubicBezTo>
                    <a:pt x="310" y="128"/>
                    <a:pt x="307" y="131"/>
                    <a:pt x="303" y="136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5" y="143"/>
                    <a:pt x="295" y="143"/>
                    <a:pt x="295" y="143"/>
                  </a:cubicBezTo>
                  <a:cubicBezTo>
                    <a:pt x="290" y="144"/>
                    <a:pt x="286" y="145"/>
                    <a:pt x="284" y="144"/>
                  </a:cubicBezTo>
                  <a:lnTo>
                    <a:pt x="271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任意多边形: 形状 53"/>
            <p:cNvSpPr/>
            <p:nvPr/>
          </p:nvSpPr>
          <p:spPr bwMode="auto">
            <a:xfrm>
              <a:off x="3011" y="1896"/>
              <a:ext cx="218" cy="360"/>
            </a:xfrm>
            <a:custGeom>
              <a:avLst/>
              <a:gdLst>
                <a:gd name="T0" fmla="*/ 46 w 92"/>
                <a:gd name="T1" fmla="*/ 29 h 152"/>
                <a:gd name="T2" fmla="*/ 46 w 92"/>
                <a:gd name="T3" fmla="*/ 43 h 152"/>
                <a:gd name="T4" fmla="*/ 42 w 92"/>
                <a:gd name="T5" fmla="*/ 54 h 152"/>
                <a:gd name="T6" fmla="*/ 38 w 92"/>
                <a:gd name="T7" fmla="*/ 62 h 152"/>
                <a:gd name="T8" fmla="*/ 37 w 92"/>
                <a:gd name="T9" fmla="*/ 61 h 152"/>
                <a:gd name="T10" fmla="*/ 22 w 92"/>
                <a:gd name="T11" fmla="*/ 65 h 152"/>
                <a:gd name="T12" fmla="*/ 6 w 92"/>
                <a:gd name="T13" fmla="*/ 67 h 152"/>
                <a:gd name="T14" fmla="*/ 4 w 92"/>
                <a:gd name="T15" fmla="*/ 70 h 152"/>
                <a:gd name="T16" fmla="*/ 19 w 92"/>
                <a:gd name="T17" fmla="*/ 72 h 152"/>
                <a:gd name="T18" fmla="*/ 20 w 92"/>
                <a:gd name="T19" fmla="*/ 72 h 152"/>
                <a:gd name="T20" fmla="*/ 24 w 92"/>
                <a:gd name="T21" fmla="*/ 81 h 152"/>
                <a:gd name="T22" fmla="*/ 30 w 92"/>
                <a:gd name="T23" fmla="*/ 92 h 152"/>
                <a:gd name="T24" fmla="*/ 35 w 92"/>
                <a:gd name="T25" fmla="*/ 108 h 152"/>
                <a:gd name="T26" fmla="*/ 36 w 92"/>
                <a:gd name="T27" fmla="*/ 108 h 152"/>
                <a:gd name="T28" fmla="*/ 38 w 92"/>
                <a:gd name="T29" fmla="*/ 116 h 152"/>
                <a:gd name="T30" fmla="*/ 36 w 92"/>
                <a:gd name="T31" fmla="*/ 124 h 152"/>
                <a:gd name="T32" fmla="*/ 36 w 92"/>
                <a:gd name="T33" fmla="*/ 132 h 152"/>
                <a:gd name="T34" fmla="*/ 50 w 92"/>
                <a:gd name="T35" fmla="*/ 140 h 152"/>
                <a:gd name="T36" fmla="*/ 58 w 92"/>
                <a:gd name="T37" fmla="*/ 151 h 152"/>
                <a:gd name="T38" fmla="*/ 62 w 92"/>
                <a:gd name="T39" fmla="*/ 152 h 152"/>
                <a:gd name="T40" fmla="*/ 61 w 92"/>
                <a:gd name="T41" fmla="*/ 139 h 152"/>
                <a:gd name="T42" fmla="*/ 70 w 92"/>
                <a:gd name="T43" fmla="*/ 134 h 152"/>
                <a:gd name="T44" fmla="*/ 71 w 92"/>
                <a:gd name="T45" fmla="*/ 134 h 152"/>
                <a:gd name="T46" fmla="*/ 72 w 92"/>
                <a:gd name="T47" fmla="*/ 134 h 152"/>
                <a:gd name="T48" fmla="*/ 78 w 92"/>
                <a:gd name="T49" fmla="*/ 133 h 152"/>
                <a:gd name="T50" fmla="*/ 79 w 92"/>
                <a:gd name="T51" fmla="*/ 122 h 152"/>
                <a:gd name="T52" fmla="*/ 74 w 92"/>
                <a:gd name="T53" fmla="*/ 116 h 152"/>
                <a:gd name="T54" fmla="*/ 69 w 92"/>
                <a:gd name="T55" fmla="*/ 116 h 152"/>
                <a:gd name="T56" fmla="*/ 66 w 92"/>
                <a:gd name="T57" fmla="*/ 105 h 152"/>
                <a:gd name="T58" fmla="*/ 68 w 92"/>
                <a:gd name="T59" fmla="*/ 84 h 152"/>
                <a:gd name="T60" fmla="*/ 82 w 92"/>
                <a:gd name="T61" fmla="*/ 80 h 152"/>
                <a:gd name="T62" fmla="*/ 92 w 92"/>
                <a:gd name="T63" fmla="*/ 54 h 152"/>
                <a:gd name="T64" fmla="*/ 84 w 92"/>
                <a:gd name="T65" fmla="*/ 48 h 152"/>
                <a:gd name="T66" fmla="*/ 83 w 92"/>
                <a:gd name="T67" fmla="*/ 48 h 152"/>
                <a:gd name="T68" fmla="*/ 76 w 92"/>
                <a:gd name="T69" fmla="*/ 48 h 152"/>
                <a:gd name="T70" fmla="*/ 72 w 92"/>
                <a:gd name="T71" fmla="*/ 42 h 152"/>
                <a:gd name="T72" fmla="*/ 71 w 92"/>
                <a:gd name="T73" fmla="*/ 42 h 152"/>
                <a:gd name="T74" fmla="*/ 73 w 92"/>
                <a:gd name="T75" fmla="*/ 26 h 152"/>
                <a:gd name="T76" fmla="*/ 76 w 92"/>
                <a:gd name="T77" fmla="*/ 18 h 152"/>
                <a:gd name="T78" fmla="*/ 78 w 92"/>
                <a:gd name="T79" fmla="*/ 10 h 152"/>
                <a:gd name="T80" fmla="*/ 64 w 92"/>
                <a:gd name="T8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2" h="152">
                  <a:moveTo>
                    <a:pt x="54" y="9"/>
                  </a:moveTo>
                  <a:cubicBezTo>
                    <a:pt x="46" y="29"/>
                    <a:pt x="46" y="29"/>
                    <a:pt x="46" y="29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7"/>
                    <a:pt x="41" y="60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9" y="86"/>
                    <a:pt x="30" y="88"/>
                    <a:pt x="30" y="9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46" y="137"/>
                    <a:pt x="49" y="138"/>
                    <a:pt x="50" y="140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6" y="148"/>
                    <a:pt x="58" y="150"/>
                    <a:pt x="58" y="151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0" y="142"/>
                    <a:pt x="60" y="140"/>
                    <a:pt x="61" y="139"/>
                  </a:cubicBezTo>
                  <a:cubicBezTo>
                    <a:pt x="62" y="138"/>
                    <a:pt x="63" y="137"/>
                    <a:pt x="64" y="136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2" y="134"/>
                    <a:pt x="72" y="134"/>
                    <a:pt x="72" y="134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79" y="122"/>
                    <a:pt x="79" y="122"/>
                    <a:pt x="79" y="122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0" y="51"/>
                    <a:pt x="89" y="49"/>
                    <a:pt x="87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2"/>
                    <a:pt x="75" y="20"/>
                    <a:pt x="76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949" y="950"/>
              <a:ext cx="1544" cy="1166"/>
            </a:xfrm>
            <a:custGeom>
              <a:avLst/>
              <a:gdLst>
                <a:gd name="T0" fmla="*/ 639 w 652"/>
                <a:gd name="T1" fmla="*/ 228 h 493"/>
                <a:gd name="T2" fmla="*/ 612 w 652"/>
                <a:gd name="T3" fmla="*/ 204 h 493"/>
                <a:gd name="T4" fmla="*/ 596 w 652"/>
                <a:gd name="T5" fmla="*/ 184 h 493"/>
                <a:gd name="T6" fmla="*/ 520 w 652"/>
                <a:gd name="T7" fmla="*/ 166 h 493"/>
                <a:gd name="T8" fmla="*/ 524 w 652"/>
                <a:gd name="T9" fmla="*/ 90 h 493"/>
                <a:gd name="T10" fmla="*/ 470 w 652"/>
                <a:gd name="T11" fmla="*/ 25 h 493"/>
                <a:gd name="T12" fmla="*/ 443 w 652"/>
                <a:gd name="T13" fmla="*/ 7 h 493"/>
                <a:gd name="T14" fmla="*/ 401 w 652"/>
                <a:gd name="T15" fmla="*/ 61 h 493"/>
                <a:gd name="T16" fmla="*/ 309 w 652"/>
                <a:gd name="T17" fmla="*/ 112 h 493"/>
                <a:gd name="T18" fmla="*/ 291 w 652"/>
                <a:gd name="T19" fmla="*/ 115 h 493"/>
                <a:gd name="T20" fmla="*/ 237 w 652"/>
                <a:gd name="T21" fmla="*/ 110 h 493"/>
                <a:gd name="T22" fmla="*/ 245 w 652"/>
                <a:gd name="T23" fmla="*/ 168 h 493"/>
                <a:gd name="T24" fmla="*/ 234 w 652"/>
                <a:gd name="T25" fmla="*/ 198 h 493"/>
                <a:gd name="T26" fmla="*/ 226 w 652"/>
                <a:gd name="T27" fmla="*/ 196 h 493"/>
                <a:gd name="T28" fmla="*/ 202 w 652"/>
                <a:gd name="T29" fmla="*/ 224 h 493"/>
                <a:gd name="T30" fmla="*/ 165 w 652"/>
                <a:gd name="T31" fmla="*/ 234 h 493"/>
                <a:gd name="T32" fmla="*/ 92 w 652"/>
                <a:gd name="T33" fmla="*/ 253 h 493"/>
                <a:gd name="T34" fmla="*/ 53 w 652"/>
                <a:gd name="T35" fmla="*/ 247 h 493"/>
                <a:gd name="T36" fmla="*/ 33 w 652"/>
                <a:gd name="T37" fmla="*/ 240 h 493"/>
                <a:gd name="T38" fmla="*/ 5 w 652"/>
                <a:gd name="T39" fmla="*/ 284 h 493"/>
                <a:gd name="T40" fmla="*/ 27 w 652"/>
                <a:gd name="T41" fmla="*/ 303 h 493"/>
                <a:gd name="T42" fmla="*/ 21 w 652"/>
                <a:gd name="T43" fmla="*/ 356 h 493"/>
                <a:gd name="T44" fmla="*/ 21 w 652"/>
                <a:gd name="T45" fmla="*/ 367 h 493"/>
                <a:gd name="T46" fmla="*/ 60 w 652"/>
                <a:gd name="T47" fmla="*/ 417 h 493"/>
                <a:gd name="T48" fmla="*/ 85 w 652"/>
                <a:gd name="T49" fmla="*/ 443 h 493"/>
                <a:gd name="T50" fmla="*/ 105 w 652"/>
                <a:gd name="T51" fmla="*/ 490 h 493"/>
                <a:gd name="T52" fmla="*/ 130 w 652"/>
                <a:gd name="T53" fmla="*/ 493 h 493"/>
                <a:gd name="T54" fmla="*/ 145 w 652"/>
                <a:gd name="T55" fmla="*/ 466 h 493"/>
                <a:gd name="T56" fmla="*/ 165 w 652"/>
                <a:gd name="T57" fmla="*/ 468 h 493"/>
                <a:gd name="T58" fmla="*/ 230 w 652"/>
                <a:gd name="T59" fmla="*/ 465 h 493"/>
                <a:gd name="T60" fmla="*/ 251 w 652"/>
                <a:gd name="T61" fmla="*/ 480 h 493"/>
                <a:gd name="T62" fmla="*/ 285 w 652"/>
                <a:gd name="T63" fmla="*/ 480 h 493"/>
                <a:gd name="T64" fmla="*/ 360 w 652"/>
                <a:gd name="T65" fmla="*/ 470 h 493"/>
                <a:gd name="T66" fmla="*/ 413 w 652"/>
                <a:gd name="T67" fmla="*/ 472 h 493"/>
                <a:gd name="T68" fmla="*/ 446 w 652"/>
                <a:gd name="T69" fmla="*/ 484 h 493"/>
                <a:gd name="T70" fmla="*/ 473 w 652"/>
                <a:gd name="T71" fmla="*/ 491 h 493"/>
                <a:gd name="T72" fmla="*/ 469 w 652"/>
                <a:gd name="T73" fmla="*/ 470 h 493"/>
                <a:gd name="T74" fmla="*/ 477 w 652"/>
                <a:gd name="T75" fmla="*/ 460 h 493"/>
                <a:gd name="T76" fmla="*/ 479 w 652"/>
                <a:gd name="T77" fmla="*/ 446 h 493"/>
                <a:gd name="T78" fmla="*/ 461 w 652"/>
                <a:gd name="T79" fmla="*/ 428 h 493"/>
                <a:gd name="T80" fmla="*/ 462 w 652"/>
                <a:gd name="T81" fmla="*/ 414 h 493"/>
                <a:gd name="T82" fmla="*/ 494 w 652"/>
                <a:gd name="T83" fmla="*/ 396 h 493"/>
                <a:gd name="T84" fmla="*/ 527 w 652"/>
                <a:gd name="T85" fmla="*/ 390 h 493"/>
                <a:gd name="T86" fmla="*/ 544 w 652"/>
                <a:gd name="T87" fmla="*/ 375 h 493"/>
                <a:gd name="T88" fmla="*/ 545 w 652"/>
                <a:gd name="T89" fmla="*/ 367 h 493"/>
                <a:gd name="T90" fmla="*/ 547 w 652"/>
                <a:gd name="T91" fmla="*/ 343 h 493"/>
                <a:gd name="T92" fmla="*/ 585 w 652"/>
                <a:gd name="T93" fmla="*/ 314 h 493"/>
                <a:gd name="T94" fmla="*/ 603 w 652"/>
                <a:gd name="T95" fmla="*/ 302 h 493"/>
                <a:gd name="T96" fmla="*/ 635 w 652"/>
                <a:gd name="T97" fmla="*/ 294 h 493"/>
                <a:gd name="T98" fmla="*/ 648 w 652"/>
                <a:gd name="T99" fmla="*/ 281 h 493"/>
                <a:gd name="T100" fmla="*/ 651 w 652"/>
                <a:gd name="T101" fmla="*/ 266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2" h="493">
                  <a:moveTo>
                    <a:pt x="651" y="265"/>
                  </a:move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52" y="264"/>
                    <a:pt x="652" y="264"/>
                    <a:pt x="652" y="264"/>
                  </a:cubicBezTo>
                  <a:cubicBezTo>
                    <a:pt x="639" y="228"/>
                    <a:pt x="639" y="228"/>
                    <a:pt x="639" y="228"/>
                  </a:cubicBezTo>
                  <a:cubicBezTo>
                    <a:pt x="631" y="222"/>
                    <a:pt x="631" y="222"/>
                    <a:pt x="631" y="222"/>
                  </a:cubicBezTo>
                  <a:cubicBezTo>
                    <a:pt x="631" y="221"/>
                    <a:pt x="631" y="221"/>
                    <a:pt x="631" y="221"/>
                  </a:cubicBezTo>
                  <a:cubicBezTo>
                    <a:pt x="629" y="206"/>
                    <a:pt x="629" y="206"/>
                    <a:pt x="629" y="206"/>
                  </a:cubicBezTo>
                  <a:cubicBezTo>
                    <a:pt x="613" y="204"/>
                    <a:pt x="613" y="204"/>
                    <a:pt x="613" y="204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3"/>
                    <a:pt x="611" y="203"/>
                    <a:pt x="611" y="203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09" y="196"/>
                    <a:pt x="604" y="190"/>
                    <a:pt x="596" y="184"/>
                  </a:cubicBezTo>
                  <a:cubicBezTo>
                    <a:pt x="591" y="180"/>
                    <a:pt x="587" y="178"/>
                    <a:pt x="583" y="177"/>
                  </a:cubicBezTo>
                  <a:cubicBezTo>
                    <a:pt x="581" y="176"/>
                    <a:pt x="578" y="174"/>
                    <a:pt x="576" y="173"/>
                  </a:cubicBezTo>
                  <a:cubicBezTo>
                    <a:pt x="571" y="169"/>
                    <a:pt x="553" y="166"/>
                    <a:pt x="521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16" y="160"/>
                    <a:pt x="516" y="160"/>
                    <a:pt x="516" y="160"/>
                  </a:cubicBezTo>
                  <a:cubicBezTo>
                    <a:pt x="515" y="156"/>
                    <a:pt x="513" y="153"/>
                    <a:pt x="513" y="150"/>
                  </a:cubicBezTo>
                  <a:cubicBezTo>
                    <a:pt x="513" y="145"/>
                    <a:pt x="518" y="131"/>
                    <a:pt x="529" y="107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18" y="62"/>
                    <a:pt x="518" y="62"/>
                    <a:pt x="518" y="62"/>
                  </a:cubicBezTo>
                  <a:cubicBezTo>
                    <a:pt x="517" y="58"/>
                    <a:pt x="510" y="54"/>
                    <a:pt x="498" y="50"/>
                  </a:cubicBezTo>
                  <a:cubicBezTo>
                    <a:pt x="496" y="50"/>
                    <a:pt x="493" y="49"/>
                    <a:pt x="491" y="47"/>
                  </a:cubicBezTo>
                  <a:cubicBezTo>
                    <a:pt x="487" y="45"/>
                    <a:pt x="483" y="42"/>
                    <a:pt x="482" y="37"/>
                  </a:cubicBezTo>
                  <a:cubicBezTo>
                    <a:pt x="479" y="32"/>
                    <a:pt x="475" y="28"/>
                    <a:pt x="470" y="25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45" y="2"/>
                    <a:pt x="445" y="2"/>
                    <a:pt x="445" y="2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1" y="15"/>
                    <a:pt x="438" y="19"/>
                    <a:pt x="435" y="19"/>
                  </a:cubicBezTo>
                  <a:cubicBezTo>
                    <a:pt x="423" y="23"/>
                    <a:pt x="423" y="23"/>
                    <a:pt x="423" y="23"/>
                  </a:cubicBezTo>
                  <a:cubicBezTo>
                    <a:pt x="415" y="26"/>
                    <a:pt x="411" y="29"/>
                    <a:pt x="408" y="33"/>
                  </a:cubicBezTo>
                  <a:cubicBezTo>
                    <a:pt x="407" y="34"/>
                    <a:pt x="406" y="39"/>
                    <a:pt x="405" y="46"/>
                  </a:cubicBezTo>
                  <a:cubicBezTo>
                    <a:pt x="404" y="53"/>
                    <a:pt x="403" y="58"/>
                    <a:pt x="401" y="61"/>
                  </a:cubicBezTo>
                  <a:cubicBezTo>
                    <a:pt x="399" y="66"/>
                    <a:pt x="395" y="70"/>
                    <a:pt x="389" y="72"/>
                  </a:cubicBezTo>
                  <a:cubicBezTo>
                    <a:pt x="379" y="76"/>
                    <a:pt x="361" y="70"/>
                    <a:pt x="337" y="52"/>
                  </a:cubicBezTo>
                  <a:cubicBezTo>
                    <a:pt x="304" y="94"/>
                    <a:pt x="304" y="94"/>
                    <a:pt x="304" y="94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7" y="116"/>
                    <a:pt x="304" y="117"/>
                    <a:pt x="301" y="118"/>
                  </a:cubicBezTo>
                  <a:cubicBezTo>
                    <a:pt x="298" y="118"/>
                    <a:pt x="295" y="117"/>
                    <a:pt x="291" y="115"/>
                  </a:cubicBezTo>
                  <a:cubicBezTo>
                    <a:pt x="288" y="112"/>
                    <a:pt x="279" y="110"/>
                    <a:pt x="264" y="110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47" y="108"/>
                    <a:pt x="247" y="108"/>
                    <a:pt x="247" y="108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5" y="122"/>
                    <a:pt x="247" y="126"/>
                    <a:pt x="247" y="128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36" y="194"/>
                    <a:pt x="236" y="194"/>
                    <a:pt x="236" y="194"/>
                  </a:cubicBezTo>
                  <a:cubicBezTo>
                    <a:pt x="236" y="197"/>
                    <a:pt x="235" y="198"/>
                    <a:pt x="234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195"/>
                    <a:pt x="232" y="195"/>
                    <a:pt x="232" y="195"/>
                  </a:cubicBezTo>
                  <a:cubicBezTo>
                    <a:pt x="231" y="192"/>
                    <a:pt x="230" y="190"/>
                    <a:pt x="229" y="191"/>
                  </a:cubicBezTo>
                  <a:cubicBezTo>
                    <a:pt x="228" y="191"/>
                    <a:pt x="227" y="193"/>
                    <a:pt x="226" y="196"/>
                  </a:cubicBezTo>
                  <a:cubicBezTo>
                    <a:pt x="225" y="204"/>
                    <a:pt x="220" y="210"/>
                    <a:pt x="213" y="216"/>
                  </a:cubicBezTo>
                  <a:cubicBezTo>
                    <a:pt x="206" y="222"/>
                    <a:pt x="206" y="222"/>
                    <a:pt x="206" y="222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33" y="234"/>
                    <a:pt x="128" y="236"/>
                    <a:pt x="124" y="235"/>
                  </a:cubicBezTo>
                  <a:cubicBezTo>
                    <a:pt x="120" y="234"/>
                    <a:pt x="113" y="236"/>
                    <a:pt x="103" y="239"/>
                  </a:cubicBezTo>
                  <a:cubicBezTo>
                    <a:pt x="92" y="252"/>
                    <a:pt x="92" y="252"/>
                    <a:pt x="92" y="252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74" y="239"/>
                    <a:pt x="74" y="239"/>
                    <a:pt x="74" y="239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61" y="245"/>
                    <a:pt x="61" y="245"/>
                    <a:pt x="61" y="245"/>
                  </a:cubicBezTo>
                  <a:cubicBezTo>
                    <a:pt x="53" y="247"/>
                    <a:pt x="53" y="247"/>
                    <a:pt x="53" y="247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46" y="244"/>
                    <a:pt x="39" y="241"/>
                    <a:pt x="33" y="240"/>
                  </a:cubicBezTo>
                  <a:cubicBezTo>
                    <a:pt x="29" y="240"/>
                    <a:pt x="25" y="242"/>
                    <a:pt x="19" y="248"/>
                  </a:cubicBezTo>
                  <a:cubicBezTo>
                    <a:pt x="12" y="254"/>
                    <a:pt x="7" y="259"/>
                    <a:pt x="5" y="264"/>
                  </a:cubicBezTo>
                  <a:cubicBezTo>
                    <a:pt x="6" y="264"/>
                    <a:pt x="7" y="266"/>
                    <a:pt x="7" y="268"/>
                  </a:cubicBezTo>
                  <a:cubicBezTo>
                    <a:pt x="7" y="271"/>
                    <a:pt x="8" y="274"/>
                    <a:pt x="8" y="277"/>
                  </a:cubicBezTo>
                  <a:cubicBezTo>
                    <a:pt x="7" y="280"/>
                    <a:pt x="6" y="282"/>
                    <a:pt x="5" y="284"/>
                  </a:cubicBezTo>
                  <a:cubicBezTo>
                    <a:pt x="3" y="285"/>
                    <a:pt x="1" y="288"/>
                    <a:pt x="0" y="295"/>
                  </a:cubicBezTo>
                  <a:cubicBezTo>
                    <a:pt x="7" y="299"/>
                    <a:pt x="7" y="299"/>
                    <a:pt x="7" y="299"/>
                  </a:cubicBezTo>
                  <a:cubicBezTo>
                    <a:pt x="15" y="290"/>
                    <a:pt x="15" y="290"/>
                    <a:pt x="15" y="290"/>
                  </a:cubicBezTo>
                  <a:cubicBezTo>
                    <a:pt x="27" y="302"/>
                    <a:pt x="27" y="302"/>
                    <a:pt x="27" y="302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9" y="325"/>
                    <a:pt x="29" y="325"/>
                    <a:pt x="29" y="325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2" y="356"/>
                    <a:pt x="22" y="356"/>
                    <a:pt x="22" y="356"/>
                  </a:cubicBezTo>
                  <a:cubicBezTo>
                    <a:pt x="21" y="356"/>
                    <a:pt x="21" y="356"/>
                    <a:pt x="21" y="356"/>
                  </a:cubicBezTo>
                  <a:cubicBezTo>
                    <a:pt x="11" y="356"/>
                    <a:pt x="5" y="356"/>
                    <a:pt x="3" y="358"/>
                  </a:cubicBezTo>
                  <a:cubicBezTo>
                    <a:pt x="3" y="360"/>
                    <a:pt x="7" y="363"/>
                    <a:pt x="14" y="368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35" y="380"/>
                    <a:pt x="35" y="380"/>
                    <a:pt x="35" y="380"/>
                  </a:cubicBezTo>
                  <a:cubicBezTo>
                    <a:pt x="40" y="384"/>
                    <a:pt x="39" y="392"/>
                    <a:pt x="33" y="403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40" y="417"/>
                    <a:pt x="40" y="417"/>
                    <a:pt x="40" y="417"/>
                  </a:cubicBezTo>
                  <a:cubicBezTo>
                    <a:pt x="60" y="417"/>
                    <a:pt x="60" y="417"/>
                    <a:pt x="60" y="417"/>
                  </a:cubicBezTo>
                  <a:cubicBezTo>
                    <a:pt x="50" y="426"/>
                    <a:pt x="50" y="426"/>
                    <a:pt x="50" y="426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85" y="443"/>
                    <a:pt x="85" y="443"/>
                    <a:pt x="85" y="443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7" y="444"/>
                    <a:pt x="87" y="444"/>
                    <a:pt x="87" y="444"/>
                  </a:cubicBezTo>
                  <a:cubicBezTo>
                    <a:pt x="89" y="476"/>
                    <a:pt x="89" y="476"/>
                    <a:pt x="89" y="476"/>
                  </a:cubicBezTo>
                  <a:cubicBezTo>
                    <a:pt x="89" y="483"/>
                    <a:pt x="94" y="488"/>
                    <a:pt x="103" y="491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6" y="490"/>
                    <a:pt x="106" y="490"/>
                    <a:pt x="106" y="490"/>
                  </a:cubicBezTo>
                  <a:cubicBezTo>
                    <a:pt x="128" y="493"/>
                    <a:pt x="128" y="493"/>
                    <a:pt x="128" y="493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2"/>
                    <a:pt x="130" y="492"/>
                    <a:pt x="130" y="492"/>
                  </a:cubicBezTo>
                  <a:cubicBezTo>
                    <a:pt x="133" y="488"/>
                    <a:pt x="134" y="484"/>
                    <a:pt x="134" y="484"/>
                  </a:cubicBezTo>
                  <a:cubicBezTo>
                    <a:pt x="134" y="483"/>
                    <a:pt x="134" y="483"/>
                    <a:pt x="134" y="483"/>
                  </a:cubicBezTo>
                  <a:cubicBezTo>
                    <a:pt x="134" y="479"/>
                    <a:pt x="135" y="476"/>
                    <a:pt x="139" y="474"/>
                  </a:cubicBezTo>
                  <a:cubicBezTo>
                    <a:pt x="142" y="471"/>
                    <a:pt x="144" y="469"/>
                    <a:pt x="145" y="466"/>
                  </a:cubicBezTo>
                  <a:cubicBezTo>
                    <a:pt x="145" y="466"/>
                    <a:pt x="145" y="466"/>
                    <a:pt x="145" y="466"/>
                  </a:cubicBezTo>
                  <a:cubicBezTo>
                    <a:pt x="147" y="462"/>
                    <a:pt x="151" y="462"/>
                    <a:pt x="157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65" y="468"/>
                    <a:pt x="165" y="468"/>
                    <a:pt x="165" y="468"/>
                  </a:cubicBezTo>
                  <a:cubicBezTo>
                    <a:pt x="191" y="473"/>
                    <a:pt x="191" y="473"/>
                    <a:pt x="191" y="473"/>
                  </a:cubicBezTo>
                  <a:cubicBezTo>
                    <a:pt x="206" y="472"/>
                    <a:pt x="206" y="472"/>
                    <a:pt x="206" y="472"/>
                  </a:cubicBezTo>
                  <a:cubicBezTo>
                    <a:pt x="217" y="467"/>
                    <a:pt x="217" y="467"/>
                    <a:pt x="217" y="467"/>
                  </a:cubicBezTo>
                  <a:cubicBezTo>
                    <a:pt x="219" y="464"/>
                    <a:pt x="221" y="463"/>
                    <a:pt x="222" y="462"/>
                  </a:cubicBezTo>
                  <a:cubicBezTo>
                    <a:pt x="224" y="462"/>
                    <a:pt x="227" y="462"/>
                    <a:pt x="230" y="465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3" y="467"/>
                    <a:pt x="235" y="470"/>
                    <a:pt x="236" y="474"/>
                  </a:cubicBezTo>
                  <a:cubicBezTo>
                    <a:pt x="244" y="480"/>
                    <a:pt x="244" y="480"/>
                    <a:pt x="244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2" y="480"/>
                    <a:pt x="252" y="480"/>
                    <a:pt x="252" y="480"/>
                  </a:cubicBezTo>
                  <a:cubicBezTo>
                    <a:pt x="260" y="484"/>
                    <a:pt x="260" y="484"/>
                    <a:pt x="260" y="484"/>
                  </a:cubicBezTo>
                  <a:cubicBezTo>
                    <a:pt x="276" y="482"/>
                    <a:pt x="276" y="482"/>
                    <a:pt x="276" y="482"/>
                  </a:cubicBezTo>
                  <a:cubicBezTo>
                    <a:pt x="285" y="480"/>
                    <a:pt x="285" y="480"/>
                    <a:pt x="285" y="480"/>
                  </a:cubicBezTo>
                  <a:cubicBezTo>
                    <a:pt x="307" y="482"/>
                    <a:pt x="307" y="482"/>
                    <a:pt x="307" y="482"/>
                  </a:cubicBezTo>
                  <a:cubicBezTo>
                    <a:pt x="317" y="479"/>
                    <a:pt x="317" y="479"/>
                    <a:pt x="317" y="479"/>
                  </a:cubicBezTo>
                  <a:cubicBezTo>
                    <a:pt x="329" y="474"/>
                    <a:pt x="329" y="474"/>
                    <a:pt x="329" y="474"/>
                  </a:cubicBezTo>
                  <a:cubicBezTo>
                    <a:pt x="331" y="472"/>
                    <a:pt x="334" y="471"/>
                    <a:pt x="338" y="470"/>
                  </a:cubicBezTo>
                  <a:cubicBezTo>
                    <a:pt x="360" y="470"/>
                    <a:pt x="360" y="470"/>
                    <a:pt x="360" y="470"/>
                  </a:cubicBezTo>
                  <a:cubicBezTo>
                    <a:pt x="368" y="467"/>
                    <a:pt x="368" y="467"/>
                    <a:pt x="368" y="467"/>
                  </a:cubicBezTo>
                  <a:cubicBezTo>
                    <a:pt x="371" y="465"/>
                    <a:pt x="374" y="464"/>
                    <a:pt x="377" y="464"/>
                  </a:cubicBezTo>
                  <a:cubicBezTo>
                    <a:pt x="389" y="464"/>
                    <a:pt x="389" y="464"/>
                    <a:pt x="389" y="464"/>
                  </a:cubicBezTo>
                  <a:cubicBezTo>
                    <a:pt x="395" y="468"/>
                    <a:pt x="395" y="468"/>
                    <a:pt x="395" y="468"/>
                  </a:cubicBezTo>
                  <a:cubicBezTo>
                    <a:pt x="413" y="472"/>
                    <a:pt x="413" y="472"/>
                    <a:pt x="413" y="472"/>
                  </a:cubicBezTo>
                  <a:cubicBezTo>
                    <a:pt x="415" y="472"/>
                    <a:pt x="417" y="474"/>
                    <a:pt x="421" y="478"/>
                  </a:cubicBezTo>
                  <a:cubicBezTo>
                    <a:pt x="429" y="482"/>
                    <a:pt x="429" y="482"/>
                    <a:pt x="429" y="482"/>
                  </a:cubicBezTo>
                  <a:cubicBezTo>
                    <a:pt x="429" y="483"/>
                    <a:pt x="429" y="483"/>
                    <a:pt x="429" y="483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54" y="488"/>
                    <a:pt x="454" y="488"/>
                    <a:pt x="454" y="488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73" y="491"/>
                    <a:pt x="473" y="491"/>
                    <a:pt x="473" y="491"/>
                  </a:cubicBezTo>
                  <a:cubicBezTo>
                    <a:pt x="475" y="486"/>
                    <a:pt x="475" y="486"/>
                    <a:pt x="475" y="486"/>
                  </a:cubicBezTo>
                  <a:cubicBezTo>
                    <a:pt x="471" y="478"/>
                    <a:pt x="471" y="478"/>
                    <a:pt x="471" y="478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69" y="470"/>
                    <a:pt x="469" y="470"/>
                    <a:pt x="469" y="470"/>
                  </a:cubicBezTo>
                  <a:cubicBezTo>
                    <a:pt x="471" y="468"/>
                    <a:pt x="471" y="468"/>
                    <a:pt x="471" y="468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77" y="460"/>
                    <a:pt x="477" y="460"/>
                    <a:pt x="477" y="460"/>
                  </a:cubicBezTo>
                  <a:cubicBezTo>
                    <a:pt x="477" y="460"/>
                    <a:pt x="477" y="460"/>
                    <a:pt x="477" y="460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79" y="446"/>
                    <a:pt x="479" y="446"/>
                    <a:pt x="479" y="446"/>
                  </a:cubicBezTo>
                  <a:cubicBezTo>
                    <a:pt x="479" y="444"/>
                    <a:pt x="477" y="444"/>
                    <a:pt x="475" y="442"/>
                  </a:cubicBezTo>
                  <a:cubicBezTo>
                    <a:pt x="475" y="442"/>
                    <a:pt x="475" y="442"/>
                    <a:pt x="475" y="442"/>
                  </a:cubicBezTo>
                  <a:cubicBezTo>
                    <a:pt x="469" y="436"/>
                    <a:pt x="469" y="436"/>
                    <a:pt x="469" y="436"/>
                  </a:cubicBezTo>
                  <a:cubicBezTo>
                    <a:pt x="461" y="429"/>
                    <a:pt x="461" y="429"/>
                    <a:pt x="461" y="429"/>
                  </a:cubicBezTo>
                  <a:cubicBezTo>
                    <a:pt x="461" y="428"/>
                    <a:pt x="461" y="428"/>
                    <a:pt x="461" y="428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1" y="428"/>
                    <a:pt x="461" y="428"/>
                    <a:pt x="461" y="428"/>
                  </a:cubicBezTo>
                  <a:cubicBezTo>
                    <a:pt x="461" y="427"/>
                    <a:pt x="461" y="427"/>
                    <a:pt x="461" y="427"/>
                  </a:cubicBezTo>
                  <a:cubicBezTo>
                    <a:pt x="462" y="419"/>
                    <a:pt x="462" y="419"/>
                    <a:pt x="462" y="419"/>
                  </a:cubicBezTo>
                  <a:cubicBezTo>
                    <a:pt x="462" y="414"/>
                    <a:pt x="462" y="414"/>
                    <a:pt x="462" y="414"/>
                  </a:cubicBezTo>
                  <a:cubicBezTo>
                    <a:pt x="458" y="404"/>
                    <a:pt x="458" y="404"/>
                    <a:pt x="458" y="404"/>
                  </a:cubicBezTo>
                  <a:cubicBezTo>
                    <a:pt x="467" y="402"/>
                    <a:pt x="467" y="402"/>
                    <a:pt x="467" y="402"/>
                  </a:cubicBezTo>
                  <a:cubicBezTo>
                    <a:pt x="472" y="398"/>
                    <a:pt x="472" y="398"/>
                    <a:pt x="472" y="398"/>
                  </a:cubicBezTo>
                  <a:cubicBezTo>
                    <a:pt x="483" y="398"/>
                    <a:pt x="483" y="398"/>
                    <a:pt x="483" y="398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495" y="396"/>
                    <a:pt x="495" y="396"/>
                    <a:pt x="495" y="396"/>
                  </a:cubicBezTo>
                  <a:cubicBezTo>
                    <a:pt x="502" y="397"/>
                    <a:pt x="502" y="397"/>
                    <a:pt x="502" y="397"/>
                  </a:cubicBezTo>
                  <a:cubicBezTo>
                    <a:pt x="511" y="394"/>
                    <a:pt x="511" y="394"/>
                    <a:pt x="511" y="394"/>
                  </a:cubicBezTo>
                  <a:cubicBezTo>
                    <a:pt x="521" y="392"/>
                    <a:pt x="521" y="392"/>
                    <a:pt x="521" y="392"/>
                  </a:cubicBezTo>
                  <a:cubicBezTo>
                    <a:pt x="527" y="390"/>
                    <a:pt x="527" y="390"/>
                    <a:pt x="527" y="390"/>
                  </a:cubicBezTo>
                  <a:cubicBezTo>
                    <a:pt x="528" y="390"/>
                    <a:pt x="528" y="390"/>
                    <a:pt x="528" y="390"/>
                  </a:cubicBezTo>
                  <a:cubicBezTo>
                    <a:pt x="545" y="386"/>
                    <a:pt x="545" y="386"/>
                    <a:pt x="545" y="386"/>
                  </a:cubicBezTo>
                  <a:cubicBezTo>
                    <a:pt x="548" y="384"/>
                    <a:pt x="548" y="384"/>
                    <a:pt x="548" y="384"/>
                  </a:cubicBezTo>
                  <a:cubicBezTo>
                    <a:pt x="547" y="380"/>
                    <a:pt x="547" y="380"/>
                    <a:pt x="547" y="380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4" y="374"/>
                    <a:pt x="544" y="374"/>
                    <a:pt x="544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5" y="367"/>
                    <a:pt x="545" y="367"/>
                    <a:pt x="545" y="367"/>
                  </a:cubicBezTo>
                  <a:cubicBezTo>
                    <a:pt x="545" y="359"/>
                    <a:pt x="545" y="359"/>
                    <a:pt x="545" y="359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1"/>
                    <a:pt x="543" y="351"/>
                    <a:pt x="543" y="351"/>
                  </a:cubicBezTo>
                  <a:cubicBezTo>
                    <a:pt x="547" y="343"/>
                    <a:pt x="547" y="343"/>
                    <a:pt x="547" y="343"/>
                  </a:cubicBezTo>
                  <a:cubicBezTo>
                    <a:pt x="549" y="340"/>
                    <a:pt x="551" y="338"/>
                    <a:pt x="553" y="338"/>
                  </a:cubicBezTo>
                  <a:cubicBezTo>
                    <a:pt x="563" y="338"/>
                    <a:pt x="563" y="338"/>
                    <a:pt x="563" y="338"/>
                  </a:cubicBezTo>
                  <a:cubicBezTo>
                    <a:pt x="565" y="338"/>
                    <a:pt x="567" y="338"/>
                    <a:pt x="569" y="336"/>
                  </a:cubicBezTo>
                  <a:cubicBezTo>
                    <a:pt x="585" y="315"/>
                    <a:pt x="585" y="315"/>
                    <a:pt x="585" y="315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93" y="307"/>
                    <a:pt x="593" y="307"/>
                    <a:pt x="593" y="307"/>
                  </a:cubicBezTo>
                  <a:cubicBezTo>
                    <a:pt x="594" y="306"/>
                    <a:pt x="594" y="306"/>
                    <a:pt x="594" y="306"/>
                  </a:cubicBezTo>
                  <a:cubicBezTo>
                    <a:pt x="597" y="306"/>
                    <a:pt x="599" y="304"/>
                    <a:pt x="601" y="304"/>
                  </a:cubicBezTo>
                  <a:cubicBezTo>
                    <a:pt x="603" y="302"/>
                    <a:pt x="603" y="302"/>
                    <a:pt x="603" y="302"/>
                  </a:cubicBezTo>
                  <a:cubicBezTo>
                    <a:pt x="605" y="298"/>
                    <a:pt x="608" y="296"/>
                    <a:pt x="609" y="296"/>
                  </a:cubicBezTo>
                  <a:cubicBezTo>
                    <a:pt x="623" y="299"/>
                    <a:pt x="623" y="299"/>
                    <a:pt x="623" y="299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42" y="293"/>
                    <a:pt x="642" y="293"/>
                    <a:pt x="642" y="293"/>
                  </a:cubicBezTo>
                  <a:cubicBezTo>
                    <a:pt x="648" y="290"/>
                    <a:pt x="648" y="290"/>
                    <a:pt x="648" y="290"/>
                  </a:cubicBezTo>
                  <a:cubicBezTo>
                    <a:pt x="648" y="281"/>
                    <a:pt x="648" y="281"/>
                    <a:pt x="648" y="281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51" y="266"/>
                    <a:pt x="651" y="266"/>
                    <a:pt x="651" y="266"/>
                  </a:cubicBezTo>
                  <a:lnTo>
                    <a:pt x="651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任意多边形: 形状 55"/>
            <p:cNvSpPr/>
            <p:nvPr/>
          </p:nvSpPr>
          <p:spPr bwMode="auto">
            <a:xfrm>
              <a:off x="1951" y="1865"/>
              <a:ext cx="961" cy="689"/>
            </a:xfrm>
            <a:custGeom>
              <a:avLst/>
              <a:gdLst>
                <a:gd name="T0" fmla="*/ 241 w 406"/>
                <a:gd name="T1" fmla="*/ 29 h 291"/>
                <a:gd name="T2" fmla="*/ 228 w 406"/>
                <a:gd name="T3" fmla="*/ 42 h 291"/>
                <a:gd name="T4" fmla="*/ 190 w 406"/>
                <a:gd name="T5" fmla="*/ 14 h 291"/>
                <a:gd name="T6" fmla="*/ 178 w 406"/>
                <a:gd name="T7" fmla="*/ 9 h 291"/>
                <a:gd name="T8" fmla="*/ 144 w 406"/>
                <a:gd name="T9" fmla="*/ 2 h 291"/>
                <a:gd name="T10" fmla="*/ 114 w 406"/>
                <a:gd name="T11" fmla="*/ 5 h 291"/>
                <a:gd name="T12" fmla="*/ 98 w 406"/>
                <a:gd name="T13" fmla="*/ 10 h 291"/>
                <a:gd name="T14" fmla="*/ 72 w 406"/>
                <a:gd name="T15" fmla="*/ 13 h 291"/>
                <a:gd name="T16" fmla="*/ 41 w 406"/>
                <a:gd name="T17" fmla="*/ 20 h 291"/>
                <a:gd name="T18" fmla="*/ 49 w 406"/>
                <a:gd name="T19" fmla="*/ 45 h 291"/>
                <a:gd name="T20" fmla="*/ 62 w 406"/>
                <a:gd name="T21" fmla="*/ 65 h 291"/>
                <a:gd name="T22" fmla="*/ 52 w 406"/>
                <a:gd name="T23" fmla="*/ 89 h 291"/>
                <a:gd name="T24" fmla="*/ 56 w 406"/>
                <a:gd name="T25" fmla="*/ 102 h 291"/>
                <a:gd name="T26" fmla="*/ 30 w 406"/>
                <a:gd name="T27" fmla="*/ 105 h 291"/>
                <a:gd name="T28" fmla="*/ 10 w 406"/>
                <a:gd name="T29" fmla="*/ 121 h 291"/>
                <a:gd name="T30" fmla="*/ 2 w 406"/>
                <a:gd name="T31" fmla="*/ 136 h 291"/>
                <a:gd name="T32" fmla="*/ 5 w 406"/>
                <a:gd name="T33" fmla="*/ 169 h 291"/>
                <a:gd name="T34" fmla="*/ 8 w 406"/>
                <a:gd name="T35" fmla="*/ 197 h 291"/>
                <a:gd name="T36" fmla="*/ 38 w 406"/>
                <a:gd name="T37" fmla="*/ 209 h 291"/>
                <a:gd name="T38" fmla="*/ 50 w 406"/>
                <a:gd name="T39" fmla="*/ 217 h 291"/>
                <a:gd name="T40" fmla="*/ 63 w 406"/>
                <a:gd name="T41" fmla="*/ 229 h 291"/>
                <a:gd name="T42" fmla="*/ 93 w 406"/>
                <a:gd name="T43" fmla="*/ 241 h 291"/>
                <a:gd name="T44" fmla="*/ 136 w 406"/>
                <a:gd name="T45" fmla="*/ 250 h 291"/>
                <a:gd name="T46" fmla="*/ 158 w 406"/>
                <a:gd name="T47" fmla="*/ 256 h 291"/>
                <a:gd name="T48" fmla="*/ 170 w 406"/>
                <a:gd name="T49" fmla="*/ 268 h 291"/>
                <a:gd name="T50" fmla="*/ 174 w 406"/>
                <a:gd name="T51" fmla="*/ 277 h 291"/>
                <a:gd name="T52" fmla="*/ 183 w 406"/>
                <a:gd name="T53" fmla="*/ 289 h 291"/>
                <a:gd name="T54" fmla="*/ 195 w 406"/>
                <a:gd name="T55" fmla="*/ 284 h 291"/>
                <a:gd name="T56" fmla="*/ 210 w 406"/>
                <a:gd name="T57" fmla="*/ 279 h 291"/>
                <a:gd name="T58" fmla="*/ 222 w 406"/>
                <a:gd name="T59" fmla="*/ 276 h 291"/>
                <a:gd name="T60" fmla="*/ 226 w 406"/>
                <a:gd name="T61" fmla="*/ 261 h 291"/>
                <a:gd name="T62" fmla="*/ 242 w 406"/>
                <a:gd name="T63" fmla="*/ 235 h 291"/>
                <a:gd name="T64" fmla="*/ 239 w 406"/>
                <a:gd name="T65" fmla="*/ 210 h 291"/>
                <a:gd name="T66" fmla="*/ 246 w 406"/>
                <a:gd name="T67" fmla="*/ 203 h 291"/>
                <a:gd name="T68" fmla="*/ 278 w 406"/>
                <a:gd name="T69" fmla="*/ 213 h 291"/>
                <a:gd name="T70" fmla="*/ 284 w 406"/>
                <a:gd name="T71" fmla="*/ 231 h 291"/>
                <a:gd name="T72" fmla="*/ 299 w 406"/>
                <a:gd name="T73" fmla="*/ 249 h 291"/>
                <a:gd name="T74" fmla="*/ 325 w 406"/>
                <a:gd name="T75" fmla="*/ 259 h 291"/>
                <a:gd name="T76" fmla="*/ 332 w 406"/>
                <a:gd name="T77" fmla="*/ 261 h 291"/>
                <a:gd name="T78" fmla="*/ 350 w 406"/>
                <a:gd name="T79" fmla="*/ 254 h 291"/>
                <a:gd name="T80" fmla="*/ 361 w 406"/>
                <a:gd name="T81" fmla="*/ 236 h 291"/>
                <a:gd name="T82" fmla="*/ 346 w 406"/>
                <a:gd name="T83" fmla="*/ 229 h 291"/>
                <a:gd name="T84" fmla="*/ 367 w 406"/>
                <a:gd name="T85" fmla="*/ 203 h 291"/>
                <a:gd name="T86" fmla="*/ 376 w 406"/>
                <a:gd name="T87" fmla="*/ 175 h 291"/>
                <a:gd name="T88" fmla="*/ 402 w 406"/>
                <a:gd name="T89" fmla="*/ 145 h 291"/>
                <a:gd name="T90" fmla="*/ 400 w 406"/>
                <a:gd name="T91" fmla="*/ 127 h 291"/>
                <a:gd name="T92" fmla="*/ 382 w 406"/>
                <a:gd name="T93" fmla="*/ 84 h 291"/>
                <a:gd name="T94" fmla="*/ 368 w 406"/>
                <a:gd name="T95" fmla="*/ 79 h 291"/>
                <a:gd name="T96" fmla="*/ 336 w 406"/>
                <a:gd name="T97" fmla="*/ 50 h 291"/>
                <a:gd name="T98" fmla="*/ 328 w 406"/>
                <a:gd name="T99" fmla="*/ 53 h 291"/>
                <a:gd name="T100" fmla="*/ 308 w 406"/>
                <a:gd name="T101" fmla="*/ 39 h 291"/>
                <a:gd name="T102" fmla="*/ 281 w 406"/>
                <a:gd name="T103" fmla="*/ 25 h 291"/>
                <a:gd name="T104" fmla="*/ 272 w 406"/>
                <a:gd name="T105" fmla="*/ 27 h 291"/>
                <a:gd name="T106" fmla="*/ 242 w 406"/>
                <a:gd name="T107" fmla="*/ 1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6" h="291">
                  <a:moveTo>
                    <a:pt x="242" y="15"/>
                  </a:moveTo>
                  <a:cubicBezTo>
                    <a:pt x="238" y="18"/>
                    <a:pt x="238" y="18"/>
                    <a:pt x="238" y="18"/>
                  </a:cubicBezTo>
                  <a:cubicBezTo>
                    <a:pt x="238" y="19"/>
                    <a:pt x="239" y="23"/>
                    <a:pt x="240" y="28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36" y="39"/>
                    <a:pt x="236" y="39"/>
                    <a:pt x="236" y="39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29" y="42"/>
                    <a:pt x="229" y="42"/>
                    <a:pt x="229" y="42"/>
                  </a:cubicBezTo>
                  <a:cubicBezTo>
                    <a:pt x="228" y="42"/>
                    <a:pt x="228" y="42"/>
                    <a:pt x="228" y="42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198" y="19"/>
                    <a:pt x="198" y="19"/>
                    <a:pt x="198" y="19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4"/>
                    <a:pt x="118" y="5"/>
                    <a:pt x="114" y="5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8" y="54"/>
                    <a:pt x="60" y="56"/>
                    <a:pt x="60" y="59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5" y="104"/>
                    <a:pt x="54" y="106"/>
                    <a:pt x="53" y="107"/>
                  </a:cubicBezTo>
                  <a:cubicBezTo>
                    <a:pt x="50" y="109"/>
                    <a:pt x="46" y="109"/>
                    <a:pt x="40" y="107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9" y="124"/>
                    <a:pt x="7" y="125"/>
                    <a:pt x="4" y="125"/>
                  </a:cubicBezTo>
                  <a:cubicBezTo>
                    <a:pt x="3" y="126"/>
                    <a:pt x="2" y="127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4" y="139"/>
                    <a:pt x="6" y="141"/>
                    <a:pt x="7" y="14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9" y="157"/>
                    <a:pt x="8" y="159"/>
                    <a:pt x="8" y="161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7" y="194"/>
                    <a:pt x="8" y="195"/>
                    <a:pt x="8" y="197"/>
                  </a:cubicBezTo>
                  <a:cubicBezTo>
                    <a:pt x="13" y="203"/>
                    <a:pt x="13" y="203"/>
                    <a:pt x="13" y="203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23" y="214"/>
                    <a:pt x="25" y="215"/>
                    <a:pt x="26" y="215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5" y="209"/>
                    <a:pt x="36" y="209"/>
                    <a:pt x="38" y="209"/>
                  </a:cubicBezTo>
                  <a:cubicBezTo>
                    <a:pt x="40" y="209"/>
                    <a:pt x="42" y="210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3"/>
                    <a:pt x="46" y="213"/>
                    <a:pt x="46" y="213"/>
                  </a:cubicBezTo>
                  <a:cubicBezTo>
                    <a:pt x="50" y="217"/>
                    <a:pt x="50" y="217"/>
                    <a:pt x="50" y="217"/>
                  </a:cubicBezTo>
                  <a:cubicBezTo>
                    <a:pt x="52" y="222"/>
                    <a:pt x="52" y="222"/>
                    <a:pt x="52" y="222"/>
                  </a:cubicBezTo>
                  <a:cubicBezTo>
                    <a:pt x="54" y="224"/>
                    <a:pt x="54" y="224"/>
                    <a:pt x="54" y="224"/>
                  </a:cubicBezTo>
                  <a:cubicBezTo>
                    <a:pt x="55" y="225"/>
                    <a:pt x="55" y="225"/>
                    <a:pt x="55" y="225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3" y="229"/>
                    <a:pt x="63" y="229"/>
                    <a:pt x="63" y="229"/>
                  </a:cubicBezTo>
                  <a:cubicBezTo>
                    <a:pt x="65" y="229"/>
                    <a:pt x="66" y="231"/>
                    <a:pt x="68" y="232"/>
                  </a:cubicBezTo>
                  <a:cubicBezTo>
                    <a:pt x="68" y="233"/>
                    <a:pt x="73" y="235"/>
                    <a:pt x="80" y="237"/>
                  </a:cubicBezTo>
                  <a:cubicBezTo>
                    <a:pt x="81" y="237"/>
                    <a:pt x="81" y="237"/>
                    <a:pt x="81" y="237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4" y="241"/>
                    <a:pt x="94" y="241"/>
                    <a:pt x="94" y="241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16" y="249"/>
                    <a:pt x="116" y="249"/>
                    <a:pt x="116" y="249"/>
                  </a:cubicBezTo>
                  <a:cubicBezTo>
                    <a:pt x="117" y="249"/>
                    <a:pt x="117" y="249"/>
                    <a:pt x="117" y="249"/>
                  </a:cubicBezTo>
                  <a:cubicBezTo>
                    <a:pt x="136" y="250"/>
                    <a:pt x="136" y="250"/>
                    <a:pt x="136" y="250"/>
                  </a:cubicBezTo>
                  <a:cubicBezTo>
                    <a:pt x="144" y="247"/>
                    <a:pt x="144" y="247"/>
                    <a:pt x="144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8"/>
                    <a:pt x="152" y="248"/>
                    <a:pt x="152" y="248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62" y="263"/>
                    <a:pt x="162" y="263"/>
                    <a:pt x="162" y="263"/>
                  </a:cubicBezTo>
                  <a:cubicBezTo>
                    <a:pt x="166" y="266"/>
                    <a:pt x="166" y="266"/>
                    <a:pt x="166" y="266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5" y="278"/>
                    <a:pt x="175" y="278"/>
                    <a:pt x="175" y="278"/>
                  </a:cubicBezTo>
                  <a:cubicBezTo>
                    <a:pt x="177" y="287"/>
                    <a:pt x="177" y="287"/>
                    <a:pt x="177" y="287"/>
                  </a:cubicBezTo>
                  <a:cubicBezTo>
                    <a:pt x="182" y="289"/>
                    <a:pt x="182" y="289"/>
                    <a:pt x="182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8" y="291"/>
                    <a:pt x="188" y="291"/>
                    <a:pt x="188" y="291"/>
                  </a:cubicBezTo>
                  <a:cubicBezTo>
                    <a:pt x="194" y="290"/>
                    <a:pt x="194" y="290"/>
                    <a:pt x="194" y="290"/>
                  </a:cubicBezTo>
                  <a:cubicBezTo>
                    <a:pt x="195" y="284"/>
                    <a:pt x="195" y="284"/>
                    <a:pt x="195" y="284"/>
                  </a:cubicBezTo>
                  <a:cubicBezTo>
                    <a:pt x="195" y="284"/>
                    <a:pt x="195" y="284"/>
                    <a:pt x="195" y="284"/>
                  </a:cubicBezTo>
                  <a:cubicBezTo>
                    <a:pt x="196" y="283"/>
                    <a:pt x="196" y="283"/>
                    <a:pt x="196" y="283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4" y="287"/>
                    <a:pt x="214" y="287"/>
                    <a:pt x="214" y="287"/>
                  </a:cubicBezTo>
                  <a:cubicBezTo>
                    <a:pt x="221" y="285"/>
                    <a:pt x="221" y="285"/>
                    <a:pt x="221" y="285"/>
                  </a:cubicBezTo>
                  <a:cubicBezTo>
                    <a:pt x="222" y="277"/>
                    <a:pt x="222" y="277"/>
                    <a:pt x="222" y="277"/>
                  </a:cubicBezTo>
                  <a:cubicBezTo>
                    <a:pt x="222" y="277"/>
                    <a:pt x="222" y="277"/>
                    <a:pt x="222" y="277"/>
                  </a:cubicBezTo>
                  <a:cubicBezTo>
                    <a:pt x="222" y="276"/>
                    <a:pt x="222" y="276"/>
                    <a:pt x="222" y="276"/>
                  </a:cubicBezTo>
                  <a:cubicBezTo>
                    <a:pt x="222" y="276"/>
                    <a:pt x="222" y="276"/>
                    <a:pt x="222" y="276"/>
                  </a:cubicBezTo>
                  <a:cubicBezTo>
                    <a:pt x="228" y="273"/>
                    <a:pt x="228" y="273"/>
                    <a:pt x="228" y="273"/>
                  </a:cubicBezTo>
                  <a:cubicBezTo>
                    <a:pt x="226" y="262"/>
                    <a:pt x="226" y="262"/>
                    <a:pt x="226" y="262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32" y="248"/>
                    <a:pt x="232" y="248"/>
                    <a:pt x="232" y="248"/>
                  </a:cubicBezTo>
                  <a:cubicBezTo>
                    <a:pt x="238" y="246"/>
                    <a:pt x="238" y="246"/>
                    <a:pt x="238" y="246"/>
                  </a:cubicBezTo>
                  <a:cubicBezTo>
                    <a:pt x="236" y="235"/>
                    <a:pt x="236" y="235"/>
                    <a:pt x="236" y="235"/>
                  </a:cubicBezTo>
                  <a:cubicBezTo>
                    <a:pt x="242" y="235"/>
                    <a:pt x="242" y="235"/>
                    <a:pt x="242" y="235"/>
                  </a:cubicBezTo>
                  <a:cubicBezTo>
                    <a:pt x="242" y="229"/>
                    <a:pt x="242" y="229"/>
                    <a:pt x="242" y="22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8" y="218"/>
                    <a:pt x="238" y="218"/>
                    <a:pt x="238" y="218"/>
                  </a:cubicBezTo>
                  <a:cubicBezTo>
                    <a:pt x="239" y="210"/>
                    <a:pt x="239" y="210"/>
                    <a:pt x="239" y="210"/>
                  </a:cubicBezTo>
                  <a:cubicBezTo>
                    <a:pt x="239" y="209"/>
                    <a:pt x="239" y="209"/>
                    <a:pt x="239" y="209"/>
                  </a:cubicBezTo>
                  <a:cubicBezTo>
                    <a:pt x="240" y="209"/>
                    <a:pt x="240" y="209"/>
                    <a:pt x="240" y="209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5" y="203"/>
                    <a:pt x="245" y="203"/>
                    <a:pt x="245" y="203"/>
                  </a:cubicBezTo>
                  <a:cubicBezTo>
                    <a:pt x="246" y="203"/>
                    <a:pt x="246" y="203"/>
                    <a:pt x="246" y="203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74" y="205"/>
                    <a:pt x="274" y="205"/>
                    <a:pt x="274" y="205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4"/>
                    <a:pt x="278" y="214"/>
                    <a:pt x="278" y="214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80" y="226"/>
                    <a:pt x="280" y="226"/>
                    <a:pt x="280" y="226"/>
                  </a:cubicBezTo>
                  <a:cubicBezTo>
                    <a:pt x="280" y="229"/>
                    <a:pt x="282" y="230"/>
                    <a:pt x="284" y="231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88" y="231"/>
                    <a:pt x="290" y="233"/>
                    <a:pt x="290" y="235"/>
                  </a:cubicBezTo>
                  <a:cubicBezTo>
                    <a:pt x="291" y="237"/>
                    <a:pt x="292" y="240"/>
                    <a:pt x="295" y="243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301" y="253"/>
                    <a:pt x="301" y="253"/>
                    <a:pt x="301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12" y="247"/>
                    <a:pt x="312" y="247"/>
                    <a:pt x="312" y="247"/>
                  </a:cubicBezTo>
                  <a:cubicBezTo>
                    <a:pt x="316" y="256"/>
                    <a:pt x="316" y="256"/>
                    <a:pt x="316" y="256"/>
                  </a:cubicBezTo>
                  <a:cubicBezTo>
                    <a:pt x="325" y="259"/>
                    <a:pt x="325" y="259"/>
                    <a:pt x="325" y="259"/>
                  </a:cubicBezTo>
                  <a:cubicBezTo>
                    <a:pt x="325" y="259"/>
                    <a:pt x="325" y="259"/>
                    <a:pt x="325" y="259"/>
                  </a:cubicBezTo>
                  <a:cubicBezTo>
                    <a:pt x="326" y="259"/>
                    <a:pt x="326" y="259"/>
                    <a:pt x="326" y="259"/>
                  </a:cubicBezTo>
                  <a:cubicBezTo>
                    <a:pt x="330" y="267"/>
                    <a:pt x="330" y="267"/>
                    <a:pt x="330" y="267"/>
                  </a:cubicBezTo>
                  <a:cubicBezTo>
                    <a:pt x="332" y="269"/>
                    <a:pt x="332" y="269"/>
                    <a:pt x="332" y="269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2" y="259"/>
                    <a:pt x="332" y="259"/>
                    <a:pt x="332" y="259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50" y="257"/>
                    <a:pt x="350" y="257"/>
                    <a:pt x="350" y="257"/>
                  </a:cubicBezTo>
                  <a:cubicBezTo>
                    <a:pt x="351" y="257"/>
                    <a:pt x="351" y="255"/>
                    <a:pt x="350" y="254"/>
                  </a:cubicBezTo>
                  <a:cubicBezTo>
                    <a:pt x="349" y="251"/>
                    <a:pt x="348" y="249"/>
                    <a:pt x="348" y="247"/>
                  </a:cubicBezTo>
                  <a:cubicBezTo>
                    <a:pt x="348" y="243"/>
                    <a:pt x="348" y="241"/>
                    <a:pt x="349" y="240"/>
                  </a:cubicBezTo>
                  <a:cubicBezTo>
                    <a:pt x="350" y="239"/>
                    <a:pt x="351" y="239"/>
                    <a:pt x="353" y="239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1" y="236"/>
                    <a:pt x="361" y="236"/>
                    <a:pt x="361" y="236"/>
                  </a:cubicBezTo>
                  <a:cubicBezTo>
                    <a:pt x="348" y="230"/>
                    <a:pt x="348" y="230"/>
                    <a:pt x="348" y="230"/>
                  </a:cubicBezTo>
                  <a:cubicBezTo>
                    <a:pt x="347" y="230"/>
                    <a:pt x="347" y="230"/>
                    <a:pt x="347" y="230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4" y="213"/>
                    <a:pt x="344" y="213"/>
                    <a:pt x="344" y="213"/>
                  </a:cubicBezTo>
                  <a:cubicBezTo>
                    <a:pt x="345" y="203"/>
                    <a:pt x="345" y="203"/>
                    <a:pt x="345" y="203"/>
                  </a:cubicBezTo>
                  <a:cubicBezTo>
                    <a:pt x="345" y="201"/>
                    <a:pt x="345" y="201"/>
                    <a:pt x="345" y="201"/>
                  </a:cubicBezTo>
                  <a:cubicBezTo>
                    <a:pt x="345" y="201"/>
                    <a:pt x="345" y="201"/>
                    <a:pt x="345" y="201"/>
                  </a:cubicBezTo>
                  <a:cubicBezTo>
                    <a:pt x="367" y="203"/>
                    <a:pt x="367" y="203"/>
                    <a:pt x="367" y="203"/>
                  </a:cubicBezTo>
                  <a:cubicBezTo>
                    <a:pt x="372" y="198"/>
                    <a:pt x="372" y="198"/>
                    <a:pt x="372" y="198"/>
                  </a:cubicBezTo>
                  <a:cubicBezTo>
                    <a:pt x="374" y="196"/>
                    <a:pt x="373" y="195"/>
                    <a:pt x="372" y="194"/>
                  </a:cubicBezTo>
                  <a:cubicBezTo>
                    <a:pt x="367" y="192"/>
                    <a:pt x="364" y="190"/>
                    <a:pt x="364" y="187"/>
                  </a:cubicBezTo>
                  <a:cubicBezTo>
                    <a:pt x="364" y="186"/>
                    <a:pt x="364" y="185"/>
                    <a:pt x="366" y="184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386" y="174"/>
                    <a:pt x="386" y="174"/>
                    <a:pt x="386" y="174"/>
                  </a:cubicBezTo>
                  <a:cubicBezTo>
                    <a:pt x="391" y="165"/>
                    <a:pt x="391" y="165"/>
                    <a:pt x="391" y="165"/>
                  </a:cubicBezTo>
                  <a:cubicBezTo>
                    <a:pt x="391" y="157"/>
                    <a:pt x="391" y="157"/>
                    <a:pt x="391" y="157"/>
                  </a:cubicBezTo>
                  <a:cubicBezTo>
                    <a:pt x="398" y="155"/>
                    <a:pt x="398" y="155"/>
                    <a:pt x="398" y="155"/>
                  </a:cubicBezTo>
                  <a:cubicBezTo>
                    <a:pt x="400" y="149"/>
                    <a:pt x="402" y="146"/>
                    <a:pt x="402" y="145"/>
                  </a:cubicBezTo>
                  <a:cubicBezTo>
                    <a:pt x="406" y="138"/>
                    <a:pt x="406" y="138"/>
                    <a:pt x="406" y="13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7"/>
                    <a:pt x="400" y="127"/>
                    <a:pt x="400" y="127"/>
                  </a:cubicBezTo>
                  <a:cubicBezTo>
                    <a:pt x="396" y="114"/>
                    <a:pt x="396" y="114"/>
                    <a:pt x="396" y="114"/>
                  </a:cubicBezTo>
                  <a:cubicBezTo>
                    <a:pt x="396" y="113"/>
                    <a:pt x="396" y="113"/>
                    <a:pt x="396" y="113"/>
                  </a:cubicBezTo>
                  <a:cubicBezTo>
                    <a:pt x="394" y="99"/>
                    <a:pt x="394" y="99"/>
                    <a:pt x="394" y="99"/>
                  </a:cubicBezTo>
                  <a:cubicBezTo>
                    <a:pt x="389" y="91"/>
                    <a:pt x="389" y="91"/>
                    <a:pt x="389" y="91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1" y="75"/>
                    <a:pt x="381" y="75"/>
                    <a:pt x="381" y="75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2" y="72"/>
                    <a:pt x="362" y="72"/>
                    <a:pt x="362" y="72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3" y="59"/>
                    <a:pt x="343" y="59"/>
                    <a:pt x="343" y="59"/>
                  </a:cubicBezTo>
                  <a:cubicBezTo>
                    <a:pt x="336" y="50"/>
                    <a:pt x="336" y="50"/>
                    <a:pt x="336" y="50"/>
                  </a:cubicBezTo>
                  <a:cubicBezTo>
                    <a:pt x="332" y="47"/>
                    <a:pt x="332" y="47"/>
                    <a:pt x="332" y="47"/>
                  </a:cubicBezTo>
                  <a:cubicBezTo>
                    <a:pt x="329" y="51"/>
                    <a:pt x="329" y="51"/>
                    <a:pt x="329" y="51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9" y="53"/>
                    <a:pt x="329" y="53"/>
                    <a:pt x="329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5" y="38"/>
                    <a:pt x="302" y="35"/>
                    <a:pt x="298" y="31"/>
                  </a:cubicBezTo>
                  <a:cubicBezTo>
                    <a:pt x="292" y="27"/>
                    <a:pt x="292" y="27"/>
                    <a:pt x="292" y="27"/>
                  </a:cubicBezTo>
                  <a:cubicBezTo>
                    <a:pt x="292" y="26"/>
                    <a:pt x="292" y="26"/>
                    <a:pt x="292" y="26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1" y="25"/>
                    <a:pt x="281" y="25"/>
                    <a:pt x="281" y="25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76" y="25"/>
                    <a:pt x="276" y="25"/>
                    <a:pt x="276" y="25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58" y="24"/>
                    <a:pt x="250" y="20"/>
                    <a:pt x="24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任意多边形: 形状 56"/>
            <p:cNvSpPr/>
            <p:nvPr/>
          </p:nvSpPr>
          <p:spPr bwMode="auto">
            <a:xfrm>
              <a:off x="2502" y="2348"/>
              <a:ext cx="831" cy="729"/>
            </a:xfrm>
            <a:custGeom>
              <a:avLst/>
              <a:gdLst>
                <a:gd name="T0" fmla="*/ 10 w 351"/>
                <a:gd name="T1" fmla="*/ 14 h 308"/>
                <a:gd name="T2" fmla="*/ 9 w 351"/>
                <a:gd name="T3" fmla="*/ 35 h 308"/>
                <a:gd name="T4" fmla="*/ 5 w 351"/>
                <a:gd name="T5" fmla="*/ 57 h 308"/>
                <a:gd name="T6" fmla="*/ 19 w 351"/>
                <a:gd name="T7" fmla="*/ 69 h 308"/>
                <a:gd name="T8" fmla="*/ 35 w 351"/>
                <a:gd name="T9" fmla="*/ 97 h 308"/>
                <a:gd name="T10" fmla="*/ 37 w 351"/>
                <a:gd name="T11" fmla="*/ 122 h 308"/>
                <a:gd name="T12" fmla="*/ 45 w 351"/>
                <a:gd name="T13" fmla="*/ 143 h 308"/>
                <a:gd name="T14" fmla="*/ 50 w 351"/>
                <a:gd name="T15" fmla="*/ 175 h 308"/>
                <a:gd name="T16" fmla="*/ 47 w 351"/>
                <a:gd name="T17" fmla="*/ 218 h 308"/>
                <a:gd name="T18" fmla="*/ 55 w 351"/>
                <a:gd name="T19" fmla="*/ 231 h 308"/>
                <a:gd name="T20" fmla="*/ 62 w 351"/>
                <a:gd name="T21" fmla="*/ 213 h 308"/>
                <a:gd name="T22" fmla="*/ 78 w 351"/>
                <a:gd name="T23" fmla="*/ 220 h 308"/>
                <a:gd name="T24" fmla="*/ 85 w 351"/>
                <a:gd name="T25" fmla="*/ 237 h 308"/>
                <a:gd name="T26" fmla="*/ 102 w 351"/>
                <a:gd name="T27" fmla="*/ 239 h 308"/>
                <a:gd name="T28" fmla="*/ 119 w 351"/>
                <a:gd name="T29" fmla="*/ 279 h 308"/>
                <a:gd name="T30" fmla="*/ 123 w 351"/>
                <a:gd name="T31" fmla="*/ 299 h 308"/>
                <a:gd name="T32" fmla="*/ 131 w 351"/>
                <a:gd name="T33" fmla="*/ 308 h 308"/>
                <a:gd name="T34" fmla="*/ 153 w 351"/>
                <a:gd name="T35" fmla="*/ 293 h 308"/>
                <a:gd name="T36" fmla="*/ 164 w 351"/>
                <a:gd name="T37" fmla="*/ 268 h 308"/>
                <a:gd name="T38" fmla="*/ 173 w 351"/>
                <a:gd name="T39" fmla="*/ 255 h 308"/>
                <a:gd name="T40" fmla="*/ 187 w 351"/>
                <a:gd name="T41" fmla="*/ 235 h 308"/>
                <a:gd name="T42" fmla="*/ 195 w 351"/>
                <a:gd name="T43" fmla="*/ 218 h 308"/>
                <a:gd name="T44" fmla="*/ 221 w 351"/>
                <a:gd name="T45" fmla="*/ 225 h 308"/>
                <a:gd name="T46" fmla="*/ 229 w 351"/>
                <a:gd name="T47" fmla="*/ 236 h 308"/>
                <a:gd name="T48" fmla="*/ 240 w 351"/>
                <a:gd name="T49" fmla="*/ 233 h 308"/>
                <a:gd name="T50" fmla="*/ 255 w 351"/>
                <a:gd name="T51" fmla="*/ 249 h 308"/>
                <a:gd name="T52" fmla="*/ 275 w 351"/>
                <a:gd name="T53" fmla="*/ 233 h 308"/>
                <a:gd name="T54" fmla="*/ 264 w 351"/>
                <a:gd name="T55" fmla="*/ 229 h 308"/>
                <a:gd name="T56" fmla="*/ 259 w 351"/>
                <a:gd name="T57" fmla="*/ 210 h 308"/>
                <a:gd name="T58" fmla="*/ 275 w 351"/>
                <a:gd name="T59" fmla="*/ 209 h 308"/>
                <a:gd name="T60" fmla="*/ 259 w 351"/>
                <a:gd name="T61" fmla="*/ 187 h 308"/>
                <a:gd name="T62" fmla="*/ 255 w 351"/>
                <a:gd name="T63" fmla="*/ 163 h 308"/>
                <a:gd name="T64" fmla="*/ 303 w 351"/>
                <a:gd name="T65" fmla="*/ 143 h 308"/>
                <a:gd name="T66" fmla="*/ 327 w 351"/>
                <a:gd name="T67" fmla="*/ 121 h 308"/>
                <a:gd name="T68" fmla="*/ 333 w 351"/>
                <a:gd name="T69" fmla="*/ 111 h 308"/>
                <a:gd name="T70" fmla="*/ 343 w 351"/>
                <a:gd name="T71" fmla="*/ 85 h 308"/>
                <a:gd name="T72" fmla="*/ 325 w 351"/>
                <a:gd name="T73" fmla="*/ 78 h 308"/>
                <a:gd name="T74" fmla="*/ 315 w 351"/>
                <a:gd name="T75" fmla="*/ 68 h 308"/>
                <a:gd name="T76" fmla="*/ 304 w 351"/>
                <a:gd name="T77" fmla="*/ 73 h 308"/>
                <a:gd name="T78" fmla="*/ 298 w 351"/>
                <a:gd name="T79" fmla="*/ 63 h 308"/>
                <a:gd name="T80" fmla="*/ 287 w 351"/>
                <a:gd name="T81" fmla="*/ 62 h 308"/>
                <a:gd name="T82" fmla="*/ 263 w 351"/>
                <a:gd name="T83" fmla="*/ 58 h 308"/>
                <a:gd name="T84" fmla="*/ 253 w 351"/>
                <a:gd name="T85" fmla="*/ 59 h 308"/>
                <a:gd name="T86" fmla="*/ 219 w 351"/>
                <a:gd name="T87" fmla="*/ 55 h 308"/>
                <a:gd name="T88" fmla="*/ 217 w 351"/>
                <a:gd name="T89" fmla="*/ 39 h 308"/>
                <a:gd name="T90" fmla="*/ 180 w 351"/>
                <a:gd name="T91" fmla="*/ 16 h 308"/>
                <a:gd name="T92" fmla="*/ 163 w 351"/>
                <a:gd name="T93" fmla="*/ 5 h 308"/>
                <a:gd name="T94" fmla="*/ 160 w 351"/>
                <a:gd name="T95" fmla="*/ 31 h 308"/>
                <a:gd name="T96" fmla="*/ 140 w 351"/>
                <a:gd name="T97" fmla="*/ 33 h 308"/>
                <a:gd name="T98" fmla="*/ 131 w 351"/>
                <a:gd name="T99" fmla="*/ 41 h 308"/>
                <a:gd name="T100" fmla="*/ 122 w 351"/>
                <a:gd name="T101" fmla="*/ 55 h 308"/>
                <a:gd name="T102" fmla="*/ 95 w 351"/>
                <a:gd name="T103" fmla="*/ 67 h 308"/>
                <a:gd name="T104" fmla="*/ 77 w 351"/>
                <a:gd name="T105" fmla="*/ 50 h 308"/>
                <a:gd name="T106" fmla="*/ 63 w 351"/>
                <a:gd name="T107" fmla="*/ 47 h 308"/>
                <a:gd name="T108" fmla="*/ 49 w 351"/>
                <a:gd name="T109" fmla="*/ 31 h 308"/>
                <a:gd name="T110" fmla="*/ 34 w 351"/>
                <a:gd name="T111" fmla="*/ 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1" h="308">
                  <a:moveTo>
                    <a:pt x="33" y="7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9" y="91"/>
                    <a:pt x="31" y="93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9"/>
                    <a:pt x="37" y="115"/>
                    <a:pt x="37" y="122"/>
                  </a:cubicBezTo>
                  <a:cubicBezTo>
                    <a:pt x="41" y="127"/>
                    <a:pt x="42" y="131"/>
                    <a:pt x="42" y="133"/>
                  </a:cubicBezTo>
                  <a:cubicBezTo>
                    <a:pt x="42" y="135"/>
                    <a:pt x="43" y="138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6" y="149"/>
                    <a:pt x="46" y="153"/>
                    <a:pt x="45" y="157"/>
                  </a:cubicBezTo>
                  <a:cubicBezTo>
                    <a:pt x="43" y="160"/>
                    <a:pt x="45" y="165"/>
                    <a:pt x="49" y="173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5" y="192"/>
                    <a:pt x="45" y="194"/>
                    <a:pt x="45" y="196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13"/>
                    <a:pt x="43" y="216"/>
                    <a:pt x="45" y="217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51" y="220"/>
                    <a:pt x="52" y="222"/>
                    <a:pt x="52" y="224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5" y="231"/>
                    <a:pt x="55" y="231"/>
                    <a:pt x="55" y="231"/>
                  </a:cubicBezTo>
                  <a:cubicBezTo>
                    <a:pt x="56" y="229"/>
                    <a:pt x="57" y="228"/>
                    <a:pt x="58" y="226"/>
                  </a:cubicBezTo>
                  <a:cubicBezTo>
                    <a:pt x="59" y="225"/>
                    <a:pt x="59" y="225"/>
                    <a:pt x="59" y="225"/>
                  </a:cubicBezTo>
                  <a:cubicBezTo>
                    <a:pt x="59" y="224"/>
                    <a:pt x="59" y="224"/>
                    <a:pt x="59" y="224"/>
                  </a:cubicBezTo>
                  <a:cubicBezTo>
                    <a:pt x="61" y="223"/>
                    <a:pt x="61" y="222"/>
                    <a:pt x="63" y="220"/>
                  </a:cubicBezTo>
                  <a:cubicBezTo>
                    <a:pt x="63" y="218"/>
                    <a:pt x="63" y="215"/>
                    <a:pt x="62" y="213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3" y="210"/>
                    <a:pt x="63" y="210"/>
                    <a:pt x="63" y="210"/>
                  </a:cubicBezTo>
                  <a:cubicBezTo>
                    <a:pt x="70" y="209"/>
                    <a:pt x="73" y="209"/>
                    <a:pt x="75" y="212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9" y="234"/>
                    <a:pt x="79" y="234"/>
                    <a:pt x="79" y="234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9" y="239"/>
                    <a:pt x="89" y="239"/>
                    <a:pt x="89" y="239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97" y="233"/>
                    <a:pt x="97" y="233"/>
                    <a:pt x="97" y="233"/>
                  </a:cubicBezTo>
                  <a:cubicBezTo>
                    <a:pt x="99" y="234"/>
                    <a:pt x="101" y="236"/>
                    <a:pt x="102" y="239"/>
                  </a:cubicBezTo>
                  <a:cubicBezTo>
                    <a:pt x="103" y="249"/>
                    <a:pt x="103" y="249"/>
                    <a:pt x="103" y="249"/>
                  </a:cubicBezTo>
                  <a:cubicBezTo>
                    <a:pt x="104" y="251"/>
                    <a:pt x="104" y="251"/>
                    <a:pt x="104" y="251"/>
                  </a:cubicBezTo>
                  <a:cubicBezTo>
                    <a:pt x="115" y="274"/>
                    <a:pt x="115" y="274"/>
                    <a:pt x="115" y="274"/>
                  </a:cubicBezTo>
                  <a:cubicBezTo>
                    <a:pt x="119" y="278"/>
                    <a:pt x="119" y="278"/>
                    <a:pt x="119" y="278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2" y="298"/>
                    <a:pt x="122" y="298"/>
                    <a:pt x="122" y="298"/>
                  </a:cubicBezTo>
                  <a:cubicBezTo>
                    <a:pt x="123" y="299"/>
                    <a:pt x="123" y="299"/>
                    <a:pt x="123" y="299"/>
                  </a:cubicBezTo>
                  <a:cubicBezTo>
                    <a:pt x="125" y="295"/>
                    <a:pt x="128" y="293"/>
                    <a:pt x="129" y="293"/>
                  </a:cubicBezTo>
                  <a:cubicBezTo>
                    <a:pt x="131" y="294"/>
                    <a:pt x="131" y="295"/>
                    <a:pt x="131" y="296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1" y="308"/>
                    <a:pt x="131" y="308"/>
                    <a:pt x="131" y="308"/>
                  </a:cubicBezTo>
                  <a:cubicBezTo>
                    <a:pt x="133" y="308"/>
                    <a:pt x="135" y="308"/>
                    <a:pt x="135" y="307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44" y="297"/>
                    <a:pt x="144" y="297"/>
                    <a:pt x="144" y="297"/>
                  </a:cubicBezTo>
                  <a:cubicBezTo>
                    <a:pt x="147" y="295"/>
                    <a:pt x="149" y="293"/>
                    <a:pt x="153" y="293"/>
                  </a:cubicBezTo>
                  <a:cubicBezTo>
                    <a:pt x="153" y="293"/>
                    <a:pt x="153" y="293"/>
                    <a:pt x="153" y="293"/>
                  </a:cubicBezTo>
                  <a:cubicBezTo>
                    <a:pt x="161" y="295"/>
                    <a:pt x="161" y="295"/>
                    <a:pt x="161" y="295"/>
                  </a:cubicBezTo>
                  <a:cubicBezTo>
                    <a:pt x="164" y="294"/>
                    <a:pt x="164" y="294"/>
                    <a:pt x="164" y="294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67" y="279"/>
                    <a:pt x="167" y="279"/>
                    <a:pt x="167" y="279"/>
                  </a:cubicBezTo>
                  <a:cubicBezTo>
                    <a:pt x="165" y="275"/>
                    <a:pt x="163" y="271"/>
                    <a:pt x="164" y="268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65" y="260"/>
                    <a:pt x="165" y="260"/>
                    <a:pt x="165" y="260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73" y="255"/>
                    <a:pt x="173" y="255"/>
                    <a:pt x="173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9" y="251"/>
                    <a:pt x="179" y="251"/>
                    <a:pt x="179" y="251"/>
                  </a:cubicBezTo>
                  <a:cubicBezTo>
                    <a:pt x="186" y="242"/>
                    <a:pt x="186" y="242"/>
                    <a:pt x="186" y="242"/>
                  </a:cubicBezTo>
                  <a:cubicBezTo>
                    <a:pt x="187" y="235"/>
                    <a:pt x="187" y="235"/>
                    <a:pt x="187" y="235"/>
                  </a:cubicBezTo>
                  <a:cubicBezTo>
                    <a:pt x="179" y="218"/>
                    <a:pt x="179" y="218"/>
                    <a:pt x="179" y="218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8"/>
                    <a:pt x="195" y="218"/>
                    <a:pt x="195" y="218"/>
                  </a:cubicBezTo>
                  <a:cubicBezTo>
                    <a:pt x="201" y="213"/>
                    <a:pt x="201" y="213"/>
                    <a:pt x="201" y="213"/>
                  </a:cubicBezTo>
                  <a:cubicBezTo>
                    <a:pt x="213" y="210"/>
                    <a:pt x="213" y="210"/>
                    <a:pt x="213" y="210"/>
                  </a:cubicBezTo>
                  <a:cubicBezTo>
                    <a:pt x="214" y="210"/>
                    <a:pt x="214" y="210"/>
                    <a:pt x="214" y="210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0" y="231"/>
                    <a:pt x="220" y="231"/>
                    <a:pt x="220" y="231"/>
                  </a:cubicBezTo>
                  <a:cubicBezTo>
                    <a:pt x="221" y="236"/>
                    <a:pt x="221" y="236"/>
                    <a:pt x="221" y="236"/>
                  </a:cubicBezTo>
                  <a:cubicBezTo>
                    <a:pt x="221" y="239"/>
                    <a:pt x="223" y="240"/>
                    <a:pt x="224" y="240"/>
                  </a:cubicBezTo>
                  <a:cubicBezTo>
                    <a:pt x="226" y="240"/>
                    <a:pt x="227" y="239"/>
                    <a:pt x="229" y="237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30" y="236"/>
                    <a:pt x="230" y="236"/>
                    <a:pt x="230" y="236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40" y="233"/>
                    <a:pt x="240" y="233"/>
                    <a:pt x="240" y="233"/>
                  </a:cubicBezTo>
                  <a:cubicBezTo>
                    <a:pt x="245" y="233"/>
                    <a:pt x="247" y="234"/>
                    <a:pt x="249" y="236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51" y="248"/>
                    <a:pt x="251" y="248"/>
                    <a:pt x="251" y="248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71" y="246"/>
                    <a:pt x="271" y="246"/>
                    <a:pt x="271" y="246"/>
                  </a:cubicBezTo>
                  <a:cubicBezTo>
                    <a:pt x="277" y="241"/>
                    <a:pt x="277" y="241"/>
                    <a:pt x="277" y="241"/>
                  </a:cubicBezTo>
                  <a:cubicBezTo>
                    <a:pt x="278" y="236"/>
                    <a:pt x="278" y="236"/>
                    <a:pt x="278" y="236"/>
                  </a:cubicBezTo>
                  <a:cubicBezTo>
                    <a:pt x="275" y="233"/>
                    <a:pt x="275" y="233"/>
                    <a:pt x="275" y="233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3" y="216"/>
                    <a:pt x="253" y="216"/>
                    <a:pt x="253" y="216"/>
                  </a:cubicBezTo>
                  <a:cubicBezTo>
                    <a:pt x="259" y="211"/>
                    <a:pt x="259" y="211"/>
                    <a:pt x="259" y="211"/>
                  </a:cubicBezTo>
                  <a:cubicBezTo>
                    <a:pt x="259" y="210"/>
                    <a:pt x="259" y="210"/>
                    <a:pt x="259" y="210"/>
                  </a:cubicBezTo>
                  <a:cubicBezTo>
                    <a:pt x="259" y="210"/>
                    <a:pt x="259" y="210"/>
                    <a:pt x="259" y="210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7" y="208"/>
                    <a:pt x="267" y="208"/>
                    <a:pt x="267" y="208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10"/>
                    <a:pt x="275" y="210"/>
                    <a:pt x="275" y="210"/>
                  </a:cubicBezTo>
                  <a:cubicBezTo>
                    <a:pt x="275" y="207"/>
                    <a:pt x="275" y="207"/>
                    <a:pt x="275" y="207"/>
                  </a:cubicBezTo>
                  <a:cubicBezTo>
                    <a:pt x="272" y="201"/>
                    <a:pt x="272" y="201"/>
                    <a:pt x="272" y="201"/>
                  </a:cubicBezTo>
                  <a:cubicBezTo>
                    <a:pt x="266" y="198"/>
                    <a:pt x="266" y="198"/>
                    <a:pt x="266" y="198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5" y="173"/>
                    <a:pt x="255" y="173"/>
                    <a:pt x="255" y="17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61" y="157"/>
                    <a:pt x="261" y="157"/>
                    <a:pt x="261" y="157"/>
                  </a:cubicBezTo>
                  <a:cubicBezTo>
                    <a:pt x="271" y="157"/>
                    <a:pt x="271" y="157"/>
                    <a:pt x="271" y="157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303" y="144"/>
                    <a:pt x="303" y="144"/>
                    <a:pt x="303" y="144"/>
                  </a:cubicBezTo>
                  <a:cubicBezTo>
                    <a:pt x="303" y="143"/>
                    <a:pt x="303" y="143"/>
                    <a:pt x="303" y="143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13" y="139"/>
                    <a:pt x="313" y="139"/>
                    <a:pt x="313" y="139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17" y="129"/>
                    <a:pt x="317" y="129"/>
                    <a:pt x="317" y="129"/>
                  </a:cubicBezTo>
                  <a:cubicBezTo>
                    <a:pt x="327" y="121"/>
                    <a:pt x="327" y="121"/>
                    <a:pt x="327" y="121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3" y="112"/>
                    <a:pt x="333" y="112"/>
                    <a:pt x="333" y="112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7" y="107"/>
                    <a:pt x="337" y="107"/>
                    <a:pt x="337" y="107"/>
                  </a:cubicBezTo>
                  <a:cubicBezTo>
                    <a:pt x="341" y="99"/>
                    <a:pt x="341" y="99"/>
                    <a:pt x="341" y="99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3" y="86"/>
                    <a:pt x="343" y="86"/>
                    <a:pt x="343" y="86"/>
                  </a:cubicBezTo>
                  <a:cubicBezTo>
                    <a:pt x="343" y="85"/>
                    <a:pt x="343" y="85"/>
                    <a:pt x="343" y="85"/>
                  </a:cubicBezTo>
                  <a:cubicBezTo>
                    <a:pt x="350" y="81"/>
                    <a:pt x="350" y="81"/>
                    <a:pt x="350" y="81"/>
                  </a:cubicBezTo>
                  <a:cubicBezTo>
                    <a:pt x="351" y="79"/>
                    <a:pt x="351" y="79"/>
                    <a:pt x="351" y="79"/>
                  </a:cubicBezTo>
                  <a:cubicBezTo>
                    <a:pt x="342" y="78"/>
                    <a:pt x="342" y="78"/>
                    <a:pt x="342" y="78"/>
                  </a:cubicBezTo>
                  <a:cubicBezTo>
                    <a:pt x="326" y="79"/>
                    <a:pt x="326" y="79"/>
                    <a:pt x="326" y="79"/>
                  </a:cubicBezTo>
                  <a:cubicBezTo>
                    <a:pt x="325" y="78"/>
                    <a:pt x="325" y="78"/>
                    <a:pt x="325" y="78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314" y="69"/>
                    <a:pt x="314" y="69"/>
                    <a:pt x="314" y="69"/>
                  </a:cubicBezTo>
                  <a:cubicBezTo>
                    <a:pt x="313" y="71"/>
                    <a:pt x="311" y="71"/>
                    <a:pt x="309" y="71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73"/>
                    <a:pt x="305" y="73"/>
                    <a:pt x="304" y="73"/>
                  </a:cubicBezTo>
                  <a:cubicBezTo>
                    <a:pt x="303" y="73"/>
                    <a:pt x="303" y="71"/>
                    <a:pt x="302" y="69"/>
                  </a:cubicBezTo>
                  <a:cubicBezTo>
                    <a:pt x="302" y="67"/>
                    <a:pt x="301" y="65"/>
                    <a:pt x="299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6" y="57"/>
                    <a:pt x="296" y="57"/>
                    <a:pt x="296" y="57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2" y="64"/>
                    <a:pt x="272" y="64"/>
                    <a:pt x="272" y="6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48" y="65"/>
                    <a:pt x="244" y="67"/>
                    <a:pt x="242" y="65"/>
                  </a:cubicBezTo>
                  <a:cubicBezTo>
                    <a:pt x="233" y="60"/>
                    <a:pt x="233" y="60"/>
                    <a:pt x="233" y="60"/>
                  </a:cubicBezTo>
                  <a:cubicBezTo>
                    <a:pt x="226" y="59"/>
                    <a:pt x="226" y="59"/>
                    <a:pt x="226" y="59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21" y="44"/>
                    <a:pt x="221" y="44"/>
                    <a:pt x="221" y="44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8" y="15"/>
                    <a:pt x="176" y="13"/>
                    <a:pt x="175" y="9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3" y="5"/>
                    <a:pt x="163" y="5"/>
                    <a:pt x="163" y="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4"/>
                    <a:pt x="156" y="35"/>
                    <a:pt x="153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43"/>
                    <a:pt x="120" y="45"/>
                    <a:pt x="121" y="48"/>
                  </a:cubicBezTo>
                  <a:cubicBezTo>
                    <a:pt x="123" y="51"/>
                    <a:pt x="123" y="53"/>
                    <a:pt x="122" y="55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19" y="59"/>
                    <a:pt x="116" y="60"/>
                    <a:pt x="111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6" y="38"/>
                    <a:pt x="54" y="35"/>
                    <a:pt x="53" y="33"/>
                  </a:cubicBezTo>
                  <a:cubicBezTo>
                    <a:pt x="53" y="32"/>
                    <a:pt x="53" y="31"/>
                    <a:pt x="51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6" y="29"/>
                    <a:pt x="44" y="27"/>
                    <a:pt x="43" y="2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任意多边形: 形状 57"/>
            <p:cNvSpPr/>
            <p:nvPr/>
          </p:nvSpPr>
          <p:spPr bwMode="auto">
            <a:xfrm>
              <a:off x="1120" y="2052"/>
              <a:ext cx="1489" cy="904"/>
            </a:xfrm>
            <a:custGeom>
              <a:avLst/>
              <a:gdLst>
                <a:gd name="T0" fmla="*/ 67 w 629"/>
                <a:gd name="T1" fmla="*/ 18 h 382"/>
                <a:gd name="T2" fmla="*/ 34 w 629"/>
                <a:gd name="T3" fmla="*/ 29 h 382"/>
                <a:gd name="T4" fmla="*/ 21 w 629"/>
                <a:gd name="T5" fmla="*/ 54 h 382"/>
                <a:gd name="T6" fmla="*/ 10 w 629"/>
                <a:gd name="T7" fmla="*/ 105 h 382"/>
                <a:gd name="T8" fmla="*/ 9 w 629"/>
                <a:gd name="T9" fmla="*/ 119 h 382"/>
                <a:gd name="T10" fmla="*/ 31 w 629"/>
                <a:gd name="T11" fmla="*/ 166 h 382"/>
                <a:gd name="T12" fmla="*/ 65 w 629"/>
                <a:gd name="T13" fmla="*/ 204 h 382"/>
                <a:gd name="T14" fmla="*/ 92 w 629"/>
                <a:gd name="T15" fmla="*/ 196 h 382"/>
                <a:gd name="T16" fmla="*/ 118 w 629"/>
                <a:gd name="T17" fmla="*/ 230 h 382"/>
                <a:gd name="T18" fmla="*/ 145 w 629"/>
                <a:gd name="T19" fmla="*/ 250 h 382"/>
                <a:gd name="T20" fmla="*/ 157 w 629"/>
                <a:gd name="T21" fmla="*/ 271 h 382"/>
                <a:gd name="T22" fmla="*/ 189 w 629"/>
                <a:gd name="T23" fmla="*/ 293 h 382"/>
                <a:gd name="T24" fmla="*/ 204 w 629"/>
                <a:gd name="T25" fmla="*/ 302 h 382"/>
                <a:gd name="T26" fmla="*/ 236 w 629"/>
                <a:gd name="T27" fmla="*/ 314 h 382"/>
                <a:gd name="T28" fmla="*/ 299 w 629"/>
                <a:gd name="T29" fmla="*/ 324 h 382"/>
                <a:gd name="T30" fmla="*/ 297 w 629"/>
                <a:gd name="T31" fmla="*/ 350 h 382"/>
                <a:gd name="T32" fmla="*/ 387 w 629"/>
                <a:gd name="T33" fmla="*/ 339 h 382"/>
                <a:gd name="T34" fmla="*/ 397 w 629"/>
                <a:gd name="T35" fmla="*/ 369 h 382"/>
                <a:gd name="T36" fmla="*/ 479 w 629"/>
                <a:gd name="T37" fmla="*/ 357 h 382"/>
                <a:gd name="T38" fmla="*/ 513 w 629"/>
                <a:gd name="T39" fmla="*/ 340 h 382"/>
                <a:gd name="T40" fmla="*/ 569 w 629"/>
                <a:gd name="T41" fmla="*/ 360 h 382"/>
                <a:gd name="T42" fmla="*/ 570 w 629"/>
                <a:gd name="T43" fmla="*/ 358 h 382"/>
                <a:gd name="T44" fmla="*/ 597 w 629"/>
                <a:gd name="T45" fmla="*/ 348 h 382"/>
                <a:gd name="T46" fmla="*/ 608 w 629"/>
                <a:gd name="T47" fmla="*/ 332 h 382"/>
                <a:gd name="T48" fmla="*/ 624 w 629"/>
                <a:gd name="T49" fmla="*/ 281 h 382"/>
                <a:gd name="T50" fmla="*/ 617 w 629"/>
                <a:gd name="T51" fmla="*/ 248 h 382"/>
                <a:gd name="T52" fmla="*/ 601 w 629"/>
                <a:gd name="T53" fmla="*/ 207 h 382"/>
                <a:gd name="T54" fmla="*/ 593 w 629"/>
                <a:gd name="T55" fmla="*/ 192 h 382"/>
                <a:gd name="T56" fmla="*/ 583 w 629"/>
                <a:gd name="T57" fmla="*/ 197 h 382"/>
                <a:gd name="T58" fmla="*/ 558 w 629"/>
                <a:gd name="T59" fmla="*/ 203 h 382"/>
                <a:gd name="T60" fmla="*/ 532 w 629"/>
                <a:gd name="T61" fmla="*/ 214 h 382"/>
                <a:gd name="T62" fmla="*/ 513 w 629"/>
                <a:gd name="T63" fmla="*/ 190 h 382"/>
                <a:gd name="T64" fmla="*/ 496 w 629"/>
                <a:gd name="T65" fmla="*/ 172 h 382"/>
                <a:gd name="T66" fmla="*/ 443 w 629"/>
                <a:gd name="T67" fmla="*/ 166 h 382"/>
                <a:gd name="T68" fmla="*/ 403 w 629"/>
                <a:gd name="T69" fmla="*/ 150 h 382"/>
                <a:gd name="T70" fmla="*/ 389 w 629"/>
                <a:gd name="T71" fmla="*/ 134 h 382"/>
                <a:gd name="T72" fmla="*/ 369 w 629"/>
                <a:gd name="T73" fmla="*/ 136 h 382"/>
                <a:gd name="T74" fmla="*/ 347 w 629"/>
                <a:gd name="T75" fmla="*/ 98 h 382"/>
                <a:gd name="T76" fmla="*/ 356 w 629"/>
                <a:gd name="T77" fmla="*/ 74 h 382"/>
                <a:gd name="T78" fmla="*/ 357 w 629"/>
                <a:gd name="T79" fmla="*/ 40 h 382"/>
                <a:gd name="T80" fmla="*/ 357 w 629"/>
                <a:gd name="T81" fmla="*/ 22 h 382"/>
                <a:gd name="T82" fmla="*/ 355 w 629"/>
                <a:gd name="T83" fmla="*/ 20 h 382"/>
                <a:gd name="T84" fmla="*/ 347 w 629"/>
                <a:gd name="T85" fmla="*/ 15 h 382"/>
                <a:gd name="T86" fmla="*/ 305 w 629"/>
                <a:gd name="T87" fmla="*/ 2 h 382"/>
                <a:gd name="T88" fmla="*/ 260 w 629"/>
                <a:gd name="T89" fmla="*/ 12 h 382"/>
                <a:gd name="T90" fmla="*/ 221 w 629"/>
                <a:gd name="T91" fmla="*/ 18 h 382"/>
                <a:gd name="T92" fmla="*/ 206 w 629"/>
                <a:gd name="T93" fmla="*/ 20 h 382"/>
                <a:gd name="T94" fmla="*/ 171 w 629"/>
                <a:gd name="T95" fmla="*/ 18 h 382"/>
                <a:gd name="T96" fmla="*/ 152 w 629"/>
                <a:gd name="T97" fmla="*/ 0 h 382"/>
                <a:gd name="T98" fmla="*/ 135 w 629"/>
                <a:gd name="T99" fmla="*/ 10 h 382"/>
                <a:gd name="T100" fmla="*/ 92 w 629"/>
                <a:gd name="T101" fmla="*/ 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382">
                  <a:moveTo>
                    <a:pt x="77" y="2"/>
                  </a:moveTo>
                  <a:cubicBezTo>
                    <a:pt x="77" y="2"/>
                    <a:pt x="77" y="2"/>
                    <a:pt x="77" y="2"/>
                  </a:cubicBezTo>
                  <a:cubicBezTo>
                    <a:pt x="76" y="6"/>
                    <a:pt x="73" y="8"/>
                    <a:pt x="70" y="11"/>
                  </a:cubicBezTo>
                  <a:cubicBezTo>
                    <a:pt x="67" y="12"/>
                    <a:pt x="67" y="14"/>
                    <a:pt x="67" y="16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20"/>
                    <a:pt x="65" y="23"/>
                    <a:pt x="62" y="2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1" y="31"/>
                    <a:pt x="59" y="32"/>
                    <a:pt x="57" y="32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6" y="44"/>
                    <a:pt x="22" y="50"/>
                    <a:pt x="21" y="54"/>
                  </a:cubicBezTo>
                  <a:cubicBezTo>
                    <a:pt x="21" y="56"/>
                    <a:pt x="23" y="63"/>
                    <a:pt x="29" y="75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4" y="88"/>
                    <a:pt x="33" y="92"/>
                    <a:pt x="29" y="98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7"/>
                    <a:pt x="10" y="118"/>
                    <a:pt x="9" y="118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7" y="120"/>
                    <a:pt x="5" y="124"/>
                    <a:pt x="2" y="131"/>
                  </a:cubicBezTo>
                  <a:cubicBezTo>
                    <a:pt x="0" y="137"/>
                    <a:pt x="1" y="143"/>
                    <a:pt x="6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9" y="150"/>
                    <a:pt x="23" y="156"/>
                    <a:pt x="30" y="165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8"/>
                    <a:pt x="32" y="170"/>
                    <a:pt x="34" y="17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65" y="204"/>
                    <a:pt x="65" y="204"/>
                    <a:pt x="65" y="204"/>
                  </a:cubicBezTo>
                  <a:cubicBezTo>
                    <a:pt x="70" y="204"/>
                    <a:pt x="70" y="204"/>
                    <a:pt x="70" y="20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4" y="207"/>
                    <a:pt x="94" y="207"/>
                    <a:pt x="94" y="207"/>
                  </a:cubicBezTo>
                  <a:cubicBezTo>
                    <a:pt x="112" y="227"/>
                    <a:pt x="112" y="227"/>
                    <a:pt x="112" y="227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35" y="252"/>
                    <a:pt x="135" y="252"/>
                    <a:pt x="135" y="252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47" y="250"/>
                    <a:pt x="147" y="250"/>
                    <a:pt x="147" y="250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8" y="252"/>
                    <a:pt x="148" y="252"/>
                    <a:pt x="148" y="252"/>
                  </a:cubicBezTo>
                  <a:cubicBezTo>
                    <a:pt x="157" y="271"/>
                    <a:pt x="157" y="271"/>
                    <a:pt x="157" y="271"/>
                  </a:cubicBezTo>
                  <a:cubicBezTo>
                    <a:pt x="168" y="278"/>
                    <a:pt x="168" y="278"/>
                    <a:pt x="168" y="278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82" y="292"/>
                    <a:pt x="182" y="292"/>
                    <a:pt x="182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4" y="302"/>
                    <a:pt x="204" y="302"/>
                    <a:pt x="204" y="302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29" y="312"/>
                    <a:pt x="229" y="312"/>
                    <a:pt x="229" y="312"/>
                  </a:cubicBezTo>
                  <a:cubicBezTo>
                    <a:pt x="230" y="312"/>
                    <a:pt x="230" y="312"/>
                    <a:pt x="230" y="312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46" y="322"/>
                    <a:pt x="246" y="322"/>
                    <a:pt x="246" y="322"/>
                  </a:cubicBezTo>
                  <a:cubicBezTo>
                    <a:pt x="263" y="324"/>
                    <a:pt x="263" y="324"/>
                    <a:pt x="263" y="324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87" y="320"/>
                    <a:pt x="296" y="321"/>
                    <a:pt x="299" y="324"/>
                  </a:cubicBezTo>
                  <a:cubicBezTo>
                    <a:pt x="301" y="328"/>
                    <a:pt x="300" y="331"/>
                    <a:pt x="295" y="335"/>
                  </a:cubicBezTo>
                  <a:cubicBezTo>
                    <a:pt x="291" y="339"/>
                    <a:pt x="291" y="339"/>
                    <a:pt x="291" y="339"/>
                  </a:cubicBezTo>
                  <a:cubicBezTo>
                    <a:pt x="290" y="341"/>
                    <a:pt x="292" y="344"/>
                    <a:pt x="297" y="349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300" y="352"/>
                    <a:pt x="300" y="352"/>
                    <a:pt x="300" y="352"/>
                  </a:cubicBezTo>
                  <a:cubicBezTo>
                    <a:pt x="301" y="351"/>
                    <a:pt x="301" y="351"/>
                    <a:pt x="301" y="351"/>
                  </a:cubicBezTo>
                  <a:cubicBezTo>
                    <a:pt x="311" y="332"/>
                    <a:pt x="319" y="322"/>
                    <a:pt x="325" y="320"/>
                  </a:cubicBezTo>
                  <a:cubicBezTo>
                    <a:pt x="331" y="318"/>
                    <a:pt x="343" y="323"/>
                    <a:pt x="363" y="335"/>
                  </a:cubicBezTo>
                  <a:cubicBezTo>
                    <a:pt x="387" y="339"/>
                    <a:pt x="387" y="339"/>
                    <a:pt x="387" y="339"/>
                  </a:cubicBezTo>
                  <a:cubicBezTo>
                    <a:pt x="387" y="340"/>
                    <a:pt x="387" y="340"/>
                    <a:pt x="387" y="340"/>
                  </a:cubicBezTo>
                  <a:cubicBezTo>
                    <a:pt x="387" y="341"/>
                    <a:pt x="387" y="341"/>
                    <a:pt x="387" y="341"/>
                  </a:cubicBezTo>
                  <a:cubicBezTo>
                    <a:pt x="385" y="352"/>
                    <a:pt x="385" y="352"/>
                    <a:pt x="385" y="352"/>
                  </a:cubicBezTo>
                  <a:cubicBezTo>
                    <a:pt x="397" y="354"/>
                    <a:pt x="397" y="354"/>
                    <a:pt x="397" y="354"/>
                  </a:cubicBezTo>
                  <a:cubicBezTo>
                    <a:pt x="397" y="369"/>
                    <a:pt x="397" y="369"/>
                    <a:pt x="397" y="369"/>
                  </a:cubicBezTo>
                  <a:cubicBezTo>
                    <a:pt x="401" y="376"/>
                    <a:pt x="403" y="380"/>
                    <a:pt x="405" y="381"/>
                  </a:cubicBezTo>
                  <a:cubicBezTo>
                    <a:pt x="407" y="382"/>
                    <a:pt x="419" y="382"/>
                    <a:pt x="441" y="381"/>
                  </a:cubicBezTo>
                  <a:cubicBezTo>
                    <a:pt x="453" y="374"/>
                    <a:pt x="453" y="374"/>
                    <a:pt x="453" y="374"/>
                  </a:cubicBezTo>
                  <a:cubicBezTo>
                    <a:pt x="465" y="358"/>
                    <a:pt x="465" y="358"/>
                    <a:pt x="465" y="358"/>
                  </a:cubicBezTo>
                  <a:cubicBezTo>
                    <a:pt x="479" y="357"/>
                    <a:pt x="479" y="357"/>
                    <a:pt x="479" y="357"/>
                  </a:cubicBezTo>
                  <a:cubicBezTo>
                    <a:pt x="486" y="355"/>
                    <a:pt x="486" y="355"/>
                    <a:pt x="486" y="355"/>
                  </a:cubicBezTo>
                  <a:cubicBezTo>
                    <a:pt x="512" y="340"/>
                    <a:pt x="512" y="340"/>
                    <a:pt x="512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28" y="338"/>
                    <a:pt x="537" y="338"/>
                    <a:pt x="539" y="340"/>
                  </a:cubicBezTo>
                  <a:cubicBezTo>
                    <a:pt x="557" y="354"/>
                    <a:pt x="557" y="354"/>
                    <a:pt x="557" y="354"/>
                  </a:cubicBezTo>
                  <a:cubicBezTo>
                    <a:pt x="562" y="356"/>
                    <a:pt x="562" y="356"/>
                    <a:pt x="562" y="356"/>
                  </a:cubicBezTo>
                  <a:cubicBezTo>
                    <a:pt x="563" y="357"/>
                    <a:pt x="563" y="357"/>
                    <a:pt x="563" y="357"/>
                  </a:cubicBezTo>
                  <a:cubicBezTo>
                    <a:pt x="569" y="360"/>
                    <a:pt x="569" y="360"/>
                    <a:pt x="569" y="360"/>
                  </a:cubicBezTo>
                  <a:cubicBezTo>
                    <a:pt x="570" y="360"/>
                    <a:pt x="570" y="360"/>
                    <a:pt x="570" y="360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3" y="346"/>
                    <a:pt x="573" y="346"/>
                    <a:pt x="573" y="346"/>
                  </a:cubicBezTo>
                  <a:cubicBezTo>
                    <a:pt x="571" y="342"/>
                    <a:pt x="571" y="339"/>
                    <a:pt x="573" y="337"/>
                  </a:cubicBezTo>
                  <a:cubicBezTo>
                    <a:pt x="573" y="335"/>
                    <a:pt x="575" y="334"/>
                    <a:pt x="579" y="333"/>
                  </a:cubicBezTo>
                  <a:cubicBezTo>
                    <a:pt x="585" y="332"/>
                    <a:pt x="590" y="337"/>
                    <a:pt x="596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607" y="344"/>
                    <a:pt x="607" y="344"/>
                    <a:pt x="607" y="344"/>
                  </a:cubicBezTo>
                  <a:cubicBezTo>
                    <a:pt x="609" y="344"/>
                    <a:pt x="610" y="342"/>
                    <a:pt x="610" y="340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7" y="329"/>
                    <a:pt x="608" y="326"/>
                    <a:pt x="611" y="325"/>
                  </a:cubicBezTo>
                  <a:cubicBezTo>
                    <a:pt x="615" y="322"/>
                    <a:pt x="615" y="322"/>
                    <a:pt x="615" y="322"/>
                  </a:cubicBezTo>
                  <a:cubicBezTo>
                    <a:pt x="623" y="312"/>
                    <a:pt x="623" y="312"/>
                    <a:pt x="623" y="312"/>
                  </a:cubicBezTo>
                  <a:cubicBezTo>
                    <a:pt x="629" y="299"/>
                    <a:pt x="629" y="299"/>
                    <a:pt x="629" y="299"/>
                  </a:cubicBezTo>
                  <a:cubicBezTo>
                    <a:pt x="624" y="291"/>
                    <a:pt x="623" y="285"/>
                    <a:pt x="624" y="281"/>
                  </a:cubicBezTo>
                  <a:cubicBezTo>
                    <a:pt x="625" y="270"/>
                    <a:pt x="625" y="270"/>
                    <a:pt x="625" y="270"/>
                  </a:cubicBezTo>
                  <a:cubicBezTo>
                    <a:pt x="623" y="265"/>
                    <a:pt x="622" y="262"/>
                    <a:pt x="622" y="259"/>
                  </a:cubicBezTo>
                  <a:cubicBezTo>
                    <a:pt x="622" y="258"/>
                    <a:pt x="620" y="254"/>
                    <a:pt x="617" y="249"/>
                  </a:cubicBezTo>
                  <a:cubicBezTo>
                    <a:pt x="617" y="249"/>
                    <a:pt x="617" y="249"/>
                    <a:pt x="617" y="249"/>
                  </a:cubicBezTo>
                  <a:cubicBezTo>
                    <a:pt x="617" y="248"/>
                    <a:pt x="617" y="248"/>
                    <a:pt x="617" y="248"/>
                  </a:cubicBezTo>
                  <a:cubicBezTo>
                    <a:pt x="615" y="234"/>
                    <a:pt x="615" y="234"/>
                    <a:pt x="615" y="234"/>
                  </a:cubicBezTo>
                  <a:cubicBezTo>
                    <a:pt x="615" y="231"/>
                    <a:pt x="615" y="228"/>
                    <a:pt x="615" y="224"/>
                  </a:cubicBezTo>
                  <a:cubicBezTo>
                    <a:pt x="612" y="221"/>
                    <a:pt x="609" y="218"/>
                    <a:pt x="608" y="216"/>
                  </a:cubicBezTo>
                  <a:cubicBezTo>
                    <a:pt x="602" y="208"/>
                    <a:pt x="602" y="208"/>
                    <a:pt x="602" y="208"/>
                  </a:cubicBezTo>
                  <a:cubicBezTo>
                    <a:pt x="601" y="207"/>
                    <a:pt x="601" y="207"/>
                    <a:pt x="601" y="207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599" y="196"/>
                    <a:pt x="599" y="196"/>
                    <a:pt x="599" y="196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93" y="192"/>
                    <a:pt x="593" y="192"/>
                    <a:pt x="593" y="192"/>
                  </a:cubicBezTo>
                  <a:cubicBezTo>
                    <a:pt x="582" y="182"/>
                    <a:pt x="582" y="182"/>
                    <a:pt x="582" y="182"/>
                  </a:cubicBezTo>
                  <a:cubicBezTo>
                    <a:pt x="582" y="183"/>
                    <a:pt x="582" y="183"/>
                    <a:pt x="582" y="183"/>
                  </a:cubicBezTo>
                  <a:cubicBezTo>
                    <a:pt x="583" y="196"/>
                    <a:pt x="583" y="196"/>
                    <a:pt x="583" y="196"/>
                  </a:cubicBezTo>
                  <a:cubicBezTo>
                    <a:pt x="583" y="196"/>
                    <a:pt x="583" y="196"/>
                    <a:pt x="583" y="196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77" y="200"/>
                    <a:pt x="577" y="200"/>
                    <a:pt x="577" y="200"/>
                  </a:cubicBezTo>
                  <a:cubicBezTo>
                    <a:pt x="577" y="208"/>
                    <a:pt x="577" y="208"/>
                    <a:pt x="577" y="208"/>
                  </a:cubicBezTo>
                  <a:cubicBezTo>
                    <a:pt x="577" y="209"/>
                    <a:pt x="577" y="209"/>
                    <a:pt x="577" y="209"/>
                  </a:cubicBezTo>
                  <a:cubicBezTo>
                    <a:pt x="563" y="214"/>
                    <a:pt x="563" y="214"/>
                    <a:pt x="563" y="214"/>
                  </a:cubicBezTo>
                  <a:cubicBezTo>
                    <a:pt x="558" y="203"/>
                    <a:pt x="558" y="203"/>
                    <a:pt x="558" y="203"/>
                  </a:cubicBezTo>
                  <a:cubicBezTo>
                    <a:pt x="555" y="202"/>
                    <a:pt x="555" y="202"/>
                    <a:pt x="555" y="202"/>
                  </a:cubicBezTo>
                  <a:cubicBezTo>
                    <a:pt x="551" y="207"/>
                    <a:pt x="551" y="207"/>
                    <a:pt x="551" y="207"/>
                  </a:cubicBezTo>
                  <a:cubicBezTo>
                    <a:pt x="548" y="215"/>
                    <a:pt x="548" y="215"/>
                    <a:pt x="548" y="215"/>
                  </a:cubicBezTo>
                  <a:cubicBezTo>
                    <a:pt x="538" y="218"/>
                    <a:pt x="538" y="218"/>
                    <a:pt x="538" y="218"/>
                  </a:cubicBezTo>
                  <a:cubicBezTo>
                    <a:pt x="532" y="214"/>
                    <a:pt x="532" y="214"/>
                    <a:pt x="532" y="214"/>
                  </a:cubicBezTo>
                  <a:cubicBezTo>
                    <a:pt x="524" y="211"/>
                    <a:pt x="524" y="211"/>
                    <a:pt x="524" y="211"/>
                  </a:cubicBezTo>
                  <a:cubicBezTo>
                    <a:pt x="522" y="200"/>
                    <a:pt x="522" y="200"/>
                    <a:pt x="522" y="200"/>
                  </a:cubicBezTo>
                  <a:cubicBezTo>
                    <a:pt x="519" y="193"/>
                    <a:pt x="519" y="193"/>
                    <a:pt x="519" y="193"/>
                  </a:cubicBezTo>
                  <a:cubicBezTo>
                    <a:pt x="514" y="191"/>
                    <a:pt x="514" y="191"/>
                    <a:pt x="514" y="191"/>
                  </a:cubicBezTo>
                  <a:cubicBezTo>
                    <a:pt x="513" y="190"/>
                    <a:pt x="513" y="190"/>
                    <a:pt x="513" y="190"/>
                  </a:cubicBezTo>
                  <a:cubicBezTo>
                    <a:pt x="510" y="186"/>
                    <a:pt x="510" y="186"/>
                    <a:pt x="510" y="186"/>
                  </a:cubicBezTo>
                  <a:cubicBezTo>
                    <a:pt x="510" y="186"/>
                    <a:pt x="510" y="186"/>
                    <a:pt x="510" y="186"/>
                  </a:cubicBezTo>
                  <a:cubicBezTo>
                    <a:pt x="506" y="180"/>
                    <a:pt x="506" y="180"/>
                    <a:pt x="506" y="180"/>
                  </a:cubicBezTo>
                  <a:cubicBezTo>
                    <a:pt x="501" y="172"/>
                    <a:pt x="501" y="172"/>
                    <a:pt x="501" y="172"/>
                  </a:cubicBezTo>
                  <a:cubicBezTo>
                    <a:pt x="496" y="172"/>
                    <a:pt x="496" y="172"/>
                    <a:pt x="496" y="172"/>
                  </a:cubicBezTo>
                  <a:cubicBezTo>
                    <a:pt x="488" y="175"/>
                    <a:pt x="488" y="175"/>
                    <a:pt x="488" y="175"/>
                  </a:cubicBezTo>
                  <a:cubicBezTo>
                    <a:pt x="487" y="176"/>
                    <a:pt x="487" y="176"/>
                    <a:pt x="487" y="176"/>
                  </a:cubicBezTo>
                  <a:cubicBezTo>
                    <a:pt x="467" y="174"/>
                    <a:pt x="467" y="174"/>
                    <a:pt x="467" y="174"/>
                  </a:cubicBezTo>
                  <a:cubicBezTo>
                    <a:pt x="451" y="171"/>
                    <a:pt x="451" y="171"/>
                    <a:pt x="451" y="171"/>
                  </a:cubicBezTo>
                  <a:cubicBezTo>
                    <a:pt x="450" y="170"/>
                    <a:pt x="447" y="169"/>
                    <a:pt x="443" y="166"/>
                  </a:cubicBezTo>
                  <a:cubicBezTo>
                    <a:pt x="431" y="162"/>
                    <a:pt x="431" y="162"/>
                    <a:pt x="431" y="162"/>
                  </a:cubicBezTo>
                  <a:cubicBezTo>
                    <a:pt x="422" y="160"/>
                    <a:pt x="417" y="158"/>
                    <a:pt x="415" y="156"/>
                  </a:cubicBezTo>
                  <a:cubicBezTo>
                    <a:pt x="413" y="154"/>
                    <a:pt x="413" y="154"/>
                    <a:pt x="413" y="154"/>
                  </a:cubicBezTo>
                  <a:cubicBezTo>
                    <a:pt x="411" y="154"/>
                    <a:pt x="411" y="154"/>
                    <a:pt x="411" y="154"/>
                  </a:cubicBezTo>
                  <a:cubicBezTo>
                    <a:pt x="403" y="150"/>
                    <a:pt x="403" y="150"/>
                    <a:pt x="403" y="150"/>
                  </a:cubicBezTo>
                  <a:cubicBezTo>
                    <a:pt x="403" y="149"/>
                    <a:pt x="403" y="149"/>
                    <a:pt x="403" y="149"/>
                  </a:cubicBezTo>
                  <a:cubicBezTo>
                    <a:pt x="401" y="148"/>
                    <a:pt x="400" y="146"/>
                    <a:pt x="399" y="145"/>
                  </a:cubicBezTo>
                  <a:cubicBezTo>
                    <a:pt x="398" y="141"/>
                    <a:pt x="398" y="141"/>
                    <a:pt x="398" y="141"/>
                  </a:cubicBezTo>
                  <a:cubicBezTo>
                    <a:pt x="395" y="136"/>
                    <a:pt x="395" y="136"/>
                    <a:pt x="395" y="136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5" y="137"/>
                    <a:pt x="385" y="137"/>
                    <a:pt x="385" y="137"/>
                  </a:cubicBezTo>
                  <a:cubicBezTo>
                    <a:pt x="384" y="138"/>
                    <a:pt x="384" y="138"/>
                    <a:pt x="384" y="138"/>
                  </a:cubicBezTo>
                  <a:cubicBezTo>
                    <a:pt x="382" y="139"/>
                    <a:pt x="380" y="140"/>
                    <a:pt x="379" y="140"/>
                  </a:cubicBezTo>
                  <a:cubicBezTo>
                    <a:pt x="375" y="141"/>
                    <a:pt x="372" y="140"/>
                    <a:pt x="369" y="136"/>
                  </a:cubicBezTo>
                  <a:cubicBezTo>
                    <a:pt x="361" y="128"/>
                    <a:pt x="361" y="128"/>
                    <a:pt x="361" y="128"/>
                  </a:cubicBezTo>
                  <a:cubicBezTo>
                    <a:pt x="358" y="124"/>
                    <a:pt x="356" y="121"/>
                    <a:pt x="355" y="119"/>
                  </a:cubicBezTo>
                  <a:cubicBezTo>
                    <a:pt x="353" y="116"/>
                    <a:pt x="353" y="116"/>
                    <a:pt x="353" y="116"/>
                  </a:cubicBezTo>
                  <a:cubicBezTo>
                    <a:pt x="351" y="113"/>
                    <a:pt x="349" y="110"/>
                    <a:pt x="347" y="108"/>
                  </a:cubicBezTo>
                  <a:cubicBezTo>
                    <a:pt x="346" y="104"/>
                    <a:pt x="346" y="101"/>
                    <a:pt x="347" y="98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52" y="89"/>
                    <a:pt x="352" y="89"/>
                    <a:pt x="352" y="89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48" y="59"/>
                    <a:pt x="348" y="59"/>
                    <a:pt x="348" y="59"/>
                  </a:cubicBezTo>
                  <a:cubicBezTo>
                    <a:pt x="349" y="52"/>
                    <a:pt x="349" y="52"/>
                    <a:pt x="349" y="52"/>
                  </a:cubicBezTo>
                  <a:cubicBezTo>
                    <a:pt x="349" y="46"/>
                    <a:pt x="351" y="43"/>
                    <a:pt x="355" y="42"/>
                  </a:cubicBezTo>
                  <a:cubicBezTo>
                    <a:pt x="357" y="42"/>
                    <a:pt x="357" y="41"/>
                    <a:pt x="357" y="40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4" y="20"/>
                    <a:pt x="354" y="20"/>
                    <a:pt x="354" y="20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1" y="10"/>
                    <a:pt x="341" y="10"/>
                    <a:pt x="341" y="10"/>
                  </a:cubicBezTo>
                  <a:cubicBezTo>
                    <a:pt x="322" y="7"/>
                    <a:pt x="322" y="7"/>
                    <a:pt x="322" y="7"/>
                  </a:cubicBezTo>
                  <a:cubicBezTo>
                    <a:pt x="322" y="7"/>
                    <a:pt x="322" y="7"/>
                    <a:pt x="322" y="7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303" y="2"/>
                    <a:pt x="301" y="4"/>
                    <a:pt x="299" y="5"/>
                  </a:cubicBezTo>
                  <a:cubicBezTo>
                    <a:pt x="298" y="5"/>
                    <a:pt x="298" y="5"/>
                    <a:pt x="298" y="5"/>
                  </a:cubicBezTo>
                  <a:cubicBezTo>
                    <a:pt x="289" y="8"/>
                    <a:pt x="289" y="8"/>
                    <a:pt x="289" y="8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64" y="9"/>
                    <a:pt x="261" y="10"/>
                    <a:pt x="260" y="12"/>
                  </a:cubicBezTo>
                  <a:cubicBezTo>
                    <a:pt x="257" y="14"/>
                    <a:pt x="253" y="15"/>
                    <a:pt x="247" y="17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21" y="18"/>
                    <a:pt x="221" y="18"/>
                    <a:pt x="221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15" y="18"/>
                    <a:pt x="215" y="18"/>
                    <a:pt x="215" y="18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7" y="22"/>
                    <a:pt x="187" y="22"/>
                    <a:pt x="187" y="22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68" y="18"/>
                    <a:pt x="165" y="15"/>
                    <a:pt x="161" y="10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6"/>
                    <a:pt x="158" y="4"/>
                    <a:pt x="158" y="4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7" y="11"/>
                    <a:pt x="112" y="10"/>
                    <a:pt x="106" y="8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任意多边形: 形状 58"/>
            <p:cNvSpPr/>
            <p:nvPr/>
          </p:nvSpPr>
          <p:spPr bwMode="auto">
            <a:xfrm>
              <a:off x="2476" y="2805"/>
              <a:ext cx="673" cy="701"/>
            </a:xfrm>
            <a:custGeom>
              <a:avLst/>
              <a:gdLst>
                <a:gd name="T0" fmla="*/ 10 w 284"/>
                <a:gd name="T1" fmla="*/ 182 h 296"/>
                <a:gd name="T2" fmla="*/ 41 w 284"/>
                <a:gd name="T3" fmla="*/ 181 h 296"/>
                <a:gd name="T4" fmla="*/ 42 w 284"/>
                <a:gd name="T5" fmla="*/ 195 h 296"/>
                <a:gd name="T6" fmla="*/ 68 w 284"/>
                <a:gd name="T7" fmla="*/ 221 h 296"/>
                <a:gd name="T8" fmla="*/ 72 w 284"/>
                <a:gd name="T9" fmla="*/ 260 h 296"/>
                <a:gd name="T10" fmla="*/ 110 w 284"/>
                <a:gd name="T11" fmla="*/ 270 h 296"/>
                <a:gd name="T12" fmla="*/ 118 w 284"/>
                <a:gd name="T13" fmla="*/ 282 h 296"/>
                <a:gd name="T14" fmla="*/ 136 w 284"/>
                <a:gd name="T15" fmla="*/ 296 h 296"/>
                <a:gd name="T16" fmla="*/ 136 w 284"/>
                <a:gd name="T17" fmla="*/ 284 h 296"/>
                <a:gd name="T18" fmla="*/ 135 w 284"/>
                <a:gd name="T19" fmla="*/ 244 h 296"/>
                <a:gd name="T20" fmla="*/ 162 w 284"/>
                <a:gd name="T21" fmla="*/ 236 h 296"/>
                <a:gd name="T22" fmla="*/ 190 w 284"/>
                <a:gd name="T23" fmla="*/ 236 h 296"/>
                <a:gd name="T24" fmla="*/ 220 w 284"/>
                <a:gd name="T25" fmla="*/ 233 h 296"/>
                <a:gd name="T26" fmla="*/ 256 w 284"/>
                <a:gd name="T27" fmla="*/ 211 h 296"/>
                <a:gd name="T28" fmla="*/ 265 w 284"/>
                <a:gd name="T29" fmla="*/ 214 h 296"/>
                <a:gd name="T30" fmla="*/ 270 w 284"/>
                <a:gd name="T31" fmla="*/ 216 h 296"/>
                <a:gd name="T32" fmla="*/ 284 w 284"/>
                <a:gd name="T33" fmla="*/ 205 h 296"/>
                <a:gd name="T34" fmla="*/ 274 w 284"/>
                <a:gd name="T35" fmla="*/ 194 h 296"/>
                <a:gd name="T36" fmla="*/ 252 w 284"/>
                <a:gd name="T37" fmla="*/ 180 h 296"/>
                <a:gd name="T38" fmla="*/ 236 w 284"/>
                <a:gd name="T39" fmla="*/ 182 h 296"/>
                <a:gd name="T40" fmla="*/ 230 w 284"/>
                <a:gd name="T41" fmla="*/ 170 h 296"/>
                <a:gd name="T42" fmla="*/ 234 w 284"/>
                <a:gd name="T43" fmla="*/ 155 h 296"/>
                <a:gd name="T44" fmla="*/ 226 w 284"/>
                <a:gd name="T45" fmla="*/ 136 h 296"/>
                <a:gd name="T46" fmla="*/ 232 w 284"/>
                <a:gd name="T47" fmla="*/ 106 h 296"/>
                <a:gd name="T48" fmla="*/ 216 w 284"/>
                <a:gd name="T49" fmla="*/ 102 h 296"/>
                <a:gd name="T50" fmla="*/ 200 w 284"/>
                <a:gd name="T51" fmla="*/ 84 h 296"/>
                <a:gd name="T52" fmla="*/ 198 w 284"/>
                <a:gd name="T53" fmla="*/ 74 h 296"/>
                <a:gd name="T54" fmla="*/ 206 w 284"/>
                <a:gd name="T55" fmla="*/ 66 h 296"/>
                <a:gd name="T56" fmla="*/ 236 w 284"/>
                <a:gd name="T57" fmla="*/ 63 h 296"/>
                <a:gd name="T58" fmla="*/ 243 w 284"/>
                <a:gd name="T59" fmla="*/ 66 h 296"/>
                <a:gd name="T60" fmla="*/ 256 w 284"/>
                <a:gd name="T61" fmla="*/ 54 h 296"/>
                <a:gd name="T62" fmla="*/ 235 w 284"/>
                <a:gd name="T63" fmla="*/ 52 h 296"/>
                <a:gd name="T64" fmla="*/ 227 w 284"/>
                <a:gd name="T65" fmla="*/ 44 h 296"/>
                <a:gd name="T66" fmla="*/ 222 w 284"/>
                <a:gd name="T67" fmla="*/ 22 h 296"/>
                <a:gd name="T68" fmla="*/ 198 w 284"/>
                <a:gd name="T69" fmla="*/ 34 h 296"/>
                <a:gd name="T70" fmla="*/ 201 w 284"/>
                <a:gd name="T71" fmla="*/ 50 h 296"/>
                <a:gd name="T72" fmla="*/ 193 w 284"/>
                <a:gd name="T73" fmla="*/ 62 h 296"/>
                <a:gd name="T74" fmla="*/ 183 w 284"/>
                <a:gd name="T75" fmla="*/ 85 h 296"/>
                <a:gd name="T76" fmla="*/ 183 w 284"/>
                <a:gd name="T77" fmla="*/ 98 h 296"/>
                <a:gd name="T78" fmla="*/ 178 w 284"/>
                <a:gd name="T79" fmla="*/ 104 h 296"/>
                <a:gd name="T80" fmla="*/ 173 w 284"/>
                <a:gd name="T81" fmla="*/ 107 h 296"/>
                <a:gd name="T82" fmla="*/ 154 w 284"/>
                <a:gd name="T83" fmla="*/ 112 h 296"/>
                <a:gd name="T84" fmla="*/ 138 w 284"/>
                <a:gd name="T85" fmla="*/ 110 h 296"/>
                <a:gd name="T86" fmla="*/ 129 w 284"/>
                <a:gd name="T87" fmla="*/ 106 h 296"/>
                <a:gd name="T88" fmla="*/ 122 w 284"/>
                <a:gd name="T89" fmla="*/ 84 h 296"/>
                <a:gd name="T90" fmla="*/ 113 w 284"/>
                <a:gd name="T91" fmla="*/ 64 h 296"/>
                <a:gd name="T92" fmla="*/ 110 w 284"/>
                <a:gd name="T93" fmla="*/ 57 h 296"/>
                <a:gd name="T94" fmla="*/ 100 w 284"/>
                <a:gd name="T95" fmla="*/ 52 h 296"/>
                <a:gd name="T96" fmla="*/ 86 w 284"/>
                <a:gd name="T97" fmla="*/ 44 h 296"/>
                <a:gd name="T98" fmla="*/ 86 w 284"/>
                <a:gd name="T99" fmla="*/ 35 h 296"/>
                <a:gd name="T100" fmla="*/ 77 w 284"/>
                <a:gd name="T101" fmla="*/ 29 h 296"/>
                <a:gd name="T102" fmla="*/ 61 w 284"/>
                <a:gd name="T103" fmla="*/ 42 h 296"/>
                <a:gd name="T104" fmla="*/ 50 w 284"/>
                <a:gd name="T105" fmla="*/ 21 h 296"/>
                <a:gd name="T106" fmla="*/ 40 w 284"/>
                <a:gd name="T107" fmla="*/ 10 h 296"/>
                <a:gd name="T108" fmla="*/ 28 w 284"/>
                <a:gd name="T109" fmla="*/ 33 h 296"/>
                <a:gd name="T110" fmla="*/ 28 w 284"/>
                <a:gd name="T111" fmla="*/ 54 h 296"/>
                <a:gd name="T112" fmla="*/ 46 w 284"/>
                <a:gd name="T113" fmla="*/ 70 h 296"/>
                <a:gd name="T114" fmla="*/ 31 w 284"/>
                <a:gd name="T115" fmla="*/ 128 h 296"/>
                <a:gd name="T116" fmla="*/ 2 w 284"/>
                <a:gd name="T117" fmla="*/ 174 h 296"/>
                <a:gd name="T118" fmla="*/ 2 w 284"/>
                <a:gd name="T119" fmla="*/ 18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" h="296">
                  <a:moveTo>
                    <a:pt x="2" y="182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3" y="187"/>
                    <a:pt x="6" y="185"/>
                    <a:pt x="9" y="183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41" y="181"/>
                    <a:pt x="41" y="181"/>
                    <a:pt x="41" y="181"/>
                  </a:cubicBezTo>
                  <a:cubicBezTo>
                    <a:pt x="42" y="181"/>
                    <a:pt x="42" y="181"/>
                    <a:pt x="42" y="181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42" y="194"/>
                    <a:pt x="42" y="194"/>
                    <a:pt x="42" y="194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49" y="220"/>
                    <a:pt x="49" y="220"/>
                    <a:pt x="49" y="220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53" y="240"/>
                    <a:pt x="47" y="248"/>
                    <a:pt x="48" y="251"/>
                  </a:cubicBezTo>
                  <a:cubicBezTo>
                    <a:pt x="55" y="253"/>
                    <a:pt x="55" y="253"/>
                    <a:pt x="55" y="253"/>
                  </a:cubicBezTo>
                  <a:cubicBezTo>
                    <a:pt x="64" y="254"/>
                    <a:pt x="70" y="256"/>
                    <a:pt x="72" y="260"/>
                  </a:cubicBezTo>
                  <a:cubicBezTo>
                    <a:pt x="74" y="265"/>
                    <a:pt x="77" y="270"/>
                    <a:pt x="79" y="27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6" y="282"/>
                    <a:pt x="96" y="282"/>
                    <a:pt x="96" y="282"/>
                  </a:cubicBezTo>
                  <a:cubicBezTo>
                    <a:pt x="110" y="270"/>
                    <a:pt x="110" y="270"/>
                    <a:pt x="110" y="270"/>
                  </a:cubicBezTo>
                  <a:cubicBezTo>
                    <a:pt x="118" y="281"/>
                    <a:pt x="118" y="281"/>
                    <a:pt x="118" y="281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20" y="292"/>
                    <a:pt x="120" y="292"/>
                    <a:pt x="120" y="292"/>
                  </a:cubicBezTo>
                  <a:cubicBezTo>
                    <a:pt x="126" y="293"/>
                    <a:pt x="126" y="293"/>
                    <a:pt x="126" y="293"/>
                  </a:cubicBezTo>
                  <a:cubicBezTo>
                    <a:pt x="126" y="293"/>
                    <a:pt x="126" y="293"/>
                    <a:pt x="126" y="293"/>
                  </a:cubicBezTo>
                  <a:cubicBezTo>
                    <a:pt x="136" y="296"/>
                    <a:pt x="136" y="296"/>
                    <a:pt x="136" y="296"/>
                  </a:cubicBezTo>
                  <a:cubicBezTo>
                    <a:pt x="138" y="296"/>
                    <a:pt x="138" y="296"/>
                    <a:pt x="138" y="296"/>
                  </a:cubicBezTo>
                  <a:cubicBezTo>
                    <a:pt x="138" y="295"/>
                    <a:pt x="138" y="295"/>
                    <a:pt x="138" y="295"/>
                  </a:cubicBezTo>
                  <a:cubicBezTo>
                    <a:pt x="136" y="285"/>
                    <a:pt x="136" y="285"/>
                    <a:pt x="136" y="285"/>
                  </a:cubicBezTo>
                  <a:cubicBezTo>
                    <a:pt x="136" y="284"/>
                    <a:pt x="136" y="284"/>
                    <a:pt x="136" y="284"/>
                  </a:cubicBezTo>
                  <a:cubicBezTo>
                    <a:pt x="131" y="261"/>
                    <a:pt x="131" y="261"/>
                    <a:pt x="131" y="261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34" y="244"/>
                    <a:pt x="134" y="244"/>
                    <a:pt x="134" y="244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36" y="244"/>
                    <a:pt x="136" y="244"/>
                    <a:pt x="136" y="244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2" y="236"/>
                    <a:pt x="162" y="236"/>
                    <a:pt x="162" y="236"/>
                  </a:cubicBezTo>
                  <a:cubicBezTo>
                    <a:pt x="169" y="241"/>
                    <a:pt x="174" y="246"/>
                    <a:pt x="176" y="249"/>
                  </a:cubicBezTo>
                  <a:cubicBezTo>
                    <a:pt x="178" y="248"/>
                    <a:pt x="183" y="244"/>
                    <a:pt x="189" y="237"/>
                  </a:cubicBezTo>
                  <a:cubicBezTo>
                    <a:pt x="189" y="236"/>
                    <a:pt x="189" y="236"/>
                    <a:pt x="189" y="236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210" y="241"/>
                    <a:pt x="210" y="241"/>
                    <a:pt x="210" y="241"/>
                  </a:cubicBezTo>
                  <a:cubicBezTo>
                    <a:pt x="219" y="234"/>
                    <a:pt x="219" y="234"/>
                    <a:pt x="219" y="234"/>
                  </a:cubicBezTo>
                  <a:cubicBezTo>
                    <a:pt x="219" y="233"/>
                    <a:pt x="219" y="233"/>
                    <a:pt x="219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9" y="235"/>
                    <a:pt x="229" y="235"/>
                    <a:pt x="229" y="235"/>
                  </a:cubicBezTo>
                  <a:cubicBezTo>
                    <a:pt x="256" y="211"/>
                    <a:pt x="256" y="211"/>
                    <a:pt x="256" y="211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8" y="218"/>
                    <a:pt x="268" y="218"/>
                    <a:pt x="268" y="218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78" y="211"/>
                    <a:pt x="278" y="211"/>
                    <a:pt x="278" y="211"/>
                  </a:cubicBezTo>
                  <a:cubicBezTo>
                    <a:pt x="284" y="205"/>
                    <a:pt x="284" y="205"/>
                    <a:pt x="284" y="205"/>
                  </a:cubicBezTo>
                  <a:cubicBezTo>
                    <a:pt x="283" y="193"/>
                    <a:pt x="283" y="193"/>
                    <a:pt x="283" y="193"/>
                  </a:cubicBezTo>
                  <a:cubicBezTo>
                    <a:pt x="282" y="191"/>
                    <a:pt x="282" y="191"/>
                    <a:pt x="282" y="191"/>
                  </a:cubicBezTo>
                  <a:cubicBezTo>
                    <a:pt x="274" y="194"/>
                    <a:pt x="274" y="194"/>
                    <a:pt x="274" y="194"/>
                  </a:cubicBezTo>
                  <a:cubicBezTo>
                    <a:pt x="274" y="194"/>
                    <a:pt x="274" y="194"/>
                    <a:pt x="274" y="194"/>
                  </a:cubicBezTo>
                  <a:cubicBezTo>
                    <a:pt x="272" y="195"/>
                    <a:pt x="270" y="196"/>
                    <a:pt x="267" y="196"/>
                  </a:cubicBezTo>
                  <a:cubicBezTo>
                    <a:pt x="258" y="196"/>
                    <a:pt x="258" y="196"/>
                    <a:pt x="258" y="196"/>
                  </a:cubicBezTo>
                  <a:cubicBezTo>
                    <a:pt x="255" y="196"/>
                    <a:pt x="254" y="195"/>
                    <a:pt x="252" y="193"/>
                  </a:cubicBezTo>
                  <a:cubicBezTo>
                    <a:pt x="252" y="180"/>
                    <a:pt x="252" y="180"/>
                    <a:pt x="252" y="180"/>
                  </a:cubicBezTo>
                  <a:cubicBezTo>
                    <a:pt x="249" y="179"/>
                    <a:pt x="248" y="178"/>
                    <a:pt x="246" y="178"/>
                  </a:cubicBezTo>
                  <a:cubicBezTo>
                    <a:pt x="244" y="179"/>
                    <a:pt x="244" y="179"/>
                    <a:pt x="244" y="179"/>
                  </a:cubicBezTo>
                  <a:cubicBezTo>
                    <a:pt x="242" y="180"/>
                    <a:pt x="242" y="180"/>
                    <a:pt x="242" y="180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34" y="182"/>
                    <a:pt x="234" y="182"/>
                    <a:pt x="234" y="182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1" y="175"/>
                    <a:pt x="231" y="175"/>
                    <a:pt x="231" y="175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26" y="137"/>
                    <a:pt x="226" y="137"/>
                    <a:pt x="226" y="137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28" y="96"/>
                    <a:pt x="228" y="96"/>
                    <a:pt x="228" y="96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16" y="102"/>
                    <a:pt x="216" y="102"/>
                    <a:pt x="216" y="102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200" y="74"/>
                    <a:pt x="200" y="74"/>
                    <a:pt x="200" y="74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6" y="45"/>
                    <a:pt x="256" y="45"/>
                    <a:pt x="256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0" y="50"/>
                    <a:pt x="238" y="52"/>
                    <a:pt x="235" y="52"/>
                  </a:cubicBezTo>
                  <a:cubicBezTo>
                    <a:pt x="232" y="52"/>
                    <a:pt x="230" y="49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6" y="39"/>
                    <a:pt x="226" y="39"/>
                    <a:pt x="226" y="39"/>
                  </a:cubicBezTo>
                  <a:cubicBezTo>
                    <a:pt x="226" y="38"/>
                    <a:pt x="226" y="38"/>
                    <a:pt x="226" y="38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12" y="40"/>
                    <a:pt x="212" y="40"/>
                    <a:pt x="212" y="40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79" y="78"/>
                    <a:pt x="180" y="81"/>
                    <a:pt x="182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4" y="96"/>
                    <a:pt x="184" y="96"/>
                    <a:pt x="184" y="96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2" y="107"/>
                    <a:pt x="172" y="107"/>
                    <a:pt x="172" y="107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2" y="105"/>
                    <a:pt x="160" y="106"/>
                    <a:pt x="158" y="107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48" y="119"/>
                    <a:pt x="146" y="120"/>
                    <a:pt x="141" y="119"/>
                  </a:cubicBezTo>
                  <a:cubicBezTo>
                    <a:pt x="138" y="119"/>
                    <a:pt x="138" y="116"/>
                    <a:pt x="138" y="112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5" y="110"/>
                    <a:pt x="134" y="111"/>
                    <a:pt x="132" y="111"/>
                  </a:cubicBezTo>
                  <a:cubicBezTo>
                    <a:pt x="131" y="110"/>
                    <a:pt x="130" y="109"/>
                    <a:pt x="129" y="106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3" y="50"/>
                    <a:pt x="101" y="52"/>
                    <a:pt x="100" y="52"/>
                  </a:cubicBezTo>
                  <a:cubicBezTo>
                    <a:pt x="99" y="52"/>
                    <a:pt x="97" y="50"/>
                    <a:pt x="94" y="48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4"/>
                    <a:pt x="78" y="27"/>
                    <a:pt x="77" y="29"/>
                  </a:cubicBezTo>
                  <a:cubicBezTo>
                    <a:pt x="76" y="31"/>
                    <a:pt x="75" y="33"/>
                    <a:pt x="72" y="35"/>
                  </a:cubicBezTo>
                  <a:cubicBezTo>
                    <a:pt x="72" y="38"/>
                    <a:pt x="70" y="40"/>
                    <a:pt x="69" y="41"/>
                  </a:cubicBezTo>
                  <a:cubicBezTo>
                    <a:pt x="66" y="44"/>
                    <a:pt x="64" y="44"/>
                    <a:pt x="62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58" y="41"/>
                    <a:pt x="58" y="38"/>
                    <a:pt x="58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1" y="27"/>
                    <a:pt x="50" y="24"/>
                    <a:pt x="50" y="21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7"/>
                    <a:pt x="41" y="20"/>
                    <a:pt x="41" y="22"/>
                  </a:cubicBezTo>
                  <a:cubicBezTo>
                    <a:pt x="41" y="26"/>
                    <a:pt x="39" y="29"/>
                    <a:pt x="36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52"/>
                    <a:pt x="27" y="54"/>
                    <a:pt x="28" y="54"/>
                  </a:cubicBezTo>
                  <a:cubicBezTo>
                    <a:pt x="30" y="55"/>
                    <a:pt x="33" y="55"/>
                    <a:pt x="36" y="5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3" y="102"/>
                    <a:pt x="40" y="120"/>
                    <a:pt x="36" y="125"/>
                  </a:cubicBezTo>
                  <a:cubicBezTo>
                    <a:pt x="35" y="126"/>
                    <a:pt x="34" y="127"/>
                    <a:pt x="31" y="128"/>
                  </a:cubicBezTo>
                  <a:cubicBezTo>
                    <a:pt x="28" y="128"/>
                    <a:pt x="26" y="127"/>
                    <a:pt x="24" y="126"/>
                  </a:cubicBezTo>
                  <a:cubicBezTo>
                    <a:pt x="13" y="146"/>
                    <a:pt x="6" y="157"/>
                    <a:pt x="3" y="159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2" y="159"/>
                    <a:pt x="1" y="164"/>
                    <a:pt x="2" y="174"/>
                  </a:cubicBezTo>
                  <a:cubicBezTo>
                    <a:pt x="4" y="176"/>
                    <a:pt x="4" y="176"/>
                    <a:pt x="4" y="176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6" y="177"/>
                    <a:pt x="6" y="177"/>
                    <a:pt x="6" y="177"/>
                  </a:cubicBezTo>
                  <a:lnTo>
                    <a:pt x="2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任意多边形: 形状 59"/>
            <p:cNvSpPr/>
            <p:nvPr/>
          </p:nvSpPr>
          <p:spPr bwMode="auto">
            <a:xfrm>
              <a:off x="2959" y="2796"/>
              <a:ext cx="455" cy="392"/>
            </a:xfrm>
            <a:custGeom>
              <a:avLst/>
              <a:gdLst>
                <a:gd name="T0" fmla="*/ 142 w 192"/>
                <a:gd name="T1" fmla="*/ 7 h 166"/>
                <a:gd name="T2" fmla="*/ 131 w 192"/>
                <a:gd name="T3" fmla="*/ 10 h 166"/>
                <a:gd name="T4" fmla="*/ 129 w 192"/>
                <a:gd name="T5" fmla="*/ 0 h 166"/>
                <a:gd name="T6" fmla="*/ 125 w 192"/>
                <a:gd name="T7" fmla="*/ 10 h 166"/>
                <a:gd name="T8" fmla="*/ 119 w 192"/>
                <a:gd name="T9" fmla="*/ 18 h 166"/>
                <a:gd name="T10" fmla="*/ 108 w 192"/>
                <a:gd name="T11" fmla="*/ 17 h 166"/>
                <a:gd name="T12" fmla="*/ 106 w 192"/>
                <a:gd name="T13" fmla="*/ 25 h 166"/>
                <a:gd name="T14" fmla="*/ 94 w 192"/>
                <a:gd name="T15" fmla="*/ 28 h 166"/>
                <a:gd name="T16" fmla="*/ 90 w 192"/>
                <a:gd name="T17" fmla="*/ 30 h 166"/>
                <a:gd name="T18" fmla="*/ 80 w 192"/>
                <a:gd name="T19" fmla="*/ 26 h 166"/>
                <a:gd name="T20" fmla="*/ 73 w 192"/>
                <a:gd name="T21" fmla="*/ 24 h 166"/>
                <a:gd name="T22" fmla="*/ 84 w 192"/>
                <a:gd name="T23" fmla="*/ 40 h 166"/>
                <a:gd name="T24" fmla="*/ 90 w 192"/>
                <a:gd name="T25" fmla="*/ 46 h 166"/>
                <a:gd name="T26" fmla="*/ 88 w 192"/>
                <a:gd name="T27" fmla="*/ 55 h 166"/>
                <a:gd name="T28" fmla="*/ 69 w 192"/>
                <a:gd name="T29" fmla="*/ 64 h 166"/>
                <a:gd name="T30" fmla="*/ 62 w 192"/>
                <a:gd name="T31" fmla="*/ 65 h 166"/>
                <a:gd name="T32" fmla="*/ 55 w 192"/>
                <a:gd name="T33" fmla="*/ 63 h 166"/>
                <a:gd name="T34" fmla="*/ 47 w 192"/>
                <a:gd name="T35" fmla="*/ 71 h 166"/>
                <a:gd name="T36" fmla="*/ 39 w 192"/>
                <a:gd name="T37" fmla="*/ 74 h 166"/>
                <a:gd name="T38" fmla="*/ 8 w 192"/>
                <a:gd name="T39" fmla="*/ 74 h 166"/>
                <a:gd name="T40" fmla="*/ 4 w 192"/>
                <a:gd name="T41" fmla="*/ 96 h 166"/>
                <a:gd name="T42" fmla="*/ 11 w 192"/>
                <a:gd name="T43" fmla="*/ 100 h 166"/>
                <a:gd name="T44" fmla="*/ 15 w 192"/>
                <a:gd name="T45" fmla="*/ 95 h 166"/>
                <a:gd name="T46" fmla="*/ 28 w 192"/>
                <a:gd name="T47" fmla="*/ 96 h 166"/>
                <a:gd name="T48" fmla="*/ 31 w 192"/>
                <a:gd name="T49" fmla="*/ 118 h 166"/>
                <a:gd name="T50" fmla="*/ 26 w 192"/>
                <a:gd name="T51" fmla="*/ 130 h 166"/>
                <a:gd name="T52" fmla="*/ 38 w 192"/>
                <a:gd name="T53" fmla="*/ 148 h 166"/>
                <a:gd name="T54" fmla="*/ 33 w 192"/>
                <a:gd name="T55" fmla="*/ 166 h 166"/>
                <a:gd name="T56" fmla="*/ 46 w 192"/>
                <a:gd name="T57" fmla="*/ 159 h 166"/>
                <a:gd name="T58" fmla="*/ 55 w 192"/>
                <a:gd name="T59" fmla="*/ 160 h 166"/>
                <a:gd name="T60" fmla="*/ 84 w 192"/>
                <a:gd name="T61" fmla="*/ 160 h 166"/>
                <a:gd name="T62" fmla="*/ 98 w 192"/>
                <a:gd name="T63" fmla="*/ 150 h 166"/>
                <a:gd name="T64" fmla="*/ 114 w 192"/>
                <a:gd name="T65" fmla="*/ 137 h 166"/>
                <a:gd name="T66" fmla="*/ 124 w 192"/>
                <a:gd name="T67" fmla="*/ 141 h 166"/>
                <a:gd name="T68" fmla="*/ 137 w 192"/>
                <a:gd name="T69" fmla="*/ 146 h 166"/>
                <a:gd name="T70" fmla="*/ 146 w 192"/>
                <a:gd name="T71" fmla="*/ 149 h 166"/>
                <a:gd name="T72" fmla="*/ 148 w 192"/>
                <a:gd name="T73" fmla="*/ 144 h 166"/>
                <a:gd name="T74" fmla="*/ 151 w 192"/>
                <a:gd name="T75" fmla="*/ 142 h 166"/>
                <a:gd name="T76" fmla="*/ 157 w 192"/>
                <a:gd name="T77" fmla="*/ 138 h 166"/>
                <a:gd name="T78" fmla="*/ 173 w 192"/>
                <a:gd name="T79" fmla="*/ 126 h 166"/>
                <a:gd name="T80" fmla="*/ 176 w 192"/>
                <a:gd name="T81" fmla="*/ 124 h 166"/>
                <a:gd name="T82" fmla="*/ 183 w 192"/>
                <a:gd name="T83" fmla="*/ 122 h 166"/>
                <a:gd name="T84" fmla="*/ 190 w 192"/>
                <a:gd name="T85" fmla="*/ 118 h 166"/>
                <a:gd name="T86" fmla="*/ 186 w 192"/>
                <a:gd name="T87" fmla="*/ 103 h 166"/>
                <a:gd name="T88" fmla="*/ 188 w 192"/>
                <a:gd name="T89" fmla="*/ 94 h 166"/>
                <a:gd name="T90" fmla="*/ 174 w 192"/>
                <a:gd name="T91" fmla="*/ 83 h 166"/>
                <a:gd name="T92" fmla="*/ 186 w 192"/>
                <a:gd name="T93" fmla="*/ 34 h 166"/>
                <a:gd name="T94" fmla="*/ 178 w 192"/>
                <a:gd name="T95" fmla="*/ 38 h 166"/>
                <a:gd name="T96" fmla="*/ 168 w 192"/>
                <a:gd name="T97" fmla="*/ 38 h 166"/>
                <a:gd name="T98" fmla="*/ 167 w 192"/>
                <a:gd name="T99" fmla="*/ 34 h 166"/>
                <a:gd name="T100" fmla="*/ 166 w 192"/>
                <a:gd name="T101" fmla="*/ 32 h 166"/>
                <a:gd name="T102" fmla="*/ 156 w 192"/>
                <a:gd name="T103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2" h="166">
                  <a:moveTo>
                    <a:pt x="150" y="3"/>
                  </a:moveTo>
                  <a:cubicBezTo>
                    <a:pt x="148" y="2"/>
                    <a:pt x="148" y="2"/>
                    <a:pt x="148" y="2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1" y="11"/>
                    <a:pt x="139" y="13"/>
                    <a:pt x="136" y="13"/>
                  </a:cubicBezTo>
                  <a:cubicBezTo>
                    <a:pt x="135" y="13"/>
                    <a:pt x="133" y="12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54" y="160"/>
                    <a:pt x="54" y="160"/>
                    <a:pt x="54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6" y="144"/>
                    <a:pt x="127" y="146"/>
                    <a:pt x="128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6"/>
                    <a:pt x="134" y="146"/>
                    <a:pt x="134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7" y="148"/>
                    <a:pt x="147" y="148"/>
                    <a:pt x="147" y="148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6"/>
                    <a:pt x="162" y="133"/>
                    <a:pt x="165" y="131"/>
                  </a:cubicBezTo>
                  <a:cubicBezTo>
                    <a:pt x="168" y="129"/>
                    <a:pt x="170" y="128"/>
                    <a:pt x="171" y="128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3"/>
                    <a:pt x="176" y="123"/>
                    <a:pt x="176" y="123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88" y="111"/>
                    <a:pt x="187" y="108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2"/>
                    <a:pt x="186" y="102"/>
                    <a:pt x="186" y="102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8" y="91"/>
                    <a:pt x="188" y="89"/>
                    <a:pt x="190" y="87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89" y="79"/>
                    <a:pt x="188" y="78"/>
                    <a:pt x="186" y="78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5" y="68"/>
                    <a:pt x="179" y="64"/>
                    <a:pt x="186" y="60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2" y="41"/>
                    <a:pt x="183" y="37"/>
                    <a:pt x="186" y="34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7" y="40"/>
                    <a:pt x="175" y="41"/>
                    <a:pt x="174" y="41"/>
                  </a:cubicBezTo>
                  <a:cubicBezTo>
                    <a:pt x="173" y="41"/>
                    <a:pt x="173" y="41"/>
                    <a:pt x="173" y="41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58" y="32"/>
                    <a:pt x="158" y="32"/>
                    <a:pt x="158" y="32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6"/>
                    <a:pt x="152" y="6"/>
                    <a:pt x="152" y="6"/>
                  </a:cubicBezTo>
                  <a:lnTo>
                    <a:pt x="15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任意多边形: 形状 60"/>
            <p:cNvSpPr/>
            <p:nvPr/>
          </p:nvSpPr>
          <p:spPr bwMode="auto">
            <a:xfrm>
              <a:off x="3033" y="3037"/>
              <a:ext cx="594" cy="452"/>
            </a:xfrm>
            <a:custGeom>
              <a:avLst/>
              <a:gdLst>
                <a:gd name="T0" fmla="*/ 202 w 251"/>
                <a:gd name="T1" fmla="*/ 6 h 191"/>
                <a:gd name="T2" fmla="*/ 188 w 251"/>
                <a:gd name="T3" fmla="*/ 18 h 191"/>
                <a:gd name="T4" fmla="*/ 172 w 251"/>
                <a:gd name="T5" fmla="*/ 22 h 191"/>
                <a:gd name="T6" fmla="*/ 161 w 251"/>
                <a:gd name="T7" fmla="*/ 21 h 191"/>
                <a:gd name="T8" fmla="*/ 161 w 251"/>
                <a:gd name="T9" fmla="*/ 21 h 191"/>
                <a:gd name="T10" fmla="*/ 147 w 251"/>
                <a:gd name="T11" fmla="*/ 26 h 191"/>
                <a:gd name="T12" fmla="*/ 137 w 251"/>
                <a:gd name="T13" fmla="*/ 32 h 191"/>
                <a:gd name="T14" fmla="*/ 127 w 251"/>
                <a:gd name="T15" fmla="*/ 40 h 191"/>
                <a:gd name="T16" fmla="*/ 120 w 251"/>
                <a:gd name="T17" fmla="*/ 47 h 191"/>
                <a:gd name="T18" fmla="*/ 118 w 251"/>
                <a:gd name="T19" fmla="*/ 51 h 191"/>
                <a:gd name="T20" fmla="*/ 103 w 251"/>
                <a:gd name="T21" fmla="*/ 48 h 191"/>
                <a:gd name="T22" fmla="*/ 85 w 251"/>
                <a:gd name="T23" fmla="*/ 40 h 191"/>
                <a:gd name="T24" fmla="*/ 80 w 251"/>
                <a:gd name="T25" fmla="*/ 46 h 191"/>
                <a:gd name="T26" fmla="*/ 74 w 251"/>
                <a:gd name="T27" fmla="*/ 51 h 191"/>
                <a:gd name="T28" fmla="*/ 63 w 251"/>
                <a:gd name="T29" fmla="*/ 58 h 191"/>
                <a:gd name="T30" fmla="*/ 51 w 251"/>
                <a:gd name="T31" fmla="*/ 67 h 191"/>
                <a:gd name="T32" fmla="*/ 23 w 251"/>
                <a:gd name="T33" fmla="*/ 62 h 191"/>
                <a:gd name="T34" fmla="*/ 9 w 251"/>
                <a:gd name="T35" fmla="*/ 65 h 191"/>
                <a:gd name="T36" fmla="*/ 1 w 251"/>
                <a:gd name="T37" fmla="*/ 69 h 191"/>
                <a:gd name="T38" fmla="*/ 2 w 251"/>
                <a:gd name="T39" fmla="*/ 79 h 191"/>
                <a:gd name="T40" fmla="*/ 21 w 251"/>
                <a:gd name="T41" fmla="*/ 79 h 191"/>
                <a:gd name="T42" fmla="*/ 23 w 251"/>
                <a:gd name="T43" fmla="*/ 94 h 191"/>
                <a:gd name="T44" fmla="*/ 38 w 251"/>
                <a:gd name="T45" fmla="*/ 92 h 191"/>
                <a:gd name="T46" fmla="*/ 50 w 251"/>
                <a:gd name="T47" fmla="*/ 89 h 191"/>
                <a:gd name="T48" fmla="*/ 53 w 251"/>
                <a:gd name="T49" fmla="*/ 108 h 191"/>
                <a:gd name="T50" fmla="*/ 46 w 251"/>
                <a:gd name="T51" fmla="*/ 116 h 191"/>
                <a:gd name="T52" fmla="*/ 35 w 251"/>
                <a:gd name="T53" fmla="*/ 124 h 191"/>
                <a:gd name="T54" fmla="*/ 53 w 251"/>
                <a:gd name="T55" fmla="*/ 128 h 191"/>
                <a:gd name="T56" fmla="*/ 61 w 251"/>
                <a:gd name="T57" fmla="*/ 133 h 191"/>
                <a:gd name="T58" fmla="*/ 77 w 251"/>
                <a:gd name="T59" fmla="*/ 142 h 191"/>
                <a:gd name="T60" fmla="*/ 70 w 251"/>
                <a:gd name="T61" fmla="*/ 150 h 191"/>
                <a:gd name="T62" fmla="*/ 97 w 251"/>
                <a:gd name="T63" fmla="*/ 178 h 191"/>
                <a:gd name="T64" fmla="*/ 107 w 251"/>
                <a:gd name="T65" fmla="*/ 174 h 191"/>
                <a:gd name="T66" fmla="*/ 123 w 251"/>
                <a:gd name="T67" fmla="*/ 184 h 191"/>
                <a:gd name="T68" fmla="*/ 127 w 251"/>
                <a:gd name="T69" fmla="*/ 179 h 191"/>
                <a:gd name="T70" fmla="*/ 135 w 251"/>
                <a:gd name="T71" fmla="*/ 180 h 191"/>
                <a:gd name="T72" fmla="*/ 155 w 251"/>
                <a:gd name="T73" fmla="*/ 185 h 191"/>
                <a:gd name="T74" fmla="*/ 157 w 251"/>
                <a:gd name="T75" fmla="*/ 186 h 191"/>
                <a:gd name="T76" fmla="*/ 173 w 251"/>
                <a:gd name="T77" fmla="*/ 173 h 191"/>
                <a:gd name="T78" fmla="*/ 179 w 251"/>
                <a:gd name="T79" fmla="*/ 178 h 191"/>
                <a:gd name="T80" fmla="*/ 183 w 251"/>
                <a:gd name="T81" fmla="*/ 170 h 191"/>
                <a:gd name="T82" fmla="*/ 198 w 251"/>
                <a:gd name="T83" fmla="*/ 152 h 191"/>
                <a:gd name="T84" fmla="*/ 207 w 251"/>
                <a:gd name="T85" fmla="*/ 154 h 191"/>
                <a:gd name="T86" fmla="*/ 205 w 251"/>
                <a:gd name="T87" fmla="*/ 143 h 191"/>
                <a:gd name="T88" fmla="*/ 207 w 251"/>
                <a:gd name="T89" fmla="*/ 137 h 191"/>
                <a:gd name="T90" fmla="*/ 229 w 251"/>
                <a:gd name="T91" fmla="*/ 126 h 191"/>
                <a:gd name="T92" fmla="*/ 228 w 251"/>
                <a:gd name="T93" fmla="*/ 114 h 191"/>
                <a:gd name="T94" fmla="*/ 233 w 251"/>
                <a:gd name="T95" fmla="*/ 105 h 191"/>
                <a:gd name="T96" fmla="*/ 239 w 251"/>
                <a:gd name="T97" fmla="*/ 90 h 191"/>
                <a:gd name="T98" fmla="*/ 248 w 251"/>
                <a:gd name="T99" fmla="*/ 78 h 191"/>
                <a:gd name="T100" fmla="*/ 248 w 251"/>
                <a:gd name="T101" fmla="*/ 67 h 191"/>
                <a:gd name="T102" fmla="*/ 248 w 251"/>
                <a:gd name="T103" fmla="*/ 60 h 191"/>
                <a:gd name="T104" fmla="*/ 227 w 251"/>
                <a:gd name="T105" fmla="*/ 61 h 191"/>
                <a:gd name="T106" fmla="*/ 221 w 251"/>
                <a:gd name="T107" fmla="*/ 51 h 191"/>
                <a:gd name="T108" fmla="*/ 211 w 251"/>
                <a:gd name="T109" fmla="*/ 50 h 191"/>
                <a:gd name="T110" fmla="*/ 222 w 251"/>
                <a:gd name="T111" fmla="*/ 29 h 191"/>
                <a:gd name="T112" fmla="*/ 221 w 251"/>
                <a:gd name="T113" fmla="*/ 14 h 191"/>
                <a:gd name="T114" fmla="*/ 217 w 251"/>
                <a:gd name="T115" fmla="*/ 0 h 191"/>
                <a:gd name="T116" fmla="*/ 208 w 251"/>
                <a:gd name="T117" fmla="*/ 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" h="191">
                  <a:moveTo>
                    <a:pt x="201" y="4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195" y="16"/>
                    <a:pt x="192" y="18"/>
                    <a:pt x="189" y="18"/>
                  </a:cubicBezTo>
                  <a:cubicBezTo>
                    <a:pt x="188" y="18"/>
                    <a:pt x="188" y="18"/>
                    <a:pt x="188" y="18"/>
                  </a:cubicBezTo>
                  <a:cubicBezTo>
                    <a:pt x="184" y="15"/>
                    <a:pt x="184" y="15"/>
                    <a:pt x="184" y="15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70" y="22"/>
                    <a:pt x="167" y="20"/>
                    <a:pt x="164" y="16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5" y="34"/>
                    <a:pt x="134" y="36"/>
                    <a:pt x="135" y="37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5" y="49"/>
                    <a:pt x="92" y="46"/>
                    <a:pt x="89" y="42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3" y="67"/>
                    <a:pt x="2" y="68"/>
                    <a:pt x="1" y="6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3" y="76"/>
                    <a:pt x="16" y="77"/>
                    <a:pt x="20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41" y="90"/>
                    <a:pt x="44" y="89"/>
                    <a:pt x="47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69" y="158"/>
                    <a:pt x="71" y="164"/>
                    <a:pt x="75" y="165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123" y="184"/>
                    <a:pt x="123" y="184"/>
                    <a:pt x="123" y="184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27" y="180"/>
                    <a:pt x="127" y="180"/>
                    <a:pt x="127" y="18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8" y="179"/>
                    <a:pt x="128" y="179"/>
                    <a:pt x="128" y="179"/>
                  </a:cubicBezTo>
                  <a:cubicBezTo>
                    <a:pt x="135" y="180"/>
                    <a:pt x="135" y="180"/>
                    <a:pt x="135" y="180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7" y="184"/>
                    <a:pt x="147" y="184"/>
                    <a:pt x="147" y="184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6" y="185"/>
                    <a:pt x="156" y="185"/>
                    <a:pt x="156" y="185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7" y="186"/>
                    <a:pt x="157" y="186"/>
                    <a:pt x="157" y="186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60" y="190"/>
                    <a:pt x="160" y="190"/>
                    <a:pt x="160" y="190"/>
                  </a:cubicBezTo>
                  <a:cubicBezTo>
                    <a:pt x="173" y="173"/>
                    <a:pt x="173" y="173"/>
                    <a:pt x="173" y="173"/>
                  </a:cubicBezTo>
                  <a:cubicBezTo>
                    <a:pt x="179" y="181"/>
                    <a:pt x="179" y="181"/>
                    <a:pt x="179" y="181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83" y="170"/>
                    <a:pt x="183" y="170"/>
                    <a:pt x="183" y="170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8" y="150"/>
                    <a:pt x="208" y="150"/>
                    <a:pt x="208" y="150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29" y="126"/>
                    <a:pt x="229" y="126"/>
                    <a:pt x="229" y="126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4"/>
                    <a:pt x="228" y="114"/>
                    <a:pt x="228" y="11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33" y="105"/>
                    <a:pt x="233" y="105"/>
                    <a:pt x="233" y="105"/>
                  </a:cubicBezTo>
                  <a:cubicBezTo>
                    <a:pt x="233" y="105"/>
                    <a:pt x="233" y="105"/>
                    <a:pt x="233" y="10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5" y="60"/>
                    <a:pt x="245" y="60"/>
                    <a:pt x="245" y="60"/>
                  </a:cubicBezTo>
                  <a:cubicBezTo>
                    <a:pt x="239" y="63"/>
                    <a:pt x="239" y="63"/>
                    <a:pt x="239" y="63"/>
                  </a:cubicBezTo>
                  <a:cubicBezTo>
                    <a:pt x="236" y="65"/>
                    <a:pt x="232" y="64"/>
                    <a:pt x="227" y="61"/>
                  </a:cubicBezTo>
                  <a:cubicBezTo>
                    <a:pt x="225" y="59"/>
                    <a:pt x="225" y="55"/>
                    <a:pt x="226" y="49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21" y="51"/>
                    <a:pt x="221" y="51"/>
                    <a:pt x="221" y="51"/>
                  </a:cubicBezTo>
                  <a:cubicBezTo>
                    <a:pt x="217" y="55"/>
                    <a:pt x="215" y="57"/>
                    <a:pt x="214" y="57"/>
                  </a:cubicBezTo>
                  <a:cubicBezTo>
                    <a:pt x="213" y="57"/>
                    <a:pt x="213" y="57"/>
                    <a:pt x="212" y="57"/>
                  </a:cubicBezTo>
                  <a:cubicBezTo>
                    <a:pt x="211" y="56"/>
                    <a:pt x="211" y="54"/>
                    <a:pt x="211" y="50"/>
                  </a:cubicBezTo>
                  <a:cubicBezTo>
                    <a:pt x="211" y="47"/>
                    <a:pt x="211" y="44"/>
                    <a:pt x="212" y="44"/>
                  </a:cubicBezTo>
                  <a:cubicBezTo>
                    <a:pt x="213" y="42"/>
                    <a:pt x="213" y="42"/>
                    <a:pt x="214" y="43"/>
                  </a:cubicBezTo>
                  <a:cubicBezTo>
                    <a:pt x="222" y="29"/>
                    <a:pt x="222" y="29"/>
                    <a:pt x="222" y="29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19" y="13"/>
                    <a:pt x="219" y="10"/>
                    <a:pt x="220" y="6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0" y="2"/>
                    <a:pt x="219" y="1"/>
                    <a:pt x="217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5" y="4"/>
                    <a:pt x="212" y="6"/>
                    <a:pt x="208" y="4"/>
                  </a:cubicBezTo>
                  <a:cubicBezTo>
                    <a:pt x="206" y="4"/>
                    <a:pt x="203" y="4"/>
                    <a:pt x="20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任意多边形: 形状 61"/>
            <p:cNvSpPr/>
            <p:nvPr/>
          </p:nvSpPr>
          <p:spPr bwMode="auto">
            <a:xfrm>
              <a:off x="3115" y="2540"/>
              <a:ext cx="337" cy="341"/>
            </a:xfrm>
            <a:custGeom>
              <a:avLst/>
              <a:gdLst>
                <a:gd name="T0" fmla="*/ 134 w 142"/>
                <a:gd name="T1" fmla="*/ 16 h 144"/>
                <a:gd name="T2" fmla="*/ 129 w 142"/>
                <a:gd name="T3" fmla="*/ 14 h 144"/>
                <a:gd name="T4" fmla="*/ 125 w 142"/>
                <a:gd name="T5" fmla="*/ 12 h 144"/>
                <a:gd name="T6" fmla="*/ 117 w 142"/>
                <a:gd name="T7" fmla="*/ 14 h 144"/>
                <a:gd name="T8" fmla="*/ 111 w 142"/>
                <a:gd name="T9" fmla="*/ 11 h 144"/>
                <a:gd name="T10" fmla="*/ 110 w 142"/>
                <a:gd name="T11" fmla="*/ 10 h 144"/>
                <a:gd name="T12" fmla="*/ 102 w 142"/>
                <a:gd name="T13" fmla="*/ 2 h 144"/>
                <a:gd name="T14" fmla="*/ 88 w 142"/>
                <a:gd name="T15" fmla="*/ 8 h 144"/>
                <a:gd name="T16" fmla="*/ 86 w 142"/>
                <a:gd name="T17" fmla="*/ 20 h 144"/>
                <a:gd name="T18" fmla="*/ 81 w 142"/>
                <a:gd name="T19" fmla="*/ 30 h 144"/>
                <a:gd name="T20" fmla="*/ 72 w 142"/>
                <a:gd name="T21" fmla="*/ 43 h 144"/>
                <a:gd name="T22" fmla="*/ 58 w 142"/>
                <a:gd name="T23" fmla="*/ 59 h 144"/>
                <a:gd name="T24" fmla="*/ 44 w 142"/>
                <a:gd name="T25" fmla="*/ 72 h 144"/>
                <a:gd name="T26" fmla="*/ 36 w 142"/>
                <a:gd name="T27" fmla="*/ 82 h 144"/>
                <a:gd name="T28" fmla="*/ 0 w 142"/>
                <a:gd name="T29" fmla="*/ 84 h 144"/>
                <a:gd name="T30" fmla="*/ 10 w 142"/>
                <a:gd name="T31" fmla="*/ 113 h 144"/>
                <a:gd name="T32" fmla="*/ 16 w 142"/>
                <a:gd name="T33" fmla="*/ 117 h 144"/>
                <a:gd name="T34" fmla="*/ 21 w 142"/>
                <a:gd name="T35" fmla="*/ 131 h 144"/>
                <a:gd name="T36" fmla="*/ 22 w 142"/>
                <a:gd name="T37" fmla="*/ 134 h 144"/>
                <a:gd name="T38" fmla="*/ 31 w 142"/>
                <a:gd name="T39" fmla="*/ 131 h 144"/>
                <a:gd name="T40" fmla="*/ 35 w 142"/>
                <a:gd name="T41" fmla="*/ 133 h 144"/>
                <a:gd name="T42" fmla="*/ 38 w 142"/>
                <a:gd name="T43" fmla="*/ 123 h 144"/>
                <a:gd name="T44" fmla="*/ 55 w 142"/>
                <a:gd name="T45" fmla="*/ 116 h 144"/>
                <a:gd name="T46" fmla="*/ 56 w 142"/>
                <a:gd name="T47" fmla="*/ 106 h 144"/>
                <a:gd name="T48" fmla="*/ 60 w 142"/>
                <a:gd name="T49" fmla="*/ 103 h 144"/>
                <a:gd name="T50" fmla="*/ 61 w 142"/>
                <a:gd name="T51" fmla="*/ 103 h 144"/>
                <a:gd name="T52" fmla="*/ 68 w 142"/>
                <a:gd name="T53" fmla="*/ 110 h 144"/>
                <a:gd name="T54" fmla="*/ 70 w 142"/>
                <a:gd name="T55" fmla="*/ 116 h 144"/>
                <a:gd name="T56" fmla="*/ 76 w 142"/>
                <a:gd name="T57" fmla="*/ 108 h 144"/>
                <a:gd name="T58" fmla="*/ 81 w 142"/>
                <a:gd name="T59" fmla="*/ 106 h 144"/>
                <a:gd name="T60" fmla="*/ 87 w 142"/>
                <a:gd name="T61" fmla="*/ 107 h 144"/>
                <a:gd name="T62" fmla="*/ 90 w 142"/>
                <a:gd name="T63" fmla="*/ 118 h 144"/>
                <a:gd name="T64" fmla="*/ 94 w 142"/>
                <a:gd name="T65" fmla="*/ 127 h 144"/>
                <a:gd name="T66" fmla="*/ 97 w 142"/>
                <a:gd name="T67" fmla="*/ 135 h 144"/>
                <a:gd name="T68" fmla="*/ 104 w 142"/>
                <a:gd name="T69" fmla="*/ 135 h 144"/>
                <a:gd name="T70" fmla="*/ 104 w 142"/>
                <a:gd name="T71" fmla="*/ 136 h 144"/>
                <a:gd name="T72" fmla="*/ 108 w 142"/>
                <a:gd name="T73" fmla="*/ 144 h 144"/>
                <a:gd name="T74" fmla="*/ 110 w 142"/>
                <a:gd name="T75" fmla="*/ 138 h 144"/>
                <a:gd name="T76" fmla="*/ 112 w 142"/>
                <a:gd name="T77" fmla="*/ 137 h 144"/>
                <a:gd name="T78" fmla="*/ 115 w 142"/>
                <a:gd name="T79" fmla="*/ 135 h 144"/>
                <a:gd name="T80" fmla="*/ 118 w 142"/>
                <a:gd name="T81" fmla="*/ 132 h 144"/>
                <a:gd name="T82" fmla="*/ 94 w 142"/>
                <a:gd name="T83" fmla="*/ 84 h 144"/>
                <a:gd name="T84" fmla="*/ 88 w 142"/>
                <a:gd name="T85" fmla="*/ 64 h 144"/>
                <a:gd name="T86" fmla="*/ 87 w 142"/>
                <a:gd name="T87" fmla="*/ 64 h 144"/>
                <a:gd name="T88" fmla="*/ 91 w 142"/>
                <a:gd name="T89" fmla="*/ 52 h 144"/>
                <a:gd name="T90" fmla="*/ 130 w 142"/>
                <a:gd name="T91" fmla="*/ 44 h 144"/>
                <a:gd name="T92" fmla="*/ 140 w 142"/>
                <a:gd name="T93" fmla="*/ 3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144">
                  <a:moveTo>
                    <a:pt x="142" y="29"/>
                  </a:moveTo>
                  <a:cubicBezTo>
                    <a:pt x="139" y="22"/>
                    <a:pt x="139" y="22"/>
                    <a:pt x="139" y="22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68" y="46"/>
                    <a:pt x="65" y="49"/>
                    <a:pt x="62" y="52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7" y="61"/>
                    <a:pt x="54" y="63"/>
                    <a:pt x="48" y="6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9" y="121"/>
                    <a:pt x="21" y="124"/>
                    <a:pt x="21" y="126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1"/>
                    <a:pt x="41" y="120"/>
                    <a:pt x="44" y="121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8" y="144"/>
                    <a:pt x="108" y="144"/>
                    <a:pt x="108" y="144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18" y="132"/>
                    <a:pt x="118" y="132"/>
                    <a:pt x="118" y="132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6" y="42"/>
                    <a:pt x="139" y="40"/>
                    <a:pt x="140" y="38"/>
                  </a:cubicBezTo>
                  <a:cubicBezTo>
                    <a:pt x="141" y="36"/>
                    <a:pt x="142" y="33"/>
                    <a:pt x="14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任意多边形: 形状 62"/>
            <p:cNvSpPr/>
            <p:nvPr/>
          </p:nvSpPr>
          <p:spPr bwMode="auto">
            <a:xfrm>
              <a:off x="3115" y="1877"/>
              <a:ext cx="384" cy="684"/>
            </a:xfrm>
            <a:custGeom>
              <a:avLst/>
              <a:gdLst>
                <a:gd name="T0" fmla="*/ 48 w 162"/>
                <a:gd name="T1" fmla="*/ 90 h 289"/>
                <a:gd name="T2" fmla="*/ 61 w 162"/>
                <a:gd name="T3" fmla="*/ 100 h 289"/>
                <a:gd name="T4" fmla="*/ 70 w 162"/>
                <a:gd name="T5" fmla="*/ 108 h 289"/>
                <a:gd name="T6" fmla="*/ 88 w 162"/>
                <a:gd name="T7" fmla="*/ 114 h 289"/>
                <a:gd name="T8" fmla="*/ 88 w 162"/>
                <a:gd name="T9" fmla="*/ 115 h 289"/>
                <a:gd name="T10" fmla="*/ 93 w 162"/>
                <a:gd name="T11" fmla="*/ 123 h 289"/>
                <a:gd name="T12" fmla="*/ 89 w 162"/>
                <a:gd name="T13" fmla="*/ 136 h 289"/>
                <a:gd name="T14" fmla="*/ 88 w 162"/>
                <a:gd name="T15" fmla="*/ 144 h 289"/>
                <a:gd name="T16" fmla="*/ 84 w 162"/>
                <a:gd name="T17" fmla="*/ 158 h 289"/>
                <a:gd name="T18" fmla="*/ 70 w 162"/>
                <a:gd name="T19" fmla="*/ 156 h 289"/>
                <a:gd name="T20" fmla="*/ 56 w 162"/>
                <a:gd name="T21" fmla="*/ 166 h 289"/>
                <a:gd name="T22" fmla="*/ 58 w 162"/>
                <a:gd name="T23" fmla="*/ 177 h 289"/>
                <a:gd name="T24" fmla="*/ 44 w 162"/>
                <a:gd name="T25" fmla="*/ 174 h 289"/>
                <a:gd name="T26" fmla="*/ 32 w 162"/>
                <a:gd name="T27" fmla="*/ 169 h 289"/>
                <a:gd name="T28" fmla="*/ 20 w 162"/>
                <a:gd name="T29" fmla="*/ 196 h 289"/>
                <a:gd name="T30" fmla="*/ 24 w 162"/>
                <a:gd name="T31" fmla="*/ 204 h 289"/>
                <a:gd name="T32" fmla="*/ 26 w 162"/>
                <a:gd name="T33" fmla="*/ 211 h 289"/>
                <a:gd name="T34" fmla="*/ 27 w 162"/>
                <a:gd name="T35" fmla="*/ 222 h 289"/>
                <a:gd name="T36" fmla="*/ 3 w 162"/>
                <a:gd name="T37" fmla="*/ 227 h 289"/>
                <a:gd name="T38" fmla="*/ 3 w 162"/>
                <a:gd name="T39" fmla="*/ 243 h 289"/>
                <a:gd name="T40" fmla="*/ 6 w 162"/>
                <a:gd name="T41" fmla="*/ 254 h 289"/>
                <a:gd name="T42" fmla="*/ 33 w 162"/>
                <a:gd name="T43" fmla="*/ 252 h 289"/>
                <a:gd name="T44" fmla="*/ 43 w 162"/>
                <a:gd name="T45" fmla="*/ 260 h 289"/>
                <a:gd name="T46" fmla="*/ 51 w 162"/>
                <a:gd name="T47" fmla="*/ 266 h 289"/>
                <a:gd name="T48" fmla="*/ 58 w 162"/>
                <a:gd name="T49" fmla="*/ 260 h 289"/>
                <a:gd name="T50" fmla="*/ 76 w 162"/>
                <a:gd name="T51" fmla="*/ 273 h 289"/>
                <a:gd name="T52" fmla="*/ 98 w 162"/>
                <a:gd name="T53" fmla="*/ 274 h 289"/>
                <a:gd name="T54" fmla="*/ 104 w 162"/>
                <a:gd name="T55" fmla="*/ 278 h 289"/>
                <a:gd name="T56" fmla="*/ 104 w 162"/>
                <a:gd name="T57" fmla="*/ 279 h 289"/>
                <a:gd name="T58" fmla="*/ 113 w 162"/>
                <a:gd name="T59" fmla="*/ 287 h 289"/>
                <a:gd name="T60" fmla="*/ 124 w 162"/>
                <a:gd name="T61" fmla="*/ 280 h 289"/>
                <a:gd name="T62" fmla="*/ 120 w 162"/>
                <a:gd name="T63" fmla="*/ 274 h 289"/>
                <a:gd name="T64" fmla="*/ 124 w 162"/>
                <a:gd name="T65" fmla="*/ 257 h 289"/>
                <a:gd name="T66" fmla="*/ 134 w 162"/>
                <a:gd name="T67" fmla="*/ 256 h 289"/>
                <a:gd name="T68" fmla="*/ 121 w 162"/>
                <a:gd name="T69" fmla="*/ 242 h 289"/>
                <a:gd name="T70" fmla="*/ 117 w 162"/>
                <a:gd name="T71" fmla="*/ 237 h 289"/>
                <a:gd name="T72" fmla="*/ 122 w 162"/>
                <a:gd name="T73" fmla="*/ 231 h 289"/>
                <a:gd name="T74" fmla="*/ 151 w 162"/>
                <a:gd name="T75" fmla="*/ 233 h 289"/>
                <a:gd name="T76" fmla="*/ 162 w 162"/>
                <a:gd name="T77" fmla="*/ 231 h 289"/>
                <a:gd name="T78" fmla="*/ 145 w 162"/>
                <a:gd name="T79" fmla="*/ 187 h 289"/>
                <a:gd name="T80" fmla="*/ 137 w 162"/>
                <a:gd name="T81" fmla="*/ 184 h 289"/>
                <a:gd name="T82" fmla="*/ 136 w 162"/>
                <a:gd name="T83" fmla="*/ 172 h 289"/>
                <a:gd name="T84" fmla="*/ 138 w 162"/>
                <a:gd name="T85" fmla="*/ 95 h 289"/>
                <a:gd name="T86" fmla="*/ 140 w 162"/>
                <a:gd name="T87" fmla="*/ 80 h 289"/>
                <a:gd name="T88" fmla="*/ 148 w 162"/>
                <a:gd name="T89" fmla="*/ 68 h 289"/>
                <a:gd name="T90" fmla="*/ 139 w 162"/>
                <a:gd name="T91" fmla="*/ 55 h 289"/>
                <a:gd name="T92" fmla="*/ 138 w 162"/>
                <a:gd name="T93" fmla="*/ 44 h 289"/>
                <a:gd name="T94" fmla="*/ 138 w 162"/>
                <a:gd name="T95" fmla="*/ 43 h 289"/>
                <a:gd name="T96" fmla="*/ 146 w 162"/>
                <a:gd name="T97" fmla="*/ 18 h 289"/>
                <a:gd name="T98" fmla="*/ 150 w 162"/>
                <a:gd name="T99" fmla="*/ 10 h 289"/>
                <a:gd name="T100" fmla="*/ 156 w 162"/>
                <a:gd name="T101" fmla="*/ 6 h 289"/>
                <a:gd name="T102" fmla="*/ 148 w 162"/>
                <a:gd name="T103" fmla="*/ 0 h 289"/>
                <a:gd name="T104" fmla="*/ 134 w 162"/>
                <a:gd name="T105" fmla="*/ 5 h 289"/>
                <a:gd name="T106" fmla="*/ 122 w 162"/>
                <a:gd name="T107" fmla="*/ 16 h 289"/>
                <a:gd name="T108" fmla="*/ 105 w 162"/>
                <a:gd name="T109" fmla="*/ 28 h 289"/>
                <a:gd name="T110" fmla="*/ 98 w 162"/>
                <a:gd name="T111" fmla="*/ 35 h 289"/>
                <a:gd name="T112" fmla="*/ 93 w 162"/>
                <a:gd name="T113" fmla="*/ 59 h 289"/>
                <a:gd name="T114" fmla="*/ 92 w 162"/>
                <a:gd name="T115" fmla="*/ 66 h 289"/>
                <a:gd name="T116" fmla="*/ 87 w 162"/>
                <a:gd name="T117" fmla="*/ 72 h 289"/>
                <a:gd name="T118" fmla="*/ 86 w 162"/>
                <a:gd name="T119" fmla="*/ 73 h 289"/>
                <a:gd name="T120" fmla="*/ 76 w 162"/>
                <a:gd name="T121" fmla="*/ 74 h 289"/>
                <a:gd name="T122" fmla="*/ 76 w 162"/>
                <a:gd name="T123" fmla="*/ 74 h 289"/>
                <a:gd name="T124" fmla="*/ 54 w 162"/>
                <a:gd name="T125" fmla="*/ 6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289">
                  <a:moveTo>
                    <a:pt x="54" y="66"/>
                  </a:moveTo>
                  <a:cubicBezTo>
                    <a:pt x="52" y="65"/>
                    <a:pt x="52" y="65"/>
                    <a:pt x="52" y="65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94" y="122"/>
                    <a:pt x="94" y="122"/>
                    <a:pt x="94" y="122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8" y="130"/>
                    <a:pt x="88" y="132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89" y="143"/>
                    <a:pt x="89" y="143"/>
                    <a:pt x="89" y="143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58" y="164"/>
                    <a:pt x="58" y="164"/>
                    <a:pt x="58" y="164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64" y="174"/>
                    <a:pt x="62" y="176"/>
                    <a:pt x="58" y="177"/>
                  </a:cubicBezTo>
                  <a:cubicBezTo>
                    <a:pt x="53" y="177"/>
                    <a:pt x="53" y="177"/>
                    <a:pt x="53" y="177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22" y="183"/>
                    <a:pt x="22" y="183"/>
                    <a:pt x="22" y="183"/>
                  </a:cubicBezTo>
                  <a:cubicBezTo>
                    <a:pt x="20" y="188"/>
                    <a:pt x="20" y="188"/>
                    <a:pt x="20" y="188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24" y="203"/>
                    <a:pt x="24" y="203"/>
                    <a:pt x="24" y="203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6" y="210"/>
                    <a:pt x="26" y="210"/>
                    <a:pt x="26" y="210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21"/>
                    <a:pt x="26" y="221"/>
                    <a:pt x="26" y="221"/>
                  </a:cubicBezTo>
                  <a:cubicBezTo>
                    <a:pt x="27" y="222"/>
                    <a:pt x="27" y="222"/>
                    <a:pt x="27" y="22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8" y="223"/>
                    <a:pt x="8" y="223"/>
                    <a:pt x="8" y="223"/>
                  </a:cubicBezTo>
                  <a:cubicBezTo>
                    <a:pt x="3" y="227"/>
                    <a:pt x="3" y="227"/>
                    <a:pt x="3" y="227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" y="231"/>
                    <a:pt x="1" y="231"/>
                    <a:pt x="1" y="231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40" y="252"/>
                    <a:pt x="40" y="252"/>
                    <a:pt x="40" y="252"/>
                  </a:cubicBezTo>
                  <a:cubicBezTo>
                    <a:pt x="43" y="260"/>
                    <a:pt x="43" y="260"/>
                    <a:pt x="43" y="260"/>
                  </a:cubicBezTo>
                  <a:cubicBezTo>
                    <a:pt x="45" y="262"/>
                    <a:pt x="46" y="264"/>
                    <a:pt x="47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51" y="266"/>
                    <a:pt x="51" y="266"/>
                    <a:pt x="51" y="266"/>
                  </a:cubicBezTo>
                  <a:cubicBezTo>
                    <a:pt x="52" y="266"/>
                    <a:pt x="52" y="266"/>
                    <a:pt x="52" y="266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63" y="270"/>
                    <a:pt x="63" y="270"/>
                    <a:pt x="63" y="270"/>
                  </a:cubicBezTo>
                  <a:cubicBezTo>
                    <a:pt x="68" y="273"/>
                    <a:pt x="68" y="273"/>
                    <a:pt x="68" y="273"/>
                  </a:cubicBezTo>
                  <a:cubicBezTo>
                    <a:pt x="76" y="273"/>
                    <a:pt x="76" y="273"/>
                    <a:pt x="76" y="273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13" y="287"/>
                    <a:pt x="113" y="287"/>
                    <a:pt x="113" y="287"/>
                  </a:cubicBezTo>
                  <a:cubicBezTo>
                    <a:pt x="117" y="289"/>
                    <a:pt x="117" y="289"/>
                    <a:pt x="117" y="289"/>
                  </a:cubicBezTo>
                  <a:cubicBezTo>
                    <a:pt x="124" y="288"/>
                    <a:pt x="124" y="288"/>
                    <a:pt x="124" y="288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18" y="263"/>
                    <a:pt x="118" y="263"/>
                    <a:pt x="118" y="263"/>
                  </a:cubicBezTo>
                  <a:cubicBezTo>
                    <a:pt x="123" y="258"/>
                    <a:pt x="123" y="258"/>
                    <a:pt x="123" y="258"/>
                  </a:cubicBezTo>
                  <a:cubicBezTo>
                    <a:pt x="124" y="257"/>
                    <a:pt x="124" y="257"/>
                    <a:pt x="124" y="257"/>
                  </a:cubicBezTo>
                  <a:cubicBezTo>
                    <a:pt x="124" y="257"/>
                    <a:pt x="124" y="257"/>
                    <a:pt x="124" y="257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34" y="256"/>
                    <a:pt x="134" y="256"/>
                    <a:pt x="134" y="256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21" y="242"/>
                    <a:pt x="121" y="242"/>
                    <a:pt x="121" y="242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7" y="237"/>
                    <a:pt x="117" y="237"/>
                    <a:pt x="117" y="237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21" y="230"/>
                    <a:pt x="121" y="230"/>
                    <a:pt x="121" y="230"/>
                  </a:cubicBezTo>
                  <a:cubicBezTo>
                    <a:pt x="122" y="231"/>
                    <a:pt x="122" y="231"/>
                    <a:pt x="122" y="231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62" y="231"/>
                    <a:pt x="162" y="231"/>
                    <a:pt x="162" y="231"/>
                  </a:cubicBezTo>
                  <a:cubicBezTo>
                    <a:pt x="160" y="219"/>
                    <a:pt x="160" y="219"/>
                    <a:pt x="160" y="219"/>
                  </a:cubicBezTo>
                  <a:cubicBezTo>
                    <a:pt x="152" y="214"/>
                    <a:pt x="152" y="214"/>
                    <a:pt x="152" y="214"/>
                  </a:cubicBezTo>
                  <a:cubicBezTo>
                    <a:pt x="146" y="210"/>
                    <a:pt x="144" y="202"/>
                    <a:pt x="145" y="187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37" y="182"/>
                    <a:pt x="137" y="182"/>
                    <a:pt x="137" y="18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1" y="119"/>
                    <a:pt x="139" y="111"/>
                    <a:pt x="139" y="107"/>
                  </a:cubicBezTo>
                  <a:cubicBezTo>
                    <a:pt x="138" y="95"/>
                    <a:pt x="138" y="95"/>
                    <a:pt x="138" y="95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48" y="66"/>
                    <a:pt x="147" y="64"/>
                    <a:pt x="145" y="61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39" y="55"/>
                    <a:pt x="139" y="55"/>
                    <a:pt x="139" y="55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69"/>
                    <a:pt x="61" y="69"/>
                    <a:pt x="61" y="69"/>
                  </a:cubicBezTo>
                  <a:lnTo>
                    <a:pt x="54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任意多边形: 形状 63"/>
            <p:cNvSpPr/>
            <p:nvPr/>
          </p:nvSpPr>
          <p:spPr bwMode="auto">
            <a:xfrm>
              <a:off x="3447" y="1749"/>
              <a:ext cx="256" cy="561"/>
            </a:xfrm>
            <a:custGeom>
              <a:avLst/>
              <a:gdLst>
                <a:gd name="T0" fmla="*/ 100 w 108"/>
                <a:gd name="T1" fmla="*/ 4 h 237"/>
                <a:gd name="T2" fmla="*/ 94 w 108"/>
                <a:gd name="T3" fmla="*/ 6 h 237"/>
                <a:gd name="T4" fmla="*/ 88 w 108"/>
                <a:gd name="T5" fmla="*/ 12 h 237"/>
                <a:gd name="T6" fmla="*/ 87 w 108"/>
                <a:gd name="T7" fmla="*/ 12 h 237"/>
                <a:gd name="T8" fmla="*/ 68 w 108"/>
                <a:gd name="T9" fmla="*/ 14 h 237"/>
                <a:gd name="T10" fmla="*/ 61 w 108"/>
                <a:gd name="T11" fmla="*/ 20 h 237"/>
                <a:gd name="T12" fmla="*/ 56 w 108"/>
                <a:gd name="T13" fmla="*/ 24 h 237"/>
                <a:gd name="T14" fmla="*/ 46 w 108"/>
                <a:gd name="T15" fmla="*/ 24 h 237"/>
                <a:gd name="T16" fmla="*/ 42 w 108"/>
                <a:gd name="T17" fmla="*/ 38 h 237"/>
                <a:gd name="T18" fmla="*/ 41 w 108"/>
                <a:gd name="T19" fmla="*/ 38 h 237"/>
                <a:gd name="T20" fmla="*/ 33 w 108"/>
                <a:gd name="T21" fmla="*/ 46 h 237"/>
                <a:gd name="T22" fmla="*/ 21 w 108"/>
                <a:gd name="T23" fmla="*/ 60 h 237"/>
                <a:gd name="T24" fmla="*/ 14 w 108"/>
                <a:gd name="T25" fmla="*/ 68 h 237"/>
                <a:gd name="T26" fmla="*/ 13 w 108"/>
                <a:gd name="T27" fmla="*/ 77 h 237"/>
                <a:gd name="T28" fmla="*/ 13 w 108"/>
                <a:gd name="T29" fmla="*/ 85 h 237"/>
                <a:gd name="T30" fmla="*/ 8 w 108"/>
                <a:gd name="T31" fmla="*/ 92 h 237"/>
                <a:gd name="T32" fmla="*/ 8 w 108"/>
                <a:gd name="T33" fmla="*/ 112 h 237"/>
                <a:gd name="T34" fmla="*/ 12 w 108"/>
                <a:gd name="T35" fmla="*/ 122 h 237"/>
                <a:gd name="T36" fmla="*/ 11 w 108"/>
                <a:gd name="T37" fmla="*/ 132 h 237"/>
                <a:gd name="T38" fmla="*/ 3 w 108"/>
                <a:gd name="T39" fmla="*/ 162 h 237"/>
                <a:gd name="T40" fmla="*/ 9 w 108"/>
                <a:gd name="T41" fmla="*/ 186 h 237"/>
                <a:gd name="T42" fmla="*/ 7 w 108"/>
                <a:gd name="T43" fmla="*/ 237 h 237"/>
                <a:gd name="T44" fmla="*/ 17 w 108"/>
                <a:gd name="T45" fmla="*/ 228 h 237"/>
                <a:gd name="T46" fmla="*/ 56 w 108"/>
                <a:gd name="T47" fmla="*/ 208 h 237"/>
                <a:gd name="T48" fmla="*/ 75 w 108"/>
                <a:gd name="T49" fmla="*/ 210 h 237"/>
                <a:gd name="T50" fmla="*/ 91 w 108"/>
                <a:gd name="T51" fmla="*/ 196 h 237"/>
                <a:gd name="T52" fmla="*/ 95 w 108"/>
                <a:gd name="T53" fmla="*/ 186 h 237"/>
                <a:gd name="T54" fmla="*/ 95 w 108"/>
                <a:gd name="T55" fmla="*/ 184 h 237"/>
                <a:gd name="T56" fmla="*/ 97 w 108"/>
                <a:gd name="T57" fmla="*/ 170 h 237"/>
                <a:gd name="T58" fmla="*/ 98 w 108"/>
                <a:gd name="T59" fmla="*/ 162 h 237"/>
                <a:gd name="T60" fmla="*/ 95 w 108"/>
                <a:gd name="T61" fmla="*/ 140 h 237"/>
                <a:gd name="T62" fmla="*/ 96 w 108"/>
                <a:gd name="T63" fmla="*/ 134 h 237"/>
                <a:gd name="T64" fmla="*/ 108 w 108"/>
                <a:gd name="T65" fmla="*/ 108 h 237"/>
                <a:gd name="T66" fmla="*/ 91 w 108"/>
                <a:gd name="T67" fmla="*/ 92 h 237"/>
                <a:gd name="T68" fmla="*/ 88 w 108"/>
                <a:gd name="T69" fmla="*/ 85 h 237"/>
                <a:gd name="T70" fmla="*/ 90 w 108"/>
                <a:gd name="T71" fmla="*/ 73 h 237"/>
                <a:gd name="T72" fmla="*/ 92 w 108"/>
                <a:gd name="T73" fmla="*/ 65 h 237"/>
                <a:gd name="T74" fmla="*/ 104 w 108"/>
                <a:gd name="T75" fmla="*/ 56 h 237"/>
                <a:gd name="T76" fmla="*/ 107 w 108"/>
                <a:gd name="T77" fmla="*/ 33 h 237"/>
                <a:gd name="T78" fmla="*/ 100 w 108"/>
                <a:gd name="T79" fmla="*/ 32 h 237"/>
                <a:gd name="T80" fmla="*/ 91 w 108"/>
                <a:gd name="T81" fmla="*/ 26 h 237"/>
                <a:gd name="T82" fmla="*/ 90 w 108"/>
                <a:gd name="T83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237">
                  <a:moveTo>
                    <a:pt x="101" y="12"/>
                  </a:moveTo>
                  <a:cubicBezTo>
                    <a:pt x="102" y="10"/>
                    <a:pt x="102" y="10"/>
                    <a:pt x="102" y="10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11" y="116"/>
                    <a:pt x="12" y="120"/>
                    <a:pt x="12" y="12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3" y="166"/>
                    <a:pt x="5" y="173"/>
                    <a:pt x="9" y="184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" y="234"/>
                    <a:pt x="1" y="234"/>
                    <a:pt x="1" y="234"/>
                  </a:cubicBezTo>
                  <a:cubicBezTo>
                    <a:pt x="7" y="237"/>
                    <a:pt x="7" y="237"/>
                    <a:pt x="7" y="237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7" y="228"/>
                    <a:pt x="17" y="228"/>
                    <a:pt x="17" y="228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75" y="210"/>
                    <a:pt x="75" y="210"/>
                    <a:pt x="75" y="210"/>
                  </a:cubicBezTo>
                  <a:cubicBezTo>
                    <a:pt x="78" y="210"/>
                    <a:pt x="83" y="208"/>
                    <a:pt x="90" y="204"/>
                  </a:cubicBezTo>
                  <a:cubicBezTo>
                    <a:pt x="90" y="196"/>
                    <a:pt x="90" y="196"/>
                    <a:pt x="90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7" y="182"/>
                    <a:pt x="97" y="181"/>
                    <a:pt x="96" y="180"/>
                  </a:cubicBezTo>
                  <a:cubicBezTo>
                    <a:pt x="94" y="177"/>
                    <a:pt x="95" y="174"/>
                    <a:pt x="97" y="170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8" y="162"/>
                    <a:pt x="98" y="162"/>
                    <a:pt x="98" y="162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0" y="153"/>
                    <a:pt x="89" y="150"/>
                    <a:pt x="91" y="147"/>
                  </a:cubicBezTo>
                  <a:cubicBezTo>
                    <a:pt x="92" y="145"/>
                    <a:pt x="93" y="142"/>
                    <a:pt x="95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2" y="120"/>
                    <a:pt x="102" y="120"/>
                    <a:pt x="102" y="120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2"/>
                    <a:pt x="92" y="60"/>
                    <a:pt x="94" y="58"/>
                  </a:cubicBezTo>
                  <a:cubicBezTo>
                    <a:pt x="94" y="58"/>
                    <a:pt x="96" y="57"/>
                    <a:pt x="97" y="57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4"/>
                    <a:pt x="90" y="14"/>
                    <a:pt x="90" y="14"/>
                  </a:cubicBezTo>
                  <a:lnTo>
                    <a:pt x="10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任意多边形: 形状 64"/>
            <p:cNvSpPr/>
            <p:nvPr/>
          </p:nvSpPr>
          <p:spPr bwMode="auto">
            <a:xfrm>
              <a:off x="3381" y="2706"/>
              <a:ext cx="409" cy="473"/>
            </a:xfrm>
            <a:custGeom>
              <a:avLst/>
              <a:gdLst>
                <a:gd name="T0" fmla="*/ 150 w 173"/>
                <a:gd name="T1" fmla="*/ 34 h 200"/>
                <a:gd name="T2" fmla="*/ 146 w 173"/>
                <a:gd name="T3" fmla="*/ 26 h 200"/>
                <a:gd name="T4" fmla="*/ 143 w 173"/>
                <a:gd name="T5" fmla="*/ 12 h 200"/>
                <a:gd name="T6" fmla="*/ 136 w 173"/>
                <a:gd name="T7" fmla="*/ 17 h 200"/>
                <a:gd name="T8" fmla="*/ 125 w 173"/>
                <a:gd name="T9" fmla="*/ 15 h 200"/>
                <a:gd name="T10" fmla="*/ 125 w 173"/>
                <a:gd name="T11" fmla="*/ 7 h 200"/>
                <a:gd name="T12" fmla="*/ 122 w 173"/>
                <a:gd name="T13" fmla="*/ 10 h 200"/>
                <a:gd name="T14" fmla="*/ 109 w 173"/>
                <a:gd name="T15" fmla="*/ 22 h 200"/>
                <a:gd name="T16" fmla="*/ 107 w 173"/>
                <a:gd name="T17" fmla="*/ 22 h 200"/>
                <a:gd name="T18" fmla="*/ 99 w 173"/>
                <a:gd name="T19" fmla="*/ 16 h 200"/>
                <a:gd name="T20" fmla="*/ 92 w 173"/>
                <a:gd name="T21" fmla="*/ 13 h 200"/>
                <a:gd name="T22" fmla="*/ 75 w 173"/>
                <a:gd name="T23" fmla="*/ 8 h 200"/>
                <a:gd name="T24" fmla="*/ 66 w 173"/>
                <a:gd name="T25" fmla="*/ 4 h 200"/>
                <a:gd name="T26" fmla="*/ 47 w 173"/>
                <a:gd name="T27" fmla="*/ 0 h 200"/>
                <a:gd name="T28" fmla="*/ 40 w 173"/>
                <a:gd name="T29" fmla="*/ 16 h 200"/>
                <a:gd name="T30" fmla="*/ 34 w 173"/>
                <a:gd name="T31" fmla="*/ 16 h 200"/>
                <a:gd name="T32" fmla="*/ 14 w 173"/>
                <a:gd name="T33" fmla="*/ 26 h 200"/>
                <a:gd name="T34" fmla="*/ 13 w 173"/>
                <a:gd name="T35" fmla="*/ 72 h 200"/>
                <a:gd name="T36" fmla="*/ 9 w 173"/>
                <a:gd name="T37" fmla="*/ 83 h 200"/>
                <a:gd name="T38" fmla="*/ 1 w 173"/>
                <a:gd name="T39" fmla="*/ 109 h 200"/>
                <a:gd name="T40" fmla="*/ 7 w 173"/>
                <a:gd name="T41" fmla="*/ 111 h 200"/>
                <a:gd name="T42" fmla="*/ 17 w 173"/>
                <a:gd name="T43" fmla="*/ 126 h 200"/>
                <a:gd name="T44" fmla="*/ 14 w 173"/>
                <a:gd name="T45" fmla="*/ 132 h 200"/>
                <a:gd name="T46" fmla="*/ 24 w 173"/>
                <a:gd name="T47" fmla="*/ 158 h 200"/>
                <a:gd name="T48" fmla="*/ 38 w 173"/>
                <a:gd name="T49" fmla="*/ 151 h 200"/>
                <a:gd name="T50" fmla="*/ 46 w 173"/>
                <a:gd name="T51" fmla="*/ 151 h 200"/>
                <a:gd name="T52" fmla="*/ 52 w 173"/>
                <a:gd name="T53" fmla="*/ 140 h 200"/>
                <a:gd name="T54" fmla="*/ 68 w 173"/>
                <a:gd name="T55" fmla="*/ 135 h 200"/>
                <a:gd name="T56" fmla="*/ 77 w 173"/>
                <a:gd name="T57" fmla="*/ 151 h 200"/>
                <a:gd name="T58" fmla="*/ 81 w 173"/>
                <a:gd name="T59" fmla="*/ 165 h 200"/>
                <a:gd name="T60" fmla="*/ 71 w 173"/>
                <a:gd name="T61" fmla="*/ 185 h 200"/>
                <a:gd name="T62" fmla="*/ 84 w 173"/>
                <a:gd name="T63" fmla="*/ 187 h 200"/>
                <a:gd name="T64" fmla="*/ 89 w 173"/>
                <a:gd name="T65" fmla="*/ 199 h 200"/>
                <a:gd name="T66" fmla="*/ 102 w 173"/>
                <a:gd name="T67" fmla="*/ 196 h 200"/>
                <a:gd name="T68" fmla="*/ 108 w 173"/>
                <a:gd name="T69" fmla="*/ 178 h 200"/>
                <a:gd name="T70" fmla="*/ 135 w 173"/>
                <a:gd name="T71" fmla="*/ 189 h 200"/>
                <a:gd name="T72" fmla="*/ 128 w 173"/>
                <a:gd name="T73" fmla="*/ 172 h 200"/>
                <a:gd name="T74" fmla="*/ 128 w 173"/>
                <a:gd name="T75" fmla="*/ 170 h 200"/>
                <a:gd name="T76" fmla="*/ 166 w 173"/>
                <a:gd name="T77" fmla="*/ 166 h 200"/>
                <a:gd name="T78" fmla="*/ 167 w 173"/>
                <a:gd name="T79" fmla="*/ 165 h 200"/>
                <a:gd name="T80" fmla="*/ 167 w 173"/>
                <a:gd name="T81" fmla="*/ 163 h 200"/>
                <a:gd name="T82" fmla="*/ 166 w 173"/>
                <a:gd name="T83" fmla="*/ 142 h 200"/>
                <a:gd name="T84" fmla="*/ 170 w 173"/>
                <a:gd name="T85" fmla="*/ 134 h 200"/>
                <a:gd name="T86" fmla="*/ 163 w 173"/>
                <a:gd name="T87" fmla="*/ 126 h 200"/>
                <a:gd name="T88" fmla="*/ 158 w 173"/>
                <a:gd name="T89" fmla="*/ 98 h 200"/>
                <a:gd name="T90" fmla="*/ 151 w 173"/>
                <a:gd name="T91" fmla="*/ 102 h 200"/>
                <a:gd name="T92" fmla="*/ 150 w 173"/>
                <a:gd name="T93" fmla="*/ 84 h 200"/>
                <a:gd name="T94" fmla="*/ 163 w 173"/>
                <a:gd name="T95" fmla="*/ 50 h 200"/>
                <a:gd name="T96" fmla="*/ 150 w 173"/>
                <a:gd name="T97" fmla="*/ 3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" h="200">
                  <a:moveTo>
                    <a:pt x="150" y="34"/>
                  </a:moveTo>
                  <a:cubicBezTo>
                    <a:pt x="150" y="34"/>
                    <a:pt x="150" y="34"/>
                    <a:pt x="150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15"/>
                    <a:pt x="146" y="14"/>
                    <a:pt x="143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5" y="7"/>
                    <a:pt x="125" y="7"/>
                    <a:pt x="125" y="7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6"/>
                    <a:pt x="9" y="79"/>
                    <a:pt x="9" y="83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" y="104"/>
                    <a:pt x="1" y="107"/>
                    <a:pt x="1" y="10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2" y="111"/>
                    <a:pt x="15" y="113"/>
                    <a:pt x="16" y="11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4" y="129"/>
                    <a:pt x="14" y="130"/>
                    <a:pt x="14" y="132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3" y="144"/>
                    <a:pt x="14" y="146"/>
                    <a:pt x="16" y="14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4" y="153"/>
                    <a:pt x="45" y="152"/>
                    <a:pt x="46" y="151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50" y="142"/>
                    <a:pt x="51" y="141"/>
                    <a:pt x="52" y="140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64" y="141"/>
                    <a:pt x="65" y="140"/>
                    <a:pt x="65" y="140"/>
                  </a:cubicBezTo>
                  <a:cubicBezTo>
                    <a:pt x="66" y="137"/>
                    <a:pt x="67" y="136"/>
                    <a:pt x="68" y="135"/>
                  </a:cubicBezTo>
                  <a:cubicBezTo>
                    <a:pt x="70" y="135"/>
                    <a:pt x="72" y="135"/>
                    <a:pt x="73" y="136"/>
                  </a:cubicBezTo>
                  <a:cubicBezTo>
                    <a:pt x="76" y="139"/>
                    <a:pt x="78" y="141"/>
                    <a:pt x="78" y="144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1" y="154"/>
                    <a:pt x="82" y="156"/>
                    <a:pt x="82" y="158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0" y="169"/>
                    <a:pt x="78" y="172"/>
                    <a:pt x="77" y="172"/>
                  </a:cubicBezTo>
                  <a:cubicBezTo>
                    <a:pt x="77" y="172"/>
                    <a:pt x="77" y="172"/>
                    <a:pt x="77" y="172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82" y="186"/>
                    <a:pt x="82" y="186"/>
                    <a:pt x="82" y="186"/>
                  </a:cubicBezTo>
                  <a:cubicBezTo>
                    <a:pt x="84" y="187"/>
                    <a:pt x="84" y="187"/>
                    <a:pt x="84" y="187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2" y="192"/>
                    <a:pt x="82" y="195"/>
                    <a:pt x="82" y="197"/>
                  </a:cubicBezTo>
                  <a:cubicBezTo>
                    <a:pt x="86" y="199"/>
                    <a:pt x="88" y="200"/>
                    <a:pt x="89" y="199"/>
                  </a:cubicBezTo>
                  <a:cubicBezTo>
                    <a:pt x="94" y="197"/>
                    <a:pt x="94" y="197"/>
                    <a:pt x="94" y="197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8" y="183"/>
                    <a:pt x="108" y="183"/>
                    <a:pt x="108" y="183"/>
                  </a:cubicBezTo>
                  <a:cubicBezTo>
                    <a:pt x="107" y="181"/>
                    <a:pt x="108" y="179"/>
                    <a:pt x="108" y="178"/>
                  </a:cubicBezTo>
                  <a:cubicBezTo>
                    <a:pt x="110" y="177"/>
                    <a:pt x="113" y="177"/>
                    <a:pt x="118" y="180"/>
                  </a:cubicBezTo>
                  <a:cubicBezTo>
                    <a:pt x="128" y="186"/>
                    <a:pt x="128" y="186"/>
                    <a:pt x="128" y="186"/>
                  </a:cubicBezTo>
                  <a:cubicBezTo>
                    <a:pt x="131" y="188"/>
                    <a:pt x="133" y="189"/>
                    <a:pt x="135" y="189"/>
                  </a:cubicBezTo>
                  <a:cubicBezTo>
                    <a:pt x="135" y="188"/>
                    <a:pt x="135" y="188"/>
                    <a:pt x="135" y="188"/>
                  </a:cubicBezTo>
                  <a:cubicBezTo>
                    <a:pt x="136" y="187"/>
                    <a:pt x="135" y="184"/>
                    <a:pt x="133" y="180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34" y="163"/>
                    <a:pt x="139" y="160"/>
                    <a:pt x="146" y="163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6" y="166"/>
                    <a:pt x="166" y="166"/>
                    <a:pt x="166" y="166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72" y="155"/>
                    <a:pt x="173" y="149"/>
                    <a:pt x="172" y="146"/>
                  </a:cubicBezTo>
                  <a:cubicBezTo>
                    <a:pt x="170" y="143"/>
                    <a:pt x="168" y="142"/>
                    <a:pt x="167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8" y="136"/>
                    <a:pt x="170" y="135"/>
                    <a:pt x="170" y="134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58" y="110"/>
                    <a:pt x="158" y="104"/>
                    <a:pt x="158" y="98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9" y="71"/>
                    <a:pt x="165" y="64"/>
                    <a:pt x="167" y="62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2" y="44"/>
                    <a:pt x="161" y="40"/>
                    <a:pt x="161" y="38"/>
                  </a:cubicBezTo>
                  <a:cubicBezTo>
                    <a:pt x="154" y="35"/>
                    <a:pt x="154" y="35"/>
                    <a:pt x="154" y="35"/>
                  </a:cubicBezTo>
                  <a:lnTo>
                    <a:pt x="150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任意多边形: 形状 65"/>
            <p:cNvSpPr/>
            <p:nvPr/>
          </p:nvSpPr>
          <p:spPr bwMode="auto">
            <a:xfrm>
              <a:off x="3333" y="2433"/>
              <a:ext cx="578" cy="363"/>
            </a:xfrm>
            <a:custGeom>
              <a:avLst/>
              <a:gdLst>
                <a:gd name="T0" fmla="*/ 32 w 244"/>
                <a:gd name="T1" fmla="*/ 5 h 153"/>
                <a:gd name="T2" fmla="*/ 43 w 244"/>
                <a:gd name="T3" fmla="*/ 12 h 153"/>
                <a:gd name="T4" fmla="*/ 49 w 244"/>
                <a:gd name="T5" fmla="*/ 20 h 153"/>
                <a:gd name="T6" fmla="*/ 44 w 244"/>
                <a:gd name="T7" fmla="*/ 26 h 153"/>
                <a:gd name="T8" fmla="*/ 30 w 244"/>
                <a:gd name="T9" fmla="*/ 29 h 153"/>
                <a:gd name="T10" fmla="*/ 32 w 244"/>
                <a:gd name="T11" fmla="*/ 37 h 153"/>
                <a:gd name="T12" fmla="*/ 36 w 244"/>
                <a:gd name="T13" fmla="*/ 54 h 153"/>
                <a:gd name="T14" fmla="*/ 45 w 244"/>
                <a:gd name="T15" fmla="*/ 57 h 153"/>
                <a:gd name="T16" fmla="*/ 46 w 244"/>
                <a:gd name="T17" fmla="*/ 58 h 153"/>
                <a:gd name="T18" fmla="*/ 51 w 244"/>
                <a:gd name="T19" fmla="*/ 65 h 153"/>
                <a:gd name="T20" fmla="*/ 54 w 244"/>
                <a:gd name="T21" fmla="*/ 73 h 153"/>
                <a:gd name="T22" fmla="*/ 40 w 244"/>
                <a:gd name="T23" fmla="*/ 92 h 153"/>
                <a:gd name="T24" fmla="*/ 2 w 244"/>
                <a:gd name="T25" fmla="*/ 102 h 153"/>
                <a:gd name="T26" fmla="*/ 4 w 244"/>
                <a:gd name="T27" fmla="*/ 116 h 153"/>
                <a:gd name="T28" fmla="*/ 19 w 244"/>
                <a:gd name="T29" fmla="*/ 143 h 153"/>
                <a:gd name="T30" fmla="*/ 20 w 244"/>
                <a:gd name="T31" fmla="*/ 143 h 153"/>
                <a:gd name="T32" fmla="*/ 26 w 244"/>
                <a:gd name="T33" fmla="*/ 151 h 153"/>
                <a:gd name="T34" fmla="*/ 30 w 244"/>
                <a:gd name="T35" fmla="*/ 138 h 153"/>
                <a:gd name="T36" fmla="*/ 39 w 244"/>
                <a:gd name="T37" fmla="*/ 127 h 153"/>
                <a:gd name="T38" fmla="*/ 56 w 244"/>
                <a:gd name="T39" fmla="*/ 127 h 153"/>
                <a:gd name="T40" fmla="*/ 63 w 244"/>
                <a:gd name="T41" fmla="*/ 111 h 153"/>
                <a:gd name="T42" fmla="*/ 80 w 244"/>
                <a:gd name="T43" fmla="*/ 111 h 153"/>
                <a:gd name="T44" fmla="*/ 109 w 244"/>
                <a:gd name="T45" fmla="*/ 121 h 153"/>
                <a:gd name="T46" fmla="*/ 110 w 244"/>
                <a:gd name="T47" fmla="*/ 121 h 153"/>
                <a:gd name="T48" fmla="*/ 121 w 244"/>
                <a:gd name="T49" fmla="*/ 127 h 153"/>
                <a:gd name="T50" fmla="*/ 121 w 244"/>
                <a:gd name="T51" fmla="*/ 127 h 153"/>
                <a:gd name="T52" fmla="*/ 132 w 244"/>
                <a:gd name="T53" fmla="*/ 128 h 153"/>
                <a:gd name="T54" fmla="*/ 142 w 244"/>
                <a:gd name="T55" fmla="*/ 115 h 153"/>
                <a:gd name="T56" fmla="*/ 148 w 244"/>
                <a:gd name="T57" fmla="*/ 120 h 153"/>
                <a:gd name="T58" fmla="*/ 149 w 244"/>
                <a:gd name="T59" fmla="*/ 129 h 153"/>
                <a:gd name="T60" fmla="*/ 159 w 244"/>
                <a:gd name="T61" fmla="*/ 123 h 153"/>
                <a:gd name="T62" fmla="*/ 165 w 244"/>
                <a:gd name="T63" fmla="*/ 123 h 153"/>
                <a:gd name="T64" fmla="*/ 170 w 244"/>
                <a:gd name="T65" fmla="*/ 141 h 153"/>
                <a:gd name="T66" fmla="*/ 194 w 244"/>
                <a:gd name="T67" fmla="*/ 130 h 153"/>
                <a:gd name="T68" fmla="*/ 215 w 244"/>
                <a:gd name="T69" fmla="*/ 121 h 153"/>
                <a:gd name="T70" fmla="*/ 237 w 244"/>
                <a:gd name="T71" fmla="*/ 114 h 153"/>
                <a:gd name="T72" fmla="*/ 242 w 244"/>
                <a:gd name="T73" fmla="*/ 111 h 153"/>
                <a:gd name="T74" fmla="*/ 230 w 244"/>
                <a:gd name="T75" fmla="*/ 77 h 153"/>
                <a:gd name="T76" fmla="*/ 236 w 244"/>
                <a:gd name="T77" fmla="*/ 67 h 153"/>
                <a:gd name="T78" fmla="*/ 222 w 244"/>
                <a:gd name="T79" fmla="*/ 63 h 153"/>
                <a:gd name="T80" fmla="*/ 215 w 244"/>
                <a:gd name="T81" fmla="*/ 55 h 153"/>
                <a:gd name="T82" fmla="*/ 214 w 244"/>
                <a:gd name="T83" fmla="*/ 54 h 153"/>
                <a:gd name="T84" fmla="*/ 186 w 244"/>
                <a:gd name="T85" fmla="*/ 47 h 153"/>
                <a:gd name="T86" fmla="*/ 162 w 244"/>
                <a:gd name="T87" fmla="*/ 47 h 153"/>
                <a:gd name="T88" fmla="*/ 108 w 244"/>
                <a:gd name="T89" fmla="*/ 25 h 153"/>
                <a:gd name="T90" fmla="*/ 72 w 244"/>
                <a:gd name="T91" fmla="*/ 0 h 153"/>
                <a:gd name="T92" fmla="*/ 37 w 244"/>
                <a:gd name="T93" fmla="*/ 3 h 153"/>
                <a:gd name="T94" fmla="*/ 31 w 244"/>
                <a:gd name="T95" fmla="*/ 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153">
                  <a:moveTo>
                    <a:pt x="31" y="1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3" y="81"/>
                    <a:pt x="52" y="83"/>
                    <a:pt x="52" y="85"/>
                  </a:cubicBezTo>
                  <a:cubicBezTo>
                    <a:pt x="50" y="87"/>
                    <a:pt x="46" y="90"/>
                    <a:pt x="40" y="92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4" y="125"/>
                    <a:pt x="114" y="125"/>
                    <a:pt x="114" y="125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50" y="125"/>
                    <a:pt x="150" y="125"/>
                    <a:pt x="150" y="125"/>
                  </a:cubicBezTo>
                  <a:cubicBezTo>
                    <a:pt x="150" y="126"/>
                    <a:pt x="150" y="126"/>
                    <a:pt x="150" y="126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71" y="128"/>
                    <a:pt x="172" y="130"/>
                    <a:pt x="171" y="13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83" y="135"/>
                    <a:pt x="190" y="130"/>
                    <a:pt x="194" y="130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15" y="121"/>
                    <a:pt x="215" y="121"/>
                    <a:pt x="215" y="121"/>
                  </a:cubicBezTo>
                  <a:cubicBezTo>
                    <a:pt x="216" y="121"/>
                    <a:pt x="216" y="121"/>
                    <a:pt x="216" y="121"/>
                  </a:cubicBezTo>
                  <a:cubicBezTo>
                    <a:pt x="226" y="120"/>
                    <a:pt x="226" y="120"/>
                    <a:pt x="226" y="120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44" y="114"/>
                    <a:pt x="244" y="114"/>
                    <a:pt x="244" y="114"/>
                  </a:cubicBezTo>
                  <a:cubicBezTo>
                    <a:pt x="242" y="111"/>
                    <a:pt x="242" y="111"/>
                    <a:pt x="242" y="111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4" y="65"/>
                    <a:pt x="234" y="65"/>
                    <a:pt x="234" y="65"/>
                  </a:cubicBezTo>
                  <a:cubicBezTo>
                    <a:pt x="223" y="63"/>
                    <a:pt x="223" y="63"/>
                    <a:pt x="223" y="63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215" y="55"/>
                    <a:pt x="215" y="55"/>
                    <a:pt x="215" y="55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06" y="53"/>
                    <a:pt x="203" y="56"/>
                    <a:pt x="200" y="57"/>
                  </a:cubicBezTo>
                  <a:cubicBezTo>
                    <a:pt x="197" y="58"/>
                    <a:pt x="192" y="55"/>
                    <a:pt x="186" y="47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0" y="43"/>
                    <a:pt x="176" y="45"/>
                  </a:cubicBezTo>
                  <a:cubicBezTo>
                    <a:pt x="169" y="47"/>
                    <a:pt x="164" y="48"/>
                    <a:pt x="162" y="47"/>
                  </a:cubicBezTo>
                  <a:cubicBezTo>
                    <a:pt x="160" y="45"/>
                    <a:pt x="160" y="41"/>
                    <a:pt x="160" y="35"/>
                  </a:cubicBezTo>
                  <a:cubicBezTo>
                    <a:pt x="161" y="31"/>
                    <a:pt x="160" y="29"/>
                    <a:pt x="160" y="27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3" y="23"/>
                    <a:pt x="99" y="21"/>
                    <a:pt x="97" y="19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6" y="15"/>
                    <a:pt x="80" y="10"/>
                    <a:pt x="72" y="0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lnTo>
                    <a:pt x="3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任意多边形: 形状 66"/>
            <p:cNvSpPr/>
            <p:nvPr/>
          </p:nvSpPr>
          <p:spPr bwMode="auto">
            <a:xfrm>
              <a:off x="3461" y="3098"/>
              <a:ext cx="601" cy="476"/>
            </a:xfrm>
            <a:custGeom>
              <a:avLst/>
              <a:gdLst>
                <a:gd name="T0" fmla="*/ 244 w 254"/>
                <a:gd name="T1" fmla="*/ 64 h 201"/>
                <a:gd name="T2" fmla="*/ 254 w 254"/>
                <a:gd name="T3" fmla="*/ 63 h 201"/>
                <a:gd name="T4" fmla="*/ 236 w 254"/>
                <a:gd name="T5" fmla="*/ 44 h 201"/>
                <a:gd name="T6" fmla="*/ 223 w 254"/>
                <a:gd name="T7" fmla="*/ 22 h 201"/>
                <a:gd name="T8" fmla="*/ 202 w 254"/>
                <a:gd name="T9" fmla="*/ 27 h 201"/>
                <a:gd name="T10" fmla="*/ 200 w 254"/>
                <a:gd name="T11" fmla="*/ 29 h 201"/>
                <a:gd name="T12" fmla="*/ 182 w 254"/>
                <a:gd name="T13" fmla="*/ 25 h 201"/>
                <a:gd name="T14" fmla="*/ 150 w 254"/>
                <a:gd name="T15" fmla="*/ 40 h 201"/>
                <a:gd name="T16" fmla="*/ 150 w 254"/>
                <a:gd name="T17" fmla="*/ 19 h 201"/>
                <a:gd name="T18" fmla="*/ 149 w 254"/>
                <a:gd name="T19" fmla="*/ 10 h 201"/>
                <a:gd name="T20" fmla="*/ 138 w 254"/>
                <a:gd name="T21" fmla="*/ 10 h 201"/>
                <a:gd name="T22" fmla="*/ 126 w 254"/>
                <a:gd name="T23" fmla="*/ 9 h 201"/>
                <a:gd name="T24" fmla="*/ 110 w 254"/>
                <a:gd name="T25" fmla="*/ 1 h 201"/>
                <a:gd name="T26" fmla="*/ 105 w 254"/>
                <a:gd name="T27" fmla="*/ 24 h 201"/>
                <a:gd name="T28" fmla="*/ 82 w 254"/>
                <a:gd name="T29" fmla="*/ 18 h 201"/>
                <a:gd name="T30" fmla="*/ 78 w 254"/>
                <a:gd name="T31" fmla="*/ 16 h 201"/>
                <a:gd name="T32" fmla="*/ 72 w 254"/>
                <a:gd name="T33" fmla="*/ 33 h 201"/>
                <a:gd name="T34" fmla="*/ 75 w 254"/>
                <a:gd name="T35" fmla="*/ 47 h 201"/>
                <a:gd name="T36" fmla="*/ 68 w 254"/>
                <a:gd name="T37" fmla="*/ 61 h 201"/>
                <a:gd name="T38" fmla="*/ 52 w 254"/>
                <a:gd name="T39" fmla="*/ 102 h 201"/>
                <a:gd name="T40" fmla="*/ 29 w 254"/>
                <a:gd name="T41" fmla="*/ 117 h 201"/>
                <a:gd name="T42" fmla="*/ 32 w 254"/>
                <a:gd name="T43" fmla="*/ 124 h 201"/>
                <a:gd name="T44" fmla="*/ 19 w 254"/>
                <a:gd name="T45" fmla="*/ 142 h 201"/>
                <a:gd name="T46" fmla="*/ 5 w 254"/>
                <a:gd name="T47" fmla="*/ 146 h 201"/>
                <a:gd name="T48" fmla="*/ 2 w 254"/>
                <a:gd name="T49" fmla="*/ 184 h 201"/>
                <a:gd name="T50" fmla="*/ 8 w 254"/>
                <a:gd name="T51" fmla="*/ 196 h 201"/>
                <a:gd name="T52" fmla="*/ 21 w 254"/>
                <a:gd name="T53" fmla="*/ 200 h 201"/>
                <a:gd name="T54" fmla="*/ 22 w 254"/>
                <a:gd name="T55" fmla="*/ 199 h 201"/>
                <a:gd name="T56" fmla="*/ 18 w 254"/>
                <a:gd name="T57" fmla="*/ 186 h 201"/>
                <a:gd name="T58" fmla="*/ 12 w 254"/>
                <a:gd name="T59" fmla="*/ 182 h 201"/>
                <a:gd name="T60" fmla="*/ 18 w 254"/>
                <a:gd name="T61" fmla="*/ 173 h 201"/>
                <a:gd name="T62" fmla="*/ 32 w 254"/>
                <a:gd name="T63" fmla="*/ 162 h 201"/>
                <a:gd name="T64" fmla="*/ 64 w 254"/>
                <a:gd name="T65" fmla="*/ 141 h 201"/>
                <a:gd name="T66" fmla="*/ 70 w 254"/>
                <a:gd name="T67" fmla="*/ 145 h 201"/>
                <a:gd name="T68" fmla="*/ 75 w 254"/>
                <a:gd name="T69" fmla="*/ 141 h 201"/>
                <a:gd name="T70" fmla="*/ 96 w 254"/>
                <a:gd name="T71" fmla="*/ 137 h 201"/>
                <a:gd name="T72" fmla="*/ 98 w 254"/>
                <a:gd name="T73" fmla="*/ 136 h 201"/>
                <a:gd name="T74" fmla="*/ 119 w 254"/>
                <a:gd name="T75" fmla="*/ 128 h 201"/>
                <a:gd name="T76" fmla="*/ 124 w 254"/>
                <a:gd name="T77" fmla="*/ 96 h 201"/>
                <a:gd name="T78" fmla="*/ 130 w 254"/>
                <a:gd name="T79" fmla="*/ 94 h 201"/>
                <a:gd name="T80" fmla="*/ 132 w 254"/>
                <a:gd name="T81" fmla="*/ 95 h 201"/>
                <a:gd name="T82" fmla="*/ 159 w 254"/>
                <a:gd name="T83" fmla="*/ 112 h 201"/>
                <a:gd name="T84" fmla="*/ 156 w 254"/>
                <a:gd name="T85" fmla="*/ 103 h 201"/>
                <a:gd name="T86" fmla="*/ 166 w 254"/>
                <a:gd name="T87" fmla="*/ 99 h 201"/>
                <a:gd name="T88" fmla="*/ 173 w 254"/>
                <a:gd name="T89" fmla="*/ 95 h 201"/>
                <a:gd name="T90" fmla="*/ 193 w 254"/>
                <a:gd name="T91" fmla="*/ 101 h 201"/>
                <a:gd name="T92" fmla="*/ 206 w 254"/>
                <a:gd name="T93" fmla="*/ 92 h 201"/>
                <a:gd name="T94" fmla="*/ 207 w 254"/>
                <a:gd name="T95" fmla="*/ 94 h 201"/>
                <a:gd name="T96" fmla="*/ 238 w 254"/>
                <a:gd name="T97" fmla="*/ 6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" h="201">
                  <a:moveTo>
                    <a:pt x="238" y="69"/>
                  </a:moveTo>
                  <a:cubicBezTo>
                    <a:pt x="242" y="68"/>
                    <a:pt x="244" y="67"/>
                    <a:pt x="244" y="65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5" y="63"/>
                    <a:pt x="245" y="63"/>
                    <a:pt x="245" y="63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54" y="63"/>
                    <a:pt x="254" y="63"/>
                    <a:pt x="254" y="63"/>
                  </a:cubicBezTo>
                  <a:cubicBezTo>
                    <a:pt x="254" y="58"/>
                    <a:pt x="254" y="58"/>
                    <a:pt x="254" y="58"/>
                  </a:cubicBezTo>
                  <a:cubicBezTo>
                    <a:pt x="252" y="58"/>
                    <a:pt x="250" y="57"/>
                    <a:pt x="248" y="55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0" y="29"/>
                    <a:pt x="230" y="29"/>
                    <a:pt x="230" y="29"/>
                  </a:cubicBezTo>
                  <a:cubicBezTo>
                    <a:pt x="223" y="22"/>
                    <a:pt x="223" y="22"/>
                    <a:pt x="223" y="22"/>
                  </a:cubicBezTo>
                  <a:cubicBezTo>
                    <a:pt x="214" y="21"/>
                    <a:pt x="208" y="21"/>
                    <a:pt x="203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2" y="28"/>
                    <a:pt x="202" y="28"/>
                    <a:pt x="202" y="28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88" y="26"/>
                    <a:pt x="184" y="24"/>
                    <a:pt x="182" y="25"/>
                  </a:cubicBezTo>
                  <a:cubicBezTo>
                    <a:pt x="168" y="32"/>
                    <a:pt x="160" y="35"/>
                    <a:pt x="158" y="33"/>
                  </a:cubicBezTo>
                  <a:cubicBezTo>
                    <a:pt x="156" y="34"/>
                    <a:pt x="154" y="35"/>
                    <a:pt x="152" y="38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5" y="34"/>
                    <a:pt x="143" y="31"/>
                    <a:pt x="143" y="29"/>
                  </a:cubicBezTo>
                  <a:cubicBezTo>
                    <a:pt x="143" y="27"/>
                    <a:pt x="146" y="24"/>
                    <a:pt x="150" y="19"/>
                  </a:cubicBezTo>
                  <a:cubicBezTo>
                    <a:pt x="156" y="12"/>
                    <a:pt x="159" y="9"/>
                    <a:pt x="159" y="8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6" y="5"/>
                    <a:pt x="153" y="7"/>
                    <a:pt x="149" y="10"/>
                  </a:cubicBezTo>
                  <a:cubicBezTo>
                    <a:pt x="145" y="13"/>
                    <a:pt x="142" y="14"/>
                    <a:pt x="141" y="14"/>
                  </a:cubicBezTo>
                  <a:cubicBezTo>
                    <a:pt x="140" y="14"/>
                    <a:pt x="139" y="12"/>
                    <a:pt x="139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0" y="5"/>
                    <a:pt x="115" y="3"/>
                    <a:pt x="110" y="1"/>
                  </a:cubicBezTo>
                  <a:cubicBezTo>
                    <a:pt x="106" y="0"/>
                    <a:pt x="102" y="1"/>
                    <a:pt x="99" y="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5" y="18"/>
                    <a:pt x="106" y="22"/>
                    <a:pt x="105" y="24"/>
                  </a:cubicBezTo>
                  <a:cubicBezTo>
                    <a:pt x="104" y="26"/>
                    <a:pt x="103" y="27"/>
                    <a:pt x="102" y="27"/>
                  </a:cubicBezTo>
                  <a:cubicBezTo>
                    <a:pt x="99" y="28"/>
                    <a:pt x="96" y="27"/>
                    <a:pt x="91" y="23"/>
                  </a:cubicBezTo>
                  <a:cubicBezTo>
                    <a:pt x="88" y="21"/>
                    <a:pt x="85" y="19"/>
                    <a:pt x="82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3" y="190"/>
                    <a:pt x="3" y="190"/>
                    <a:pt x="3" y="190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6" y="194"/>
                    <a:pt x="26" y="194"/>
                    <a:pt x="26" y="194"/>
                  </a:cubicBezTo>
                  <a:cubicBezTo>
                    <a:pt x="18" y="186"/>
                    <a:pt x="18" y="186"/>
                    <a:pt x="18" y="186"/>
                  </a:cubicBezTo>
                  <a:cubicBezTo>
                    <a:pt x="17" y="186"/>
                    <a:pt x="17" y="186"/>
                    <a:pt x="17" y="186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0"/>
                    <a:pt x="19" y="170"/>
                    <a:pt x="19" y="170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60" y="149"/>
                    <a:pt x="60" y="149"/>
                    <a:pt x="60" y="149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6" y="103"/>
                    <a:pt x="156" y="103"/>
                    <a:pt x="156" y="103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73" y="101"/>
                    <a:pt x="173" y="101"/>
                    <a:pt x="173" y="101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6" y="95"/>
                    <a:pt x="190" y="98"/>
                    <a:pt x="193" y="101"/>
                  </a:cubicBezTo>
                  <a:cubicBezTo>
                    <a:pt x="194" y="103"/>
                    <a:pt x="194" y="103"/>
                    <a:pt x="194" y="103"/>
                  </a:cubicBezTo>
                  <a:cubicBezTo>
                    <a:pt x="196" y="93"/>
                    <a:pt x="196" y="93"/>
                    <a:pt x="196" y="93"/>
                  </a:cubicBezTo>
                  <a:cubicBezTo>
                    <a:pt x="198" y="91"/>
                    <a:pt x="201" y="90"/>
                    <a:pt x="206" y="92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8" y="94"/>
                    <a:pt x="208" y="94"/>
                    <a:pt x="209" y="94"/>
                  </a:cubicBezTo>
                  <a:cubicBezTo>
                    <a:pt x="211" y="94"/>
                    <a:pt x="218" y="89"/>
                    <a:pt x="230" y="80"/>
                  </a:cubicBezTo>
                  <a:cubicBezTo>
                    <a:pt x="230" y="74"/>
                    <a:pt x="233" y="70"/>
                    <a:pt x="23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任意多边形: 形状 67"/>
            <p:cNvSpPr/>
            <p:nvPr/>
          </p:nvSpPr>
          <p:spPr bwMode="auto">
            <a:xfrm>
              <a:off x="3745" y="2687"/>
              <a:ext cx="360" cy="490"/>
            </a:xfrm>
            <a:custGeom>
              <a:avLst/>
              <a:gdLst>
                <a:gd name="T0" fmla="*/ 119 w 152"/>
                <a:gd name="T1" fmla="*/ 8 h 207"/>
                <a:gd name="T2" fmla="*/ 106 w 152"/>
                <a:gd name="T3" fmla="*/ 3 h 207"/>
                <a:gd name="T4" fmla="*/ 88 w 152"/>
                <a:gd name="T5" fmla="*/ 16 h 207"/>
                <a:gd name="T6" fmla="*/ 76 w 152"/>
                <a:gd name="T7" fmla="*/ 11 h 207"/>
                <a:gd name="T8" fmla="*/ 76 w 152"/>
                <a:gd name="T9" fmla="*/ 12 h 207"/>
                <a:gd name="T10" fmla="*/ 54 w 152"/>
                <a:gd name="T11" fmla="*/ 17 h 207"/>
                <a:gd name="T12" fmla="*/ 42 w 152"/>
                <a:gd name="T13" fmla="*/ 18 h 207"/>
                <a:gd name="T14" fmla="*/ 34 w 152"/>
                <a:gd name="T15" fmla="*/ 27 h 207"/>
                <a:gd name="T16" fmla="*/ 20 w 152"/>
                <a:gd name="T17" fmla="*/ 28 h 207"/>
                <a:gd name="T18" fmla="*/ 10 w 152"/>
                <a:gd name="T19" fmla="*/ 44 h 207"/>
                <a:gd name="T20" fmla="*/ 11 w 152"/>
                <a:gd name="T21" fmla="*/ 46 h 207"/>
                <a:gd name="T22" fmla="*/ 17 w 152"/>
                <a:gd name="T23" fmla="*/ 69 h 207"/>
                <a:gd name="T24" fmla="*/ 17 w 152"/>
                <a:gd name="T25" fmla="*/ 72 h 207"/>
                <a:gd name="T26" fmla="*/ 16 w 152"/>
                <a:gd name="T27" fmla="*/ 72 h 207"/>
                <a:gd name="T28" fmla="*/ 0 w 152"/>
                <a:gd name="T29" fmla="*/ 94 h 207"/>
                <a:gd name="T30" fmla="*/ 6 w 152"/>
                <a:gd name="T31" fmla="*/ 98 h 207"/>
                <a:gd name="T32" fmla="*/ 12 w 152"/>
                <a:gd name="T33" fmla="*/ 131 h 207"/>
                <a:gd name="T34" fmla="*/ 20 w 152"/>
                <a:gd name="T35" fmla="*/ 143 h 207"/>
                <a:gd name="T36" fmla="*/ 21 w 152"/>
                <a:gd name="T37" fmla="*/ 152 h 207"/>
                <a:gd name="T38" fmla="*/ 22 w 152"/>
                <a:gd name="T39" fmla="*/ 181 h 207"/>
                <a:gd name="T40" fmla="*/ 26 w 152"/>
                <a:gd name="T41" fmla="*/ 181 h 207"/>
                <a:gd name="T42" fmla="*/ 43 w 152"/>
                <a:gd name="T43" fmla="*/ 181 h 207"/>
                <a:gd name="T44" fmla="*/ 28 w 152"/>
                <a:gd name="T45" fmla="*/ 203 h 207"/>
                <a:gd name="T46" fmla="*/ 40 w 152"/>
                <a:gd name="T47" fmla="*/ 203 h 207"/>
                <a:gd name="T48" fmla="*/ 75 w 152"/>
                <a:gd name="T49" fmla="*/ 201 h 207"/>
                <a:gd name="T50" fmla="*/ 77 w 152"/>
                <a:gd name="T51" fmla="*/ 195 h 207"/>
                <a:gd name="T52" fmla="*/ 77 w 152"/>
                <a:gd name="T53" fmla="*/ 190 h 207"/>
                <a:gd name="T54" fmla="*/ 75 w 152"/>
                <a:gd name="T55" fmla="*/ 179 h 207"/>
                <a:gd name="T56" fmla="*/ 83 w 152"/>
                <a:gd name="T57" fmla="*/ 173 h 207"/>
                <a:gd name="T58" fmla="*/ 81 w 152"/>
                <a:gd name="T59" fmla="*/ 168 h 207"/>
                <a:gd name="T60" fmla="*/ 81 w 152"/>
                <a:gd name="T61" fmla="*/ 167 h 207"/>
                <a:gd name="T62" fmla="*/ 85 w 152"/>
                <a:gd name="T63" fmla="*/ 154 h 207"/>
                <a:gd name="T64" fmla="*/ 89 w 152"/>
                <a:gd name="T65" fmla="*/ 149 h 207"/>
                <a:gd name="T66" fmla="*/ 93 w 152"/>
                <a:gd name="T67" fmla="*/ 146 h 207"/>
                <a:gd name="T68" fmla="*/ 100 w 152"/>
                <a:gd name="T69" fmla="*/ 130 h 207"/>
                <a:gd name="T70" fmla="*/ 103 w 152"/>
                <a:gd name="T71" fmla="*/ 128 h 207"/>
                <a:gd name="T72" fmla="*/ 99 w 152"/>
                <a:gd name="T73" fmla="*/ 111 h 207"/>
                <a:gd name="T74" fmla="*/ 112 w 152"/>
                <a:gd name="T75" fmla="*/ 100 h 207"/>
                <a:gd name="T76" fmla="*/ 110 w 152"/>
                <a:gd name="T77" fmla="*/ 85 h 207"/>
                <a:gd name="T78" fmla="*/ 125 w 152"/>
                <a:gd name="T79" fmla="*/ 68 h 207"/>
                <a:gd name="T80" fmla="*/ 131 w 152"/>
                <a:gd name="T81" fmla="*/ 70 h 207"/>
                <a:gd name="T82" fmla="*/ 142 w 152"/>
                <a:gd name="T83" fmla="*/ 64 h 207"/>
                <a:gd name="T84" fmla="*/ 142 w 152"/>
                <a:gd name="T85" fmla="*/ 64 h 207"/>
                <a:gd name="T86" fmla="*/ 148 w 152"/>
                <a:gd name="T87" fmla="*/ 60 h 207"/>
                <a:gd name="T88" fmla="*/ 148 w 152"/>
                <a:gd name="T89" fmla="*/ 53 h 207"/>
                <a:gd name="T90" fmla="*/ 150 w 152"/>
                <a:gd name="T91" fmla="*/ 51 h 207"/>
                <a:gd name="T92" fmla="*/ 152 w 152"/>
                <a:gd name="T93" fmla="*/ 48 h 207"/>
                <a:gd name="T94" fmla="*/ 138 w 152"/>
                <a:gd name="T95" fmla="*/ 26 h 207"/>
                <a:gd name="T96" fmla="*/ 132 w 152"/>
                <a:gd name="T97" fmla="*/ 1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2" h="207">
                  <a:moveTo>
                    <a:pt x="120" y="8"/>
                  </a:moveTo>
                  <a:cubicBezTo>
                    <a:pt x="119" y="8"/>
                    <a:pt x="119" y="8"/>
                    <a:pt x="119" y="8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2" y="10"/>
                    <a:pt x="98" y="14"/>
                    <a:pt x="92" y="16"/>
                  </a:cubicBezTo>
                  <a:cubicBezTo>
                    <a:pt x="91" y="17"/>
                    <a:pt x="89" y="17"/>
                    <a:pt x="88" y="16"/>
                  </a:cubicBezTo>
                  <a:cubicBezTo>
                    <a:pt x="86" y="14"/>
                    <a:pt x="87" y="9"/>
                    <a:pt x="90" y="2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7" y="28"/>
                    <a:pt x="12" y="32"/>
                    <a:pt x="4" y="40"/>
                  </a:cubicBezTo>
                  <a:cubicBezTo>
                    <a:pt x="8" y="42"/>
                    <a:pt x="10" y="43"/>
                    <a:pt x="10" y="44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98"/>
                    <a:pt x="5" y="97"/>
                    <a:pt x="6" y="98"/>
                  </a:cubicBezTo>
                  <a:cubicBezTo>
                    <a:pt x="8" y="99"/>
                    <a:pt x="9" y="102"/>
                    <a:pt x="8" y="107"/>
                  </a:cubicBezTo>
                  <a:cubicBezTo>
                    <a:pt x="8" y="114"/>
                    <a:pt x="9" y="123"/>
                    <a:pt x="12" y="131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20" y="139"/>
                    <a:pt x="21" y="141"/>
                    <a:pt x="20" y="143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3" y="156"/>
                    <a:pt x="22" y="162"/>
                    <a:pt x="17" y="172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31" y="176"/>
                    <a:pt x="36" y="175"/>
                    <a:pt x="39" y="176"/>
                  </a:cubicBezTo>
                  <a:cubicBezTo>
                    <a:pt x="42" y="177"/>
                    <a:pt x="43" y="179"/>
                    <a:pt x="43" y="181"/>
                  </a:cubicBezTo>
                  <a:cubicBezTo>
                    <a:pt x="44" y="184"/>
                    <a:pt x="40" y="188"/>
                    <a:pt x="33" y="196"/>
                  </a:cubicBezTo>
                  <a:cubicBezTo>
                    <a:pt x="28" y="203"/>
                    <a:pt x="28" y="203"/>
                    <a:pt x="28" y="203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4" y="204"/>
                    <a:pt x="38" y="202"/>
                    <a:pt x="40" y="203"/>
                  </a:cubicBezTo>
                  <a:cubicBezTo>
                    <a:pt x="42" y="203"/>
                    <a:pt x="49" y="201"/>
                    <a:pt x="60" y="195"/>
                  </a:cubicBezTo>
                  <a:cubicBezTo>
                    <a:pt x="64" y="193"/>
                    <a:pt x="69" y="195"/>
                    <a:pt x="75" y="201"/>
                  </a:cubicBezTo>
                  <a:cubicBezTo>
                    <a:pt x="77" y="200"/>
                    <a:pt x="77" y="200"/>
                    <a:pt x="77" y="20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5" y="193"/>
                    <a:pt x="76" y="192"/>
                    <a:pt x="77" y="190"/>
                  </a:cubicBezTo>
                  <a:cubicBezTo>
                    <a:pt x="75" y="183"/>
                    <a:pt x="75" y="183"/>
                    <a:pt x="75" y="183"/>
                  </a:cubicBezTo>
                  <a:cubicBezTo>
                    <a:pt x="74" y="182"/>
                    <a:pt x="74" y="180"/>
                    <a:pt x="75" y="179"/>
                  </a:cubicBezTo>
                  <a:cubicBezTo>
                    <a:pt x="76" y="178"/>
                    <a:pt x="78" y="177"/>
                    <a:pt x="79" y="176"/>
                  </a:cubicBezTo>
                  <a:cubicBezTo>
                    <a:pt x="83" y="173"/>
                    <a:pt x="83" y="173"/>
                    <a:pt x="83" y="173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3" y="165"/>
                    <a:pt x="83" y="163"/>
                    <a:pt x="82" y="162"/>
                  </a:cubicBezTo>
                  <a:cubicBezTo>
                    <a:pt x="81" y="159"/>
                    <a:pt x="82" y="157"/>
                    <a:pt x="85" y="154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93" y="139"/>
                    <a:pt x="93" y="139"/>
                    <a:pt x="93" y="139"/>
                  </a:cubicBezTo>
                  <a:cubicBezTo>
                    <a:pt x="93" y="137"/>
                    <a:pt x="95" y="134"/>
                    <a:pt x="100" y="130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95" y="118"/>
                    <a:pt x="96" y="114"/>
                    <a:pt x="99" y="111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0" y="96"/>
                    <a:pt x="109" y="92"/>
                    <a:pt x="110" y="85"/>
                  </a:cubicBezTo>
                  <a:cubicBezTo>
                    <a:pt x="112" y="74"/>
                    <a:pt x="116" y="69"/>
                    <a:pt x="125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31" y="70"/>
                    <a:pt x="131" y="70"/>
                    <a:pt x="131" y="70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4" y="36"/>
                    <a:pt x="141" y="32"/>
                    <a:pt x="138" y="26"/>
                  </a:cubicBezTo>
                  <a:cubicBezTo>
                    <a:pt x="136" y="22"/>
                    <a:pt x="137" y="18"/>
                    <a:pt x="140" y="14"/>
                  </a:cubicBezTo>
                  <a:cubicBezTo>
                    <a:pt x="132" y="10"/>
                    <a:pt x="132" y="10"/>
                    <a:pt x="132" y="10"/>
                  </a:cubicBezTo>
                  <a:lnTo>
                    <a:pt x="12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任意多边形: 形状 68"/>
            <p:cNvSpPr/>
            <p:nvPr/>
          </p:nvSpPr>
          <p:spPr bwMode="auto">
            <a:xfrm>
              <a:off x="3932" y="2814"/>
              <a:ext cx="334" cy="410"/>
            </a:xfrm>
            <a:custGeom>
              <a:avLst/>
              <a:gdLst>
                <a:gd name="T0" fmla="*/ 73 w 141"/>
                <a:gd name="T1" fmla="*/ 8 h 173"/>
                <a:gd name="T2" fmla="*/ 60 w 141"/>
                <a:gd name="T3" fmla="*/ 20 h 173"/>
                <a:gd name="T4" fmla="*/ 59 w 141"/>
                <a:gd name="T5" fmla="*/ 21 h 173"/>
                <a:gd name="T6" fmla="*/ 51 w 141"/>
                <a:gd name="T7" fmla="*/ 21 h 173"/>
                <a:gd name="T8" fmla="*/ 35 w 141"/>
                <a:gd name="T9" fmla="*/ 31 h 173"/>
                <a:gd name="T10" fmla="*/ 40 w 141"/>
                <a:gd name="T11" fmla="*/ 34 h 173"/>
                <a:gd name="T12" fmla="*/ 37 w 141"/>
                <a:gd name="T13" fmla="*/ 47 h 173"/>
                <a:gd name="T14" fmla="*/ 23 w 141"/>
                <a:gd name="T15" fmla="*/ 59 h 173"/>
                <a:gd name="T16" fmla="*/ 24 w 141"/>
                <a:gd name="T17" fmla="*/ 68 h 173"/>
                <a:gd name="T18" fmla="*/ 27 w 141"/>
                <a:gd name="T19" fmla="*/ 77 h 173"/>
                <a:gd name="T20" fmla="*/ 18 w 141"/>
                <a:gd name="T21" fmla="*/ 93 h 173"/>
                <a:gd name="T22" fmla="*/ 18 w 141"/>
                <a:gd name="T23" fmla="*/ 94 h 173"/>
                <a:gd name="T24" fmla="*/ 12 w 141"/>
                <a:gd name="T25" fmla="*/ 101 h 173"/>
                <a:gd name="T26" fmla="*/ 7 w 141"/>
                <a:gd name="T27" fmla="*/ 106 h 173"/>
                <a:gd name="T28" fmla="*/ 7 w 141"/>
                <a:gd name="T29" fmla="*/ 122 h 173"/>
                <a:gd name="T30" fmla="*/ 2 w 141"/>
                <a:gd name="T31" fmla="*/ 126 h 173"/>
                <a:gd name="T32" fmla="*/ 0 w 141"/>
                <a:gd name="T33" fmla="*/ 128 h 173"/>
                <a:gd name="T34" fmla="*/ 3 w 141"/>
                <a:gd name="T35" fmla="*/ 137 h 173"/>
                <a:gd name="T36" fmla="*/ 26 w 141"/>
                <a:gd name="T37" fmla="*/ 137 h 173"/>
                <a:gd name="T38" fmla="*/ 35 w 141"/>
                <a:gd name="T39" fmla="*/ 146 h 173"/>
                <a:gd name="T40" fmla="*/ 35 w 141"/>
                <a:gd name="T41" fmla="*/ 147 h 173"/>
                <a:gd name="T42" fmla="*/ 51 w 141"/>
                <a:gd name="T43" fmla="*/ 172 h 173"/>
                <a:gd name="T44" fmla="*/ 56 w 141"/>
                <a:gd name="T45" fmla="*/ 161 h 173"/>
                <a:gd name="T46" fmla="*/ 68 w 141"/>
                <a:gd name="T47" fmla="*/ 169 h 173"/>
                <a:gd name="T48" fmla="*/ 76 w 141"/>
                <a:gd name="T49" fmla="*/ 146 h 173"/>
                <a:gd name="T50" fmla="*/ 78 w 141"/>
                <a:gd name="T51" fmla="*/ 146 h 173"/>
                <a:gd name="T52" fmla="*/ 85 w 141"/>
                <a:gd name="T53" fmla="*/ 141 h 173"/>
                <a:gd name="T54" fmla="*/ 85 w 141"/>
                <a:gd name="T55" fmla="*/ 139 h 173"/>
                <a:gd name="T56" fmla="*/ 97 w 141"/>
                <a:gd name="T57" fmla="*/ 139 h 173"/>
                <a:gd name="T58" fmla="*/ 103 w 141"/>
                <a:gd name="T59" fmla="*/ 112 h 173"/>
                <a:gd name="T60" fmla="*/ 114 w 141"/>
                <a:gd name="T61" fmla="*/ 110 h 173"/>
                <a:gd name="T62" fmla="*/ 109 w 141"/>
                <a:gd name="T63" fmla="*/ 105 h 173"/>
                <a:gd name="T64" fmla="*/ 117 w 141"/>
                <a:gd name="T65" fmla="*/ 98 h 173"/>
                <a:gd name="T66" fmla="*/ 123 w 141"/>
                <a:gd name="T67" fmla="*/ 100 h 173"/>
                <a:gd name="T68" fmla="*/ 119 w 141"/>
                <a:gd name="T69" fmla="*/ 92 h 173"/>
                <a:gd name="T70" fmla="*/ 123 w 141"/>
                <a:gd name="T71" fmla="*/ 90 h 173"/>
                <a:gd name="T72" fmla="*/ 118 w 141"/>
                <a:gd name="T73" fmla="*/ 79 h 173"/>
                <a:gd name="T74" fmla="*/ 119 w 141"/>
                <a:gd name="T75" fmla="*/ 78 h 173"/>
                <a:gd name="T76" fmla="*/ 131 w 141"/>
                <a:gd name="T77" fmla="*/ 68 h 173"/>
                <a:gd name="T78" fmla="*/ 121 w 141"/>
                <a:gd name="T79" fmla="*/ 55 h 173"/>
                <a:gd name="T80" fmla="*/ 133 w 141"/>
                <a:gd name="T81" fmla="*/ 50 h 173"/>
                <a:gd name="T82" fmla="*/ 139 w 141"/>
                <a:gd name="T83" fmla="*/ 43 h 173"/>
                <a:gd name="T84" fmla="*/ 135 w 141"/>
                <a:gd name="T85" fmla="*/ 34 h 173"/>
                <a:gd name="T86" fmla="*/ 135 w 141"/>
                <a:gd name="T87" fmla="*/ 33 h 173"/>
                <a:gd name="T88" fmla="*/ 135 w 141"/>
                <a:gd name="T89" fmla="*/ 30 h 173"/>
                <a:gd name="T90" fmla="*/ 133 w 141"/>
                <a:gd name="T91" fmla="*/ 30 h 173"/>
                <a:gd name="T92" fmla="*/ 117 w 141"/>
                <a:gd name="T93" fmla="*/ 28 h 173"/>
                <a:gd name="T94" fmla="*/ 117 w 141"/>
                <a:gd name="T95" fmla="*/ 28 h 173"/>
                <a:gd name="T96" fmla="*/ 113 w 141"/>
                <a:gd name="T97" fmla="*/ 23 h 173"/>
                <a:gd name="T98" fmla="*/ 93 w 141"/>
                <a:gd name="T99" fmla="*/ 31 h 173"/>
                <a:gd name="T100" fmla="*/ 85 w 141"/>
                <a:gd name="T101" fmla="*/ 16 h 173"/>
                <a:gd name="T102" fmla="*/ 73 w 141"/>
                <a:gd name="T103" fmla="*/ 1 h 173"/>
                <a:gd name="T104" fmla="*/ 73 w 141"/>
                <a:gd name="T105" fmla="*/ 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1" h="173">
                  <a:moveTo>
                    <a:pt x="73" y="8"/>
                  </a:moveTo>
                  <a:cubicBezTo>
                    <a:pt x="73" y="8"/>
                    <a:pt x="73" y="8"/>
                    <a:pt x="73" y="8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0" y="20"/>
                    <a:pt x="37" y="24"/>
                    <a:pt x="35" y="31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62"/>
                    <a:pt x="21" y="64"/>
                    <a:pt x="21" y="65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7" y="70"/>
                    <a:pt x="28" y="72"/>
                    <a:pt x="28" y="74"/>
                  </a:cubicBezTo>
                  <a:cubicBezTo>
                    <a:pt x="28" y="75"/>
                    <a:pt x="27" y="76"/>
                    <a:pt x="27" y="77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9" y="86"/>
                    <a:pt x="19" y="89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8"/>
                    <a:pt x="14" y="99"/>
                    <a:pt x="12" y="101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8" y="108"/>
                    <a:pt x="8" y="110"/>
                    <a:pt x="7" y="114"/>
                  </a:cubicBezTo>
                  <a:cubicBezTo>
                    <a:pt x="9" y="118"/>
                    <a:pt x="9" y="120"/>
                    <a:pt x="7" y="122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10" y="136"/>
                    <a:pt x="17" y="136"/>
                    <a:pt x="25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51" y="172"/>
                    <a:pt x="51" y="172"/>
                    <a:pt x="51" y="172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56" y="161"/>
                    <a:pt x="56" y="161"/>
                    <a:pt x="56" y="16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8" y="169"/>
                    <a:pt x="68" y="169"/>
                    <a:pt x="68" y="169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102" y="134"/>
                    <a:pt x="104" y="130"/>
                    <a:pt x="104" y="126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17" y="98"/>
                    <a:pt x="117" y="98"/>
                    <a:pt x="117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21" y="63"/>
                    <a:pt x="117" y="59"/>
                    <a:pt x="117" y="57"/>
                  </a:cubicBezTo>
                  <a:cubicBezTo>
                    <a:pt x="118" y="55"/>
                    <a:pt x="119" y="55"/>
                    <a:pt x="121" y="55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38" y="38"/>
                    <a:pt x="137" y="36"/>
                    <a:pt x="135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2"/>
                    <a:pt x="131" y="33"/>
                    <a:pt x="128" y="33"/>
                  </a:cubicBezTo>
                  <a:cubicBezTo>
                    <a:pt x="123" y="33"/>
                    <a:pt x="120" y="31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5"/>
                    <a:pt x="111" y="28"/>
                    <a:pt x="108" y="30"/>
                  </a:cubicBezTo>
                  <a:cubicBezTo>
                    <a:pt x="103" y="32"/>
                    <a:pt x="98" y="33"/>
                    <a:pt x="93" y="31"/>
                  </a:cubicBezTo>
                  <a:cubicBezTo>
                    <a:pt x="90" y="30"/>
                    <a:pt x="88" y="27"/>
                    <a:pt x="87" y="24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4" y="8"/>
                    <a:pt x="83" y="4"/>
                    <a:pt x="80" y="2"/>
                  </a:cubicBezTo>
                  <a:cubicBezTo>
                    <a:pt x="78" y="1"/>
                    <a:pt x="75" y="0"/>
                    <a:pt x="73" y="1"/>
                  </a:cubicBezTo>
                  <a:cubicBezTo>
                    <a:pt x="74" y="8"/>
                    <a:pt x="74" y="8"/>
                    <a:pt x="74" y="8"/>
                  </a:cubicBezTo>
                  <a:lnTo>
                    <a:pt x="7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任意多边形: 形状 69"/>
            <p:cNvSpPr/>
            <p:nvPr/>
          </p:nvSpPr>
          <p:spPr bwMode="auto">
            <a:xfrm>
              <a:off x="4079" y="2559"/>
              <a:ext cx="289" cy="331"/>
            </a:xfrm>
            <a:custGeom>
              <a:avLst/>
              <a:gdLst>
                <a:gd name="T0" fmla="*/ 64 w 122"/>
                <a:gd name="T1" fmla="*/ 6 h 140"/>
                <a:gd name="T2" fmla="*/ 43 w 122"/>
                <a:gd name="T3" fmla="*/ 2 h 140"/>
                <a:gd name="T4" fmla="*/ 38 w 122"/>
                <a:gd name="T5" fmla="*/ 26 h 140"/>
                <a:gd name="T6" fmla="*/ 28 w 122"/>
                <a:gd name="T7" fmla="*/ 32 h 140"/>
                <a:gd name="T8" fmla="*/ 23 w 122"/>
                <a:gd name="T9" fmla="*/ 41 h 140"/>
                <a:gd name="T10" fmla="*/ 17 w 122"/>
                <a:gd name="T11" fmla="*/ 53 h 140"/>
                <a:gd name="T12" fmla="*/ 6 w 122"/>
                <a:gd name="T13" fmla="*/ 68 h 140"/>
                <a:gd name="T14" fmla="*/ 1 w 122"/>
                <a:gd name="T15" fmla="*/ 78 h 140"/>
                <a:gd name="T16" fmla="*/ 11 w 122"/>
                <a:gd name="T17" fmla="*/ 93 h 140"/>
                <a:gd name="T18" fmla="*/ 16 w 122"/>
                <a:gd name="T19" fmla="*/ 101 h 140"/>
                <a:gd name="T20" fmla="*/ 16 w 122"/>
                <a:gd name="T21" fmla="*/ 102 h 140"/>
                <a:gd name="T22" fmla="*/ 16 w 122"/>
                <a:gd name="T23" fmla="*/ 104 h 140"/>
                <a:gd name="T24" fmla="*/ 15 w 122"/>
                <a:gd name="T25" fmla="*/ 105 h 140"/>
                <a:gd name="T26" fmla="*/ 27 w 122"/>
                <a:gd name="T27" fmla="*/ 123 h 140"/>
                <a:gd name="T28" fmla="*/ 33 w 122"/>
                <a:gd name="T29" fmla="*/ 135 h 140"/>
                <a:gd name="T30" fmla="*/ 46 w 122"/>
                <a:gd name="T31" fmla="*/ 130 h 140"/>
                <a:gd name="T32" fmla="*/ 46 w 122"/>
                <a:gd name="T33" fmla="*/ 129 h 140"/>
                <a:gd name="T34" fmla="*/ 53 w 122"/>
                <a:gd name="T35" fmla="*/ 125 h 140"/>
                <a:gd name="T36" fmla="*/ 66 w 122"/>
                <a:gd name="T37" fmla="*/ 136 h 140"/>
                <a:gd name="T38" fmla="*/ 68 w 122"/>
                <a:gd name="T39" fmla="*/ 136 h 140"/>
                <a:gd name="T40" fmla="*/ 74 w 122"/>
                <a:gd name="T41" fmla="*/ 134 h 140"/>
                <a:gd name="T42" fmla="*/ 76 w 122"/>
                <a:gd name="T43" fmla="*/ 134 h 140"/>
                <a:gd name="T44" fmla="*/ 84 w 122"/>
                <a:gd name="T45" fmla="*/ 140 h 140"/>
                <a:gd name="T46" fmla="*/ 85 w 122"/>
                <a:gd name="T47" fmla="*/ 124 h 140"/>
                <a:gd name="T48" fmla="*/ 86 w 122"/>
                <a:gd name="T49" fmla="*/ 123 h 140"/>
                <a:gd name="T50" fmla="*/ 89 w 122"/>
                <a:gd name="T51" fmla="*/ 113 h 140"/>
                <a:gd name="T52" fmla="*/ 88 w 122"/>
                <a:gd name="T53" fmla="*/ 111 h 140"/>
                <a:gd name="T54" fmla="*/ 90 w 122"/>
                <a:gd name="T55" fmla="*/ 110 h 140"/>
                <a:gd name="T56" fmla="*/ 101 w 122"/>
                <a:gd name="T57" fmla="*/ 94 h 140"/>
                <a:gd name="T58" fmla="*/ 103 w 122"/>
                <a:gd name="T59" fmla="*/ 94 h 140"/>
                <a:gd name="T60" fmla="*/ 103 w 122"/>
                <a:gd name="T61" fmla="*/ 102 h 140"/>
                <a:gd name="T62" fmla="*/ 115 w 122"/>
                <a:gd name="T63" fmla="*/ 92 h 140"/>
                <a:gd name="T64" fmla="*/ 112 w 122"/>
                <a:gd name="T65" fmla="*/ 86 h 140"/>
                <a:gd name="T66" fmla="*/ 115 w 122"/>
                <a:gd name="T67" fmla="*/ 68 h 140"/>
                <a:gd name="T68" fmla="*/ 109 w 122"/>
                <a:gd name="T69" fmla="*/ 68 h 140"/>
                <a:gd name="T70" fmla="*/ 108 w 122"/>
                <a:gd name="T71" fmla="*/ 67 h 140"/>
                <a:gd name="T72" fmla="*/ 106 w 122"/>
                <a:gd name="T73" fmla="*/ 58 h 140"/>
                <a:gd name="T74" fmla="*/ 122 w 122"/>
                <a:gd name="T75" fmla="*/ 58 h 140"/>
                <a:gd name="T76" fmla="*/ 109 w 122"/>
                <a:gd name="T77" fmla="*/ 43 h 140"/>
                <a:gd name="T78" fmla="*/ 117 w 122"/>
                <a:gd name="T79" fmla="*/ 33 h 140"/>
                <a:gd name="T80" fmla="*/ 111 w 122"/>
                <a:gd name="T81" fmla="*/ 34 h 140"/>
                <a:gd name="T82" fmla="*/ 111 w 122"/>
                <a:gd name="T83" fmla="*/ 33 h 140"/>
                <a:gd name="T84" fmla="*/ 103 w 122"/>
                <a:gd name="T85" fmla="*/ 24 h 140"/>
                <a:gd name="T86" fmla="*/ 81 w 122"/>
                <a:gd name="T87" fmla="*/ 32 h 140"/>
                <a:gd name="T88" fmla="*/ 79 w 122"/>
                <a:gd name="T89" fmla="*/ 32 h 140"/>
                <a:gd name="T90" fmla="*/ 78 w 122"/>
                <a:gd name="T91" fmla="*/ 18 h 140"/>
                <a:gd name="T92" fmla="*/ 82 w 122"/>
                <a:gd name="T9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" h="140">
                  <a:moveTo>
                    <a:pt x="75" y="2"/>
                  </a:moveTo>
                  <a:cubicBezTo>
                    <a:pt x="70" y="4"/>
                    <a:pt x="67" y="5"/>
                    <a:pt x="64" y="6"/>
                  </a:cubicBezTo>
                  <a:cubicBezTo>
                    <a:pt x="61" y="6"/>
                    <a:pt x="57" y="5"/>
                    <a:pt x="52" y="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3"/>
                    <a:pt x="37" y="7"/>
                    <a:pt x="32" y="14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3" y="36"/>
                    <a:pt x="24" y="39"/>
                    <a:pt x="23" y="4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0" y="49"/>
                    <a:pt x="18" y="52"/>
                    <a:pt x="17" y="53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" y="72"/>
                    <a:pt x="0" y="76"/>
                    <a:pt x="1" y="78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7" y="105"/>
                    <a:pt x="19" y="106"/>
                    <a:pt x="21" y="107"/>
                  </a:cubicBezTo>
                  <a:cubicBezTo>
                    <a:pt x="24" y="109"/>
                    <a:pt x="26" y="114"/>
                    <a:pt x="27" y="123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0" y="133"/>
                    <a:pt x="31" y="134"/>
                    <a:pt x="33" y="135"/>
                  </a:cubicBezTo>
                  <a:cubicBezTo>
                    <a:pt x="36" y="136"/>
                    <a:pt x="40" y="136"/>
                    <a:pt x="43" y="134"/>
                  </a:cubicBezTo>
                  <a:cubicBezTo>
                    <a:pt x="45" y="132"/>
                    <a:pt x="47" y="131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61" y="135"/>
                    <a:pt x="63" y="136"/>
                    <a:pt x="66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35"/>
                    <a:pt x="77" y="135"/>
                    <a:pt x="77" y="135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6" y="137"/>
                    <a:pt x="86" y="137"/>
                    <a:pt x="86" y="137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6"/>
                    <a:pt x="91" y="115"/>
                    <a:pt x="89" y="113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15" y="92"/>
                    <a:pt x="115" y="92"/>
                    <a:pt x="115" y="92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2"/>
                    <a:pt x="105" y="60"/>
                    <a:pt x="106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2" y="56"/>
                    <a:pt x="121" y="52"/>
                    <a:pt x="117" y="46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9" y="28"/>
                    <a:pt x="107" y="25"/>
                    <a:pt x="103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9" y="18"/>
                    <a:pt x="83" y="14"/>
                    <a:pt x="90" y="6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任意多边形: 形状 70"/>
            <p:cNvSpPr/>
            <p:nvPr/>
          </p:nvSpPr>
          <p:spPr bwMode="auto">
            <a:xfrm>
              <a:off x="3802" y="2273"/>
              <a:ext cx="362" cy="442"/>
            </a:xfrm>
            <a:custGeom>
              <a:avLst/>
              <a:gdLst>
                <a:gd name="T0" fmla="*/ 96 w 153"/>
                <a:gd name="T1" fmla="*/ 53 h 187"/>
                <a:gd name="T2" fmla="*/ 85 w 153"/>
                <a:gd name="T3" fmla="*/ 28 h 187"/>
                <a:gd name="T4" fmla="*/ 55 w 153"/>
                <a:gd name="T5" fmla="*/ 17 h 187"/>
                <a:gd name="T6" fmla="*/ 37 w 153"/>
                <a:gd name="T7" fmla="*/ 0 h 187"/>
                <a:gd name="T8" fmla="*/ 48 w 153"/>
                <a:gd name="T9" fmla="*/ 17 h 187"/>
                <a:gd name="T10" fmla="*/ 49 w 153"/>
                <a:gd name="T11" fmla="*/ 19 h 187"/>
                <a:gd name="T12" fmla="*/ 36 w 153"/>
                <a:gd name="T13" fmla="*/ 36 h 187"/>
                <a:gd name="T14" fmla="*/ 19 w 153"/>
                <a:gd name="T15" fmla="*/ 23 h 187"/>
                <a:gd name="T16" fmla="*/ 23 w 153"/>
                <a:gd name="T17" fmla="*/ 35 h 187"/>
                <a:gd name="T18" fmla="*/ 23 w 153"/>
                <a:gd name="T19" fmla="*/ 36 h 187"/>
                <a:gd name="T20" fmla="*/ 22 w 153"/>
                <a:gd name="T21" fmla="*/ 41 h 187"/>
                <a:gd name="T22" fmla="*/ 14 w 153"/>
                <a:gd name="T23" fmla="*/ 44 h 187"/>
                <a:gd name="T24" fmla="*/ 11 w 153"/>
                <a:gd name="T25" fmla="*/ 51 h 187"/>
                <a:gd name="T26" fmla="*/ 8 w 153"/>
                <a:gd name="T27" fmla="*/ 63 h 187"/>
                <a:gd name="T28" fmla="*/ 8 w 153"/>
                <a:gd name="T29" fmla="*/ 63 h 187"/>
                <a:gd name="T30" fmla="*/ 4 w 153"/>
                <a:gd name="T31" fmla="*/ 65 h 187"/>
                <a:gd name="T32" fmla="*/ 14 w 153"/>
                <a:gd name="T33" fmla="*/ 81 h 187"/>
                <a:gd name="T34" fmla="*/ 18 w 153"/>
                <a:gd name="T35" fmla="*/ 81 h 187"/>
                <a:gd name="T36" fmla="*/ 35 w 153"/>
                <a:gd name="T37" fmla="*/ 89 h 187"/>
                <a:gd name="T38" fmla="*/ 35 w 153"/>
                <a:gd name="T39" fmla="*/ 89 h 187"/>
                <a:gd name="T40" fmla="*/ 34 w 153"/>
                <a:gd name="T41" fmla="*/ 100 h 187"/>
                <a:gd name="T42" fmla="*/ 30 w 153"/>
                <a:gd name="T43" fmla="*/ 109 h 187"/>
                <a:gd name="T44" fmla="*/ 25 w 153"/>
                <a:gd name="T45" fmla="*/ 115 h 187"/>
                <a:gd name="T46" fmla="*/ 25 w 153"/>
                <a:gd name="T47" fmla="*/ 115 h 187"/>
                <a:gd name="T48" fmla="*/ 26 w 153"/>
                <a:gd name="T49" fmla="*/ 127 h 187"/>
                <a:gd name="T50" fmla="*/ 38 w 153"/>
                <a:gd name="T51" fmla="*/ 129 h 187"/>
                <a:gd name="T52" fmla="*/ 43 w 153"/>
                <a:gd name="T53" fmla="*/ 134 h 187"/>
                <a:gd name="T54" fmla="*/ 51 w 153"/>
                <a:gd name="T55" fmla="*/ 176 h 187"/>
                <a:gd name="T56" fmla="*/ 49 w 153"/>
                <a:gd name="T57" fmla="*/ 179 h 187"/>
                <a:gd name="T58" fmla="*/ 50 w 153"/>
                <a:gd name="T59" fmla="*/ 182 h 187"/>
                <a:gd name="T60" fmla="*/ 73 w 153"/>
                <a:gd name="T61" fmla="*/ 173 h 187"/>
                <a:gd name="T62" fmla="*/ 78 w 153"/>
                <a:gd name="T63" fmla="*/ 175 h 187"/>
                <a:gd name="T64" fmla="*/ 79 w 153"/>
                <a:gd name="T65" fmla="*/ 175 h 187"/>
                <a:gd name="T66" fmla="*/ 87 w 153"/>
                <a:gd name="T67" fmla="*/ 170 h 187"/>
                <a:gd name="T68" fmla="*/ 110 w 153"/>
                <a:gd name="T69" fmla="*/ 180 h 187"/>
                <a:gd name="T70" fmla="*/ 116 w 153"/>
                <a:gd name="T71" fmla="*/ 184 h 187"/>
                <a:gd name="T72" fmla="*/ 134 w 153"/>
                <a:gd name="T73" fmla="*/ 163 h 187"/>
                <a:gd name="T74" fmla="*/ 130 w 153"/>
                <a:gd name="T75" fmla="*/ 148 h 187"/>
                <a:gd name="T76" fmla="*/ 144 w 153"/>
                <a:gd name="T77" fmla="*/ 149 h 187"/>
                <a:gd name="T78" fmla="*/ 144 w 153"/>
                <a:gd name="T79" fmla="*/ 135 h 187"/>
                <a:gd name="T80" fmla="*/ 153 w 153"/>
                <a:gd name="T81" fmla="*/ 123 h 187"/>
                <a:gd name="T82" fmla="*/ 142 w 153"/>
                <a:gd name="T83" fmla="*/ 111 h 187"/>
                <a:gd name="T84" fmla="*/ 136 w 153"/>
                <a:gd name="T85" fmla="*/ 116 h 187"/>
                <a:gd name="T86" fmla="*/ 135 w 153"/>
                <a:gd name="T87" fmla="*/ 115 h 187"/>
                <a:gd name="T88" fmla="*/ 126 w 153"/>
                <a:gd name="T89" fmla="*/ 107 h 187"/>
                <a:gd name="T90" fmla="*/ 113 w 153"/>
                <a:gd name="T91" fmla="*/ 99 h 187"/>
                <a:gd name="T92" fmla="*/ 110 w 153"/>
                <a:gd name="T93" fmla="*/ 85 h 187"/>
                <a:gd name="T94" fmla="*/ 117 w 153"/>
                <a:gd name="T95" fmla="*/ 64 h 187"/>
                <a:gd name="T96" fmla="*/ 129 w 153"/>
                <a:gd name="T97" fmla="*/ 65 h 187"/>
                <a:gd name="T98" fmla="*/ 130 w 153"/>
                <a:gd name="T99" fmla="*/ 52 h 187"/>
                <a:gd name="T100" fmla="*/ 97 w 153"/>
                <a:gd name="T101" fmla="*/ 54 h 187"/>
                <a:gd name="T102" fmla="*/ 96 w 153"/>
                <a:gd name="T103" fmla="*/ 5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" h="187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2" y="37"/>
                    <a:pt x="88" y="29"/>
                    <a:pt x="85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3" y="21"/>
                    <a:pt x="57" y="19"/>
                    <a:pt x="55" y="17"/>
                  </a:cubicBezTo>
                  <a:cubicBezTo>
                    <a:pt x="51" y="15"/>
                    <a:pt x="46" y="9"/>
                    <a:pt x="4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4"/>
                    <a:pt x="42" y="9"/>
                    <a:pt x="48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0" y="35"/>
                    <a:pt x="38" y="37"/>
                    <a:pt x="36" y="36"/>
                  </a:cubicBezTo>
                  <a:cubicBezTo>
                    <a:pt x="34" y="35"/>
                    <a:pt x="31" y="31"/>
                    <a:pt x="26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5"/>
                    <a:pt x="20" y="29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6"/>
                    <a:pt x="11" y="48"/>
                    <a:pt x="11" y="51"/>
                  </a:cubicBezTo>
                  <a:cubicBezTo>
                    <a:pt x="12" y="57"/>
                    <a:pt x="12" y="60"/>
                    <a:pt x="10" y="62"/>
                  </a:cubicBezTo>
                  <a:cubicBezTo>
                    <a:pt x="10" y="63"/>
                    <a:pt x="9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2" y="64"/>
                    <a:pt x="4" y="65"/>
                  </a:cubicBezTo>
                  <a:cubicBezTo>
                    <a:pt x="8" y="69"/>
                    <a:pt x="11" y="74"/>
                    <a:pt x="14" y="8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22" y="80"/>
                    <a:pt x="26" y="81"/>
                    <a:pt x="30" y="83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6" y="101"/>
                    <a:pt x="36" y="103"/>
                    <a:pt x="36" y="105"/>
                  </a:cubicBezTo>
                  <a:cubicBezTo>
                    <a:pt x="35" y="107"/>
                    <a:pt x="33" y="108"/>
                    <a:pt x="30" y="109"/>
                  </a:cubicBezTo>
                  <a:cubicBezTo>
                    <a:pt x="27" y="109"/>
                    <a:pt x="26" y="111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51" y="176"/>
                    <a:pt x="51" y="176"/>
                    <a:pt x="51" y="176"/>
                  </a:cubicBezTo>
                  <a:cubicBezTo>
                    <a:pt x="52" y="177"/>
                    <a:pt x="52" y="177"/>
                    <a:pt x="52" y="177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50" y="182"/>
                    <a:pt x="50" y="182"/>
                    <a:pt x="50" y="182"/>
                  </a:cubicBezTo>
                  <a:cubicBezTo>
                    <a:pt x="50" y="182"/>
                    <a:pt x="50" y="182"/>
                    <a:pt x="50" y="182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0" y="179"/>
                    <a:pt x="68" y="184"/>
                    <a:pt x="67" y="187"/>
                  </a:cubicBezTo>
                  <a:cubicBezTo>
                    <a:pt x="72" y="185"/>
                    <a:pt x="76" y="182"/>
                    <a:pt x="78" y="175"/>
                  </a:cubicBezTo>
                  <a:cubicBezTo>
                    <a:pt x="78" y="175"/>
                    <a:pt x="78" y="175"/>
                    <a:pt x="78" y="175"/>
                  </a:cubicBezTo>
                  <a:cubicBezTo>
                    <a:pt x="79" y="175"/>
                    <a:pt x="79" y="175"/>
                    <a:pt x="79" y="175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7" y="170"/>
                    <a:pt x="87" y="170"/>
                    <a:pt x="87" y="170"/>
                  </a:cubicBezTo>
                  <a:cubicBezTo>
                    <a:pt x="98" y="179"/>
                    <a:pt x="98" y="179"/>
                    <a:pt x="98" y="179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2" y="170"/>
                    <a:pt x="133" y="167"/>
                    <a:pt x="134" y="163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6" y="159"/>
                    <a:pt x="134" y="155"/>
                    <a:pt x="130" y="148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53" y="123"/>
                    <a:pt x="153" y="123"/>
                    <a:pt x="153" y="123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6" y="113"/>
                    <a:pt x="143" y="111"/>
                    <a:pt x="142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3" y="106"/>
                    <a:pt x="120" y="105"/>
                    <a:pt x="118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0" y="97"/>
                    <a:pt x="108" y="95"/>
                    <a:pt x="108" y="93"/>
                  </a:cubicBezTo>
                  <a:cubicBezTo>
                    <a:pt x="107" y="91"/>
                    <a:pt x="108" y="88"/>
                    <a:pt x="110" y="85"/>
                  </a:cubicBezTo>
                  <a:cubicBezTo>
                    <a:pt x="114" y="78"/>
                    <a:pt x="117" y="73"/>
                    <a:pt x="117" y="69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0" y="64"/>
                    <a:pt x="131" y="60"/>
                    <a:pt x="132" y="5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3" y="57"/>
                    <a:pt x="118" y="59"/>
                    <a:pt x="115" y="61"/>
                  </a:cubicBezTo>
                  <a:cubicBezTo>
                    <a:pt x="110" y="62"/>
                    <a:pt x="105" y="59"/>
                    <a:pt x="97" y="54"/>
                  </a:cubicBezTo>
                  <a:cubicBezTo>
                    <a:pt x="97" y="53"/>
                    <a:pt x="97" y="53"/>
                    <a:pt x="97" y="53"/>
                  </a:cubicBezTo>
                  <a:lnTo>
                    <a:pt x="9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任意多边形: 形状 71"/>
            <p:cNvSpPr/>
            <p:nvPr/>
          </p:nvSpPr>
          <p:spPr bwMode="auto">
            <a:xfrm>
              <a:off x="3871" y="1761"/>
              <a:ext cx="97" cy="138"/>
            </a:xfrm>
            <a:custGeom>
              <a:avLst/>
              <a:gdLst>
                <a:gd name="T0" fmla="*/ 24 w 41"/>
                <a:gd name="T1" fmla="*/ 1 h 58"/>
                <a:gd name="T2" fmla="*/ 23 w 41"/>
                <a:gd name="T3" fmla="*/ 0 h 58"/>
                <a:gd name="T4" fmla="*/ 17 w 41"/>
                <a:gd name="T5" fmla="*/ 7 h 58"/>
                <a:gd name="T6" fmla="*/ 15 w 41"/>
                <a:gd name="T7" fmla="*/ 6 h 58"/>
                <a:gd name="T8" fmla="*/ 15 w 41"/>
                <a:gd name="T9" fmla="*/ 6 h 58"/>
                <a:gd name="T10" fmla="*/ 15 w 41"/>
                <a:gd name="T11" fmla="*/ 7 h 58"/>
                <a:gd name="T12" fmla="*/ 12 w 41"/>
                <a:gd name="T13" fmla="*/ 10 h 58"/>
                <a:gd name="T14" fmla="*/ 10 w 41"/>
                <a:gd name="T15" fmla="*/ 11 h 58"/>
                <a:gd name="T16" fmla="*/ 6 w 41"/>
                <a:gd name="T17" fmla="*/ 13 h 58"/>
                <a:gd name="T18" fmla="*/ 5 w 41"/>
                <a:gd name="T19" fmla="*/ 16 h 58"/>
                <a:gd name="T20" fmla="*/ 3 w 41"/>
                <a:gd name="T21" fmla="*/ 25 h 58"/>
                <a:gd name="T22" fmla="*/ 1 w 41"/>
                <a:gd name="T23" fmla="*/ 30 h 58"/>
                <a:gd name="T24" fmla="*/ 1 w 41"/>
                <a:gd name="T25" fmla="*/ 39 h 58"/>
                <a:gd name="T26" fmla="*/ 3 w 41"/>
                <a:gd name="T27" fmla="*/ 51 h 58"/>
                <a:gd name="T28" fmla="*/ 10 w 41"/>
                <a:gd name="T29" fmla="*/ 56 h 58"/>
                <a:gd name="T30" fmla="*/ 19 w 41"/>
                <a:gd name="T31" fmla="*/ 58 h 58"/>
                <a:gd name="T32" fmla="*/ 28 w 41"/>
                <a:gd name="T33" fmla="*/ 55 h 58"/>
                <a:gd name="T34" fmla="*/ 26 w 41"/>
                <a:gd name="T35" fmla="*/ 50 h 58"/>
                <a:gd name="T36" fmla="*/ 26 w 41"/>
                <a:gd name="T37" fmla="*/ 49 h 58"/>
                <a:gd name="T38" fmla="*/ 26 w 41"/>
                <a:gd name="T39" fmla="*/ 49 h 58"/>
                <a:gd name="T40" fmla="*/ 27 w 41"/>
                <a:gd name="T41" fmla="*/ 45 h 58"/>
                <a:gd name="T42" fmla="*/ 27 w 41"/>
                <a:gd name="T43" fmla="*/ 45 h 58"/>
                <a:gd name="T44" fmla="*/ 31 w 41"/>
                <a:gd name="T45" fmla="*/ 37 h 58"/>
                <a:gd name="T46" fmla="*/ 39 w 41"/>
                <a:gd name="T47" fmla="*/ 37 h 58"/>
                <a:gd name="T48" fmla="*/ 41 w 41"/>
                <a:gd name="T49" fmla="*/ 37 h 58"/>
                <a:gd name="T50" fmla="*/ 33 w 41"/>
                <a:gd name="T51" fmla="*/ 24 h 58"/>
                <a:gd name="T52" fmla="*/ 30 w 41"/>
                <a:gd name="T53" fmla="*/ 20 h 58"/>
                <a:gd name="T54" fmla="*/ 27 w 41"/>
                <a:gd name="T55" fmla="*/ 9 h 58"/>
                <a:gd name="T56" fmla="*/ 24 w 41"/>
                <a:gd name="T57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8">
                  <a:moveTo>
                    <a:pt x="24" y="1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7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21"/>
                    <a:pt x="5" y="24"/>
                    <a:pt x="3" y="2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0" y="34"/>
                    <a:pt x="1" y="39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2"/>
                    <a:pt x="6" y="54"/>
                    <a:pt x="10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1" y="58"/>
                    <a:pt x="25" y="57"/>
                    <a:pt x="28" y="55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4"/>
                    <a:pt x="37" y="30"/>
                    <a:pt x="33" y="2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7"/>
                    <a:pt x="27" y="13"/>
                    <a:pt x="27" y="9"/>
                  </a:cubicBezTo>
                  <a:cubicBezTo>
                    <a:pt x="26" y="5"/>
                    <a:pt x="25" y="3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任意多边形: 形状 72"/>
            <p:cNvSpPr/>
            <p:nvPr/>
          </p:nvSpPr>
          <p:spPr bwMode="auto">
            <a:xfrm>
              <a:off x="3778" y="1700"/>
              <a:ext cx="126" cy="135"/>
            </a:xfrm>
            <a:custGeom>
              <a:avLst/>
              <a:gdLst>
                <a:gd name="T0" fmla="*/ 26 w 53"/>
                <a:gd name="T1" fmla="*/ 12 h 57"/>
                <a:gd name="T2" fmla="*/ 26 w 53"/>
                <a:gd name="T3" fmla="*/ 13 h 57"/>
                <a:gd name="T4" fmla="*/ 24 w 53"/>
                <a:gd name="T5" fmla="*/ 13 h 57"/>
                <a:gd name="T6" fmla="*/ 19 w 53"/>
                <a:gd name="T7" fmla="*/ 12 h 57"/>
                <a:gd name="T8" fmla="*/ 19 w 53"/>
                <a:gd name="T9" fmla="*/ 14 h 57"/>
                <a:gd name="T10" fmla="*/ 19 w 53"/>
                <a:gd name="T11" fmla="*/ 15 h 57"/>
                <a:gd name="T12" fmla="*/ 18 w 53"/>
                <a:gd name="T13" fmla="*/ 15 h 57"/>
                <a:gd name="T14" fmla="*/ 9 w 53"/>
                <a:gd name="T15" fmla="*/ 19 h 57"/>
                <a:gd name="T16" fmla="*/ 9 w 53"/>
                <a:gd name="T17" fmla="*/ 20 h 57"/>
                <a:gd name="T18" fmla="*/ 12 w 53"/>
                <a:gd name="T19" fmla="*/ 28 h 57"/>
                <a:gd name="T20" fmla="*/ 12 w 53"/>
                <a:gd name="T21" fmla="*/ 29 h 57"/>
                <a:gd name="T22" fmla="*/ 12 w 53"/>
                <a:gd name="T23" fmla="*/ 30 h 57"/>
                <a:gd name="T24" fmla="*/ 2 w 53"/>
                <a:gd name="T25" fmla="*/ 41 h 57"/>
                <a:gd name="T26" fmla="*/ 0 w 53"/>
                <a:gd name="T27" fmla="*/ 45 h 57"/>
                <a:gd name="T28" fmla="*/ 2 w 53"/>
                <a:gd name="T29" fmla="*/ 48 h 57"/>
                <a:gd name="T30" fmla="*/ 7 w 53"/>
                <a:gd name="T31" fmla="*/ 50 h 57"/>
                <a:gd name="T32" fmla="*/ 10 w 53"/>
                <a:gd name="T33" fmla="*/ 50 h 57"/>
                <a:gd name="T34" fmla="*/ 20 w 53"/>
                <a:gd name="T35" fmla="*/ 53 h 57"/>
                <a:gd name="T36" fmla="*/ 24 w 53"/>
                <a:gd name="T37" fmla="*/ 55 h 57"/>
                <a:gd name="T38" fmla="*/ 31 w 53"/>
                <a:gd name="T39" fmla="*/ 57 h 57"/>
                <a:gd name="T40" fmla="*/ 36 w 53"/>
                <a:gd name="T41" fmla="*/ 53 h 57"/>
                <a:gd name="T42" fmla="*/ 39 w 53"/>
                <a:gd name="T43" fmla="*/ 49 h 57"/>
                <a:gd name="T44" fmla="*/ 42 w 53"/>
                <a:gd name="T45" fmla="*/ 42 h 57"/>
                <a:gd name="T46" fmla="*/ 40 w 53"/>
                <a:gd name="T47" fmla="*/ 33 h 57"/>
                <a:gd name="T48" fmla="*/ 43 w 53"/>
                <a:gd name="T49" fmla="*/ 34 h 57"/>
                <a:gd name="T50" fmla="*/ 48 w 53"/>
                <a:gd name="T51" fmla="*/ 34 h 57"/>
                <a:gd name="T52" fmla="*/ 50 w 53"/>
                <a:gd name="T53" fmla="*/ 33 h 57"/>
                <a:gd name="T54" fmla="*/ 51 w 53"/>
                <a:gd name="T55" fmla="*/ 31 h 57"/>
                <a:gd name="T56" fmla="*/ 47 w 53"/>
                <a:gd name="T57" fmla="*/ 19 h 57"/>
                <a:gd name="T58" fmla="*/ 48 w 53"/>
                <a:gd name="T59" fmla="*/ 15 h 57"/>
                <a:gd name="T60" fmla="*/ 53 w 53"/>
                <a:gd name="T61" fmla="*/ 11 h 57"/>
                <a:gd name="T62" fmla="*/ 53 w 53"/>
                <a:gd name="T63" fmla="*/ 11 h 57"/>
                <a:gd name="T64" fmla="*/ 52 w 53"/>
                <a:gd name="T65" fmla="*/ 9 h 57"/>
                <a:gd name="T66" fmla="*/ 43 w 53"/>
                <a:gd name="T67" fmla="*/ 9 h 57"/>
                <a:gd name="T68" fmla="*/ 43 w 53"/>
                <a:gd name="T69" fmla="*/ 9 h 57"/>
                <a:gd name="T70" fmla="*/ 34 w 53"/>
                <a:gd name="T71" fmla="*/ 3 h 57"/>
                <a:gd name="T72" fmla="*/ 24 w 53"/>
                <a:gd name="T73" fmla="*/ 1 h 57"/>
                <a:gd name="T74" fmla="*/ 22 w 53"/>
                <a:gd name="T75" fmla="*/ 1 h 57"/>
                <a:gd name="T76" fmla="*/ 25 w 53"/>
                <a:gd name="T77" fmla="*/ 5 h 57"/>
                <a:gd name="T78" fmla="*/ 26 w 53"/>
                <a:gd name="T7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57">
                  <a:moveTo>
                    <a:pt x="26" y="12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3"/>
                    <a:pt x="9" y="25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9" y="34"/>
                    <a:pt x="6" y="38"/>
                    <a:pt x="2" y="41"/>
                  </a:cubicBezTo>
                  <a:cubicBezTo>
                    <a:pt x="0" y="42"/>
                    <a:pt x="0" y="43"/>
                    <a:pt x="0" y="45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5" y="50"/>
                    <a:pt x="18" y="51"/>
                    <a:pt x="20" y="53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6" y="57"/>
                    <a:pt x="29" y="57"/>
                    <a:pt x="31" y="57"/>
                  </a:cubicBezTo>
                  <a:cubicBezTo>
                    <a:pt x="32" y="57"/>
                    <a:pt x="34" y="56"/>
                    <a:pt x="36" y="53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50" y="13"/>
                    <a:pt x="51" y="12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0" y="0"/>
                    <a:pt x="27" y="0"/>
                    <a:pt x="24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3"/>
                    <a:pt x="22" y="5"/>
                    <a:pt x="25" y="5"/>
                  </a:cubicBezTo>
                  <a:cubicBezTo>
                    <a:pt x="27" y="7"/>
                    <a:pt x="28" y="9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任意多边形: 形状 73"/>
            <p:cNvSpPr/>
            <p:nvPr/>
          </p:nvSpPr>
          <p:spPr bwMode="auto">
            <a:xfrm>
              <a:off x="3991" y="1432"/>
              <a:ext cx="445" cy="424"/>
            </a:xfrm>
            <a:custGeom>
              <a:avLst/>
              <a:gdLst>
                <a:gd name="T0" fmla="*/ 80 w 188"/>
                <a:gd name="T1" fmla="*/ 37 h 179"/>
                <a:gd name="T2" fmla="*/ 70 w 188"/>
                <a:gd name="T3" fmla="*/ 40 h 179"/>
                <a:gd name="T4" fmla="*/ 58 w 188"/>
                <a:gd name="T5" fmla="*/ 46 h 179"/>
                <a:gd name="T6" fmla="*/ 46 w 188"/>
                <a:gd name="T7" fmla="*/ 56 h 179"/>
                <a:gd name="T8" fmla="*/ 45 w 188"/>
                <a:gd name="T9" fmla="*/ 58 h 179"/>
                <a:gd name="T10" fmla="*/ 34 w 188"/>
                <a:gd name="T11" fmla="*/ 70 h 179"/>
                <a:gd name="T12" fmla="*/ 21 w 188"/>
                <a:gd name="T13" fmla="*/ 69 h 179"/>
                <a:gd name="T14" fmla="*/ 15 w 188"/>
                <a:gd name="T15" fmla="*/ 63 h 179"/>
                <a:gd name="T16" fmla="*/ 17 w 188"/>
                <a:gd name="T17" fmla="*/ 86 h 179"/>
                <a:gd name="T18" fmla="*/ 2 w 188"/>
                <a:gd name="T19" fmla="*/ 110 h 179"/>
                <a:gd name="T20" fmla="*/ 0 w 188"/>
                <a:gd name="T21" fmla="*/ 113 h 179"/>
                <a:gd name="T22" fmla="*/ 16 w 188"/>
                <a:gd name="T23" fmla="*/ 119 h 179"/>
                <a:gd name="T24" fmla="*/ 17 w 188"/>
                <a:gd name="T25" fmla="*/ 120 h 179"/>
                <a:gd name="T26" fmla="*/ 23 w 188"/>
                <a:gd name="T27" fmla="*/ 124 h 179"/>
                <a:gd name="T28" fmla="*/ 24 w 188"/>
                <a:gd name="T29" fmla="*/ 124 h 179"/>
                <a:gd name="T30" fmla="*/ 39 w 188"/>
                <a:gd name="T31" fmla="*/ 136 h 179"/>
                <a:gd name="T32" fmla="*/ 56 w 188"/>
                <a:gd name="T33" fmla="*/ 112 h 179"/>
                <a:gd name="T34" fmla="*/ 61 w 188"/>
                <a:gd name="T35" fmla="*/ 106 h 179"/>
                <a:gd name="T36" fmla="*/ 74 w 188"/>
                <a:gd name="T37" fmla="*/ 101 h 179"/>
                <a:gd name="T38" fmla="*/ 87 w 188"/>
                <a:gd name="T39" fmla="*/ 99 h 179"/>
                <a:gd name="T40" fmla="*/ 94 w 188"/>
                <a:gd name="T41" fmla="*/ 110 h 179"/>
                <a:gd name="T42" fmla="*/ 95 w 188"/>
                <a:gd name="T43" fmla="*/ 119 h 179"/>
                <a:gd name="T44" fmla="*/ 92 w 188"/>
                <a:gd name="T45" fmla="*/ 134 h 179"/>
                <a:gd name="T46" fmla="*/ 92 w 188"/>
                <a:gd name="T47" fmla="*/ 135 h 179"/>
                <a:gd name="T48" fmla="*/ 85 w 188"/>
                <a:gd name="T49" fmla="*/ 156 h 179"/>
                <a:gd name="T50" fmla="*/ 92 w 188"/>
                <a:gd name="T51" fmla="*/ 152 h 179"/>
                <a:gd name="T52" fmla="*/ 97 w 188"/>
                <a:gd name="T53" fmla="*/ 154 h 179"/>
                <a:gd name="T54" fmla="*/ 96 w 188"/>
                <a:gd name="T55" fmla="*/ 160 h 179"/>
                <a:gd name="T56" fmla="*/ 92 w 188"/>
                <a:gd name="T57" fmla="*/ 167 h 179"/>
                <a:gd name="T58" fmla="*/ 89 w 188"/>
                <a:gd name="T59" fmla="*/ 172 h 179"/>
                <a:gd name="T60" fmla="*/ 84 w 188"/>
                <a:gd name="T61" fmla="*/ 173 h 179"/>
                <a:gd name="T62" fmla="*/ 79 w 188"/>
                <a:gd name="T63" fmla="*/ 179 h 179"/>
                <a:gd name="T64" fmla="*/ 99 w 188"/>
                <a:gd name="T65" fmla="*/ 164 h 179"/>
                <a:gd name="T66" fmla="*/ 130 w 188"/>
                <a:gd name="T67" fmla="*/ 133 h 179"/>
                <a:gd name="T68" fmla="*/ 136 w 188"/>
                <a:gd name="T69" fmla="*/ 130 h 179"/>
                <a:gd name="T70" fmla="*/ 152 w 188"/>
                <a:gd name="T71" fmla="*/ 126 h 179"/>
                <a:gd name="T72" fmla="*/ 163 w 188"/>
                <a:gd name="T73" fmla="*/ 104 h 179"/>
                <a:gd name="T74" fmla="*/ 188 w 188"/>
                <a:gd name="T75" fmla="*/ 78 h 179"/>
                <a:gd name="T76" fmla="*/ 182 w 188"/>
                <a:gd name="T77" fmla="*/ 60 h 179"/>
                <a:gd name="T78" fmla="*/ 173 w 188"/>
                <a:gd name="T79" fmla="*/ 58 h 179"/>
                <a:gd name="T80" fmla="*/ 171 w 188"/>
                <a:gd name="T81" fmla="*/ 54 h 179"/>
                <a:gd name="T82" fmla="*/ 158 w 188"/>
                <a:gd name="T83" fmla="*/ 22 h 179"/>
                <a:gd name="T84" fmla="*/ 154 w 188"/>
                <a:gd name="T85" fmla="*/ 6 h 179"/>
                <a:gd name="T86" fmla="*/ 147 w 188"/>
                <a:gd name="T87" fmla="*/ 12 h 179"/>
                <a:gd name="T88" fmla="*/ 134 w 188"/>
                <a:gd name="T89" fmla="*/ 5 h 179"/>
                <a:gd name="T90" fmla="*/ 124 w 188"/>
                <a:gd name="T91" fmla="*/ 6 h 179"/>
                <a:gd name="T92" fmla="*/ 114 w 188"/>
                <a:gd name="T93" fmla="*/ 2 h 179"/>
                <a:gd name="T94" fmla="*/ 114 w 188"/>
                <a:gd name="T95" fmla="*/ 15 h 179"/>
                <a:gd name="T96" fmla="*/ 113 w 188"/>
                <a:gd name="T97" fmla="*/ 16 h 179"/>
                <a:gd name="T98" fmla="*/ 104 w 188"/>
                <a:gd name="T99" fmla="*/ 2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8" h="179">
                  <a:moveTo>
                    <a:pt x="86" y="23"/>
                  </a:moveTo>
                  <a:cubicBezTo>
                    <a:pt x="81" y="30"/>
                    <a:pt x="81" y="30"/>
                    <a:pt x="81" y="30"/>
                  </a:cubicBezTo>
                  <a:cubicBezTo>
                    <a:pt x="80" y="31"/>
                    <a:pt x="80" y="33"/>
                    <a:pt x="80" y="3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5" y="126"/>
                    <a:pt x="26" y="127"/>
                    <a:pt x="26" y="129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6" y="98"/>
                    <a:pt x="78" y="96"/>
                    <a:pt x="80" y="96"/>
                  </a:cubicBezTo>
                  <a:cubicBezTo>
                    <a:pt x="81" y="96"/>
                    <a:pt x="83" y="97"/>
                    <a:pt x="86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2" y="151"/>
                    <a:pt x="92" y="151"/>
                    <a:pt x="9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3" y="162"/>
                    <a:pt x="93" y="162"/>
                    <a:pt x="93" y="162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4" y="173"/>
                    <a:pt x="84" y="173"/>
                    <a:pt x="84" y="173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79" y="178"/>
                    <a:pt x="79" y="178"/>
                    <a:pt x="79" y="178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185" y="63"/>
                    <a:pt x="183" y="62"/>
                    <a:pt x="182" y="61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78" y="61"/>
                    <a:pt x="178" y="61"/>
                    <a:pt x="178" y="61"/>
                  </a:cubicBezTo>
                  <a:cubicBezTo>
                    <a:pt x="176" y="60"/>
                    <a:pt x="174" y="60"/>
                    <a:pt x="173" y="58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69" y="32"/>
                    <a:pt x="166" y="30"/>
                    <a:pt x="164" y="28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4"/>
                    <a:pt x="153" y="11"/>
                    <a:pt x="153" y="8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3" y="12"/>
                    <a:pt x="140" y="12"/>
                    <a:pt x="137" y="10"/>
                  </a:cubicBezTo>
                  <a:cubicBezTo>
                    <a:pt x="135" y="10"/>
                    <a:pt x="134" y="8"/>
                    <a:pt x="134" y="5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93" y="25"/>
                    <a:pt x="93" y="25"/>
                    <a:pt x="93" y="25"/>
                  </a:cubicBezTo>
                  <a:lnTo>
                    <a:pt x="8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任意多边形: 形状 74"/>
            <p:cNvSpPr/>
            <p:nvPr/>
          </p:nvSpPr>
          <p:spPr bwMode="auto">
            <a:xfrm>
              <a:off x="4091" y="1177"/>
              <a:ext cx="634" cy="430"/>
            </a:xfrm>
            <a:custGeom>
              <a:avLst/>
              <a:gdLst>
                <a:gd name="T0" fmla="*/ 47 w 268"/>
                <a:gd name="T1" fmla="*/ 3 h 182"/>
                <a:gd name="T2" fmla="*/ 36 w 268"/>
                <a:gd name="T3" fmla="*/ 6 h 182"/>
                <a:gd name="T4" fmla="*/ 34 w 268"/>
                <a:gd name="T5" fmla="*/ 10 h 182"/>
                <a:gd name="T6" fmla="*/ 29 w 268"/>
                <a:gd name="T7" fmla="*/ 18 h 182"/>
                <a:gd name="T8" fmla="*/ 21 w 268"/>
                <a:gd name="T9" fmla="*/ 24 h 182"/>
                <a:gd name="T10" fmla="*/ 11 w 268"/>
                <a:gd name="T11" fmla="*/ 17 h 182"/>
                <a:gd name="T12" fmla="*/ 0 w 268"/>
                <a:gd name="T13" fmla="*/ 20 h 182"/>
                <a:gd name="T14" fmla="*/ 16 w 268"/>
                <a:gd name="T15" fmla="*/ 30 h 182"/>
                <a:gd name="T16" fmla="*/ 17 w 268"/>
                <a:gd name="T17" fmla="*/ 32 h 182"/>
                <a:gd name="T18" fmla="*/ 18 w 268"/>
                <a:gd name="T19" fmla="*/ 52 h 182"/>
                <a:gd name="T20" fmla="*/ 30 w 268"/>
                <a:gd name="T21" fmla="*/ 76 h 182"/>
                <a:gd name="T22" fmla="*/ 38 w 268"/>
                <a:gd name="T23" fmla="*/ 68 h 182"/>
                <a:gd name="T24" fmla="*/ 49 w 268"/>
                <a:gd name="T25" fmla="*/ 66 h 182"/>
                <a:gd name="T26" fmla="*/ 49 w 268"/>
                <a:gd name="T27" fmla="*/ 66 h 182"/>
                <a:gd name="T28" fmla="*/ 60 w 268"/>
                <a:gd name="T29" fmla="*/ 78 h 182"/>
                <a:gd name="T30" fmla="*/ 63 w 268"/>
                <a:gd name="T31" fmla="*/ 88 h 182"/>
                <a:gd name="T32" fmla="*/ 62 w 268"/>
                <a:gd name="T33" fmla="*/ 98 h 182"/>
                <a:gd name="T34" fmla="*/ 69 w 268"/>
                <a:gd name="T35" fmla="*/ 107 h 182"/>
                <a:gd name="T36" fmla="*/ 79 w 268"/>
                <a:gd name="T37" fmla="*/ 104 h 182"/>
                <a:gd name="T38" fmla="*/ 84 w 268"/>
                <a:gd name="T39" fmla="*/ 109 h 182"/>
                <a:gd name="T40" fmla="*/ 96 w 268"/>
                <a:gd name="T41" fmla="*/ 114 h 182"/>
                <a:gd name="T42" fmla="*/ 105 w 268"/>
                <a:gd name="T43" fmla="*/ 111 h 182"/>
                <a:gd name="T44" fmla="*/ 110 w 268"/>
                <a:gd name="T45" fmla="*/ 106 h 182"/>
                <a:gd name="T46" fmla="*/ 116 w 268"/>
                <a:gd name="T47" fmla="*/ 121 h 182"/>
                <a:gd name="T48" fmla="*/ 131 w 268"/>
                <a:gd name="T49" fmla="*/ 137 h 182"/>
                <a:gd name="T50" fmla="*/ 134 w 268"/>
                <a:gd name="T51" fmla="*/ 162 h 182"/>
                <a:gd name="T52" fmla="*/ 144 w 268"/>
                <a:gd name="T53" fmla="*/ 166 h 182"/>
                <a:gd name="T54" fmla="*/ 150 w 268"/>
                <a:gd name="T55" fmla="*/ 182 h 182"/>
                <a:gd name="T56" fmla="*/ 186 w 268"/>
                <a:gd name="T57" fmla="*/ 152 h 182"/>
                <a:gd name="T58" fmla="*/ 200 w 268"/>
                <a:gd name="T59" fmla="*/ 136 h 182"/>
                <a:gd name="T60" fmla="*/ 226 w 268"/>
                <a:gd name="T61" fmla="*/ 114 h 182"/>
                <a:gd name="T62" fmla="*/ 236 w 268"/>
                <a:gd name="T63" fmla="*/ 106 h 182"/>
                <a:gd name="T64" fmla="*/ 238 w 268"/>
                <a:gd name="T65" fmla="*/ 85 h 182"/>
                <a:gd name="T66" fmla="*/ 247 w 268"/>
                <a:gd name="T67" fmla="*/ 84 h 182"/>
                <a:gd name="T68" fmla="*/ 262 w 268"/>
                <a:gd name="T69" fmla="*/ 99 h 182"/>
                <a:gd name="T70" fmla="*/ 259 w 268"/>
                <a:gd name="T71" fmla="*/ 88 h 182"/>
                <a:gd name="T72" fmla="*/ 268 w 268"/>
                <a:gd name="T73" fmla="*/ 79 h 182"/>
                <a:gd name="T74" fmla="*/ 263 w 268"/>
                <a:gd name="T75" fmla="*/ 63 h 182"/>
                <a:gd name="T76" fmla="*/ 246 w 268"/>
                <a:gd name="T77" fmla="*/ 55 h 182"/>
                <a:gd name="T78" fmla="*/ 240 w 268"/>
                <a:gd name="T79" fmla="*/ 54 h 182"/>
                <a:gd name="T80" fmla="*/ 234 w 268"/>
                <a:gd name="T81" fmla="*/ 55 h 182"/>
                <a:gd name="T82" fmla="*/ 223 w 268"/>
                <a:gd name="T83" fmla="*/ 55 h 182"/>
                <a:gd name="T84" fmla="*/ 222 w 268"/>
                <a:gd name="T85" fmla="*/ 69 h 182"/>
                <a:gd name="T86" fmla="*/ 208 w 268"/>
                <a:gd name="T87" fmla="*/ 72 h 182"/>
                <a:gd name="T88" fmla="*/ 188 w 268"/>
                <a:gd name="T89" fmla="*/ 54 h 182"/>
                <a:gd name="T90" fmla="*/ 183 w 268"/>
                <a:gd name="T91" fmla="*/ 44 h 182"/>
                <a:gd name="T92" fmla="*/ 184 w 268"/>
                <a:gd name="T93" fmla="*/ 50 h 182"/>
                <a:gd name="T94" fmla="*/ 179 w 268"/>
                <a:gd name="T95" fmla="*/ 60 h 182"/>
                <a:gd name="T96" fmla="*/ 168 w 268"/>
                <a:gd name="T97" fmla="*/ 57 h 182"/>
                <a:gd name="T98" fmla="*/ 166 w 268"/>
                <a:gd name="T99" fmla="*/ 47 h 182"/>
                <a:gd name="T100" fmla="*/ 156 w 268"/>
                <a:gd name="T101" fmla="*/ 43 h 182"/>
                <a:gd name="T102" fmla="*/ 144 w 268"/>
                <a:gd name="T103" fmla="*/ 35 h 182"/>
                <a:gd name="T104" fmla="*/ 128 w 268"/>
                <a:gd name="T105" fmla="*/ 29 h 182"/>
                <a:gd name="T106" fmla="*/ 117 w 268"/>
                <a:gd name="T107" fmla="*/ 34 h 182"/>
                <a:gd name="T108" fmla="*/ 112 w 268"/>
                <a:gd name="T109" fmla="*/ 24 h 182"/>
                <a:gd name="T110" fmla="*/ 98 w 268"/>
                <a:gd name="T111" fmla="*/ 24 h 182"/>
                <a:gd name="T112" fmla="*/ 82 w 268"/>
                <a:gd name="T113" fmla="*/ 27 h 182"/>
                <a:gd name="T114" fmla="*/ 67 w 268"/>
                <a:gd name="T115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8" h="182">
                  <a:moveTo>
                    <a:pt x="52" y="9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5" y="22"/>
                    <a:pt x="12" y="19"/>
                    <a:pt x="11" y="17"/>
                  </a:cubicBezTo>
                  <a:cubicBezTo>
                    <a:pt x="10" y="16"/>
                    <a:pt x="10" y="16"/>
                    <a:pt x="9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3" y="106"/>
                    <a:pt x="95" y="108"/>
                    <a:pt x="96" y="110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09"/>
                    <a:pt x="105" y="109"/>
                    <a:pt x="105" y="109"/>
                  </a:cubicBezTo>
                  <a:cubicBezTo>
                    <a:pt x="105" y="107"/>
                    <a:pt x="105" y="106"/>
                    <a:pt x="106" y="105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4" y="108"/>
                    <a:pt x="116" y="110"/>
                    <a:pt x="116" y="114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20" y="128"/>
                    <a:pt x="120" y="128"/>
                    <a:pt x="120" y="128"/>
                  </a:cubicBezTo>
                  <a:cubicBezTo>
                    <a:pt x="125" y="133"/>
                    <a:pt x="125" y="133"/>
                    <a:pt x="125" y="133"/>
                  </a:cubicBezTo>
                  <a:cubicBezTo>
                    <a:pt x="127" y="135"/>
                    <a:pt x="129" y="136"/>
                    <a:pt x="131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3" y="138"/>
                    <a:pt x="134" y="140"/>
                    <a:pt x="134" y="144"/>
                  </a:cubicBezTo>
                  <a:cubicBezTo>
                    <a:pt x="134" y="162"/>
                    <a:pt x="134" y="162"/>
                    <a:pt x="134" y="162"/>
                  </a:cubicBezTo>
                  <a:cubicBezTo>
                    <a:pt x="134" y="164"/>
                    <a:pt x="136" y="165"/>
                    <a:pt x="137" y="165"/>
                  </a:cubicBezTo>
                  <a:cubicBezTo>
                    <a:pt x="138" y="165"/>
                    <a:pt x="138" y="165"/>
                    <a:pt x="138" y="165"/>
                  </a:cubicBezTo>
                  <a:cubicBezTo>
                    <a:pt x="140" y="164"/>
                    <a:pt x="142" y="164"/>
                    <a:pt x="144" y="166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7" y="168"/>
                    <a:pt x="148" y="169"/>
                    <a:pt x="149" y="172"/>
                  </a:cubicBezTo>
                  <a:cubicBezTo>
                    <a:pt x="150" y="182"/>
                    <a:pt x="150" y="182"/>
                    <a:pt x="150" y="182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62" y="154"/>
                    <a:pt x="165" y="148"/>
                    <a:pt x="169" y="147"/>
                  </a:cubicBezTo>
                  <a:cubicBezTo>
                    <a:pt x="173" y="146"/>
                    <a:pt x="178" y="148"/>
                    <a:pt x="186" y="152"/>
                  </a:cubicBezTo>
                  <a:cubicBezTo>
                    <a:pt x="212" y="154"/>
                    <a:pt x="212" y="154"/>
                    <a:pt x="212" y="154"/>
                  </a:cubicBezTo>
                  <a:cubicBezTo>
                    <a:pt x="212" y="148"/>
                    <a:pt x="212" y="148"/>
                    <a:pt x="212" y="148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5" y="133"/>
                    <a:pt x="192" y="131"/>
                    <a:pt x="193" y="129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211" y="132"/>
                    <a:pt x="219" y="128"/>
                    <a:pt x="226" y="114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39" y="85"/>
                    <a:pt x="239" y="85"/>
                    <a:pt x="239" y="85"/>
                  </a:cubicBezTo>
                  <a:cubicBezTo>
                    <a:pt x="246" y="84"/>
                    <a:pt x="246" y="84"/>
                    <a:pt x="246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8" y="84"/>
                    <a:pt x="248" y="84"/>
                    <a:pt x="248" y="84"/>
                  </a:cubicBezTo>
                  <a:cubicBezTo>
                    <a:pt x="248" y="84"/>
                    <a:pt x="248" y="84"/>
                    <a:pt x="248" y="84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59" y="88"/>
                    <a:pt x="259" y="88"/>
                    <a:pt x="259" y="88"/>
                  </a:cubicBezTo>
                  <a:cubicBezTo>
                    <a:pt x="258" y="87"/>
                    <a:pt x="258" y="87"/>
                    <a:pt x="258" y="87"/>
                  </a:cubicBezTo>
                  <a:cubicBezTo>
                    <a:pt x="257" y="86"/>
                    <a:pt x="257" y="86"/>
                    <a:pt x="257" y="86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2" y="63"/>
                    <a:pt x="262" y="63"/>
                    <a:pt x="262" y="63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4" y="60"/>
                    <a:pt x="250" y="58"/>
                    <a:pt x="246" y="55"/>
                  </a:cubicBezTo>
                  <a:cubicBezTo>
                    <a:pt x="243" y="54"/>
                    <a:pt x="242" y="53"/>
                    <a:pt x="242" y="51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42" y="53"/>
                    <a:pt x="241" y="54"/>
                    <a:pt x="240" y="54"/>
                  </a:cubicBezTo>
                  <a:cubicBezTo>
                    <a:pt x="239" y="55"/>
                    <a:pt x="238" y="56"/>
                    <a:pt x="235" y="56"/>
                  </a:cubicBezTo>
                  <a:cubicBezTo>
                    <a:pt x="234" y="56"/>
                    <a:pt x="234" y="56"/>
                    <a:pt x="234" y="56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1" y="57"/>
                    <a:pt x="219" y="59"/>
                    <a:pt x="219" y="60"/>
                  </a:cubicBezTo>
                  <a:cubicBezTo>
                    <a:pt x="222" y="66"/>
                    <a:pt x="222" y="66"/>
                    <a:pt x="222" y="66"/>
                  </a:cubicBezTo>
                  <a:cubicBezTo>
                    <a:pt x="223" y="67"/>
                    <a:pt x="223" y="68"/>
                    <a:pt x="222" y="69"/>
                  </a:cubicBezTo>
                  <a:cubicBezTo>
                    <a:pt x="222" y="70"/>
                    <a:pt x="220" y="72"/>
                    <a:pt x="217" y="72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2" y="74"/>
                    <a:pt x="209" y="74"/>
                    <a:pt x="208" y="72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2" y="58"/>
                    <a:pt x="189" y="56"/>
                    <a:pt x="188" y="54"/>
                  </a:cubicBezTo>
                  <a:cubicBezTo>
                    <a:pt x="187" y="52"/>
                    <a:pt x="186" y="51"/>
                    <a:pt x="187" y="50"/>
                  </a:cubicBezTo>
                  <a:cubicBezTo>
                    <a:pt x="186" y="47"/>
                    <a:pt x="186" y="44"/>
                    <a:pt x="185" y="43"/>
                  </a:cubicBezTo>
                  <a:cubicBezTo>
                    <a:pt x="183" y="44"/>
                    <a:pt x="183" y="44"/>
                    <a:pt x="183" y="44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6"/>
                    <a:pt x="183" y="48"/>
                    <a:pt x="184" y="49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70" y="58"/>
                    <a:pt x="170" y="58"/>
                    <a:pt x="170" y="58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6"/>
                    <a:pt x="168" y="56"/>
                    <a:pt x="168" y="56"/>
                  </a:cubicBezTo>
                  <a:cubicBezTo>
                    <a:pt x="168" y="54"/>
                    <a:pt x="168" y="52"/>
                    <a:pt x="168" y="5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8" y="42"/>
                    <a:pt x="157" y="42"/>
                    <a:pt x="156" y="43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6" y="42"/>
                    <a:pt x="145" y="41"/>
                    <a:pt x="144" y="40"/>
                  </a:cubicBezTo>
                  <a:cubicBezTo>
                    <a:pt x="144" y="39"/>
                    <a:pt x="144" y="37"/>
                    <a:pt x="144" y="35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8" y="31"/>
                    <a:pt x="128" y="32"/>
                    <a:pt x="127" y="34"/>
                  </a:cubicBezTo>
                  <a:cubicBezTo>
                    <a:pt x="126" y="35"/>
                    <a:pt x="125" y="36"/>
                    <a:pt x="124" y="36"/>
                  </a:cubicBezTo>
                  <a:cubicBezTo>
                    <a:pt x="122" y="36"/>
                    <a:pt x="119" y="36"/>
                    <a:pt x="117" y="34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4" y="30"/>
                    <a:pt x="112" y="27"/>
                    <a:pt x="112" y="24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2" y="25"/>
                    <a:pt x="100" y="25"/>
                    <a:pt x="98" y="24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0" y="29"/>
                    <a:pt x="78" y="29"/>
                    <a:pt x="76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1" y="29"/>
                    <a:pt x="68" y="28"/>
                    <a:pt x="67" y="26"/>
                  </a:cubicBezTo>
                  <a:cubicBezTo>
                    <a:pt x="60" y="21"/>
                    <a:pt x="60" y="21"/>
                    <a:pt x="60" y="21"/>
                  </a:cubicBezTo>
                  <a:lnTo>
                    <a:pt x="5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任意多边形: 形状 75"/>
            <p:cNvSpPr/>
            <p:nvPr/>
          </p:nvSpPr>
          <p:spPr bwMode="auto">
            <a:xfrm>
              <a:off x="3956" y="564"/>
              <a:ext cx="852" cy="776"/>
            </a:xfrm>
            <a:custGeom>
              <a:avLst/>
              <a:gdLst>
                <a:gd name="T0" fmla="*/ 353 w 360"/>
                <a:gd name="T1" fmla="*/ 153 h 328"/>
                <a:gd name="T2" fmla="*/ 346 w 360"/>
                <a:gd name="T3" fmla="*/ 119 h 328"/>
                <a:gd name="T4" fmla="*/ 314 w 360"/>
                <a:gd name="T5" fmla="*/ 153 h 328"/>
                <a:gd name="T6" fmla="*/ 309 w 360"/>
                <a:gd name="T7" fmla="*/ 162 h 328"/>
                <a:gd name="T8" fmla="*/ 268 w 360"/>
                <a:gd name="T9" fmla="*/ 169 h 328"/>
                <a:gd name="T10" fmla="*/ 259 w 360"/>
                <a:gd name="T11" fmla="*/ 153 h 328"/>
                <a:gd name="T12" fmla="*/ 248 w 360"/>
                <a:gd name="T13" fmla="*/ 142 h 328"/>
                <a:gd name="T14" fmla="*/ 235 w 360"/>
                <a:gd name="T15" fmla="*/ 131 h 328"/>
                <a:gd name="T16" fmla="*/ 168 w 360"/>
                <a:gd name="T17" fmla="*/ 119 h 328"/>
                <a:gd name="T18" fmla="*/ 129 w 360"/>
                <a:gd name="T19" fmla="*/ 57 h 328"/>
                <a:gd name="T20" fmla="*/ 54 w 360"/>
                <a:gd name="T21" fmla="*/ 8 h 328"/>
                <a:gd name="T22" fmla="*/ 4 w 360"/>
                <a:gd name="T23" fmla="*/ 14 h 328"/>
                <a:gd name="T24" fmla="*/ 4 w 360"/>
                <a:gd name="T25" fmla="*/ 21 h 328"/>
                <a:gd name="T26" fmla="*/ 1 w 360"/>
                <a:gd name="T27" fmla="*/ 28 h 328"/>
                <a:gd name="T28" fmla="*/ 5 w 360"/>
                <a:gd name="T29" fmla="*/ 45 h 328"/>
                <a:gd name="T30" fmla="*/ 21 w 360"/>
                <a:gd name="T31" fmla="*/ 37 h 328"/>
                <a:gd name="T32" fmla="*/ 37 w 360"/>
                <a:gd name="T33" fmla="*/ 49 h 328"/>
                <a:gd name="T34" fmla="*/ 60 w 360"/>
                <a:gd name="T35" fmla="*/ 77 h 328"/>
                <a:gd name="T36" fmla="*/ 74 w 360"/>
                <a:gd name="T37" fmla="*/ 66 h 328"/>
                <a:gd name="T38" fmla="*/ 97 w 360"/>
                <a:gd name="T39" fmla="*/ 52 h 328"/>
                <a:gd name="T40" fmla="*/ 115 w 360"/>
                <a:gd name="T41" fmla="*/ 71 h 328"/>
                <a:gd name="T42" fmla="*/ 119 w 360"/>
                <a:gd name="T43" fmla="*/ 100 h 328"/>
                <a:gd name="T44" fmla="*/ 121 w 360"/>
                <a:gd name="T45" fmla="*/ 131 h 328"/>
                <a:gd name="T46" fmla="*/ 116 w 360"/>
                <a:gd name="T47" fmla="*/ 144 h 328"/>
                <a:gd name="T48" fmla="*/ 112 w 360"/>
                <a:gd name="T49" fmla="*/ 149 h 328"/>
                <a:gd name="T50" fmla="*/ 114 w 360"/>
                <a:gd name="T51" fmla="*/ 168 h 328"/>
                <a:gd name="T52" fmla="*/ 109 w 360"/>
                <a:gd name="T53" fmla="*/ 184 h 328"/>
                <a:gd name="T54" fmla="*/ 95 w 360"/>
                <a:gd name="T55" fmla="*/ 181 h 328"/>
                <a:gd name="T56" fmla="*/ 84 w 360"/>
                <a:gd name="T57" fmla="*/ 204 h 328"/>
                <a:gd name="T58" fmla="*/ 68 w 360"/>
                <a:gd name="T59" fmla="*/ 219 h 328"/>
                <a:gd name="T60" fmla="*/ 80 w 360"/>
                <a:gd name="T61" fmla="*/ 236 h 328"/>
                <a:gd name="T62" fmla="*/ 90 w 360"/>
                <a:gd name="T63" fmla="*/ 249 h 328"/>
                <a:gd name="T64" fmla="*/ 109 w 360"/>
                <a:gd name="T65" fmla="*/ 253 h 328"/>
                <a:gd name="T66" fmla="*/ 118 w 360"/>
                <a:gd name="T67" fmla="*/ 272 h 328"/>
                <a:gd name="T68" fmla="*/ 133 w 360"/>
                <a:gd name="T69" fmla="*/ 284 h 328"/>
                <a:gd name="T70" fmla="*/ 154 w 360"/>
                <a:gd name="T71" fmla="*/ 278 h 328"/>
                <a:gd name="T72" fmla="*/ 167 w 360"/>
                <a:gd name="T73" fmla="*/ 275 h 328"/>
                <a:gd name="T74" fmla="*/ 177 w 360"/>
                <a:gd name="T75" fmla="*/ 289 h 328"/>
                <a:gd name="T76" fmla="*/ 180 w 360"/>
                <a:gd name="T77" fmla="*/ 289 h 328"/>
                <a:gd name="T78" fmla="*/ 200 w 360"/>
                <a:gd name="T79" fmla="*/ 283 h 328"/>
                <a:gd name="T80" fmla="*/ 206 w 360"/>
                <a:gd name="T81" fmla="*/ 292 h 328"/>
                <a:gd name="T82" fmla="*/ 211 w 360"/>
                <a:gd name="T83" fmla="*/ 297 h 328"/>
                <a:gd name="T84" fmla="*/ 229 w 360"/>
                <a:gd name="T85" fmla="*/ 308 h 328"/>
                <a:gd name="T86" fmla="*/ 235 w 360"/>
                <a:gd name="T87" fmla="*/ 303 h 328"/>
                <a:gd name="T88" fmla="*/ 243 w 360"/>
                <a:gd name="T89" fmla="*/ 297 h 328"/>
                <a:gd name="T90" fmla="*/ 255 w 360"/>
                <a:gd name="T91" fmla="*/ 315 h 328"/>
                <a:gd name="T92" fmla="*/ 269 w 360"/>
                <a:gd name="T93" fmla="*/ 328 h 328"/>
                <a:gd name="T94" fmla="*/ 278 w 360"/>
                <a:gd name="T95" fmla="*/ 311 h 328"/>
                <a:gd name="T96" fmla="*/ 296 w 360"/>
                <a:gd name="T97" fmla="*/ 301 h 328"/>
                <a:gd name="T98" fmla="*/ 306 w 360"/>
                <a:gd name="T99" fmla="*/ 305 h 328"/>
                <a:gd name="T100" fmla="*/ 315 w 360"/>
                <a:gd name="T101" fmla="*/ 315 h 328"/>
                <a:gd name="T102" fmla="*/ 318 w 360"/>
                <a:gd name="T103" fmla="*/ 288 h 328"/>
                <a:gd name="T104" fmla="*/ 325 w 360"/>
                <a:gd name="T105" fmla="*/ 243 h 328"/>
                <a:gd name="T106" fmla="*/ 336 w 360"/>
                <a:gd name="T107" fmla="*/ 24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0" h="328">
                  <a:moveTo>
                    <a:pt x="358" y="193"/>
                  </a:moveTo>
                  <a:cubicBezTo>
                    <a:pt x="352" y="153"/>
                    <a:pt x="352" y="153"/>
                    <a:pt x="352" y="153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56" y="148"/>
                    <a:pt x="357" y="145"/>
                    <a:pt x="357" y="142"/>
                  </a:cubicBezTo>
                  <a:cubicBezTo>
                    <a:pt x="355" y="139"/>
                    <a:pt x="355" y="139"/>
                    <a:pt x="355" y="139"/>
                  </a:cubicBezTo>
                  <a:cubicBezTo>
                    <a:pt x="351" y="137"/>
                    <a:pt x="349" y="130"/>
                    <a:pt x="350" y="119"/>
                  </a:cubicBezTo>
                  <a:cubicBezTo>
                    <a:pt x="346" y="119"/>
                    <a:pt x="346" y="119"/>
                    <a:pt x="346" y="119"/>
                  </a:cubicBezTo>
                  <a:cubicBezTo>
                    <a:pt x="343" y="119"/>
                    <a:pt x="340" y="120"/>
                    <a:pt x="337" y="122"/>
                  </a:cubicBezTo>
                  <a:cubicBezTo>
                    <a:pt x="334" y="125"/>
                    <a:pt x="332" y="127"/>
                    <a:pt x="331" y="129"/>
                  </a:cubicBezTo>
                  <a:cubicBezTo>
                    <a:pt x="330" y="134"/>
                    <a:pt x="325" y="137"/>
                    <a:pt x="316" y="140"/>
                  </a:cubicBezTo>
                  <a:cubicBezTo>
                    <a:pt x="314" y="153"/>
                    <a:pt x="314" y="153"/>
                    <a:pt x="314" y="153"/>
                  </a:cubicBezTo>
                  <a:cubicBezTo>
                    <a:pt x="314" y="153"/>
                    <a:pt x="314" y="153"/>
                    <a:pt x="314" y="153"/>
                  </a:cubicBezTo>
                  <a:cubicBezTo>
                    <a:pt x="313" y="153"/>
                    <a:pt x="313" y="153"/>
                    <a:pt x="313" y="153"/>
                  </a:cubicBezTo>
                  <a:cubicBezTo>
                    <a:pt x="309" y="161"/>
                    <a:pt x="309" y="161"/>
                    <a:pt x="309" y="161"/>
                  </a:cubicBezTo>
                  <a:cubicBezTo>
                    <a:pt x="309" y="162"/>
                    <a:pt x="309" y="162"/>
                    <a:pt x="309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7" y="169"/>
                    <a:pt x="267" y="169"/>
                    <a:pt x="267" y="169"/>
                  </a:cubicBezTo>
                  <a:cubicBezTo>
                    <a:pt x="267" y="169"/>
                    <a:pt x="267" y="169"/>
                    <a:pt x="267" y="169"/>
                  </a:cubicBezTo>
                  <a:cubicBezTo>
                    <a:pt x="255" y="156"/>
                    <a:pt x="255" y="156"/>
                    <a:pt x="255" y="156"/>
                  </a:cubicBezTo>
                  <a:cubicBezTo>
                    <a:pt x="259" y="153"/>
                    <a:pt x="259" y="153"/>
                    <a:pt x="259" y="153"/>
                  </a:cubicBezTo>
                  <a:cubicBezTo>
                    <a:pt x="254" y="147"/>
                    <a:pt x="254" y="147"/>
                    <a:pt x="254" y="147"/>
                  </a:cubicBezTo>
                  <a:cubicBezTo>
                    <a:pt x="249" y="143"/>
                    <a:pt x="249" y="143"/>
                    <a:pt x="249" y="143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6" y="131"/>
                    <a:pt x="246" y="131"/>
                    <a:pt x="246" y="131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68" y="119"/>
                    <a:pt x="168" y="119"/>
                    <a:pt x="168" y="119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6" y="119"/>
                    <a:pt x="165" y="119"/>
                    <a:pt x="165" y="118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48" y="81"/>
                    <a:pt x="141" y="72"/>
                    <a:pt x="129" y="57"/>
                  </a:cubicBezTo>
                  <a:cubicBezTo>
                    <a:pt x="117" y="42"/>
                    <a:pt x="110" y="34"/>
                    <a:pt x="108" y="3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0" y="5"/>
                    <a:pt x="46" y="3"/>
                    <a:pt x="40" y="2"/>
                  </a:cubicBezTo>
                  <a:cubicBezTo>
                    <a:pt x="35" y="0"/>
                    <a:pt x="23" y="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40"/>
                    <a:pt x="2" y="43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1"/>
                    <a:pt x="19" y="38"/>
                    <a:pt x="21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61"/>
                    <a:pt x="41" y="65"/>
                    <a:pt x="48" y="72"/>
                  </a:cubicBezTo>
                  <a:cubicBezTo>
                    <a:pt x="53" y="75"/>
                    <a:pt x="55" y="77"/>
                    <a:pt x="58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7" y="57"/>
                    <a:pt x="107" y="57"/>
                    <a:pt x="107" y="57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9" y="125"/>
                    <a:pt x="121" y="130"/>
                    <a:pt x="121" y="131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1" y="182"/>
                    <a:pt x="111" y="182"/>
                    <a:pt x="111" y="182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08" y="185"/>
                    <a:pt x="106" y="185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0" y="187"/>
                    <a:pt x="90" y="187"/>
                    <a:pt x="90" y="187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77" y="209"/>
                    <a:pt x="77" y="209"/>
                    <a:pt x="77" y="209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68" y="219"/>
                    <a:pt x="68" y="219"/>
                    <a:pt x="68" y="219"/>
                  </a:cubicBezTo>
                  <a:cubicBezTo>
                    <a:pt x="71" y="225"/>
                    <a:pt x="71" y="225"/>
                    <a:pt x="71" y="225"/>
                  </a:cubicBezTo>
                  <a:cubicBezTo>
                    <a:pt x="72" y="225"/>
                    <a:pt x="72" y="225"/>
                    <a:pt x="72" y="225"/>
                  </a:cubicBezTo>
                  <a:cubicBezTo>
                    <a:pt x="80" y="235"/>
                    <a:pt x="80" y="235"/>
                    <a:pt x="80" y="235"/>
                  </a:cubicBezTo>
                  <a:cubicBezTo>
                    <a:pt x="80" y="236"/>
                    <a:pt x="80" y="236"/>
                    <a:pt x="80" y="236"/>
                  </a:cubicBezTo>
                  <a:cubicBezTo>
                    <a:pt x="80" y="239"/>
                    <a:pt x="80" y="239"/>
                    <a:pt x="80" y="239"/>
                  </a:cubicBezTo>
                  <a:cubicBezTo>
                    <a:pt x="89" y="240"/>
                    <a:pt x="89" y="240"/>
                    <a:pt x="89" y="240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1" y="258"/>
                    <a:pt x="91" y="258"/>
                    <a:pt x="91" y="258"/>
                  </a:cubicBezTo>
                  <a:cubicBezTo>
                    <a:pt x="94" y="260"/>
                    <a:pt x="94" y="260"/>
                    <a:pt x="94" y="260"/>
                  </a:cubicBezTo>
                  <a:cubicBezTo>
                    <a:pt x="102" y="258"/>
                    <a:pt x="102" y="258"/>
                    <a:pt x="102" y="258"/>
                  </a:cubicBezTo>
                  <a:cubicBezTo>
                    <a:pt x="109" y="253"/>
                    <a:pt x="109" y="253"/>
                    <a:pt x="109" y="253"/>
                  </a:cubicBezTo>
                  <a:cubicBezTo>
                    <a:pt x="111" y="253"/>
                    <a:pt x="111" y="253"/>
                    <a:pt x="111" y="253"/>
                  </a:cubicBezTo>
                  <a:cubicBezTo>
                    <a:pt x="113" y="266"/>
                    <a:pt x="113" y="266"/>
                    <a:pt x="113" y="266"/>
                  </a:cubicBezTo>
                  <a:cubicBezTo>
                    <a:pt x="117" y="271"/>
                    <a:pt x="117" y="271"/>
                    <a:pt x="117" y="271"/>
                  </a:cubicBezTo>
                  <a:cubicBezTo>
                    <a:pt x="118" y="272"/>
                    <a:pt x="118" y="272"/>
                    <a:pt x="118" y="272"/>
                  </a:cubicBezTo>
                  <a:cubicBezTo>
                    <a:pt x="121" y="277"/>
                    <a:pt x="121" y="277"/>
                    <a:pt x="121" y="277"/>
                  </a:cubicBezTo>
                  <a:cubicBezTo>
                    <a:pt x="127" y="282"/>
                    <a:pt x="127" y="282"/>
                    <a:pt x="127" y="282"/>
                  </a:cubicBezTo>
                  <a:cubicBezTo>
                    <a:pt x="127" y="283"/>
                    <a:pt x="129" y="283"/>
                    <a:pt x="131" y="283"/>
                  </a:cubicBezTo>
                  <a:cubicBezTo>
                    <a:pt x="133" y="284"/>
                    <a:pt x="133" y="284"/>
                    <a:pt x="133" y="284"/>
                  </a:cubicBezTo>
                  <a:cubicBezTo>
                    <a:pt x="137" y="282"/>
                    <a:pt x="137" y="282"/>
                    <a:pt x="137" y="282"/>
                  </a:cubicBezTo>
                  <a:cubicBezTo>
                    <a:pt x="140" y="281"/>
                    <a:pt x="143" y="280"/>
                    <a:pt x="146" y="279"/>
                  </a:cubicBezTo>
                  <a:cubicBezTo>
                    <a:pt x="148" y="278"/>
                    <a:pt x="148" y="278"/>
                    <a:pt x="148" y="278"/>
                  </a:cubicBezTo>
                  <a:cubicBezTo>
                    <a:pt x="154" y="278"/>
                    <a:pt x="154" y="278"/>
                    <a:pt x="154" y="278"/>
                  </a:cubicBezTo>
                  <a:cubicBezTo>
                    <a:pt x="156" y="278"/>
                    <a:pt x="157" y="278"/>
                    <a:pt x="158" y="279"/>
                  </a:cubicBezTo>
                  <a:cubicBezTo>
                    <a:pt x="166" y="274"/>
                    <a:pt x="166" y="274"/>
                    <a:pt x="166" y="274"/>
                  </a:cubicBezTo>
                  <a:cubicBezTo>
                    <a:pt x="167" y="274"/>
                    <a:pt x="167" y="274"/>
                    <a:pt x="167" y="274"/>
                  </a:cubicBezTo>
                  <a:cubicBezTo>
                    <a:pt x="167" y="275"/>
                    <a:pt x="167" y="275"/>
                    <a:pt x="167" y="275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2" y="279"/>
                    <a:pt x="173" y="282"/>
                    <a:pt x="173" y="283"/>
                  </a:cubicBezTo>
                  <a:cubicBezTo>
                    <a:pt x="177" y="289"/>
                    <a:pt x="177" y="289"/>
                    <a:pt x="177" y="289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1" y="290"/>
                    <a:pt x="181" y="290"/>
                    <a:pt x="181" y="290"/>
                  </a:cubicBezTo>
                  <a:cubicBezTo>
                    <a:pt x="180" y="289"/>
                    <a:pt x="180" y="289"/>
                    <a:pt x="180" y="289"/>
                  </a:cubicBezTo>
                  <a:cubicBezTo>
                    <a:pt x="179" y="287"/>
                    <a:pt x="179" y="286"/>
                    <a:pt x="180" y="285"/>
                  </a:cubicBezTo>
                  <a:cubicBezTo>
                    <a:pt x="181" y="284"/>
                    <a:pt x="182" y="283"/>
                    <a:pt x="185" y="283"/>
                  </a:cubicBezTo>
                  <a:cubicBezTo>
                    <a:pt x="199" y="283"/>
                    <a:pt x="199" y="283"/>
                    <a:pt x="199" y="283"/>
                  </a:cubicBezTo>
                  <a:cubicBezTo>
                    <a:pt x="200" y="283"/>
                    <a:pt x="200" y="283"/>
                    <a:pt x="200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6" y="292"/>
                    <a:pt x="206" y="292"/>
                    <a:pt x="206" y="292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296"/>
                    <a:pt x="211" y="295"/>
                    <a:pt x="211" y="295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27" y="303"/>
                    <a:pt x="227" y="303"/>
                    <a:pt x="227" y="303"/>
                  </a:cubicBezTo>
                  <a:cubicBezTo>
                    <a:pt x="228" y="305"/>
                    <a:pt x="229" y="306"/>
                    <a:pt x="229" y="308"/>
                  </a:cubicBezTo>
                  <a:cubicBezTo>
                    <a:pt x="229" y="314"/>
                    <a:pt x="229" y="314"/>
                    <a:pt x="229" y="314"/>
                  </a:cubicBezTo>
                  <a:cubicBezTo>
                    <a:pt x="234" y="315"/>
                    <a:pt x="234" y="315"/>
                    <a:pt x="234" y="315"/>
                  </a:cubicBezTo>
                  <a:cubicBezTo>
                    <a:pt x="237" y="310"/>
                    <a:pt x="237" y="310"/>
                    <a:pt x="237" y="310"/>
                  </a:cubicBezTo>
                  <a:cubicBezTo>
                    <a:pt x="235" y="307"/>
                    <a:pt x="235" y="305"/>
                    <a:pt x="235" y="303"/>
                  </a:cubicBezTo>
                  <a:cubicBezTo>
                    <a:pt x="235" y="302"/>
                    <a:pt x="236" y="301"/>
                    <a:pt x="237" y="300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298"/>
                    <a:pt x="239" y="297"/>
                    <a:pt x="240" y="297"/>
                  </a:cubicBezTo>
                  <a:cubicBezTo>
                    <a:pt x="243" y="297"/>
                    <a:pt x="243" y="297"/>
                    <a:pt x="243" y="297"/>
                  </a:cubicBezTo>
                  <a:cubicBezTo>
                    <a:pt x="245" y="299"/>
                    <a:pt x="247" y="303"/>
                    <a:pt x="248" y="309"/>
                  </a:cubicBezTo>
                  <a:cubicBezTo>
                    <a:pt x="248" y="310"/>
                    <a:pt x="248" y="310"/>
                    <a:pt x="248" y="310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49" y="312"/>
                    <a:pt x="251" y="313"/>
                    <a:pt x="255" y="315"/>
                  </a:cubicBezTo>
                  <a:cubicBezTo>
                    <a:pt x="255" y="315"/>
                    <a:pt x="255" y="315"/>
                    <a:pt x="255" y="315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4" y="324"/>
                    <a:pt x="274" y="324"/>
                    <a:pt x="274" y="324"/>
                  </a:cubicBezTo>
                  <a:cubicBezTo>
                    <a:pt x="272" y="322"/>
                    <a:pt x="272" y="320"/>
                    <a:pt x="272" y="319"/>
                  </a:cubicBezTo>
                  <a:cubicBezTo>
                    <a:pt x="272" y="316"/>
                    <a:pt x="274" y="313"/>
                    <a:pt x="278" y="311"/>
                  </a:cubicBezTo>
                  <a:cubicBezTo>
                    <a:pt x="285" y="305"/>
                    <a:pt x="285" y="305"/>
                    <a:pt x="285" y="305"/>
                  </a:cubicBezTo>
                  <a:cubicBezTo>
                    <a:pt x="293" y="310"/>
                    <a:pt x="293" y="310"/>
                    <a:pt x="293" y="310"/>
                  </a:cubicBezTo>
                  <a:cubicBezTo>
                    <a:pt x="294" y="310"/>
                    <a:pt x="294" y="310"/>
                    <a:pt x="294" y="31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7" y="299"/>
                    <a:pt x="297" y="299"/>
                    <a:pt x="297" y="299"/>
                  </a:cubicBezTo>
                  <a:cubicBezTo>
                    <a:pt x="304" y="300"/>
                    <a:pt x="304" y="300"/>
                    <a:pt x="304" y="300"/>
                  </a:cubicBezTo>
                  <a:cubicBezTo>
                    <a:pt x="305" y="301"/>
                    <a:pt x="306" y="303"/>
                    <a:pt x="306" y="305"/>
                  </a:cubicBezTo>
                  <a:cubicBezTo>
                    <a:pt x="306" y="306"/>
                    <a:pt x="305" y="308"/>
                    <a:pt x="303" y="310"/>
                  </a:cubicBezTo>
                  <a:cubicBezTo>
                    <a:pt x="305" y="311"/>
                    <a:pt x="305" y="311"/>
                    <a:pt x="305" y="311"/>
                  </a:cubicBezTo>
                  <a:cubicBezTo>
                    <a:pt x="309" y="313"/>
                    <a:pt x="312" y="314"/>
                    <a:pt x="314" y="315"/>
                  </a:cubicBezTo>
                  <a:cubicBezTo>
                    <a:pt x="315" y="315"/>
                    <a:pt x="315" y="315"/>
                    <a:pt x="315" y="315"/>
                  </a:cubicBezTo>
                  <a:cubicBezTo>
                    <a:pt x="315" y="315"/>
                    <a:pt x="315" y="315"/>
                    <a:pt x="315" y="315"/>
                  </a:cubicBezTo>
                  <a:cubicBezTo>
                    <a:pt x="320" y="317"/>
                    <a:pt x="320" y="317"/>
                    <a:pt x="320" y="317"/>
                  </a:cubicBezTo>
                  <a:cubicBezTo>
                    <a:pt x="324" y="317"/>
                    <a:pt x="324" y="317"/>
                    <a:pt x="324" y="317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4" y="285"/>
                    <a:pt x="310" y="281"/>
                    <a:pt x="307" y="275"/>
                  </a:cubicBezTo>
                  <a:cubicBezTo>
                    <a:pt x="304" y="270"/>
                    <a:pt x="305" y="263"/>
                    <a:pt x="312" y="255"/>
                  </a:cubicBezTo>
                  <a:cubicBezTo>
                    <a:pt x="315" y="251"/>
                    <a:pt x="320" y="247"/>
                    <a:pt x="325" y="243"/>
                  </a:cubicBezTo>
                  <a:cubicBezTo>
                    <a:pt x="325" y="243"/>
                    <a:pt x="325" y="243"/>
                    <a:pt x="325" y="243"/>
                  </a:cubicBezTo>
                  <a:cubicBezTo>
                    <a:pt x="325" y="243"/>
                    <a:pt x="325" y="243"/>
                    <a:pt x="325" y="243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6" y="245"/>
                    <a:pt x="336" y="245"/>
                    <a:pt x="336" y="245"/>
                  </a:cubicBezTo>
                  <a:cubicBezTo>
                    <a:pt x="346" y="245"/>
                    <a:pt x="346" y="245"/>
                    <a:pt x="346" y="245"/>
                  </a:cubicBezTo>
                  <a:cubicBezTo>
                    <a:pt x="350" y="243"/>
                    <a:pt x="353" y="237"/>
                    <a:pt x="357" y="228"/>
                  </a:cubicBezTo>
                  <a:cubicBezTo>
                    <a:pt x="360" y="222"/>
                    <a:pt x="360" y="211"/>
                    <a:pt x="358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任意多边形: 形状 76"/>
            <p:cNvSpPr/>
            <p:nvPr/>
          </p:nvSpPr>
          <p:spPr bwMode="auto">
            <a:xfrm>
              <a:off x="3788" y="1953"/>
              <a:ext cx="513" cy="322"/>
            </a:xfrm>
            <a:custGeom>
              <a:avLst/>
              <a:gdLst>
                <a:gd name="T0" fmla="*/ 198 w 217"/>
                <a:gd name="T1" fmla="*/ 4 h 136"/>
                <a:gd name="T2" fmla="*/ 179 w 217"/>
                <a:gd name="T3" fmla="*/ 6 h 136"/>
                <a:gd name="T4" fmla="*/ 135 w 217"/>
                <a:gd name="T5" fmla="*/ 21 h 136"/>
                <a:gd name="T6" fmla="*/ 136 w 217"/>
                <a:gd name="T7" fmla="*/ 30 h 136"/>
                <a:gd name="T8" fmla="*/ 106 w 217"/>
                <a:gd name="T9" fmla="*/ 26 h 136"/>
                <a:gd name="T10" fmla="*/ 84 w 217"/>
                <a:gd name="T11" fmla="*/ 0 h 136"/>
                <a:gd name="T12" fmla="*/ 75 w 217"/>
                <a:gd name="T13" fmla="*/ 10 h 136"/>
                <a:gd name="T14" fmla="*/ 64 w 217"/>
                <a:gd name="T15" fmla="*/ 4 h 136"/>
                <a:gd name="T16" fmla="*/ 59 w 217"/>
                <a:gd name="T17" fmla="*/ 10 h 136"/>
                <a:gd name="T18" fmla="*/ 51 w 217"/>
                <a:gd name="T19" fmla="*/ 12 h 136"/>
                <a:gd name="T20" fmla="*/ 6 w 217"/>
                <a:gd name="T21" fmla="*/ 64 h 136"/>
                <a:gd name="T22" fmla="*/ 11 w 217"/>
                <a:gd name="T23" fmla="*/ 76 h 136"/>
                <a:gd name="T24" fmla="*/ 10 w 217"/>
                <a:gd name="T25" fmla="*/ 76 h 136"/>
                <a:gd name="T26" fmla="*/ 17 w 217"/>
                <a:gd name="T27" fmla="*/ 103 h 136"/>
                <a:gd name="T28" fmla="*/ 0 w 217"/>
                <a:gd name="T29" fmla="*/ 114 h 136"/>
                <a:gd name="T30" fmla="*/ 8 w 217"/>
                <a:gd name="T31" fmla="*/ 122 h 136"/>
                <a:gd name="T32" fmla="*/ 9 w 217"/>
                <a:gd name="T33" fmla="*/ 124 h 136"/>
                <a:gd name="T34" fmla="*/ 32 w 217"/>
                <a:gd name="T35" fmla="*/ 136 h 136"/>
                <a:gd name="T36" fmla="*/ 42 w 217"/>
                <a:gd name="T37" fmla="*/ 126 h 136"/>
                <a:gd name="T38" fmla="*/ 57 w 217"/>
                <a:gd name="T39" fmla="*/ 119 h 136"/>
                <a:gd name="T40" fmla="*/ 59 w 217"/>
                <a:gd name="T41" fmla="*/ 121 h 136"/>
                <a:gd name="T42" fmla="*/ 59 w 217"/>
                <a:gd name="T43" fmla="*/ 122 h 136"/>
                <a:gd name="T44" fmla="*/ 74 w 217"/>
                <a:gd name="T45" fmla="*/ 132 h 136"/>
                <a:gd name="T46" fmla="*/ 92 w 217"/>
                <a:gd name="T47" fmla="*/ 126 h 136"/>
                <a:gd name="T48" fmla="*/ 106 w 217"/>
                <a:gd name="T49" fmla="*/ 125 h 136"/>
                <a:gd name="T50" fmla="*/ 108 w 217"/>
                <a:gd name="T51" fmla="*/ 124 h 136"/>
                <a:gd name="T52" fmla="*/ 119 w 217"/>
                <a:gd name="T53" fmla="*/ 110 h 136"/>
                <a:gd name="T54" fmla="*/ 125 w 217"/>
                <a:gd name="T55" fmla="*/ 106 h 136"/>
                <a:gd name="T56" fmla="*/ 126 w 217"/>
                <a:gd name="T57" fmla="*/ 107 h 136"/>
                <a:gd name="T58" fmla="*/ 129 w 217"/>
                <a:gd name="T59" fmla="*/ 108 h 136"/>
                <a:gd name="T60" fmla="*/ 134 w 217"/>
                <a:gd name="T61" fmla="*/ 88 h 136"/>
                <a:gd name="T62" fmla="*/ 140 w 217"/>
                <a:gd name="T63" fmla="*/ 86 h 136"/>
                <a:gd name="T64" fmla="*/ 148 w 217"/>
                <a:gd name="T65" fmla="*/ 69 h 136"/>
                <a:gd name="T66" fmla="*/ 151 w 217"/>
                <a:gd name="T67" fmla="*/ 60 h 136"/>
                <a:gd name="T68" fmla="*/ 161 w 217"/>
                <a:gd name="T69" fmla="*/ 56 h 136"/>
                <a:gd name="T70" fmla="*/ 161 w 217"/>
                <a:gd name="T71" fmla="*/ 54 h 136"/>
                <a:gd name="T72" fmla="*/ 169 w 217"/>
                <a:gd name="T73" fmla="*/ 48 h 136"/>
                <a:gd name="T74" fmla="*/ 164 w 217"/>
                <a:gd name="T75" fmla="*/ 47 h 136"/>
                <a:gd name="T76" fmla="*/ 164 w 217"/>
                <a:gd name="T77" fmla="*/ 44 h 136"/>
                <a:gd name="T78" fmla="*/ 166 w 217"/>
                <a:gd name="T79" fmla="*/ 43 h 136"/>
                <a:gd name="T80" fmla="*/ 176 w 217"/>
                <a:gd name="T81" fmla="*/ 38 h 136"/>
                <a:gd name="T82" fmla="*/ 202 w 217"/>
                <a:gd name="T83" fmla="*/ 20 h 136"/>
                <a:gd name="T84" fmla="*/ 214 w 217"/>
                <a:gd name="T85" fmla="*/ 24 h 136"/>
                <a:gd name="T86" fmla="*/ 212 w 217"/>
                <a:gd name="T87" fmla="*/ 14 h 136"/>
                <a:gd name="T88" fmla="*/ 212 w 217"/>
                <a:gd name="T89" fmla="*/ 14 h 136"/>
                <a:gd name="T90" fmla="*/ 216 w 217"/>
                <a:gd name="T91" fmla="*/ 6 h 136"/>
                <a:gd name="T92" fmla="*/ 213 w 217"/>
                <a:gd name="T93" fmla="*/ 7 h 136"/>
                <a:gd name="T94" fmla="*/ 204 w 217"/>
                <a:gd name="T95" fmla="*/ 8 h 136"/>
                <a:gd name="T96" fmla="*/ 202 w 217"/>
                <a:gd name="T97" fmla="*/ 8 h 136"/>
                <a:gd name="T98" fmla="*/ 202 w 217"/>
                <a:gd name="T99" fmla="*/ 6 h 136"/>
                <a:gd name="T100" fmla="*/ 198 w 217"/>
                <a:gd name="T101" fmla="*/ 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7" h="136">
                  <a:moveTo>
                    <a:pt x="198" y="4"/>
                  </a:moveTo>
                  <a:cubicBezTo>
                    <a:pt x="198" y="4"/>
                    <a:pt x="198" y="4"/>
                    <a:pt x="198" y="4"/>
                  </a:cubicBezTo>
                  <a:cubicBezTo>
                    <a:pt x="198" y="6"/>
                    <a:pt x="196" y="7"/>
                    <a:pt x="194" y="7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68" y="4"/>
                    <a:pt x="161" y="2"/>
                    <a:pt x="157" y="0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17" y="33"/>
                    <a:pt x="108" y="32"/>
                    <a:pt x="106" y="26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4"/>
                    <a:pt x="74" y="0"/>
                    <a:pt x="72" y="0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2" y="20"/>
                    <a:pt x="34" y="27"/>
                    <a:pt x="28" y="35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9" y="78"/>
                    <a:pt x="10" y="82"/>
                    <a:pt x="12" y="86"/>
                  </a:cubicBezTo>
                  <a:cubicBezTo>
                    <a:pt x="15" y="91"/>
                    <a:pt x="17" y="97"/>
                    <a:pt x="17" y="103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9" y="123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6"/>
                    <a:pt x="12" y="129"/>
                    <a:pt x="18" y="132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6" y="115"/>
                    <a:pt x="46" y="115"/>
                    <a:pt x="46" y="115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57" y="126"/>
                    <a:pt x="58" y="130"/>
                    <a:pt x="62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9" y="131"/>
                    <a:pt x="82" y="130"/>
                    <a:pt x="85" y="128"/>
                  </a:cubicBezTo>
                  <a:cubicBezTo>
                    <a:pt x="86" y="126"/>
                    <a:pt x="89" y="125"/>
                    <a:pt x="92" y="126"/>
                  </a:cubicBezTo>
                  <a:cubicBezTo>
                    <a:pt x="97" y="126"/>
                    <a:pt x="101" y="128"/>
                    <a:pt x="104" y="132"/>
                  </a:cubicBezTo>
                  <a:cubicBezTo>
                    <a:pt x="106" y="125"/>
                    <a:pt x="106" y="125"/>
                    <a:pt x="106" y="125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2"/>
                    <a:pt x="111" y="120"/>
                    <a:pt x="112" y="118"/>
                  </a:cubicBezTo>
                  <a:cubicBezTo>
                    <a:pt x="114" y="115"/>
                    <a:pt x="116" y="112"/>
                    <a:pt x="119" y="110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47" y="82"/>
                    <a:pt x="150" y="78"/>
                    <a:pt x="150" y="75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65"/>
                    <a:pt x="147" y="62"/>
                    <a:pt x="148" y="61"/>
                  </a:cubicBezTo>
                  <a:cubicBezTo>
                    <a:pt x="149" y="60"/>
                    <a:pt x="150" y="60"/>
                    <a:pt x="151" y="60"/>
                  </a:cubicBezTo>
                  <a:cubicBezTo>
                    <a:pt x="154" y="60"/>
                    <a:pt x="157" y="60"/>
                    <a:pt x="160" y="62"/>
                  </a:cubicBezTo>
                  <a:cubicBezTo>
                    <a:pt x="161" y="56"/>
                    <a:pt x="161" y="56"/>
                    <a:pt x="161" y="56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70" y="43"/>
                    <a:pt x="173" y="42"/>
                    <a:pt x="176" y="38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10" y="24"/>
                    <a:pt x="210" y="24"/>
                    <a:pt x="210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3" y="6"/>
                    <a:pt x="213" y="6"/>
                    <a:pt x="213" y="6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0" y="4"/>
                    <a:pt x="200" y="4"/>
                    <a:pt x="200" y="4"/>
                  </a:cubicBezTo>
                  <a:lnTo>
                    <a:pt x="19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任意多边形: 形状 77"/>
            <p:cNvSpPr/>
            <p:nvPr/>
          </p:nvSpPr>
          <p:spPr bwMode="auto">
            <a:xfrm>
              <a:off x="4268" y="2486"/>
              <a:ext cx="81" cy="73"/>
            </a:xfrm>
            <a:custGeom>
              <a:avLst/>
              <a:gdLst>
                <a:gd name="T0" fmla="*/ 31 w 34"/>
                <a:gd name="T1" fmla="*/ 17 h 31"/>
                <a:gd name="T2" fmla="*/ 34 w 34"/>
                <a:gd name="T3" fmla="*/ 13 h 31"/>
                <a:gd name="T4" fmla="*/ 34 w 34"/>
                <a:gd name="T5" fmla="*/ 13 h 31"/>
                <a:gd name="T6" fmla="*/ 34 w 34"/>
                <a:gd name="T7" fmla="*/ 13 h 31"/>
                <a:gd name="T8" fmla="*/ 34 w 34"/>
                <a:gd name="T9" fmla="*/ 13 h 31"/>
                <a:gd name="T10" fmla="*/ 24 w 34"/>
                <a:gd name="T11" fmla="*/ 5 h 31"/>
                <a:gd name="T12" fmla="*/ 11 w 34"/>
                <a:gd name="T13" fmla="*/ 1 h 31"/>
                <a:gd name="T14" fmla="*/ 7 w 34"/>
                <a:gd name="T15" fmla="*/ 2 h 31"/>
                <a:gd name="T16" fmla="*/ 7 w 34"/>
                <a:gd name="T17" fmla="*/ 11 h 31"/>
                <a:gd name="T18" fmla="*/ 2 w 34"/>
                <a:gd name="T19" fmla="*/ 19 h 31"/>
                <a:gd name="T20" fmla="*/ 0 w 34"/>
                <a:gd name="T21" fmla="*/ 21 h 31"/>
                <a:gd name="T22" fmla="*/ 4 w 34"/>
                <a:gd name="T23" fmla="*/ 25 h 31"/>
                <a:gd name="T24" fmla="*/ 5 w 34"/>
                <a:gd name="T25" fmla="*/ 25 h 31"/>
                <a:gd name="T26" fmla="*/ 6 w 34"/>
                <a:gd name="T27" fmla="*/ 29 h 31"/>
                <a:gd name="T28" fmla="*/ 11 w 34"/>
                <a:gd name="T29" fmla="*/ 31 h 31"/>
                <a:gd name="T30" fmla="*/ 17 w 34"/>
                <a:gd name="T31" fmla="*/ 28 h 31"/>
                <a:gd name="T32" fmla="*/ 26 w 34"/>
                <a:gd name="T33" fmla="*/ 30 h 31"/>
                <a:gd name="T34" fmla="*/ 26 w 34"/>
                <a:gd name="T35" fmla="*/ 27 h 31"/>
                <a:gd name="T36" fmla="*/ 31 w 34"/>
                <a:gd name="T37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1">
                  <a:moveTo>
                    <a:pt x="31" y="17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9" y="1"/>
                    <a:pt x="14" y="0"/>
                    <a:pt x="1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3"/>
                    <a:pt x="5" y="17"/>
                    <a:pt x="2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3" y="29"/>
                    <a:pt x="15" y="28"/>
                    <a:pt x="17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7" y="21"/>
                    <a:pt x="29" y="18"/>
                    <a:pt x="3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任意多边形: 形状 78"/>
            <p:cNvSpPr/>
            <p:nvPr/>
          </p:nvSpPr>
          <p:spPr bwMode="auto">
            <a:xfrm>
              <a:off x="3892" y="2216"/>
              <a:ext cx="447" cy="345"/>
            </a:xfrm>
            <a:custGeom>
              <a:avLst/>
              <a:gdLst>
                <a:gd name="T0" fmla="*/ 120 w 189"/>
                <a:gd name="T1" fmla="*/ 23 h 146"/>
                <a:gd name="T2" fmla="*/ 85 w 189"/>
                <a:gd name="T3" fmla="*/ 9 h 146"/>
                <a:gd name="T4" fmla="*/ 85 w 189"/>
                <a:gd name="T5" fmla="*/ 1 h 146"/>
                <a:gd name="T6" fmla="*/ 82 w 189"/>
                <a:gd name="T7" fmla="*/ 0 h 146"/>
                <a:gd name="T8" fmla="*/ 66 w 189"/>
                <a:gd name="T9" fmla="*/ 16 h 146"/>
                <a:gd name="T10" fmla="*/ 58 w 189"/>
                <a:gd name="T11" fmla="*/ 24 h 146"/>
                <a:gd name="T12" fmla="*/ 48 w 189"/>
                <a:gd name="T13" fmla="*/ 19 h 146"/>
                <a:gd name="T14" fmla="*/ 31 w 189"/>
                <a:gd name="T15" fmla="*/ 25 h 146"/>
                <a:gd name="T16" fmla="*/ 10 w 189"/>
                <a:gd name="T17" fmla="*/ 11 h 146"/>
                <a:gd name="T18" fmla="*/ 2 w 189"/>
                <a:gd name="T19" fmla="*/ 17 h 146"/>
                <a:gd name="T20" fmla="*/ 2 w 189"/>
                <a:gd name="T21" fmla="*/ 18 h 146"/>
                <a:gd name="T22" fmla="*/ 0 w 189"/>
                <a:gd name="T23" fmla="*/ 20 h 146"/>
                <a:gd name="T24" fmla="*/ 4 w 189"/>
                <a:gd name="T25" fmla="*/ 21 h 146"/>
                <a:gd name="T26" fmla="*/ 5 w 189"/>
                <a:gd name="T27" fmla="*/ 21 h 146"/>
                <a:gd name="T28" fmla="*/ 34 w 189"/>
                <a:gd name="T29" fmla="*/ 43 h 146"/>
                <a:gd name="T30" fmla="*/ 62 w 189"/>
                <a:gd name="T31" fmla="*/ 75 h 146"/>
                <a:gd name="T32" fmla="*/ 90 w 189"/>
                <a:gd name="T33" fmla="*/ 72 h 146"/>
                <a:gd name="T34" fmla="*/ 91 w 189"/>
                <a:gd name="T35" fmla="*/ 71 h 146"/>
                <a:gd name="T36" fmla="*/ 99 w 189"/>
                <a:gd name="T37" fmla="*/ 73 h 146"/>
                <a:gd name="T38" fmla="*/ 100 w 189"/>
                <a:gd name="T39" fmla="*/ 75 h 146"/>
                <a:gd name="T40" fmla="*/ 93 w 189"/>
                <a:gd name="T41" fmla="*/ 93 h 146"/>
                <a:gd name="T42" fmla="*/ 84 w 189"/>
                <a:gd name="T43" fmla="*/ 93 h 146"/>
                <a:gd name="T44" fmla="*/ 74 w 189"/>
                <a:gd name="T45" fmla="*/ 117 h 146"/>
                <a:gd name="T46" fmla="*/ 89 w 189"/>
                <a:gd name="T47" fmla="*/ 127 h 146"/>
                <a:gd name="T48" fmla="*/ 93 w 189"/>
                <a:gd name="T49" fmla="*/ 133 h 146"/>
                <a:gd name="T50" fmla="*/ 100 w 189"/>
                <a:gd name="T51" fmla="*/ 133 h 146"/>
                <a:gd name="T52" fmla="*/ 115 w 189"/>
                <a:gd name="T53" fmla="*/ 139 h 146"/>
                <a:gd name="T54" fmla="*/ 118 w 189"/>
                <a:gd name="T55" fmla="*/ 143 h 146"/>
                <a:gd name="T56" fmla="*/ 132 w 189"/>
                <a:gd name="T57" fmla="*/ 144 h 146"/>
                <a:gd name="T58" fmla="*/ 152 w 189"/>
                <a:gd name="T59" fmla="*/ 143 h 146"/>
                <a:gd name="T60" fmla="*/ 159 w 189"/>
                <a:gd name="T61" fmla="*/ 139 h 146"/>
                <a:gd name="T62" fmla="*/ 158 w 189"/>
                <a:gd name="T63" fmla="*/ 131 h 146"/>
                <a:gd name="T64" fmla="*/ 162 w 189"/>
                <a:gd name="T65" fmla="*/ 119 h 146"/>
                <a:gd name="T66" fmla="*/ 170 w 189"/>
                <a:gd name="T67" fmla="*/ 111 h 146"/>
                <a:gd name="T68" fmla="*/ 186 w 189"/>
                <a:gd name="T69" fmla="*/ 111 h 146"/>
                <a:gd name="T70" fmla="*/ 181 w 189"/>
                <a:gd name="T71" fmla="*/ 98 h 146"/>
                <a:gd name="T72" fmla="*/ 174 w 189"/>
                <a:gd name="T73" fmla="*/ 97 h 146"/>
                <a:gd name="T74" fmla="*/ 174 w 189"/>
                <a:gd name="T75" fmla="*/ 97 h 146"/>
                <a:gd name="T76" fmla="*/ 156 w 189"/>
                <a:gd name="T77" fmla="*/ 86 h 146"/>
                <a:gd name="T78" fmla="*/ 147 w 189"/>
                <a:gd name="T79" fmla="*/ 83 h 146"/>
                <a:gd name="T80" fmla="*/ 132 w 189"/>
                <a:gd name="T81" fmla="*/ 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9" h="146">
                  <a:moveTo>
                    <a:pt x="132" y="43"/>
                  </a:moveTo>
                  <a:cubicBezTo>
                    <a:pt x="128" y="39"/>
                    <a:pt x="124" y="33"/>
                    <a:pt x="120" y="23"/>
                  </a:cubicBezTo>
                  <a:cubicBezTo>
                    <a:pt x="109" y="23"/>
                    <a:pt x="102" y="21"/>
                    <a:pt x="99" y="17"/>
                  </a:cubicBezTo>
                  <a:cubicBezTo>
                    <a:pt x="96" y="13"/>
                    <a:pt x="92" y="11"/>
                    <a:pt x="85" y="9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7" y="3"/>
                    <a:pt x="74" y="5"/>
                    <a:pt x="72" y="8"/>
                  </a:cubicBezTo>
                  <a:cubicBezTo>
                    <a:pt x="71" y="11"/>
                    <a:pt x="69" y="14"/>
                    <a:pt x="66" y="16"/>
                  </a:cubicBezTo>
                  <a:cubicBezTo>
                    <a:pt x="64" y="23"/>
                    <a:pt x="62" y="26"/>
                    <a:pt x="60" y="26"/>
                  </a:cubicBezTo>
                  <a:cubicBezTo>
                    <a:pt x="59" y="26"/>
                    <a:pt x="58" y="25"/>
                    <a:pt x="58" y="24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2" y="20"/>
                    <a:pt x="50" y="19"/>
                    <a:pt x="48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1" y="23"/>
                    <a:pt x="37" y="25"/>
                    <a:pt x="31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1" y="22"/>
                    <a:pt x="9" y="17"/>
                    <a:pt x="10" y="11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31"/>
                    <a:pt x="17" y="37"/>
                    <a:pt x="20" y="38"/>
                  </a:cubicBezTo>
                  <a:cubicBezTo>
                    <a:pt x="21" y="39"/>
                    <a:pt x="26" y="41"/>
                    <a:pt x="34" y="43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3" y="50"/>
                    <a:pt x="58" y="59"/>
                    <a:pt x="62" y="75"/>
                  </a:cubicBezTo>
                  <a:cubicBezTo>
                    <a:pt x="69" y="79"/>
                    <a:pt x="73" y="81"/>
                    <a:pt x="76" y="81"/>
                  </a:cubicBezTo>
                  <a:cubicBezTo>
                    <a:pt x="78" y="79"/>
                    <a:pt x="83" y="77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7" y="85"/>
                    <a:pt x="95" y="91"/>
                    <a:pt x="93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7"/>
                    <a:pt x="81" y="103"/>
                    <a:pt x="76" y="111"/>
                  </a:cubicBezTo>
                  <a:cubicBezTo>
                    <a:pt x="74" y="113"/>
                    <a:pt x="74" y="115"/>
                    <a:pt x="74" y="117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5" y="126"/>
                    <a:pt x="87" y="127"/>
                    <a:pt x="89" y="127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3" y="133"/>
                    <a:pt x="93" y="133"/>
                    <a:pt x="93" y="133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1" y="131"/>
                    <a:pt x="102" y="131"/>
                    <a:pt x="104" y="131"/>
                  </a:cubicBezTo>
                  <a:cubicBezTo>
                    <a:pt x="108" y="131"/>
                    <a:pt x="111" y="133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1" y="141"/>
                    <a:pt x="126" y="142"/>
                    <a:pt x="132" y="144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56" y="133"/>
                    <a:pt x="158" y="131"/>
                  </a:cubicBezTo>
                  <a:cubicBezTo>
                    <a:pt x="161" y="129"/>
                    <a:pt x="162" y="127"/>
                    <a:pt x="162" y="124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2" y="117"/>
                    <a:pt x="162" y="115"/>
                    <a:pt x="163" y="115"/>
                  </a:cubicBezTo>
                  <a:cubicBezTo>
                    <a:pt x="164" y="113"/>
                    <a:pt x="166" y="112"/>
                    <a:pt x="170" y="111"/>
                  </a:cubicBezTo>
                  <a:cubicBezTo>
                    <a:pt x="175" y="111"/>
                    <a:pt x="181" y="113"/>
                    <a:pt x="189" y="119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2" y="105"/>
                    <a:pt x="182" y="105"/>
                    <a:pt x="182" y="105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73"/>
                    <a:pt x="146" y="73"/>
                    <a:pt x="146" y="73"/>
                  </a:cubicBezTo>
                  <a:cubicBezTo>
                    <a:pt x="140" y="57"/>
                    <a:pt x="136" y="46"/>
                    <a:pt x="13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任意多边形: 形状 79"/>
            <p:cNvSpPr/>
            <p:nvPr/>
          </p:nvSpPr>
          <p:spPr bwMode="auto">
            <a:xfrm>
              <a:off x="3658" y="1555"/>
              <a:ext cx="416" cy="594"/>
            </a:xfrm>
            <a:custGeom>
              <a:avLst/>
              <a:gdLst>
                <a:gd name="T0" fmla="*/ 158 w 176"/>
                <a:gd name="T1" fmla="*/ 74 h 251"/>
                <a:gd name="T2" fmla="*/ 140 w 176"/>
                <a:gd name="T3" fmla="*/ 69 h 251"/>
                <a:gd name="T4" fmla="*/ 139 w 176"/>
                <a:gd name="T5" fmla="*/ 52 h 251"/>
                <a:gd name="T6" fmla="*/ 134 w 176"/>
                <a:gd name="T7" fmla="*/ 46 h 251"/>
                <a:gd name="T8" fmla="*/ 117 w 176"/>
                <a:gd name="T9" fmla="*/ 38 h 251"/>
                <a:gd name="T10" fmla="*/ 117 w 176"/>
                <a:gd name="T11" fmla="*/ 24 h 251"/>
                <a:gd name="T12" fmla="*/ 113 w 176"/>
                <a:gd name="T13" fmla="*/ 20 h 251"/>
                <a:gd name="T14" fmla="*/ 105 w 176"/>
                <a:gd name="T15" fmla="*/ 15 h 251"/>
                <a:gd name="T16" fmla="*/ 100 w 176"/>
                <a:gd name="T17" fmla="*/ 0 h 251"/>
                <a:gd name="T18" fmla="*/ 89 w 176"/>
                <a:gd name="T19" fmla="*/ 8 h 251"/>
                <a:gd name="T20" fmla="*/ 78 w 176"/>
                <a:gd name="T21" fmla="*/ 24 h 251"/>
                <a:gd name="T22" fmla="*/ 71 w 176"/>
                <a:gd name="T23" fmla="*/ 33 h 251"/>
                <a:gd name="T24" fmla="*/ 59 w 176"/>
                <a:gd name="T25" fmla="*/ 39 h 251"/>
                <a:gd name="T26" fmla="*/ 45 w 176"/>
                <a:gd name="T27" fmla="*/ 39 h 251"/>
                <a:gd name="T28" fmla="*/ 32 w 176"/>
                <a:gd name="T29" fmla="*/ 50 h 251"/>
                <a:gd name="T30" fmla="*/ 24 w 176"/>
                <a:gd name="T31" fmla="*/ 45 h 251"/>
                <a:gd name="T32" fmla="*/ 17 w 176"/>
                <a:gd name="T33" fmla="*/ 32 h 251"/>
                <a:gd name="T34" fmla="*/ 8 w 176"/>
                <a:gd name="T35" fmla="*/ 48 h 251"/>
                <a:gd name="T36" fmla="*/ 7 w 176"/>
                <a:gd name="T37" fmla="*/ 48 h 251"/>
                <a:gd name="T38" fmla="*/ 15 w 176"/>
                <a:gd name="T39" fmla="*/ 84 h 251"/>
                <a:gd name="T40" fmla="*/ 18 w 176"/>
                <a:gd name="T41" fmla="*/ 94 h 251"/>
                <a:gd name="T42" fmla="*/ 6 w 176"/>
                <a:gd name="T43" fmla="*/ 100 h 251"/>
                <a:gd name="T44" fmla="*/ 24 w 176"/>
                <a:gd name="T45" fmla="*/ 120 h 251"/>
                <a:gd name="T46" fmla="*/ 24 w 176"/>
                <a:gd name="T47" fmla="*/ 120 h 251"/>
                <a:gd name="T48" fmla="*/ 19 w 176"/>
                <a:gd name="T49" fmla="*/ 140 h 251"/>
                <a:gd name="T50" fmla="*/ 8 w 176"/>
                <a:gd name="T51" fmla="*/ 147 h 251"/>
                <a:gd name="T52" fmla="*/ 18 w 176"/>
                <a:gd name="T53" fmla="*/ 179 h 251"/>
                <a:gd name="T54" fmla="*/ 24 w 176"/>
                <a:gd name="T55" fmla="*/ 189 h 251"/>
                <a:gd name="T56" fmla="*/ 16 w 176"/>
                <a:gd name="T57" fmla="*/ 208 h 251"/>
                <a:gd name="T58" fmla="*/ 10 w 176"/>
                <a:gd name="T59" fmla="*/ 225 h 251"/>
                <a:gd name="T60" fmla="*/ 11 w 176"/>
                <a:gd name="T61" fmla="*/ 238 h 251"/>
                <a:gd name="T62" fmla="*/ 13 w 176"/>
                <a:gd name="T63" fmla="*/ 241 h 251"/>
                <a:gd name="T64" fmla="*/ 14 w 176"/>
                <a:gd name="T65" fmla="*/ 244 h 251"/>
                <a:gd name="T66" fmla="*/ 14 w 176"/>
                <a:gd name="T67" fmla="*/ 244 h 251"/>
                <a:gd name="T68" fmla="*/ 47 w 176"/>
                <a:gd name="T69" fmla="*/ 248 h 251"/>
                <a:gd name="T70" fmla="*/ 56 w 176"/>
                <a:gd name="T71" fmla="*/ 232 h 251"/>
                <a:gd name="T72" fmla="*/ 104 w 176"/>
                <a:gd name="T73" fmla="*/ 176 h 251"/>
                <a:gd name="T74" fmla="*/ 125 w 176"/>
                <a:gd name="T75" fmla="*/ 164 h 251"/>
                <a:gd name="T76" fmla="*/ 117 w 176"/>
                <a:gd name="T77" fmla="*/ 156 h 251"/>
                <a:gd name="T78" fmla="*/ 115 w 176"/>
                <a:gd name="T79" fmla="*/ 147 h 251"/>
                <a:gd name="T80" fmla="*/ 87 w 176"/>
                <a:gd name="T81" fmla="*/ 119 h 251"/>
                <a:gd name="T82" fmla="*/ 61 w 176"/>
                <a:gd name="T83" fmla="*/ 114 h 251"/>
                <a:gd name="T84" fmla="*/ 51 w 176"/>
                <a:gd name="T85" fmla="*/ 100 h 251"/>
                <a:gd name="T86" fmla="*/ 67 w 176"/>
                <a:gd name="T87" fmla="*/ 74 h 251"/>
                <a:gd name="T88" fmla="*/ 71 w 176"/>
                <a:gd name="T89" fmla="*/ 61 h 251"/>
                <a:gd name="T90" fmla="*/ 104 w 176"/>
                <a:gd name="T91" fmla="*/ 67 h 251"/>
                <a:gd name="T92" fmla="*/ 101 w 176"/>
                <a:gd name="T93" fmla="*/ 80 h 251"/>
                <a:gd name="T94" fmla="*/ 120 w 176"/>
                <a:gd name="T95" fmla="*/ 95 h 251"/>
                <a:gd name="T96" fmla="*/ 150 w 176"/>
                <a:gd name="T97" fmla="*/ 122 h 251"/>
                <a:gd name="T98" fmla="*/ 166 w 176"/>
                <a:gd name="T99" fmla="*/ 102 h 251"/>
                <a:gd name="T100" fmla="*/ 168 w 176"/>
                <a:gd name="T101" fmla="*/ 92 h 251"/>
                <a:gd name="T102" fmla="*/ 175 w 176"/>
                <a:gd name="T103" fmla="*/ 87 h 251"/>
                <a:gd name="T104" fmla="*/ 163 w 176"/>
                <a:gd name="T105" fmla="*/ 7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51">
                  <a:moveTo>
                    <a:pt x="162" y="76"/>
                  </a:moveTo>
                  <a:cubicBezTo>
                    <a:pt x="159" y="74"/>
                    <a:pt x="159" y="74"/>
                    <a:pt x="159" y="7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8" y="50"/>
                    <a:pt x="37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5"/>
                    <a:pt x="3" y="58"/>
                    <a:pt x="0" y="6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0" y="224"/>
                    <a:pt x="10" y="224"/>
                    <a:pt x="10" y="224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8" y="227"/>
                    <a:pt x="7" y="228"/>
                    <a:pt x="6" y="231"/>
                  </a:cubicBezTo>
                  <a:cubicBezTo>
                    <a:pt x="5" y="232"/>
                    <a:pt x="5" y="232"/>
                    <a:pt x="6" y="233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5" y="246"/>
                    <a:pt x="15" y="246"/>
                    <a:pt x="15" y="246"/>
                  </a:cubicBezTo>
                  <a:cubicBezTo>
                    <a:pt x="18" y="248"/>
                    <a:pt x="18" y="248"/>
                    <a:pt x="18" y="248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7" y="251"/>
                    <a:pt x="42" y="250"/>
                    <a:pt x="47" y="248"/>
                  </a:cubicBezTo>
                  <a:cubicBezTo>
                    <a:pt x="51" y="246"/>
                    <a:pt x="56" y="245"/>
                    <a:pt x="61" y="246"/>
                  </a:cubicBezTo>
                  <a:cubicBezTo>
                    <a:pt x="61" y="243"/>
                    <a:pt x="61" y="243"/>
                    <a:pt x="61" y="243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56" y="232"/>
                    <a:pt x="56" y="232"/>
                    <a:pt x="56" y="232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9" y="166"/>
                    <a:pt x="122" y="165"/>
                    <a:pt x="125" y="164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3" y="151"/>
                    <a:pt x="113" y="151"/>
                    <a:pt x="113" y="151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94" y="144"/>
                    <a:pt x="91" y="141"/>
                    <a:pt x="90" y="138"/>
                  </a:cubicBezTo>
                  <a:cubicBezTo>
                    <a:pt x="88" y="131"/>
                    <a:pt x="87" y="125"/>
                    <a:pt x="87" y="119"/>
                  </a:cubicBezTo>
                  <a:cubicBezTo>
                    <a:pt x="86" y="121"/>
                    <a:pt x="84" y="122"/>
                    <a:pt x="82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56" y="114"/>
                    <a:pt x="53" y="113"/>
                    <a:pt x="52" y="112"/>
                  </a:cubicBezTo>
                  <a:cubicBezTo>
                    <a:pt x="49" y="110"/>
                    <a:pt x="48" y="108"/>
                    <a:pt x="48" y="107"/>
                  </a:cubicBezTo>
                  <a:cubicBezTo>
                    <a:pt x="47" y="104"/>
                    <a:pt x="48" y="102"/>
                    <a:pt x="51" y="100"/>
                  </a:cubicBezTo>
                  <a:cubicBezTo>
                    <a:pt x="53" y="98"/>
                    <a:pt x="57" y="94"/>
                    <a:pt x="59" y="90"/>
                  </a:cubicBezTo>
                  <a:cubicBezTo>
                    <a:pt x="57" y="87"/>
                    <a:pt x="55" y="83"/>
                    <a:pt x="57" y="80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7"/>
                    <a:pt x="61" y="76"/>
                    <a:pt x="67" y="74"/>
                  </a:cubicBezTo>
                  <a:cubicBezTo>
                    <a:pt x="67" y="72"/>
                    <a:pt x="68" y="70"/>
                    <a:pt x="69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0" y="67"/>
                    <a:pt x="69" y="64"/>
                    <a:pt x="71" y="61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7" y="58"/>
                    <a:pt x="82" y="58"/>
                    <a:pt x="86" y="60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72"/>
                    <a:pt x="107" y="72"/>
                    <a:pt x="107" y="72"/>
                  </a:cubicBezTo>
                  <a:cubicBezTo>
                    <a:pt x="107" y="74"/>
                    <a:pt x="106" y="76"/>
                    <a:pt x="105" y="76"/>
                  </a:cubicBezTo>
                  <a:cubicBezTo>
                    <a:pt x="103" y="76"/>
                    <a:pt x="102" y="78"/>
                    <a:pt x="101" y="8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8" y="86"/>
                    <a:pt x="110" y="84"/>
                    <a:pt x="113" y="84"/>
                  </a:cubicBezTo>
                  <a:cubicBezTo>
                    <a:pt x="114" y="84"/>
                    <a:pt x="115" y="84"/>
                    <a:pt x="117" y="86"/>
                  </a:cubicBezTo>
                  <a:cubicBezTo>
                    <a:pt x="118" y="88"/>
                    <a:pt x="119" y="92"/>
                    <a:pt x="120" y="95"/>
                  </a:cubicBezTo>
                  <a:cubicBezTo>
                    <a:pt x="120" y="100"/>
                    <a:pt x="121" y="103"/>
                    <a:pt x="123" y="105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31" y="116"/>
                    <a:pt x="133" y="120"/>
                    <a:pt x="134" y="124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7" y="118"/>
                    <a:pt x="157" y="118"/>
                    <a:pt x="157" y="118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3" y="78"/>
                    <a:pt x="163" y="78"/>
                    <a:pt x="163" y="78"/>
                  </a:cubicBezTo>
                  <a:lnTo>
                    <a:pt x="162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任意多边形: 形状 80"/>
            <p:cNvSpPr/>
            <p:nvPr/>
          </p:nvSpPr>
          <p:spPr bwMode="auto">
            <a:xfrm>
              <a:off x="3466" y="2126"/>
              <a:ext cx="440" cy="433"/>
            </a:xfrm>
            <a:custGeom>
              <a:avLst/>
              <a:gdLst>
                <a:gd name="T0" fmla="*/ 41 w 186"/>
                <a:gd name="T1" fmla="*/ 60 h 183"/>
                <a:gd name="T2" fmla="*/ 2 w 186"/>
                <a:gd name="T3" fmla="*/ 81 h 183"/>
                <a:gd name="T4" fmla="*/ 15 w 186"/>
                <a:gd name="T5" fmla="*/ 111 h 183"/>
                <a:gd name="T6" fmla="*/ 16 w 186"/>
                <a:gd name="T7" fmla="*/ 111 h 183"/>
                <a:gd name="T8" fmla="*/ 34 w 186"/>
                <a:gd name="T9" fmla="*/ 143 h 183"/>
                <a:gd name="T10" fmla="*/ 44 w 186"/>
                <a:gd name="T11" fmla="*/ 145 h 183"/>
                <a:gd name="T12" fmla="*/ 53 w 186"/>
                <a:gd name="T13" fmla="*/ 150 h 183"/>
                <a:gd name="T14" fmla="*/ 106 w 186"/>
                <a:gd name="T15" fmla="*/ 155 h 183"/>
                <a:gd name="T16" fmla="*/ 109 w 186"/>
                <a:gd name="T17" fmla="*/ 173 h 183"/>
                <a:gd name="T18" fmla="*/ 130 w 186"/>
                <a:gd name="T19" fmla="*/ 171 h 183"/>
                <a:gd name="T20" fmla="*/ 142 w 186"/>
                <a:gd name="T21" fmla="*/ 183 h 183"/>
                <a:gd name="T22" fmla="*/ 151 w 186"/>
                <a:gd name="T23" fmla="*/ 174 h 183"/>
                <a:gd name="T24" fmla="*/ 163 w 186"/>
                <a:gd name="T25" fmla="*/ 175 h 183"/>
                <a:gd name="T26" fmla="*/ 174 w 186"/>
                <a:gd name="T27" fmla="*/ 165 h 183"/>
                <a:gd name="T28" fmla="*/ 172 w 186"/>
                <a:gd name="T29" fmla="*/ 163 h 183"/>
                <a:gd name="T30" fmla="*/ 173 w 186"/>
                <a:gd name="T31" fmla="*/ 153 h 183"/>
                <a:gd name="T32" fmla="*/ 152 w 186"/>
                <a:gd name="T33" fmla="*/ 147 h 183"/>
                <a:gd name="T34" fmla="*/ 142 w 186"/>
                <a:gd name="T35" fmla="*/ 131 h 183"/>
                <a:gd name="T36" fmla="*/ 138 w 186"/>
                <a:gd name="T37" fmla="*/ 118 h 183"/>
                <a:gd name="T38" fmla="*/ 149 w 186"/>
                <a:gd name="T39" fmla="*/ 113 h 183"/>
                <a:gd name="T40" fmla="*/ 156 w 186"/>
                <a:gd name="T41" fmla="*/ 102 h 183"/>
                <a:gd name="T42" fmla="*/ 160 w 186"/>
                <a:gd name="T43" fmla="*/ 98 h 183"/>
                <a:gd name="T44" fmla="*/ 160 w 186"/>
                <a:gd name="T45" fmla="*/ 81 h 183"/>
                <a:gd name="T46" fmla="*/ 170 w 186"/>
                <a:gd name="T47" fmla="*/ 83 h 183"/>
                <a:gd name="T48" fmla="*/ 171 w 186"/>
                <a:gd name="T49" fmla="*/ 84 h 183"/>
                <a:gd name="T50" fmla="*/ 186 w 186"/>
                <a:gd name="T51" fmla="*/ 81 h 183"/>
                <a:gd name="T52" fmla="*/ 169 w 186"/>
                <a:gd name="T53" fmla="*/ 68 h 183"/>
                <a:gd name="T54" fmla="*/ 152 w 186"/>
                <a:gd name="T55" fmla="*/ 63 h 183"/>
                <a:gd name="T56" fmla="*/ 152 w 186"/>
                <a:gd name="T57" fmla="*/ 63 h 183"/>
                <a:gd name="T58" fmla="*/ 131 w 186"/>
                <a:gd name="T59" fmla="*/ 48 h 183"/>
                <a:gd name="T60" fmla="*/ 148 w 186"/>
                <a:gd name="T61" fmla="*/ 29 h 183"/>
                <a:gd name="T62" fmla="*/ 142 w 186"/>
                <a:gd name="T63" fmla="*/ 9 h 183"/>
                <a:gd name="T64" fmla="*/ 114 w 186"/>
                <a:gd name="T65" fmla="*/ 14 h 183"/>
                <a:gd name="T66" fmla="*/ 101 w 186"/>
                <a:gd name="T67" fmla="*/ 7 h 183"/>
                <a:gd name="T68" fmla="*/ 96 w 186"/>
                <a:gd name="T69" fmla="*/ 5 h 183"/>
                <a:gd name="T70" fmla="*/ 95 w 186"/>
                <a:gd name="T71" fmla="*/ 3 h 183"/>
                <a:gd name="T72" fmla="*/ 95 w 186"/>
                <a:gd name="T73" fmla="*/ 3 h 183"/>
                <a:gd name="T74" fmla="*/ 94 w 186"/>
                <a:gd name="T75" fmla="*/ 1 h 183"/>
                <a:gd name="T76" fmla="*/ 94 w 186"/>
                <a:gd name="T77" fmla="*/ 0 h 183"/>
                <a:gd name="T78" fmla="*/ 93 w 186"/>
                <a:gd name="T79" fmla="*/ 11 h 183"/>
                <a:gd name="T80" fmla="*/ 92 w 186"/>
                <a:gd name="T81" fmla="*/ 18 h 183"/>
                <a:gd name="T82" fmla="*/ 93 w 186"/>
                <a:gd name="T83" fmla="*/ 34 h 183"/>
                <a:gd name="T84" fmla="*/ 92 w 186"/>
                <a:gd name="T85" fmla="*/ 35 h 183"/>
                <a:gd name="T86" fmla="*/ 87 w 186"/>
                <a:gd name="T87" fmla="*/ 48 h 183"/>
                <a:gd name="T88" fmla="*/ 67 w 186"/>
                <a:gd name="T89" fmla="*/ 55 h 183"/>
                <a:gd name="T90" fmla="*/ 42 w 186"/>
                <a:gd name="T91" fmla="*/ 6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" h="183">
                  <a:moveTo>
                    <a:pt x="42" y="60"/>
                  </a:moveTo>
                  <a:cubicBezTo>
                    <a:pt x="41" y="60"/>
                    <a:pt x="41" y="60"/>
                    <a:pt x="41" y="60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95"/>
                    <a:pt x="2" y="103"/>
                    <a:pt x="6" y="105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26" y="136"/>
                    <a:pt x="31" y="141"/>
                    <a:pt x="34" y="143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5" y="147"/>
                    <a:pt x="48" y="149"/>
                    <a:pt x="53" y="150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94" y="151"/>
                    <a:pt x="104" y="153"/>
                    <a:pt x="106" y="155"/>
                  </a:cubicBezTo>
                  <a:cubicBezTo>
                    <a:pt x="108" y="156"/>
                    <a:pt x="109" y="160"/>
                    <a:pt x="108" y="166"/>
                  </a:cubicBezTo>
                  <a:cubicBezTo>
                    <a:pt x="108" y="170"/>
                    <a:pt x="108" y="173"/>
                    <a:pt x="109" y="173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24" y="169"/>
                    <a:pt x="128" y="169"/>
                    <a:pt x="130" y="171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8" y="181"/>
                    <a:pt x="142" y="183"/>
                    <a:pt x="142" y="183"/>
                  </a:cubicBezTo>
                  <a:cubicBezTo>
                    <a:pt x="145" y="182"/>
                    <a:pt x="148" y="179"/>
                    <a:pt x="150" y="175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63" y="175"/>
                    <a:pt x="163" y="175"/>
                    <a:pt x="163" y="175"/>
                  </a:cubicBezTo>
                  <a:cubicBezTo>
                    <a:pt x="164" y="169"/>
                    <a:pt x="167" y="167"/>
                    <a:pt x="172" y="166"/>
                  </a:cubicBezTo>
                  <a:cubicBezTo>
                    <a:pt x="174" y="165"/>
                    <a:pt x="174" y="165"/>
                    <a:pt x="174" y="165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0" y="148"/>
                    <a:pt x="166" y="146"/>
                    <a:pt x="161" y="147"/>
                  </a:cubicBezTo>
                  <a:cubicBezTo>
                    <a:pt x="157" y="148"/>
                    <a:pt x="154" y="148"/>
                    <a:pt x="152" y="147"/>
                  </a:cubicBezTo>
                  <a:cubicBezTo>
                    <a:pt x="152" y="145"/>
                    <a:pt x="152" y="145"/>
                    <a:pt x="152" y="143"/>
                  </a:cubicBezTo>
                  <a:cubicBezTo>
                    <a:pt x="149" y="138"/>
                    <a:pt x="146" y="134"/>
                    <a:pt x="142" y="131"/>
                  </a:cubicBezTo>
                  <a:cubicBezTo>
                    <a:pt x="138" y="127"/>
                    <a:pt x="136" y="123"/>
                    <a:pt x="138" y="119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8" y="109"/>
                    <a:pt x="149" y="107"/>
                    <a:pt x="151" y="105"/>
                  </a:cubicBezTo>
                  <a:cubicBezTo>
                    <a:pt x="152" y="103"/>
                    <a:pt x="154" y="102"/>
                    <a:pt x="156" y="102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98"/>
                    <a:pt x="160" y="98"/>
                    <a:pt x="160" y="98"/>
                  </a:cubicBezTo>
                  <a:cubicBezTo>
                    <a:pt x="157" y="91"/>
                    <a:pt x="156" y="85"/>
                    <a:pt x="157" y="83"/>
                  </a:cubicBezTo>
                  <a:cubicBezTo>
                    <a:pt x="160" y="81"/>
                    <a:pt x="160" y="81"/>
                    <a:pt x="160" y="81"/>
                  </a:cubicBezTo>
                  <a:cubicBezTo>
                    <a:pt x="161" y="80"/>
                    <a:pt x="165" y="81"/>
                    <a:pt x="170" y="83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1" y="83"/>
                    <a:pt x="171" y="83"/>
                    <a:pt x="171" y="83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5" y="89"/>
                    <a:pt x="178" y="93"/>
                    <a:pt x="179" y="93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0" y="73"/>
                    <a:pt x="176" y="67"/>
                    <a:pt x="175" y="64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8" y="67"/>
                    <a:pt x="168" y="67"/>
                    <a:pt x="168" y="67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45" y="60"/>
                    <a:pt x="141" y="56"/>
                    <a:pt x="140" y="53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8" y="24"/>
                    <a:pt x="146" y="19"/>
                    <a:pt x="144" y="15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24" y="13"/>
                    <a:pt x="119" y="14"/>
                    <a:pt x="114" y="14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6"/>
                    <a:pt x="91" y="17"/>
                    <a:pt x="92" y="18"/>
                  </a:cubicBezTo>
                  <a:cubicBezTo>
                    <a:pt x="94" y="21"/>
                    <a:pt x="93" y="24"/>
                    <a:pt x="91" y="27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77" y="53"/>
                    <a:pt x="71" y="55"/>
                    <a:pt x="67" y="55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2" y="60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任意多边形: 形状 81"/>
            <p:cNvSpPr/>
            <p:nvPr/>
          </p:nvSpPr>
          <p:spPr bwMode="auto">
            <a:xfrm>
              <a:off x="4292" y="3051"/>
              <a:ext cx="125" cy="303"/>
            </a:xfrm>
            <a:custGeom>
              <a:avLst/>
              <a:gdLst>
                <a:gd name="T0" fmla="*/ 40 w 53"/>
                <a:gd name="T1" fmla="*/ 0 h 128"/>
                <a:gd name="T2" fmla="*/ 12 w 53"/>
                <a:gd name="T3" fmla="*/ 35 h 128"/>
                <a:gd name="T4" fmla="*/ 0 w 53"/>
                <a:gd name="T5" fmla="*/ 54 h 128"/>
                <a:gd name="T6" fmla="*/ 3 w 53"/>
                <a:gd name="T7" fmla="*/ 76 h 128"/>
                <a:gd name="T8" fmla="*/ 3 w 53"/>
                <a:gd name="T9" fmla="*/ 77 h 128"/>
                <a:gd name="T10" fmla="*/ 3 w 53"/>
                <a:gd name="T11" fmla="*/ 77 h 128"/>
                <a:gd name="T12" fmla="*/ 1 w 53"/>
                <a:gd name="T13" fmla="*/ 92 h 128"/>
                <a:gd name="T14" fmla="*/ 2 w 53"/>
                <a:gd name="T15" fmla="*/ 101 h 128"/>
                <a:gd name="T16" fmla="*/ 18 w 53"/>
                <a:gd name="T17" fmla="*/ 112 h 128"/>
                <a:gd name="T18" fmla="*/ 18 w 53"/>
                <a:gd name="T19" fmla="*/ 112 h 128"/>
                <a:gd name="T20" fmla="*/ 19 w 53"/>
                <a:gd name="T21" fmla="*/ 112 h 128"/>
                <a:gd name="T22" fmla="*/ 19 w 53"/>
                <a:gd name="T23" fmla="*/ 113 h 128"/>
                <a:gd name="T24" fmla="*/ 19 w 53"/>
                <a:gd name="T25" fmla="*/ 113 h 128"/>
                <a:gd name="T26" fmla="*/ 25 w 53"/>
                <a:gd name="T27" fmla="*/ 124 h 128"/>
                <a:gd name="T28" fmla="*/ 31 w 53"/>
                <a:gd name="T29" fmla="*/ 128 h 128"/>
                <a:gd name="T30" fmla="*/ 33 w 53"/>
                <a:gd name="T31" fmla="*/ 102 h 128"/>
                <a:gd name="T32" fmla="*/ 33 w 53"/>
                <a:gd name="T33" fmla="*/ 101 h 128"/>
                <a:gd name="T34" fmla="*/ 45 w 53"/>
                <a:gd name="T35" fmla="*/ 73 h 128"/>
                <a:gd name="T36" fmla="*/ 49 w 53"/>
                <a:gd name="T37" fmla="*/ 40 h 128"/>
                <a:gd name="T38" fmla="*/ 49 w 53"/>
                <a:gd name="T39" fmla="*/ 39 h 128"/>
                <a:gd name="T40" fmla="*/ 49 w 53"/>
                <a:gd name="T41" fmla="*/ 39 h 128"/>
                <a:gd name="T42" fmla="*/ 53 w 53"/>
                <a:gd name="T43" fmla="*/ 30 h 128"/>
                <a:gd name="T44" fmla="*/ 50 w 53"/>
                <a:gd name="T45" fmla="*/ 22 h 128"/>
                <a:gd name="T46" fmla="*/ 50 w 53"/>
                <a:gd name="T47" fmla="*/ 22 h 128"/>
                <a:gd name="T48" fmla="*/ 49 w 53"/>
                <a:gd name="T49" fmla="*/ 22 h 128"/>
                <a:gd name="T50" fmla="*/ 49 w 53"/>
                <a:gd name="T51" fmla="*/ 12 h 128"/>
                <a:gd name="T52" fmla="*/ 49 w 53"/>
                <a:gd name="T53" fmla="*/ 11 h 128"/>
                <a:gd name="T54" fmla="*/ 49 w 53"/>
                <a:gd name="T55" fmla="*/ 11 h 128"/>
                <a:gd name="T56" fmla="*/ 51 w 53"/>
                <a:gd name="T57" fmla="*/ 8 h 128"/>
                <a:gd name="T58" fmla="*/ 53 w 53"/>
                <a:gd name="T59" fmla="*/ 6 h 128"/>
                <a:gd name="T60" fmla="*/ 40 w 53"/>
                <a:gd name="T6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" h="128">
                  <a:moveTo>
                    <a:pt x="40" y="0"/>
                  </a:moveTo>
                  <a:cubicBezTo>
                    <a:pt x="27" y="9"/>
                    <a:pt x="18" y="21"/>
                    <a:pt x="12" y="35"/>
                  </a:cubicBezTo>
                  <a:cubicBezTo>
                    <a:pt x="7" y="47"/>
                    <a:pt x="3" y="53"/>
                    <a:pt x="0" y="54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7"/>
                    <a:pt x="1" y="100"/>
                    <a:pt x="2" y="10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0" y="116"/>
                    <a:pt x="22" y="120"/>
                    <a:pt x="25" y="124"/>
                  </a:cubicBezTo>
                  <a:cubicBezTo>
                    <a:pt x="27" y="126"/>
                    <a:pt x="29" y="127"/>
                    <a:pt x="31" y="128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3" y="6"/>
                    <a:pt x="53" y="6"/>
                    <a:pt x="53" y="6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任意多边形: 形状 82"/>
            <p:cNvSpPr/>
            <p:nvPr/>
          </p:nvSpPr>
          <p:spPr bwMode="auto">
            <a:xfrm>
              <a:off x="3366" y="3588"/>
              <a:ext cx="195" cy="166"/>
            </a:xfrm>
            <a:custGeom>
              <a:avLst/>
              <a:gdLst>
                <a:gd name="T0" fmla="*/ 37 w 82"/>
                <a:gd name="T1" fmla="*/ 7 h 70"/>
                <a:gd name="T2" fmla="*/ 36 w 82"/>
                <a:gd name="T3" fmla="*/ 9 h 70"/>
                <a:gd name="T4" fmla="*/ 36 w 82"/>
                <a:gd name="T5" fmla="*/ 9 h 70"/>
                <a:gd name="T6" fmla="*/ 35 w 82"/>
                <a:gd name="T7" fmla="*/ 10 h 70"/>
                <a:gd name="T8" fmla="*/ 19 w 82"/>
                <a:gd name="T9" fmla="*/ 14 h 70"/>
                <a:gd name="T10" fmla="*/ 20 w 82"/>
                <a:gd name="T11" fmla="*/ 16 h 70"/>
                <a:gd name="T12" fmla="*/ 25 w 82"/>
                <a:gd name="T13" fmla="*/ 22 h 70"/>
                <a:gd name="T14" fmla="*/ 23 w 82"/>
                <a:gd name="T15" fmla="*/ 23 h 70"/>
                <a:gd name="T16" fmla="*/ 16 w 82"/>
                <a:gd name="T17" fmla="*/ 27 h 70"/>
                <a:gd name="T18" fmla="*/ 4 w 82"/>
                <a:gd name="T19" fmla="*/ 36 h 70"/>
                <a:gd name="T20" fmla="*/ 6 w 82"/>
                <a:gd name="T21" fmla="*/ 63 h 70"/>
                <a:gd name="T22" fmla="*/ 18 w 82"/>
                <a:gd name="T23" fmla="*/ 64 h 70"/>
                <a:gd name="T24" fmla="*/ 19 w 82"/>
                <a:gd name="T25" fmla="*/ 64 h 70"/>
                <a:gd name="T26" fmla="*/ 19 w 82"/>
                <a:gd name="T27" fmla="*/ 64 h 70"/>
                <a:gd name="T28" fmla="*/ 31 w 82"/>
                <a:gd name="T29" fmla="*/ 70 h 70"/>
                <a:gd name="T30" fmla="*/ 44 w 82"/>
                <a:gd name="T31" fmla="*/ 68 h 70"/>
                <a:gd name="T32" fmla="*/ 62 w 82"/>
                <a:gd name="T33" fmla="*/ 53 h 70"/>
                <a:gd name="T34" fmla="*/ 63 w 82"/>
                <a:gd name="T35" fmla="*/ 53 h 70"/>
                <a:gd name="T36" fmla="*/ 64 w 82"/>
                <a:gd name="T37" fmla="*/ 52 h 70"/>
                <a:gd name="T38" fmla="*/ 69 w 82"/>
                <a:gd name="T39" fmla="*/ 50 h 70"/>
                <a:gd name="T40" fmla="*/ 68 w 82"/>
                <a:gd name="T41" fmla="*/ 33 h 70"/>
                <a:gd name="T42" fmla="*/ 68 w 82"/>
                <a:gd name="T43" fmla="*/ 33 h 70"/>
                <a:gd name="T44" fmla="*/ 75 w 82"/>
                <a:gd name="T45" fmla="*/ 22 h 70"/>
                <a:gd name="T46" fmla="*/ 75 w 82"/>
                <a:gd name="T47" fmla="*/ 22 h 70"/>
                <a:gd name="T48" fmla="*/ 75 w 82"/>
                <a:gd name="T49" fmla="*/ 22 h 70"/>
                <a:gd name="T50" fmla="*/ 81 w 82"/>
                <a:gd name="T51" fmla="*/ 17 h 70"/>
                <a:gd name="T52" fmla="*/ 79 w 82"/>
                <a:gd name="T53" fmla="*/ 5 h 70"/>
                <a:gd name="T54" fmla="*/ 74 w 82"/>
                <a:gd name="T55" fmla="*/ 0 h 70"/>
                <a:gd name="T56" fmla="*/ 74 w 82"/>
                <a:gd name="T57" fmla="*/ 6 h 70"/>
                <a:gd name="T58" fmla="*/ 64 w 82"/>
                <a:gd name="T59" fmla="*/ 4 h 70"/>
                <a:gd name="T60" fmla="*/ 59 w 82"/>
                <a:gd name="T61" fmla="*/ 7 h 70"/>
                <a:gd name="T62" fmla="*/ 58 w 82"/>
                <a:gd name="T63" fmla="*/ 7 h 70"/>
                <a:gd name="T64" fmla="*/ 58 w 82"/>
                <a:gd name="T65" fmla="*/ 7 h 70"/>
                <a:gd name="T66" fmla="*/ 37 w 82"/>
                <a:gd name="T67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70">
                  <a:moveTo>
                    <a:pt x="37" y="7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41"/>
                    <a:pt x="0" y="49"/>
                    <a:pt x="6" y="63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9" y="67"/>
                    <a:pt x="55" y="62"/>
                    <a:pt x="62" y="53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2" y="13"/>
                    <a:pt x="81" y="8"/>
                    <a:pt x="79" y="5"/>
                  </a:cubicBezTo>
                  <a:cubicBezTo>
                    <a:pt x="78" y="1"/>
                    <a:pt x="76" y="0"/>
                    <a:pt x="74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lnTo>
                    <a:pt x="3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2624885" y="928404"/>
            <a:ext cx="3999757" cy="3349243"/>
            <a:chOff x="2624885" y="928404"/>
            <a:chExt cx="3999757" cy="3349243"/>
          </a:xfrm>
        </p:grpSpPr>
        <p:sp>
          <p:nvSpPr>
            <p:cNvPr id="166" name="椭圆 165"/>
            <p:cNvSpPr/>
            <p:nvPr/>
          </p:nvSpPr>
          <p:spPr>
            <a:xfrm>
              <a:off x="3689567" y="1667672"/>
              <a:ext cx="1880016" cy="1880016"/>
            </a:xfrm>
            <a:prstGeom prst="ellipse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7" name="任意多边形: 形状 166"/>
            <p:cNvSpPr/>
            <p:nvPr/>
          </p:nvSpPr>
          <p:spPr>
            <a:xfrm>
              <a:off x="4368385" y="1326475"/>
              <a:ext cx="522378" cy="522378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8" name="任意多边形: 形状 167"/>
            <p:cNvSpPr/>
            <p:nvPr/>
          </p:nvSpPr>
          <p:spPr>
            <a:xfrm>
              <a:off x="5251747" y="1836484"/>
              <a:ext cx="522378" cy="522378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9" name="任意多边形: 形状 168"/>
            <p:cNvSpPr/>
            <p:nvPr/>
          </p:nvSpPr>
          <p:spPr>
            <a:xfrm>
              <a:off x="5251747" y="2856499"/>
              <a:ext cx="522378" cy="522378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0" name="任意多边形: 形状 169"/>
            <p:cNvSpPr/>
            <p:nvPr/>
          </p:nvSpPr>
          <p:spPr>
            <a:xfrm>
              <a:off x="4368385" y="3366507"/>
              <a:ext cx="522378" cy="522378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1" name="任意多边形: 形状 170"/>
            <p:cNvSpPr/>
            <p:nvPr/>
          </p:nvSpPr>
          <p:spPr>
            <a:xfrm>
              <a:off x="3485027" y="2856499"/>
              <a:ext cx="522378" cy="522378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任意多边形: 形状 171"/>
            <p:cNvSpPr/>
            <p:nvPr/>
          </p:nvSpPr>
          <p:spPr>
            <a:xfrm>
              <a:off x="3485027" y="1836484"/>
              <a:ext cx="522378" cy="522378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矩形 172"/>
            <p:cNvSpPr/>
            <p:nvPr/>
          </p:nvSpPr>
          <p:spPr>
            <a:xfrm>
              <a:off x="4267935" y="928404"/>
              <a:ext cx="7232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b="1">
                  <a:cs typeface="+mn-ea"/>
                  <a:sym typeface="+mn-lt"/>
                </a:rPr>
                <a:t>Keywords</a:t>
              </a:r>
            </a:p>
          </p:txBody>
        </p:sp>
        <p:sp>
          <p:nvSpPr>
            <p:cNvPr id="174" name="矩形 173"/>
            <p:cNvSpPr/>
            <p:nvPr/>
          </p:nvSpPr>
          <p:spPr>
            <a:xfrm>
              <a:off x="4072001" y="3969870"/>
              <a:ext cx="11151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b="1">
                  <a:cs typeface="+mn-ea"/>
                  <a:sym typeface="+mn-lt"/>
                </a:rPr>
                <a:t>Keywords</a:t>
              </a:r>
            </a:p>
          </p:txBody>
        </p:sp>
        <p:sp>
          <p:nvSpPr>
            <p:cNvPr id="175" name="矩形 174"/>
            <p:cNvSpPr/>
            <p:nvPr/>
          </p:nvSpPr>
          <p:spPr>
            <a:xfrm>
              <a:off x="5901367" y="1818853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b="1">
                  <a:cs typeface="+mn-ea"/>
                  <a:sym typeface="+mn-lt"/>
                </a:rPr>
                <a:t>Keywords</a:t>
              </a:r>
            </a:p>
          </p:txBody>
        </p:sp>
        <p:sp>
          <p:nvSpPr>
            <p:cNvPr id="176" name="矩形 175"/>
            <p:cNvSpPr/>
            <p:nvPr/>
          </p:nvSpPr>
          <p:spPr>
            <a:xfrm>
              <a:off x="2624885" y="1818853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-635">
                <a:tabLst>
                  <a:tab pos="359410" algn="l"/>
                </a:tabLst>
              </a:pPr>
              <a:r>
                <a:rPr lang="zh-CN" altLang="en-US" sz="1400" b="1">
                  <a:cs typeface="+mn-ea"/>
                  <a:sym typeface="+mn-lt"/>
                </a:rPr>
                <a:t>Keywords</a:t>
              </a:r>
            </a:p>
          </p:txBody>
        </p:sp>
        <p:sp>
          <p:nvSpPr>
            <p:cNvPr id="177" name="矩形 176"/>
            <p:cNvSpPr/>
            <p:nvPr/>
          </p:nvSpPr>
          <p:spPr>
            <a:xfrm>
              <a:off x="2642800" y="3062463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359410" fontAlgn="auto">
                <a:spcBef>
                  <a:spcPts val="0"/>
                </a:spcBef>
                <a:spcAft>
                  <a:spcPts val="600"/>
                </a:spcAft>
                <a:tabLst>
                  <a:tab pos="359410" algn="l"/>
                </a:tabLst>
              </a:pPr>
              <a:r>
                <a:rPr lang="zh-CN" altLang="en-US" sz="1400" b="1">
                  <a:cs typeface="+mn-ea"/>
                  <a:sym typeface="+mn-lt"/>
                </a:rPr>
                <a:t>Keywords</a:t>
              </a:r>
            </a:p>
          </p:txBody>
        </p:sp>
        <p:sp>
          <p:nvSpPr>
            <p:cNvPr id="178" name="矩形 177"/>
            <p:cNvSpPr/>
            <p:nvPr/>
          </p:nvSpPr>
          <p:spPr>
            <a:xfrm>
              <a:off x="5901367" y="3062463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b="1">
                  <a:cs typeface="+mn-ea"/>
                  <a:sym typeface="+mn-lt"/>
                </a:rPr>
                <a:t>Keywords</a:t>
              </a:r>
            </a:p>
          </p:txBody>
        </p:sp>
        <p:sp>
          <p:nvSpPr>
            <p:cNvPr id="179" name="任意多边形: 形状 178"/>
            <p:cNvSpPr/>
            <p:nvPr/>
          </p:nvSpPr>
          <p:spPr bwMode="auto">
            <a:xfrm>
              <a:off x="4508127" y="1416121"/>
              <a:ext cx="242895" cy="292579"/>
            </a:xfrm>
            <a:custGeom>
              <a:avLst/>
              <a:gdLst>
                <a:gd name="T0" fmla="*/ 212 w 212"/>
                <a:gd name="T1" fmla="*/ 160 h 256"/>
                <a:gd name="T2" fmla="*/ 210 w 212"/>
                <a:gd name="T3" fmla="*/ 171 h 256"/>
                <a:gd name="T4" fmla="*/ 203 w 212"/>
                <a:gd name="T5" fmla="*/ 180 h 256"/>
                <a:gd name="T6" fmla="*/ 208 w 212"/>
                <a:gd name="T7" fmla="*/ 188 h 256"/>
                <a:gd name="T8" fmla="*/ 209 w 212"/>
                <a:gd name="T9" fmla="*/ 200 h 256"/>
                <a:gd name="T10" fmla="*/ 205 w 212"/>
                <a:gd name="T11" fmla="*/ 212 h 256"/>
                <a:gd name="T12" fmla="*/ 200 w 212"/>
                <a:gd name="T13" fmla="*/ 218 h 256"/>
                <a:gd name="T14" fmla="*/ 193 w 212"/>
                <a:gd name="T15" fmla="*/ 222 h 256"/>
                <a:gd name="T16" fmla="*/ 194 w 212"/>
                <a:gd name="T17" fmla="*/ 235 h 256"/>
                <a:gd name="T18" fmla="*/ 186 w 212"/>
                <a:gd name="T19" fmla="*/ 245 h 256"/>
                <a:gd name="T20" fmla="*/ 176 w 212"/>
                <a:gd name="T21" fmla="*/ 251 h 256"/>
                <a:gd name="T22" fmla="*/ 169 w 212"/>
                <a:gd name="T23" fmla="*/ 254 h 256"/>
                <a:gd name="T24" fmla="*/ 131 w 212"/>
                <a:gd name="T25" fmla="*/ 256 h 256"/>
                <a:gd name="T26" fmla="*/ 91 w 212"/>
                <a:gd name="T27" fmla="*/ 254 h 256"/>
                <a:gd name="T28" fmla="*/ 60 w 212"/>
                <a:gd name="T29" fmla="*/ 247 h 256"/>
                <a:gd name="T30" fmla="*/ 55 w 212"/>
                <a:gd name="T31" fmla="*/ 245 h 256"/>
                <a:gd name="T32" fmla="*/ 50 w 212"/>
                <a:gd name="T33" fmla="*/ 242 h 256"/>
                <a:gd name="T34" fmla="*/ 46 w 212"/>
                <a:gd name="T35" fmla="*/ 239 h 256"/>
                <a:gd name="T36" fmla="*/ 42 w 212"/>
                <a:gd name="T37" fmla="*/ 234 h 256"/>
                <a:gd name="T38" fmla="*/ 0 w 212"/>
                <a:gd name="T39" fmla="*/ 230 h 256"/>
                <a:gd name="T40" fmla="*/ 0 w 212"/>
                <a:gd name="T41" fmla="*/ 136 h 256"/>
                <a:gd name="T42" fmla="*/ 15 w 212"/>
                <a:gd name="T43" fmla="*/ 136 h 256"/>
                <a:gd name="T44" fmla="*/ 30 w 212"/>
                <a:gd name="T45" fmla="*/ 136 h 256"/>
                <a:gd name="T46" fmla="*/ 37 w 212"/>
                <a:gd name="T47" fmla="*/ 131 h 256"/>
                <a:gd name="T48" fmla="*/ 41 w 212"/>
                <a:gd name="T49" fmla="*/ 127 h 256"/>
                <a:gd name="T50" fmla="*/ 43 w 212"/>
                <a:gd name="T51" fmla="*/ 116 h 256"/>
                <a:gd name="T52" fmla="*/ 46 w 212"/>
                <a:gd name="T53" fmla="*/ 104 h 256"/>
                <a:gd name="T54" fmla="*/ 50 w 212"/>
                <a:gd name="T55" fmla="*/ 95 h 256"/>
                <a:gd name="T56" fmla="*/ 56 w 212"/>
                <a:gd name="T57" fmla="*/ 84 h 256"/>
                <a:gd name="T58" fmla="*/ 73 w 212"/>
                <a:gd name="T59" fmla="*/ 68 h 256"/>
                <a:gd name="T60" fmla="*/ 89 w 212"/>
                <a:gd name="T61" fmla="*/ 18 h 256"/>
                <a:gd name="T62" fmla="*/ 89 w 212"/>
                <a:gd name="T63" fmla="*/ 2 h 256"/>
                <a:gd name="T64" fmla="*/ 97 w 212"/>
                <a:gd name="T65" fmla="*/ 0 h 256"/>
                <a:gd name="T66" fmla="*/ 117 w 212"/>
                <a:gd name="T67" fmla="*/ 18 h 256"/>
                <a:gd name="T68" fmla="*/ 121 w 212"/>
                <a:gd name="T69" fmla="*/ 39 h 256"/>
                <a:gd name="T70" fmla="*/ 114 w 212"/>
                <a:gd name="T71" fmla="*/ 59 h 256"/>
                <a:gd name="T72" fmla="*/ 109 w 212"/>
                <a:gd name="T73" fmla="*/ 89 h 256"/>
                <a:gd name="T74" fmla="*/ 113 w 212"/>
                <a:gd name="T75" fmla="*/ 100 h 256"/>
                <a:gd name="T76" fmla="*/ 122 w 212"/>
                <a:gd name="T77" fmla="*/ 107 h 256"/>
                <a:gd name="T78" fmla="*/ 126 w 212"/>
                <a:gd name="T79" fmla="*/ 107 h 256"/>
                <a:gd name="T80" fmla="*/ 131 w 212"/>
                <a:gd name="T81" fmla="*/ 107 h 256"/>
                <a:gd name="T82" fmla="*/ 136 w 212"/>
                <a:gd name="T83" fmla="*/ 107 h 256"/>
                <a:gd name="T84" fmla="*/ 141 w 212"/>
                <a:gd name="T85" fmla="*/ 106 h 256"/>
                <a:gd name="T86" fmla="*/ 152 w 212"/>
                <a:gd name="T87" fmla="*/ 103 h 256"/>
                <a:gd name="T88" fmla="*/ 164 w 212"/>
                <a:gd name="T89" fmla="*/ 99 h 256"/>
                <a:gd name="T90" fmla="*/ 188 w 212"/>
                <a:gd name="T91" fmla="*/ 98 h 256"/>
                <a:gd name="T92" fmla="*/ 198 w 212"/>
                <a:gd name="T93" fmla="*/ 101 h 256"/>
                <a:gd name="T94" fmla="*/ 205 w 212"/>
                <a:gd name="T95" fmla="*/ 106 h 256"/>
                <a:gd name="T96" fmla="*/ 206 w 212"/>
                <a:gd name="T97" fmla="*/ 109 h 256"/>
                <a:gd name="T98" fmla="*/ 207 w 212"/>
                <a:gd name="T99" fmla="*/ 112 h 256"/>
                <a:gd name="T100" fmla="*/ 208 w 212"/>
                <a:gd name="T101" fmla="*/ 115 h 256"/>
                <a:gd name="T102" fmla="*/ 208 w 212"/>
                <a:gd name="T103" fmla="*/ 118 h 256"/>
                <a:gd name="T104" fmla="*/ 208 w 212"/>
                <a:gd name="T105" fmla="*/ 123 h 256"/>
                <a:gd name="T106" fmla="*/ 203 w 212"/>
                <a:gd name="T107" fmla="*/ 136 h 256"/>
                <a:gd name="T108" fmla="*/ 205 w 212"/>
                <a:gd name="T109" fmla="*/ 139 h 256"/>
                <a:gd name="T110" fmla="*/ 207 w 212"/>
                <a:gd name="T111" fmla="*/ 141 h 256"/>
                <a:gd name="T112" fmla="*/ 209 w 212"/>
                <a:gd name="T113" fmla="*/ 144 h 256"/>
                <a:gd name="T114" fmla="*/ 210 w 212"/>
                <a:gd name="T115" fmla="*/ 147 h 256"/>
                <a:gd name="T116" fmla="*/ 211 w 212"/>
                <a:gd name="T117" fmla="*/ 150 h 256"/>
                <a:gd name="T118" fmla="*/ 212 w 212"/>
                <a:gd name="T119" fmla="*/ 155 h 256"/>
                <a:gd name="T120" fmla="*/ 212 w 212"/>
                <a:gd name="T121" fmla="*/ 16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" h="256">
                  <a:moveTo>
                    <a:pt x="212" y="160"/>
                  </a:moveTo>
                  <a:cubicBezTo>
                    <a:pt x="212" y="165"/>
                    <a:pt x="211" y="169"/>
                    <a:pt x="210" y="171"/>
                  </a:cubicBezTo>
                  <a:cubicBezTo>
                    <a:pt x="209" y="174"/>
                    <a:pt x="206" y="177"/>
                    <a:pt x="203" y="180"/>
                  </a:cubicBezTo>
                  <a:cubicBezTo>
                    <a:pt x="205" y="182"/>
                    <a:pt x="207" y="185"/>
                    <a:pt x="208" y="188"/>
                  </a:cubicBezTo>
                  <a:cubicBezTo>
                    <a:pt x="208" y="191"/>
                    <a:pt x="209" y="195"/>
                    <a:pt x="209" y="200"/>
                  </a:cubicBezTo>
                  <a:cubicBezTo>
                    <a:pt x="208" y="205"/>
                    <a:pt x="207" y="209"/>
                    <a:pt x="205" y="212"/>
                  </a:cubicBezTo>
                  <a:cubicBezTo>
                    <a:pt x="203" y="215"/>
                    <a:pt x="201" y="217"/>
                    <a:pt x="200" y="218"/>
                  </a:cubicBezTo>
                  <a:cubicBezTo>
                    <a:pt x="199" y="219"/>
                    <a:pt x="196" y="220"/>
                    <a:pt x="193" y="222"/>
                  </a:cubicBezTo>
                  <a:cubicBezTo>
                    <a:pt x="195" y="227"/>
                    <a:pt x="195" y="231"/>
                    <a:pt x="194" y="235"/>
                  </a:cubicBezTo>
                  <a:cubicBezTo>
                    <a:pt x="192" y="239"/>
                    <a:pt x="190" y="242"/>
                    <a:pt x="186" y="245"/>
                  </a:cubicBezTo>
                  <a:cubicBezTo>
                    <a:pt x="183" y="248"/>
                    <a:pt x="180" y="250"/>
                    <a:pt x="176" y="251"/>
                  </a:cubicBezTo>
                  <a:cubicBezTo>
                    <a:pt x="173" y="253"/>
                    <a:pt x="171" y="254"/>
                    <a:pt x="169" y="254"/>
                  </a:cubicBezTo>
                  <a:cubicBezTo>
                    <a:pt x="157" y="255"/>
                    <a:pt x="144" y="256"/>
                    <a:pt x="131" y="256"/>
                  </a:cubicBezTo>
                  <a:cubicBezTo>
                    <a:pt x="118" y="256"/>
                    <a:pt x="104" y="256"/>
                    <a:pt x="91" y="254"/>
                  </a:cubicBezTo>
                  <a:cubicBezTo>
                    <a:pt x="77" y="253"/>
                    <a:pt x="67" y="250"/>
                    <a:pt x="60" y="247"/>
                  </a:cubicBezTo>
                  <a:cubicBezTo>
                    <a:pt x="60" y="247"/>
                    <a:pt x="58" y="246"/>
                    <a:pt x="55" y="245"/>
                  </a:cubicBezTo>
                  <a:cubicBezTo>
                    <a:pt x="53" y="243"/>
                    <a:pt x="51" y="243"/>
                    <a:pt x="50" y="242"/>
                  </a:cubicBezTo>
                  <a:cubicBezTo>
                    <a:pt x="49" y="241"/>
                    <a:pt x="47" y="240"/>
                    <a:pt x="46" y="239"/>
                  </a:cubicBezTo>
                  <a:cubicBezTo>
                    <a:pt x="44" y="237"/>
                    <a:pt x="43" y="236"/>
                    <a:pt x="42" y="234"/>
                  </a:cubicBezTo>
                  <a:cubicBezTo>
                    <a:pt x="37" y="231"/>
                    <a:pt x="24" y="230"/>
                    <a:pt x="0" y="23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5" y="136"/>
                    <a:pt x="10" y="136"/>
                    <a:pt x="15" y="136"/>
                  </a:cubicBezTo>
                  <a:cubicBezTo>
                    <a:pt x="21" y="136"/>
                    <a:pt x="26" y="136"/>
                    <a:pt x="30" y="136"/>
                  </a:cubicBezTo>
                  <a:cubicBezTo>
                    <a:pt x="35" y="135"/>
                    <a:pt x="37" y="134"/>
                    <a:pt x="37" y="131"/>
                  </a:cubicBezTo>
                  <a:cubicBezTo>
                    <a:pt x="38" y="130"/>
                    <a:pt x="40" y="128"/>
                    <a:pt x="41" y="127"/>
                  </a:cubicBezTo>
                  <a:cubicBezTo>
                    <a:pt x="41" y="126"/>
                    <a:pt x="42" y="122"/>
                    <a:pt x="43" y="116"/>
                  </a:cubicBezTo>
                  <a:cubicBezTo>
                    <a:pt x="45" y="111"/>
                    <a:pt x="46" y="107"/>
                    <a:pt x="46" y="104"/>
                  </a:cubicBezTo>
                  <a:cubicBezTo>
                    <a:pt x="47" y="102"/>
                    <a:pt x="48" y="99"/>
                    <a:pt x="50" y="95"/>
                  </a:cubicBezTo>
                  <a:cubicBezTo>
                    <a:pt x="52" y="91"/>
                    <a:pt x="54" y="87"/>
                    <a:pt x="56" y="84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84" y="48"/>
                    <a:pt x="89" y="32"/>
                    <a:pt x="89" y="18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1"/>
                    <a:pt x="92" y="0"/>
                    <a:pt x="97" y="0"/>
                  </a:cubicBezTo>
                  <a:cubicBezTo>
                    <a:pt x="107" y="0"/>
                    <a:pt x="114" y="6"/>
                    <a:pt x="117" y="18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0" y="49"/>
                    <a:pt x="118" y="56"/>
                    <a:pt x="114" y="59"/>
                  </a:cubicBezTo>
                  <a:cubicBezTo>
                    <a:pt x="112" y="75"/>
                    <a:pt x="111" y="85"/>
                    <a:pt x="109" y="89"/>
                  </a:cubicBezTo>
                  <a:cubicBezTo>
                    <a:pt x="108" y="93"/>
                    <a:pt x="110" y="97"/>
                    <a:pt x="113" y="100"/>
                  </a:cubicBezTo>
                  <a:cubicBezTo>
                    <a:pt x="116" y="104"/>
                    <a:pt x="119" y="106"/>
                    <a:pt x="122" y="107"/>
                  </a:cubicBezTo>
                  <a:cubicBezTo>
                    <a:pt x="124" y="107"/>
                    <a:pt x="126" y="107"/>
                    <a:pt x="126" y="107"/>
                  </a:cubicBezTo>
                  <a:cubicBezTo>
                    <a:pt x="127" y="107"/>
                    <a:pt x="129" y="107"/>
                    <a:pt x="131" y="107"/>
                  </a:cubicBezTo>
                  <a:cubicBezTo>
                    <a:pt x="133" y="107"/>
                    <a:pt x="134" y="107"/>
                    <a:pt x="136" y="107"/>
                  </a:cubicBezTo>
                  <a:cubicBezTo>
                    <a:pt x="138" y="107"/>
                    <a:pt x="139" y="106"/>
                    <a:pt x="141" y="106"/>
                  </a:cubicBezTo>
                  <a:cubicBezTo>
                    <a:pt x="143" y="105"/>
                    <a:pt x="147" y="104"/>
                    <a:pt x="152" y="103"/>
                  </a:cubicBezTo>
                  <a:cubicBezTo>
                    <a:pt x="158" y="101"/>
                    <a:pt x="162" y="100"/>
                    <a:pt x="164" y="99"/>
                  </a:cubicBezTo>
                  <a:cubicBezTo>
                    <a:pt x="173" y="97"/>
                    <a:pt x="181" y="97"/>
                    <a:pt x="188" y="98"/>
                  </a:cubicBezTo>
                  <a:cubicBezTo>
                    <a:pt x="191" y="99"/>
                    <a:pt x="195" y="100"/>
                    <a:pt x="198" y="101"/>
                  </a:cubicBezTo>
                  <a:cubicBezTo>
                    <a:pt x="202" y="103"/>
                    <a:pt x="204" y="104"/>
                    <a:pt x="205" y="106"/>
                  </a:cubicBezTo>
                  <a:cubicBezTo>
                    <a:pt x="205" y="106"/>
                    <a:pt x="205" y="107"/>
                    <a:pt x="206" y="109"/>
                  </a:cubicBezTo>
                  <a:cubicBezTo>
                    <a:pt x="207" y="111"/>
                    <a:pt x="207" y="112"/>
                    <a:pt x="207" y="112"/>
                  </a:cubicBezTo>
                  <a:cubicBezTo>
                    <a:pt x="207" y="112"/>
                    <a:pt x="207" y="113"/>
                    <a:pt x="208" y="115"/>
                  </a:cubicBezTo>
                  <a:cubicBezTo>
                    <a:pt x="208" y="116"/>
                    <a:pt x="209" y="118"/>
                    <a:pt x="208" y="118"/>
                  </a:cubicBezTo>
                  <a:cubicBezTo>
                    <a:pt x="208" y="119"/>
                    <a:pt x="208" y="120"/>
                    <a:pt x="208" y="123"/>
                  </a:cubicBezTo>
                  <a:cubicBezTo>
                    <a:pt x="208" y="125"/>
                    <a:pt x="206" y="129"/>
                    <a:pt x="203" y="136"/>
                  </a:cubicBezTo>
                  <a:cubicBezTo>
                    <a:pt x="203" y="136"/>
                    <a:pt x="204" y="137"/>
                    <a:pt x="205" y="139"/>
                  </a:cubicBezTo>
                  <a:cubicBezTo>
                    <a:pt x="206" y="140"/>
                    <a:pt x="207" y="141"/>
                    <a:pt x="207" y="141"/>
                  </a:cubicBezTo>
                  <a:cubicBezTo>
                    <a:pt x="207" y="142"/>
                    <a:pt x="208" y="143"/>
                    <a:pt x="209" y="144"/>
                  </a:cubicBezTo>
                  <a:cubicBezTo>
                    <a:pt x="209" y="145"/>
                    <a:pt x="210" y="146"/>
                    <a:pt x="210" y="147"/>
                  </a:cubicBezTo>
                  <a:cubicBezTo>
                    <a:pt x="210" y="148"/>
                    <a:pt x="211" y="149"/>
                    <a:pt x="211" y="150"/>
                  </a:cubicBezTo>
                  <a:cubicBezTo>
                    <a:pt x="211" y="152"/>
                    <a:pt x="212" y="153"/>
                    <a:pt x="212" y="155"/>
                  </a:cubicBezTo>
                  <a:cubicBezTo>
                    <a:pt x="212" y="156"/>
                    <a:pt x="212" y="158"/>
                    <a:pt x="212" y="1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任意多边形: 形状 179"/>
            <p:cNvSpPr/>
            <p:nvPr/>
          </p:nvSpPr>
          <p:spPr bwMode="auto">
            <a:xfrm>
              <a:off x="3603538" y="1935553"/>
              <a:ext cx="277720" cy="292579"/>
            </a:xfrm>
            <a:custGeom>
              <a:avLst/>
              <a:gdLst>
                <a:gd name="T0" fmla="*/ 126 w 466"/>
                <a:gd name="T1" fmla="*/ 153 h 491"/>
                <a:gd name="T2" fmla="*/ 233 w 466"/>
                <a:gd name="T3" fmla="*/ 61 h 491"/>
                <a:gd name="T4" fmla="*/ 258 w 466"/>
                <a:gd name="T5" fmla="*/ 122 h 491"/>
                <a:gd name="T6" fmla="*/ 233 w 466"/>
                <a:gd name="T7" fmla="*/ 101 h 491"/>
                <a:gd name="T8" fmla="*/ 402 w 466"/>
                <a:gd name="T9" fmla="*/ 399 h 491"/>
                <a:gd name="T10" fmla="*/ 433 w 466"/>
                <a:gd name="T11" fmla="*/ 215 h 491"/>
                <a:gd name="T12" fmla="*/ 452 w 466"/>
                <a:gd name="T13" fmla="*/ 160 h 491"/>
                <a:gd name="T14" fmla="*/ 233 w 466"/>
                <a:gd name="T15" fmla="*/ 0 h 491"/>
                <a:gd name="T16" fmla="*/ 15 w 466"/>
                <a:gd name="T17" fmla="*/ 160 h 491"/>
                <a:gd name="T18" fmla="*/ 34 w 466"/>
                <a:gd name="T19" fmla="*/ 215 h 491"/>
                <a:gd name="T20" fmla="*/ 64 w 466"/>
                <a:gd name="T21" fmla="*/ 399 h 491"/>
                <a:gd name="T22" fmla="*/ 3 w 466"/>
                <a:gd name="T23" fmla="*/ 445 h 491"/>
                <a:gd name="T24" fmla="*/ 418 w 466"/>
                <a:gd name="T25" fmla="*/ 491 h 491"/>
                <a:gd name="T26" fmla="*/ 418 w 466"/>
                <a:gd name="T27" fmla="*/ 399 h 491"/>
                <a:gd name="T28" fmla="*/ 221 w 466"/>
                <a:gd name="T29" fmla="*/ 33 h 491"/>
                <a:gd name="T30" fmla="*/ 246 w 466"/>
                <a:gd name="T31" fmla="*/ 33 h 491"/>
                <a:gd name="T32" fmla="*/ 34 w 466"/>
                <a:gd name="T33" fmla="*/ 183 h 491"/>
                <a:gd name="T34" fmla="*/ 371 w 466"/>
                <a:gd name="T35" fmla="*/ 399 h 491"/>
                <a:gd name="T36" fmla="*/ 341 w 466"/>
                <a:gd name="T37" fmla="*/ 215 h 491"/>
                <a:gd name="T38" fmla="*/ 310 w 466"/>
                <a:gd name="T39" fmla="*/ 215 h 491"/>
                <a:gd name="T40" fmla="*/ 279 w 466"/>
                <a:gd name="T41" fmla="*/ 399 h 491"/>
                <a:gd name="T42" fmla="*/ 310 w 466"/>
                <a:gd name="T43" fmla="*/ 215 h 491"/>
                <a:gd name="T44" fmla="*/ 249 w 466"/>
                <a:gd name="T45" fmla="*/ 399 h 491"/>
                <a:gd name="T46" fmla="*/ 218 w 466"/>
                <a:gd name="T47" fmla="*/ 215 h 491"/>
                <a:gd name="T48" fmla="*/ 187 w 466"/>
                <a:gd name="T49" fmla="*/ 215 h 491"/>
                <a:gd name="T50" fmla="*/ 156 w 466"/>
                <a:gd name="T51" fmla="*/ 399 h 491"/>
                <a:gd name="T52" fmla="*/ 187 w 466"/>
                <a:gd name="T53" fmla="*/ 215 h 491"/>
                <a:gd name="T54" fmla="*/ 126 w 466"/>
                <a:gd name="T55" fmla="*/ 399 h 491"/>
                <a:gd name="T56" fmla="*/ 95 w 466"/>
                <a:gd name="T57" fmla="*/ 215 h 491"/>
                <a:gd name="T58" fmla="*/ 418 w 466"/>
                <a:gd name="T59" fmla="*/ 460 h 491"/>
                <a:gd name="T60" fmla="*/ 34 w 466"/>
                <a:gd name="T61" fmla="*/ 445 h 491"/>
                <a:gd name="T62" fmla="*/ 418 w 466"/>
                <a:gd name="T63" fmla="*/ 430 h 491"/>
                <a:gd name="T64" fmla="*/ 418 w 466"/>
                <a:gd name="T65" fmla="*/ 46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6" h="491">
                  <a:moveTo>
                    <a:pt x="233" y="61"/>
                  </a:moveTo>
                  <a:cubicBezTo>
                    <a:pt x="126" y="153"/>
                    <a:pt x="126" y="153"/>
                    <a:pt x="126" y="153"/>
                  </a:cubicBezTo>
                  <a:cubicBezTo>
                    <a:pt x="341" y="153"/>
                    <a:pt x="341" y="153"/>
                    <a:pt x="341" y="153"/>
                  </a:cubicBezTo>
                  <a:cubicBezTo>
                    <a:pt x="233" y="61"/>
                    <a:pt x="233" y="61"/>
                    <a:pt x="233" y="61"/>
                  </a:cubicBezTo>
                  <a:close/>
                  <a:moveTo>
                    <a:pt x="233" y="101"/>
                  </a:moveTo>
                  <a:cubicBezTo>
                    <a:pt x="258" y="122"/>
                    <a:pt x="258" y="122"/>
                    <a:pt x="258" y="122"/>
                  </a:cubicBezTo>
                  <a:cubicBezTo>
                    <a:pt x="209" y="122"/>
                    <a:pt x="209" y="122"/>
                    <a:pt x="209" y="122"/>
                  </a:cubicBezTo>
                  <a:cubicBezTo>
                    <a:pt x="233" y="101"/>
                    <a:pt x="233" y="101"/>
                    <a:pt x="233" y="101"/>
                  </a:cubicBezTo>
                  <a:close/>
                  <a:moveTo>
                    <a:pt x="418" y="399"/>
                  </a:moveTo>
                  <a:cubicBezTo>
                    <a:pt x="402" y="399"/>
                    <a:pt x="402" y="399"/>
                    <a:pt x="402" y="39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33" y="215"/>
                    <a:pt x="433" y="215"/>
                    <a:pt x="433" y="215"/>
                  </a:cubicBezTo>
                  <a:cubicBezTo>
                    <a:pt x="446" y="215"/>
                    <a:pt x="458" y="206"/>
                    <a:pt x="462" y="194"/>
                  </a:cubicBezTo>
                  <a:cubicBezTo>
                    <a:pt x="466" y="181"/>
                    <a:pt x="462" y="168"/>
                    <a:pt x="452" y="160"/>
                  </a:cubicBezTo>
                  <a:cubicBezTo>
                    <a:pt x="263" y="7"/>
                    <a:pt x="263" y="7"/>
                    <a:pt x="263" y="7"/>
                  </a:cubicBezTo>
                  <a:cubicBezTo>
                    <a:pt x="253" y="2"/>
                    <a:pt x="243" y="0"/>
                    <a:pt x="233" y="0"/>
                  </a:cubicBezTo>
                  <a:cubicBezTo>
                    <a:pt x="223" y="0"/>
                    <a:pt x="213" y="2"/>
                    <a:pt x="204" y="7"/>
                  </a:cubicBezTo>
                  <a:cubicBezTo>
                    <a:pt x="15" y="160"/>
                    <a:pt x="15" y="160"/>
                    <a:pt x="15" y="160"/>
                  </a:cubicBezTo>
                  <a:cubicBezTo>
                    <a:pt x="4" y="168"/>
                    <a:pt x="0" y="181"/>
                    <a:pt x="4" y="194"/>
                  </a:cubicBezTo>
                  <a:cubicBezTo>
                    <a:pt x="9" y="206"/>
                    <a:pt x="20" y="215"/>
                    <a:pt x="34" y="215"/>
                  </a:cubicBezTo>
                  <a:cubicBezTo>
                    <a:pt x="64" y="215"/>
                    <a:pt x="64" y="215"/>
                    <a:pt x="64" y="215"/>
                  </a:cubicBezTo>
                  <a:cubicBezTo>
                    <a:pt x="64" y="399"/>
                    <a:pt x="64" y="399"/>
                    <a:pt x="64" y="399"/>
                  </a:cubicBezTo>
                  <a:cubicBezTo>
                    <a:pt x="49" y="399"/>
                    <a:pt x="49" y="399"/>
                    <a:pt x="49" y="399"/>
                  </a:cubicBezTo>
                  <a:cubicBezTo>
                    <a:pt x="23" y="399"/>
                    <a:pt x="3" y="420"/>
                    <a:pt x="3" y="445"/>
                  </a:cubicBezTo>
                  <a:cubicBezTo>
                    <a:pt x="3" y="470"/>
                    <a:pt x="23" y="491"/>
                    <a:pt x="49" y="491"/>
                  </a:cubicBezTo>
                  <a:cubicBezTo>
                    <a:pt x="418" y="491"/>
                    <a:pt x="418" y="491"/>
                    <a:pt x="418" y="491"/>
                  </a:cubicBezTo>
                  <a:cubicBezTo>
                    <a:pt x="443" y="491"/>
                    <a:pt x="464" y="470"/>
                    <a:pt x="464" y="445"/>
                  </a:cubicBezTo>
                  <a:cubicBezTo>
                    <a:pt x="464" y="420"/>
                    <a:pt x="443" y="399"/>
                    <a:pt x="418" y="399"/>
                  </a:cubicBezTo>
                  <a:close/>
                  <a:moveTo>
                    <a:pt x="34" y="183"/>
                  </a:moveTo>
                  <a:cubicBezTo>
                    <a:pt x="221" y="33"/>
                    <a:pt x="221" y="33"/>
                    <a:pt x="221" y="33"/>
                  </a:cubicBezTo>
                  <a:cubicBezTo>
                    <a:pt x="224" y="31"/>
                    <a:pt x="229" y="30"/>
                    <a:pt x="233" y="30"/>
                  </a:cubicBezTo>
                  <a:cubicBezTo>
                    <a:pt x="238" y="30"/>
                    <a:pt x="242" y="31"/>
                    <a:pt x="246" y="33"/>
                  </a:cubicBezTo>
                  <a:cubicBezTo>
                    <a:pt x="433" y="184"/>
                    <a:pt x="433" y="184"/>
                    <a:pt x="433" y="184"/>
                  </a:cubicBezTo>
                  <a:cubicBezTo>
                    <a:pt x="34" y="183"/>
                    <a:pt x="34" y="183"/>
                    <a:pt x="34" y="183"/>
                  </a:cubicBezTo>
                  <a:close/>
                  <a:moveTo>
                    <a:pt x="371" y="215"/>
                  </a:moveTo>
                  <a:cubicBezTo>
                    <a:pt x="371" y="399"/>
                    <a:pt x="371" y="399"/>
                    <a:pt x="371" y="399"/>
                  </a:cubicBezTo>
                  <a:cubicBezTo>
                    <a:pt x="341" y="399"/>
                    <a:pt x="341" y="399"/>
                    <a:pt x="341" y="399"/>
                  </a:cubicBezTo>
                  <a:cubicBezTo>
                    <a:pt x="341" y="215"/>
                    <a:pt x="341" y="215"/>
                    <a:pt x="341" y="215"/>
                  </a:cubicBezTo>
                  <a:cubicBezTo>
                    <a:pt x="371" y="215"/>
                    <a:pt x="371" y="215"/>
                    <a:pt x="371" y="215"/>
                  </a:cubicBezTo>
                  <a:close/>
                  <a:moveTo>
                    <a:pt x="310" y="215"/>
                  </a:moveTo>
                  <a:cubicBezTo>
                    <a:pt x="310" y="399"/>
                    <a:pt x="310" y="399"/>
                    <a:pt x="310" y="399"/>
                  </a:cubicBezTo>
                  <a:cubicBezTo>
                    <a:pt x="279" y="399"/>
                    <a:pt x="279" y="399"/>
                    <a:pt x="279" y="399"/>
                  </a:cubicBezTo>
                  <a:cubicBezTo>
                    <a:pt x="279" y="215"/>
                    <a:pt x="279" y="215"/>
                    <a:pt x="279" y="215"/>
                  </a:cubicBezTo>
                  <a:cubicBezTo>
                    <a:pt x="310" y="215"/>
                    <a:pt x="310" y="215"/>
                    <a:pt x="310" y="215"/>
                  </a:cubicBezTo>
                  <a:close/>
                  <a:moveTo>
                    <a:pt x="249" y="215"/>
                  </a:moveTo>
                  <a:cubicBezTo>
                    <a:pt x="249" y="399"/>
                    <a:pt x="249" y="399"/>
                    <a:pt x="249" y="399"/>
                  </a:cubicBezTo>
                  <a:cubicBezTo>
                    <a:pt x="218" y="399"/>
                    <a:pt x="218" y="399"/>
                    <a:pt x="218" y="399"/>
                  </a:cubicBezTo>
                  <a:cubicBezTo>
                    <a:pt x="218" y="215"/>
                    <a:pt x="218" y="215"/>
                    <a:pt x="218" y="215"/>
                  </a:cubicBezTo>
                  <a:cubicBezTo>
                    <a:pt x="249" y="215"/>
                    <a:pt x="249" y="215"/>
                    <a:pt x="249" y="215"/>
                  </a:cubicBezTo>
                  <a:close/>
                  <a:moveTo>
                    <a:pt x="187" y="215"/>
                  </a:moveTo>
                  <a:cubicBezTo>
                    <a:pt x="187" y="399"/>
                    <a:pt x="187" y="399"/>
                    <a:pt x="187" y="399"/>
                  </a:cubicBezTo>
                  <a:cubicBezTo>
                    <a:pt x="156" y="399"/>
                    <a:pt x="156" y="399"/>
                    <a:pt x="156" y="399"/>
                  </a:cubicBezTo>
                  <a:cubicBezTo>
                    <a:pt x="156" y="215"/>
                    <a:pt x="156" y="215"/>
                    <a:pt x="156" y="215"/>
                  </a:cubicBezTo>
                  <a:cubicBezTo>
                    <a:pt x="187" y="215"/>
                    <a:pt x="187" y="215"/>
                    <a:pt x="187" y="215"/>
                  </a:cubicBezTo>
                  <a:close/>
                  <a:moveTo>
                    <a:pt x="126" y="215"/>
                  </a:moveTo>
                  <a:cubicBezTo>
                    <a:pt x="126" y="399"/>
                    <a:pt x="126" y="399"/>
                    <a:pt x="126" y="399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95" y="215"/>
                    <a:pt x="95" y="215"/>
                    <a:pt x="95" y="215"/>
                  </a:cubicBezTo>
                  <a:cubicBezTo>
                    <a:pt x="126" y="215"/>
                    <a:pt x="126" y="215"/>
                    <a:pt x="126" y="215"/>
                  </a:cubicBezTo>
                  <a:close/>
                  <a:moveTo>
                    <a:pt x="418" y="460"/>
                  </a:moveTo>
                  <a:cubicBezTo>
                    <a:pt x="49" y="460"/>
                    <a:pt x="49" y="460"/>
                    <a:pt x="49" y="460"/>
                  </a:cubicBezTo>
                  <a:cubicBezTo>
                    <a:pt x="40" y="460"/>
                    <a:pt x="34" y="453"/>
                    <a:pt x="34" y="445"/>
                  </a:cubicBezTo>
                  <a:cubicBezTo>
                    <a:pt x="34" y="437"/>
                    <a:pt x="40" y="430"/>
                    <a:pt x="49" y="430"/>
                  </a:cubicBezTo>
                  <a:cubicBezTo>
                    <a:pt x="418" y="430"/>
                    <a:pt x="418" y="430"/>
                    <a:pt x="418" y="430"/>
                  </a:cubicBezTo>
                  <a:cubicBezTo>
                    <a:pt x="426" y="430"/>
                    <a:pt x="433" y="437"/>
                    <a:pt x="433" y="445"/>
                  </a:cubicBezTo>
                  <a:cubicBezTo>
                    <a:pt x="433" y="453"/>
                    <a:pt x="426" y="460"/>
                    <a:pt x="418" y="4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任意多边形: 形状 180"/>
            <p:cNvSpPr/>
            <p:nvPr/>
          </p:nvSpPr>
          <p:spPr bwMode="auto">
            <a:xfrm>
              <a:off x="5368261" y="1935553"/>
              <a:ext cx="292579" cy="292579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任意多边形: 形状 181"/>
            <p:cNvSpPr/>
            <p:nvPr/>
          </p:nvSpPr>
          <p:spPr bwMode="auto">
            <a:xfrm>
              <a:off x="3596109" y="2953740"/>
              <a:ext cx="292579" cy="273890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7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任意多边形: 形状 182"/>
            <p:cNvSpPr/>
            <p:nvPr/>
          </p:nvSpPr>
          <p:spPr bwMode="auto">
            <a:xfrm>
              <a:off x="5377876" y="2944396"/>
              <a:ext cx="273348" cy="292579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任意多边形: 形状 183"/>
            <p:cNvSpPr/>
            <p:nvPr/>
          </p:nvSpPr>
          <p:spPr bwMode="auto">
            <a:xfrm>
              <a:off x="4483285" y="3490575"/>
              <a:ext cx="292579" cy="260381"/>
            </a:xfrm>
            <a:custGeom>
              <a:avLst/>
              <a:gdLst>
                <a:gd name="connsiteX0" fmla="*/ 276225 w 331788"/>
                <a:gd name="connsiteY0" fmla="*/ 217487 h 295275"/>
                <a:gd name="connsiteX1" fmla="*/ 314325 w 331788"/>
                <a:gd name="connsiteY1" fmla="*/ 256381 h 295275"/>
                <a:gd name="connsiteX2" fmla="*/ 276225 w 331788"/>
                <a:gd name="connsiteY2" fmla="*/ 295275 h 295275"/>
                <a:gd name="connsiteX3" fmla="*/ 238125 w 331788"/>
                <a:gd name="connsiteY3" fmla="*/ 256381 h 295275"/>
                <a:gd name="connsiteX4" fmla="*/ 276225 w 331788"/>
                <a:gd name="connsiteY4" fmla="*/ 217487 h 295275"/>
                <a:gd name="connsiteX5" fmla="*/ 166687 w 331788"/>
                <a:gd name="connsiteY5" fmla="*/ 217487 h 295275"/>
                <a:gd name="connsiteX6" fmla="*/ 204787 w 331788"/>
                <a:gd name="connsiteY6" fmla="*/ 256381 h 295275"/>
                <a:gd name="connsiteX7" fmla="*/ 166687 w 331788"/>
                <a:gd name="connsiteY7" fmla="*/ 295275 h 295275"/>
                <a:gd name="connsiteX8" fmla="*/ 128587 w 331788"/>
                <a:gd name="connsiteY8" fmla="*/ 256381 h 295275"/>
                <a:gd name="connsiteX9" fmla="*/ 166687 w 331788"/>
                <a:gd name="connsiteY9" fmla="*/ 217487 h 295275"/>
                <a:gd name="connsiteX10" fmla="*/ 55562 w 331788"/>
                <a:gd name="connsiteY10" fmla="*/ 217487 h 295275"/>
                <a:gd name="connsiteX11" fmla="*/ 93662 w 331788"/>
                <a:gd name="connsiteY11" fmla="*/ 256381 h 295275"/>
                <a:gd name="connsiteX12" fmla="*/ 55562 w 331788"/>
                <a:gd name="connsiteY12" fmla="*/ 295275 h 295275"/>
                <a:gd name="connsiteX13" fmla="*/ 17462 w 331788"/>
                <a:gd name="connsiteY13" fmla="*/ 256381 h 295275"/>
                <a:gd name="connsiteX14" fmla="*/ 55562 w 331788"/>
                <a:gd name="connsiteY14" fmla="*/ 217487 h 295275"/>
                <a:gd name="connsiteX15" fmla="*/ 255587 w 331788"/>
                <a:gd name="connsiteY15" fmla="*/ 174625 h 295275"/>
                <a:gd name="connsiteX16" fmla="*/ 263525 w 331788"/>
                <a:gd name="connsiteY16" fmla="*/ 174625 h 295275"/>
                <a:gd name="connsiteX17" fmla="*/ 263525 w 331788"/>
                <a:gd name="connsiteY17" fmla="*/ 192088 h 295275"/>
                <a:gd name="connsiteX18" fmla="*/ 255587 w 331788"/>
                <a:gd name="connsiteY18" fmla="*/ 192088 h 295275"/>
                <a:gd name="connsiteX19" fmla="*/ 259556 w 331788"/>
                <a:gd name="connsiteY19" fmla="*/ 19050 h 295275"/>
                <a:gd name="connsiteX20" fmla="*/ 227012 w 331788"/>
                <a:gd name="connsiteY20" fmla="*/ 51594 h 295275"/>
                <a:gd name="connsiteX21" fmla="*/ 259556 w 331788"/>
                <a:gd name="connsiteY21" fmla="*/ 84138 h 295275"/>
                <a:gd name="connsiteX22" fmla="*/ 292100 w 331788"/>
                <a:gd name="connsiteY22" fmla="*/ 51594 h 295275"/>
                <a:gd name="connsiteX23" fmla="*/ 259556 w 331788"/>
                <a:gd name="connsiteY23" fmla="*/ 19050 h 295275"/>
                <a:gd name="connsiteX24" fmla="*/ 0 w 331788"/>
                <a:gd name="connsiteY24" fmla="*/ 0 h 295275"/>
                <a:gd name="connsiteX25" fmla="*/ 331788 w 331788"/>
                <a:gd name="connsiteY25" fmla="*/ 0 h 295275"/>
                <a:gd name="connsiteX26" fmla="*/ 331788 w 331788"/>
                <a:gd name="connsiteY26" fmla="*/ 192088 h 295275"/>
                <a:gd name="connsiteX27" fmla="*/ 287338 w 331788"/>
                <a:gd name="connsiteY27" fmla="*/ 192088 h 295275"/>
                <a:gd name="connsiteX28" fmla="*/ 287338 w 331788"/>
                <a:gd name="connsiteY28" fmla="*/ 161925 h 295275"/>
                <a:gd name="connsiteX29" fmla="*/ 288926 w 331788"/>
                <a:gd name="connsiteY29" fmla="*/ 161925 h 295275"/>
                <a:gd name="connsiteX30" fmla="*/ 290513 w 331788"/>
                <a:gd name="connsiteY30" fmla="*/ 150813 h 295275"/>
                <a:gd name="connsiteX31" fmla="*/ 300038 w 331788"/>
                <a:gd name="connsiteY31" fmla="*/ 150813 h 295275"/>
                <a:gd name="connsiteX32" fmla="*/ 298451 w 331788"/>
                <a:gd name="connsiteY32" fmla="*/ 90488 h 295275"/>
                <a:gd name="connsiteX33" fmla="*/ 273051 w 331788"/>
                <a:gd name="connsiteY33" fmla="*/ 87313 h 295275"/>
                <a:gd name="connsiteX34" fmla="*/ 261938 w 331788"/>
                <a:gd name="connsiteY34" fmla="*/ 103188 h 295275"/>
                <a:gd name="connsiteX35" fmla="*/ 247651 w 331788"/>
                <a:gd name="connsiteY35" fmla="*/ 87313 h 295275"/>
                <a:gd name="connsiteX36" fmla="*/ 171450 w 331788"/>
                <a:gd name="connsiteY36" fmla="*/ 87313 h 295275"/>
                <a:gd name="connsiteX37" fmla="*/ 171450 w 331788"/>
                <a:gd name="connsiteY37" fmla="*/ 104775 h 295275"/>
                <a:gd name="connsiteX38" fmla="*/ 227013 w 331788"/>
                <a:gd name="connsiteY38" fmla="*/ 104775 h 295275"/>
                <a:gd name="connsiteX39" fmla="*/ 230188 w 331788"/>
                <a:gd name="connsiteY39" fmla="*/ 161925 h 295275"/>
                <a:gd name="connsiteX40" fmla="*/ 233363 w 331788"/>
                <a:gd name="connsiteY40" fmla="*/ 161925 h 295275"/>
                <a:gd name="connsiteX41" fmla="*/ 233363 w 331788"/>
                <a:gd name="connsiteY41" fmla="*/ 192088 h 295275"/>
                <a:gd name="connsiteX42" fmla="*/ 0 w 331788"/>
                <a:gd name="connsiteY42" fmla="*/ 192088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31788" h="295275">
                  <a:moveTo>
                    <a:pt x="276225" y="217487"/>
                  </a:moveTo>
                  <a:cubicBezTo>
                    <a:pt x="297267" y="217487"/>
                    <a:pt x="314325" y="234900"/>
                    <a:pt x="314325" y="256381"/>
                  </a:cubicBezTo>
                  <a:cubicBezTo>
                    <a:pt x="314325" y="277862"/>
                    <a:pt x="297267" y="295275"/>
                    <a:pt x="276225" y="295275"/>
                  </a:cubicBezTo>
                  <a:cubicBezTo>
                    <a:pt x="255183" y="295275"/>
                    <a:pt x="238125" y="277862"/>
                    <a:pt x="238125" y="256381"/>
                  </a:cubicBezTo>
                  <a:cubicBezTo>
                    <a:pt x="238125" y="234900"/>
                    <a:pt x="255183" y="217487"/>
                    <a:pt x="276225" y="217487"/>
                  </a:cubicBezTo>
                  <a:close/>
                  <a:moveTo>
                    <a:pt x="166687" y="217487"/>
                  </a:moveTo>
                  <a:cubicBezTo>
                    <a:pt x="187729" y="217487"/>
                    <a:pt x="204787" y="234900"/>
                    <a:pt x="204787" y="256381"/>
                  </a:cubicBezTo>
                  <a:cubicBezTo>
                    <a:pt x="204787" y="277862"/>
                    <a:pt x="187729" y="295275"/>
                    <a:pt x="166687" y="295275"/>
                  </a:cubicBezTo>
                  <a:cubicBezTo>
                    <a:pt x="145645" y="295275"/>
                    <a:pt x="128587" y="277862"/>
                    <a:pt x="128587" y="256381"/>
                  </a:cubicBezTo>
                  <a:cubicBezTo>
                    <a:pt x="128587" y="234900"/>
                    <a:pt x="145645" y="217487"/>
                    <a:pt x="166687" y="217487"/>
                  </a:cubicBezTo>
                  <a:close/>
                  <a:moveTo>
                    <a:pt x="55562" y="217487"/>
                  </a:moveTo>
                  <a:cubicBezTo>
                    <a:pt x="76604" y="217487"/>
                    <a:pt x="93662" y="234900"/>
                    <a:pt x="93662" y="256381"/>
                  </a:cubicBezTo>
                  <a:cubicBezTo>
                    <a:pt x="93662" y="277862"/>
                    <a:pt x="76604" y="295275"/>
                    <a:pt x="55562" y="295275"/>
                  </a:cubicBezTo>
                  <a:cubicBezTo>
                    <a:pt x="34520" y="295275"/>
                    <a:pt x="17462" y="277862"/>
                    <a:pt x="17462" y="256381"/>
                  </a:cubicBezTo>
                  <a:cubicBezTo>
                    <a:pt x="17462" y="234900"/>
                    <a:pt x="34520" y="217487"/>
                    <a:pt x="55562" y="217487"/>
                  </a:cubicBezTo>
                  <a:close/>
                  <a:moveTo>
                    <a:pt x="255587" y="174625"/>
                  </a:moveTo>
                  <a:lnTo>
                    <a:pt x="263525" y="174625"/>
                  </a:lnTo>
                  <a:lnTo>
                    <a:pt x="263525" y="192088"/>
                  </a:lnTo>
                  <a:lnTo>
                    <a:pt x="255587" y="192088"/>
                  </a:lnTo>
                  <a:close/>
                  <a:moveTo>
                    <a:pt x="259556" y="19050"/>
                  </a:moveTo>
                  <a:cubicBezTo>
                    <a:pt x="241582" y="19050"/>
                    <a:pt x="227012" y="33620"/>
                    <a:pt x="227012" y="51594"/>
                  </a:cubicBezTo>
                  <a:cubicBezTo>
                    <a:pt x="227012" y="69568"/>
                    <a:pt x="241582" y="84138"/>
                    <a:pt x="259556" y="84138"/>
                  </a:cubicBezTo>
                  <a:cubicBezTo>
                    <a:pt x="277530" y="84138"/>
                    <a:pt x="292100" y="69568"/>
                    <a:pt x="292100" y="51594"/>
                  </a:cubicBezTo>
                  <a:cubicBezTo>
                    <a:pt x="292100" y="33620"/>
                    <a:pt x="277530" y="19050"/>
                    <a:pt x="259556" y="19050"/>
                  </a:cubicBezTo>
                  <a:close/>
                  <a:moveTo>
                    <a:pt x="0" y="0"/>
                  </a:moveTo>
                  <a:lnTo>
                    <a:pt x="331788" y="0"/>
                  </a:lnTo>
                  <a:lnTo>
                    <a:pt x="331788" y="192088"/>
                  </a:lnTo>
                  <a:lnTo>
                    <a:pt x="287338" y="192088"/>
                  </a:lnTo>
                  <a:lnTo>
                    <a:pt x="287338" y="161925"/>
                  </a:lnTo>
                  <a:lnTo>
                    <a:pt x="288926" y="161925"/>
                  </a:lnTo>
                  <a:lnTo>
                    <a:pt x="290513" y="150813"/>
                  </a:lnTo>
                  <a:lnTo>
                    <a:pt x="300038" y="150813"/>
                  </a:lnTo>
                  <a:lnTo>
                    <a:pt x="298451" y="90488"/>
                  </a:lnTo>
                  <a:lnTo>
                    <a:pt x="273051" y="87313"/>
                  </a:lnTo>
                  <a:lnTo>
                    <a:pt x="261938" y="103188"/>
                  </a:lnTo>
                  <a:lnTo>
                    <a:pt x="247651" y="87313"/>
                  </a:lnTo>
                  <a:lnTo>
                    <a:pt x="171450" y="87313"/>
                  </a:lnTo>
                  <a:lnTo>
                    <a:pt x="171450" y="104775"/>
                  </a:lnTo>
                  <a:lnTo>
                    <a:pt x="227013" y="104775"/>
                  </a:lnTo>
                  <a:lnTo>
                    <a:pt x="230188" y="161925"/>
                  </a:lnTo>
                  <a:lnTo>
                    <a:pt x="233363" y="161925"/>
                  </a:lnTo>
                  <a:lnTo>
                    <a:pt x="233363" y="192088"/>
                  </a:lnTo>
                  <a:lnTo>
                    <a:pt x="0" y="1920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467023" y="1302609"/>
            <a:ext cx="2062292" cy="2597568"/>
            <a:chOff x="8170814" y="1912116"/>
            <a:chExt cx="2749722" cy="3463424"/>
          </a:xfrm>
        </p:grpSpPr>
        <p:grpSp>
          <p:nvGrpSpPr>
            <p:cNvPr id="40" name="组合 39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0" name="文本框 6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This section is displayed as a text-typesetting placeholder</a:t>
                  </a:r>
                </a:p>
                <a:p>
                  <a:pPr algn="r"/>
                  <a:r>
                    <a:rPr lang="zh-CN" altLang="en-US" sz="1000">
                      <a:cs typeface="+mn-ea"/>
                      <a:sym typeface="+mn-lt"/>
                    </a:rPr>
                    <a:t>(It is recommended to use theme Fonts)</a:t>
                  </a:r>
                </a:p>
              </p:txBody>
            </p:sp>
            <p:sp>
              <p:nvSpPr>
                <p:cNvPr id="51" name="矩形 5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Title text</a:t>
                  </a:r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48" name="文本框 6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This section is displayed as a text-typesetting placeholder</a:t>
                  </a:r>
                </a:p>
                <a:p>
                  <a:pPr algn="r"/>
                  <a:r>
                    <a:rPr lang="zh-CN" altLang="en-US" sz="1000">
                      <a:cs typeface="+mn-ea"/>
                      <a:sym typeface="+mn-lt"/>
                    </a:rPr>
                    <a:t>(It is recommended to use theme Fonts)</a:t>
                  </a:r>
                </a:p>
              </p:txBody>
            </p:sp>
            <p:sp>
              <p:nvSpPr>
                <p:cNvPr id="49" name="矩形 4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Title text</a:t>
                  </a: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46" name="文本框 6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This section is displayed as a text-typesetting placeholder</a:t>
                  </a:r>
                </a:p>
                <a:p>
                  <a:pPr algn="r"/>
                  <a:r>
                    <a:rPr lang="zh-CN" altLang="en-US" sz="1000">
                      <a:cs typeface="+mn-ea"/>
                      <a:sym typeface="+mn-lt"/>
                    </a:rPr>
                    <a:t>(It is recommended to use theme Fonts)</a:t>
                  </a:r>
                </a:p>
              </p:txBody>
            </p:sp>
            <p:sp>
              <p:nvSpPr>
                <p:cNvPr id="47" name="矩形 4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Title text</a:t>
                  </a:r>
                </a:p>
              </p:txBody>
            </p:sp>
          </p:grpSp>
        </p:grpSp>
        <p:cxnSp>
          <p:nvCxnSpPr>
            <p:cNvPr id="41" name="直接连接符 40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553616" y="1302609"/>
            <a:ext cx="2035289" cy="2597568"/>
            <a:chOff x="1307468" y="1697288"/>
            <a:chExt cx="2713719" cy="3463424"/>
          </a:xfrm>
        </p:grpSpPr>
        <p:grpSp>
          <p:nvGrpSpPr>
            <p:cNvPr id="27" name="组合 26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8" name="文本框 8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This section is displayed as a text-typesetting placeholder</a:t>
                  </a:r>
                </a:p>
                <a:p>
                  <a:r>
                    <a:rPr lang="zh-CN" altLang="en-US" sz="1000">
                      <a:cs typeface="+mn-ea"/>
                      <a:sym typeface="+mn-lt"/>
                    </a:rPr>
                    <a:t>(It is recommended to use theme Fonts)</a:t>
                  </a: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lnSpcReduction="10000"/>
                </a:bodyPr>
                <a:lstStyle/>
                <a:p>
                  <a:r>
                    <a:rPr lang="zh-CN" altLang="en-US" sz="1600" b="1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Title text</a:t>
                  </a:r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6" name="文本框 7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This section is displayed as a text-typesetting placeholder</a:t>
                  </a:r>
                </a:p>
                <a:p>
                  <a:r>
                    <a:rPr lang="zh-CN" altLang="en-US" sz="1000">
                      <a:cs typeface="+mn-ea"/>
                      <a:sym typeface="+mn-lt"/>
                    </a:rPr>
                    <a:t>(It is recommended to use theme Fonts)</a:t>
                  </a: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lnSpcReduction="10000"/>
                </a:bodyPr>
                <a:lstStyle/>
                <a:p>
                  <a:r>
                    <a: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Title text</a:t>
                  </a: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4" name="文本框 7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This section is displayed as a text-typesetting placeholder</a:t>
                  </a:r>
                </a:p>
                <a:p>
                  <a:r>
                    <a:rPr lang="zh-CN" altLang="en-US" sz="1000">
                      <a:cs typeface="+mn-ea"/>
                      <a:sym typeface="+mn-lt"/>
                    </a:rPr>
                    <a:t>(It is recommended to use theme Fonts)</a:t>
                  </a: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lnSpcReduction="10000"/>
                </a:bodyPr>
                <a:lstStyle/>
                <a:p>
                  <a:r>
                    <a:rPr lang="zh-CN" altLang="en-US" sz="1600" b="1" dirty="0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Title text</a:t>
                  </a:r>
                </a:p>
              </p:txBody>
            </p:sp>
          </p:grpSp>
        </p:grpSp>
        <p:grpSp>
          <p:nvGrpSpPr>
            <p:cNvPr id="28" name="组合 27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Title 1"/>
          <p:cNvSpPr txBox="1"/>
          <p:nvPr/>
        </p:nvSpPr>
        <p:spPr>
          <a:xfrm>
            <a:off x="611560" y="175643"/>
            <a:ext cx="30963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Enter Title content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 rot="1396428">
            <a:off x="3592155" y="1329612"/>
            <a:ext cx="1819010" cy="2446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7" extrusionOk="0">
                <a:moveTo>
                  <a:pt x="19762" y="5276"/>
                </a:moveTo>
                <a:cubicBezTo>
                  <a:pt x="19506" y="5390"/>
                  <a:pt x="19280" y="5536"/>
                  <a:pt x="19092" y="5708"/>
                </a:cubicBezTo>
                <a:cubicBezTo>
                  <a:pt x="18909" y="5876"/>
                  <a:pt x="18765" y="6065"/>
                  <a:pt x="18668" y="6268"/>
                </a:cubicBezTo>
                <a:cubicBezTo>
                  <a:pt x="18546" y="6580"/>
                  <a:pt x="18458" y="6898"/>
                  <a:pt x="18405" y="7220"/>
                </a:cubicBezTo>
                <a:cubicBezTo>
                  <a:pt x="18298" y="7864"/>
                  <a:pt x="18331" y="8517"/>
                  <a:pt x="18501" y="9154"/>
                </a:cubicBezTo>
                <a:cubicBezTo>
                  <a:pt x="18343" y="9349"/>
                  <a:pt x="18209" y="9553"/>
                  <a:pt x="18099" y="9765"/>
                </a:cubicBezTo>
                <a:cubicBezTo>
                  <a:pt x="17915" y="10121"/>
                  <a:pt x="17802" y="10496"/>
                  <a:pt x="17765" y="10876"/>
                </a:cubicBezTo>
                <a:lnTo>
                  <a:pt x="17613" y="10950"/>
                </a:lnTo>
                <a:lnTo>
                  <a:pt x="16960" y="10139"/>
                </a:lnTo>
                <a:cubicBezTo>
                  <a:pt x="16956" y="10114"/>
                  <a:pt x="16952" y="10088"/>
                  <a:pt x="16947" y="10062"/>
                </a:cubicBezTo>
                <a:cubicBezTo>
                  <a:pt x="16942" y="10037"/>
                  <a:pt x="16937" y="10011"/>
                  <a:pt x="16929" y="9986"/>
                </a:cubicBezTo>
                <a:lnTo>
                  <a:pt x="16148" y="7584"/>
                </a:lnTo>
                <a:lnTo>
                  <a:pt x="16134" y="7396"/>
                </a:lnTo>
                <a:cubicBezTo>
                  <a:pt x="16036" y="6903"/>
                  <a:pt x="15909" y="6414"/>
                  <a:pt x="15753" y="5930"/>
                </a:cubicBezTo>
                <a:cubicBezTo>
                  <a:pt x="15594" y="5437"/>
                  <a:pt x="15406" y="4950"/>
                  <a:pt x="15189" y="4470"/>
                </a:cubicBezTo>
                <a:lnTo>
                  <a:pt x="15051" y="4272"/>
                </a:lnTo>
                <a:lnTo>
                  <a:pt x="14086" y="1315"/>
                </a:lnTo>
                <a:cubicBezTo>
                  <a:pt x="13996" y="1078"/>
                  <a:pt x="13854" y="854"/>
                  <a:pt x="13666" y="650"/>
                </a:cubicBezTo>
                <a:cubicBezTo>
                  <a:pt x="13486" y="454"/>
                  <a:pt x="13266" y="280"/>
                  <a:pt x="13013" y="133"/>
                </a:cubicBezTo>
                <a:cubicBezTo>
                  <a:pt x="12796" y="17"/>
                  <a:pt x="12523" y="-26"/>
                  <a:pt x="12261" y="14"/>
                </a:cubicBezTo>
                <a:cubicBezTo>
                  <a:pt x="11947" y="62"/>
                  <a:pt x="11686" y="223"/>
                  <a:pt x="11565" y="442"/>
                </a:cubicBezTo>
                <a:cubicBezTo>
                  <a:pt x="11414" y="648"/>
                  <a:pt x="11314" y="872"/>
                  <a:pt x="11270" y="1104"/>
                </a:cubicBezTo>
                <a:cubicBezTo>
                  <a:pt x="11226" y="1336"/>
                  <a:pt x="11238" y="1572"/>
                  <a:pt x="11308" y="1801"/>
                </a:cubicBezTo>
                <a:cubicBezTo>
                  <a:pt x="11414" y="2298"/>
                  <a:pt x="11538" y="2793"/>
                  <a:pt x="11680" y="3285"/>
                </a:cubicBezTo>
                <a:cubicBezTo>
                  <a:pt x="11795" y="3684"/>
                  <a:pt x="11921" y="4082"/>
                  <a:pt x="12059" y="4477"/>
                </a:cubicBezTo>
                <a:lnTo>
                  <a:pt x="12229" y="4995"/>
                </a:lnTo>
                <a:cubicBezTo>
                  <a:pt x="12304" y="5472"/>
                  <a:pt x="12414" y="5945"/>
                  <a:pt x="12559" y="6412"/>
                </a:cubicBezTo>
                <a:cubicBezTo>
                  <a:pt x="12674" y="6784"/>
                  <a:pt x="12810" y="7152"/>
                  <a:pt x="12968" y="7515"/>
                </a:cubicBezTo>
                <a:lnTo>
                  <a:pt x="12991" y="7727"/>
                </a:lnTo>
                <a:lnTo>
                  <a:pt x="13540" y="9790"/>
                </a:lnTo>
                <a:lnTo>
                  <a:pt x="13041" y="9819"/>
                </a:lnTo>
                <a:cubicBezTo>
                  <a:pt x="12768" y="9230"/>
                  <a:pt x="12481" y="8645"/>
                  <a:pt x="12179" y="8064"/>
                </a:cubicBezTo>
                <a:cubicBezTo>
                  <a:pt x="11885" y="7499"/>
                  <a:pt x="11578" y="6938"/>
                  <a:pt x="11256" y="6381"/>
                </a:cubicBezTo>
                <a:cubicBezTo>
                  <a:pt x="10993" y="5872"/>
                  <a:pt x="10693" y="5374"/>
                  <a:pt x="10356" y="4889"/>
                </a:cubicBezTo>
                <a:cubicBezTo>
                  <a:pt x="9982" y="4350"/>
                  <a:pt x="9565" y="3829"/>
                  <a:pt x="9105" y="3328"/>
                </a:cubicBezTo>
                <a:cubicBezTo>
                  <a:pt x="8893" y="2917"/>
                  <a:pt x="8665" y="2510"/>
                  <a:pt x="8421" y="2108"/>
                </a:cubicBezTo>
                <a:cubicBezTo>
                  <a:pt x="8177" y="1706"/>
                  <a:pt x="7917" y="1309"/>
                  <a:pt x="7642" y="918"/>
                </a:cubicBezTo>
                <a:cubicBezTo>
                  <a:pt x="7497" y="743"/>
                  <a:pt x="7312" y="587"/>
                  <a:pt x="7095" y="458"/>
                </a:cubicBezTo>
                <a:cubicBezTo>
                  <a:pt x="6890" y="336"/>
                  <a:pt x="6660" y="239"/>
                  <a:pt x="6413" y="171"/>
                </a:cubicBezTo>
                <a:cubicBezTo>
                  <a:pt x="6184" y="67"/>
                  <a:pt x="5902" y="50"/>
                  <a:pt x="5653" y="125"/>
                </a:cubicBezTo>
                <a:cubicBezTo>
                  <a:pt x="5392" y="204"/>
                  <a:pt x="5201" y="374"/>
                  <a:pt x="5145" y="578"/>
                </a:cubicBezTo>
                <a:cubicBezTo>
                  <a:pt x="5043" y="785"/>
                  <a:pt x="4988" y="1004"/>
                  <a:pt x="4982" y="1224"/>
                </a:cubicBezTo>
                <a:cubicBezTo>
                  <a:pt x="4977" y="1402"/>
                  <a:pt x="5003" y="1579"/>
                  <a:pt x="5060" y="1751"/>
                </a:cubicBezTo>
                <a:cubicBezTo>
                  <a:pt x="5246" y="2175"/>
                  <a:pt x="5454" y="2593"/>
                  <a:pt x="5684" y="3004"/>
                </a:cubicBezTo>
                <a:cubicBezTo>
                  <a:pt x="5901" y="3393"/>
                  <a:pt x="6138" y="3776"/>
                  <a:pt x="6395" y="4152"/>
                </a:cubicBezTo>
                <a:lnTo>
                  <a:pt x="6506" y="4369"/>
                </a:lnTo>
                <a:cubicBezTo>
                  <a:pt x="6708" y="4907"/>
                  <a:pt x="6959" y="5434"/>
                  <a:pt x="7256" y="5947"/>
                </a:cubicBezTo>
                <a:cubicBezTo>
                  <a:pt x="7523" y="6410"/>
                  <a:pt x="7828" y="6860"/>
                  <a:pt x="8169" y="7295"/>
                </a:cubicBezTo>
                <a:lnTo>
                  <a:pt x="8295" y="7488"/>
                </a:lnTo>
                <a:cubicBezTo>
                  <a:pt x="8566" y="8043"/>
                  <a:pt x="8853" y="8595"/>
                  <a:pt x="9156" y="9141"/>
                </a:cubicBezTo>
                <a:cubicBezTo>
                  <a:pt x="9426" y="9627"/>
                  <a:pt x="9708" y="10108"/>
                  <a:pt x="10002" y="10586"/>
                </a:cubicBezTo>
                <a:lnTo>
                  <a:pt x="9628" y="10951"/>
                </a:lnTo>
                <a:cubicBezTo>
                  <a:pt x="9354" y="10514"/>
                  <a:pt x="9050" y="10089"/>
                  <a:pt x="8715" y="9676"/>
                </a:cubicBezTo>
                <a:cubicBezTo>
                  <a:pt x="8388" y="9273"/>
                  <a:pt x="8033" y="8882"/>
                  <a:pt x="7652" y="8505"/>
                </a:cubicBezTo>
                <a:cubicBezTo>
                  <a:pt x="7450" y="8092"/>
                  <a:pt x="7200" y="7693"/>
                  <a:pt x="6903" y="7313"/>
                </a:cubicBezTo>
                <a:cubicBezTo>
                  <a:pt x="6611" y="6938"/>
                  <a:pt x="6274" y="6583"/>
                  <a:pt x="5898" y="6251"/>
                </a:cubicBezTo>
                <a:cubicBezTo>
                  <a:pt x="5569" y="5821"/>
                  <a:pt x="5240" y="5391"/>
                  <a:pt x="4911" y="4961"/>
                </a:cubicBezTo>
                <a:cubicBezTo>
                  <a:pt x="4611" y="4567"/>
                  <a:pt x="4312" y="4174"/>
                  <a:pt x="4013" y="3780"/>
                </a:cubicBezTo>
                <a:cubicBezTo>
                  <a:pt x="3847" y="3564"/>
                  <a:pt x="3622" y="3375"/>
                  <a:pt x="3352" y="3226"/>
                </a:cubicBezTo>
                <a:cubicBezTo>
                  <a:pt x="3143" y="3110"/>
                  <a:pt x="2910" y="3021"/>
                  <a:pt x="2663" y="2960"/>
                </a:cubicBezTo>
                <a:cubicBezTo>
                  <a:pt x="2422" y="2898"/>
                  <a:pt x="2156" y="2916"/>
                  <a:pt x="1934" y="3009"/>
                </a:cubicBezTo>
                <a:cubicBezTo>
                  <a:pt x="1697" y="3109"/>
                  <a:pt x="1535" y="3284"/>
                  <a:pt x="1496" y="3483"/>
                </a:cubicBezTo>
                <a:cubicBezTo>
                  <a:pt x="1500" y="3652"/>
                  <a:pt x="1522" y="3821"/>
                  <a:pt x="1559" y="3988"/>
                </a:cubicBezTo>
                <a:cubicBezTo>
                  <a:pt x="1614" y="4231"/>
                  <a:pt x="1703" y="4470"/>
                  <a:pt x="1825" y="4700"/>
                </a:cubicBezTo>
                <a:cubicBezTo>
                  <a:pt x="2032" y="5147"/>
                  <a:pt x="2271" y="5587"/>
                  <a:pt x="2542" y="6015"/>
                </a:cubicBezTo>
                <a:cubicBezTo>
                  <a:pt x="2773" y="6381"/>
                  <a:pt x="3027" y="6738"/>
                  <a:pt x="3303" y="7086"/>
                </a:cubicBezTo>
                <a:cubicBezTo>
                  <a:pt x="3555" y="7559"/>
                  <a:pt x="3844" y="8021"/>
                  <a:pt x="4167" y="8470"/>
                </a:cubicBezTo>
                <a:cubicBezTo>
                  <a:pt x="4467" y="8887"/>
                  <a:pt x="4797" y="9292"/>
                  <a:pt x="5156" y="9683"/>
                </a:cubicBezTo>
                <a:lnTo>
                  <a:pt x="7395" y="12435"/>
                </a:lnTo>
                <a:lnTo>
                  <a:pt x="7188" y="12374"/>
                </a:lnTo>
                <a:lnTo>
                  <a:pt x="6725" y="12411"/>
                </a:lnTo>
                <a:lnTo>
                  <a:pt x="5209" y="11091"/>
                </a:lnTo>
                <a:cubicBezTo>
                  <a:pt x="4955" y="10860"/>
                  <a:pt x="4699" y="10629"/>
                  <a:pt x="4442" y="10399"/>
                </a:cubicBezTo>
                <a:cubicBezTo>
                  <a:pt x="4428" y="10386"/>
                  <a:pt x="4414" y="10373"/>
                  <a:pt x="4399" y="10361"/>
                </a:cubicBezTo>
                <a:cubicBezTo>
                  <a:pt x="4138" y="10099"/>
                  <a:pt x="3867" y="9844"/>
                  <a:pt x="3586" y="9594"/>
                </a:cubicBezTo>
                <a:cubicBezTo>
                  <a:pt x="3194" y="9246"/>
                  <a:pt x="2785" y="8909"/>
                  <a:pt x="2358" y="8585"/>
                </a:cubicBezTo>
                <a:cubicBezTo>
                  <a:pt x="2142" y="8408"/>
                  <a:pt x="1873" y="8270"/>
                  <a:pt x="1573" y="8182"/>
                </a:cubicBezTo>
                <a:cubicBezTo>
                  <a:pt x="1324" y="8109"/>
                  <a:pt x="1057" y="8072"/>
                  <a:pt x="788" y="8073"/>
                </a:cubicBezTo>
                <a:cubicBezTo>
                  <a:pt x="597" y="8022"/>
                  <a:pt x="383" y="8047"/>
                  <a:pt x="223" y="8140"/>
                </a:cubicBezTo>
                <a:cubicBezTo>
                  <a:pt x="90" y="8217"/>
                  <a:pt x="8" y="8333"/>
                  <a:pt x="0" y="8457"/>
                </a:cubicBezTo>
                <a:cubicBezTo>
                  <a:pt x="1" y="8647"/>
                  <a:pt x="34" y="8836"/>
                  <a:pt x="100" y="9020"/>
                </a:cubicBezTo>
                <a:cubicBezTo>
                  <a:pt x="187" y="9263"/>
                  <a:pt x="329" y="9494"/>
                  <a:pt x="521" y="9702"/>
                </a:cubicBezTo>
                <a:cubicBezTo>
                  <a:pt x="709" y="10046"/>
                  <a:pt x="933" y="10379"/>
                  <a:pt x="1191" y="10698"/>
                </a:cubicBezTo>
                <a:cubicBezTo>
                  <a:pt x="1440" y="11005"/>
                  <a:pt x="1720" y="11298"/>
                  <a:pt x="2028" y="11575"/>
                </a:cubicBezTo>
                <a:cubicBezTo>
                  <a:pt x="2330" y="11883"/>
                  <a:pt x="2588" y="12226"/>
                  <a:pt x="2944" y="12493"/>
                </a:cubicBezTo>
                <a:cubicBezTo>
                  <a:pt x="3343" y="12794"/>
                  <a:pt x="3631" y="13166"/>
                  <a:pt x="3980" y="13500"/>
                </a:cubicBezTo>
                <a:cubicBezTo>
                  <a:pt x="5624" y="15744"/>
                  <a:pt x="7600" y="17847"/>
                  <a:pt x="9874" y="19770"/>
                </a:cubicBezTo>
                <a:cubicBezTo>
                  <a:pt x="10475" y="20278"/>
                  <a:pt x="11097" y="20774"/>
                  <a:pt x="11739" y="21256"/>
                </a:cubicBezTo>
                <a:cubicBezTo>
                  <a:pt x="12413" y="21360"/>
                  <a:pt x="13614" y="21574"/>
                  <a:pt x="15184" y="21271"/>
                </a:cubicBezTo>
                <a:cubicBezTo>
                  <a:pt x="17399" y="20844"/>
                  <a:pt x="19407" y="19923"/>
                  <a:pt x="20585" y="18733"/>
                </a:cubicBezTo>
                <a:lnTo>
                  <a:pt x="20654" y="16583"/>
                </a:lnTo>
                <a:lnTo>
                  <a:pt x="21600" y="12751"/>
                </a:lnTo>
                <a:lnTo>
                  <a:pt x="21556" y="8170"/>
                </a:lnTo>
                <a:cubicBezTo>
                  <a:pt x="21424" y="7943"/>
                  <a:pt x="21304" y="7713"/>
                  <a:pt x="21198" y="7479"/>
                </a:cubicBezTo>
                <a:cubicBezTo>
                  <a:pt x="20892" y="6804"/>
                  <a:pt x="20699" y="6103"/>
                  <a:pt x="20623" y="5392"/>
                </a:cubicBezTo>
                <a:cubicBezTo>
                  <a:pt x="20504" y="5317"/>
                  <a:pt x="20360" y="5266"/>
                  <a:pt x="20205" y="5247"/>
                </a:cubicBezTo>
                <a:cubicBezTo>
                  <a:pt x="20056" y="5228"/>
                  <a:pt x="19903" y="5238"/>
                  <a:pt x="19762" y="52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877339" y="2653659"/>
            <a:ext cx="1308277" cy="130827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6" name="组合 5" descr="aQUAAB+LCAAAAAAABAC9klFPwjAQx79L1bdpBhGIexsaDA+KCYs+GB7qerDi2pGuMxiy7267tWOwiePF7KW7/u/u97/eDl3K7w0gD80ZFvKB4pXAbCqBIQdNCfJ4FscOGlNOKF89iiTbpMh731Vp9Zs3KqNXHGegczmVFMflr9fQW9kT5ZRlzMjcG1eF8LYW6rllkBISQ1025RLEV9Whp2PFeS6FajBJBMNSNdy5+RUyV8gbDm7cXCcT2KpCDgpKLMtj8PQAWn3qC23TJ+sslQy43Ce9YDU6UFQtfpt5e3WF0z+ex/Vdy0T6I7fwYCrPI7yBZ1VK85oJ6BBaVOYOYFVfdTiwnTu/8gawPdOhzqh7a3uOk/RFyz28IWjDXrSAV4t4n8SJ+HsRraxxP1suaQhBBAysJqBc+pwoZmK3cCzoKpIc0tQEZh9rCGUtzRtoVZZGqubFZHLbHw19H1l7bt62jbZh12080nd5piKl/k7KbwrSD0M1ZkNeGiriDZ8W/5w9tJgHb1kGT6zgf5vrdTM3xuFnR28L9f0AG4Njv2kFAAA="/>
          <p:cNvGrpSpPr>
            <a:grpSpLocks noChangeAspect="1"/>
          </p:cNvGrpSpPr>
          <p:nvPr/>
        </p:nvGrpSpPr>
        <p:grpSpPr>
          <a:xfrm>
            <a:off x="3934845" y="2682694"/>
            <a:ext cx="1215891" cy="1216951"/>
            <a:chOff x="1089075" y="1943099"/>
            <a:chExt cx="2969202" cy="2971793"/>
          </a:xfrm>
        </p:grpSpPr>
        <p:sp>
          <p:nvSpPr>
            <p:cNvPr id="28" name="椭圆 27"/>
            <p:cNvSpPr/>
            <p:nvPr/>
          </p:nvSpPr>
          <p:spPr>
            <a:xfrm>
              <a:off x="1823753" y="2679078"/>
              <a:ext cx="1499846" cy="1499845"/>
            </a:xfrm>
            <a:prstGeom prst="ellipse">
              <a:avLst/>
            </a:prstGeom>
            <a:solidFill>
              <a:schemeClr val="accent1">
                <a:lumMod val="90000"/>
                <a:lumOff val="10000"/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圆: 空心 28"/>
            <p:cNvSpPr/>
            <p:nvPr/>
          </p:nvSpPr>
          <p:spPr>
            <a:xfrm>
              <a:off x="1089075" y="1944400"/>
              <a:ext cx="2969202" cy="2969204"/>
            </a:xfrm>
            <a:prstGeom prst="donut">
              <a:avLst>
                <a:gd name="adj" fmla="val 15000"/>
              </a:avLst>
            </a:prstGeom>
            <a:solidFill>
              <a:schemeClr val="tx2">
                <a:lumMod val="40000"/>
                <a:lumOff val="60000"/>
                <a:alpha val="3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空心弧 29"/>
            <p:cNvSpPr/>
            <p:nvPr/>
          </p:nvSpPr>
          <p:spPr>
            <a:xfrm>
              <a:off x="1089075" y="1944400"/>
              <a:ext cx="2969202" cy="2969204"/>
            </a:xfrm>
            <a:prstGeom prst="blockArc">
              <a:avLst>
                <a:gd name="adj1" fmla="val 16200000"/>
                <a:gd name="adj2" fmla="val 8640000"/>
                <a:gd name="adj3" fmla="val 15000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149368" y="1943099"/>
              <a:ext cx="2848619" cy="2971793"/>
              <a:chOff x="4687315" y="1592322"/>
              <a:chExt cx="2817370" cy="2939200"/>
            </a:xfrm>
          </p:grpSpPr>
          <p:sp>
            <p:nvSpPr>
              <p:cNvPr id="33" name="矩形 32"/>
              <p:cNvSpPr/>
              <p:nvPr/>
            </p:nvSpPr>
            <p:spPr>
              <a:xfrm rot="-4320000">
                <a:off x="4889455" y="24523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 rot="-2160000">
                <a:off x="5341582" y="18300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6073140" y="1592322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 rot="2160000">
                <a:off x="6804698" y="18300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 rot="4320000">
                <a:off x="7256825" y="24523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 rot="6480000">
                <a:off x="7256825" y="3221524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 rot="8640000">
                <a:off x="6804698" y="3843825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 rot="10800000">
                <a:off x="6073140" y="4081522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 rot="12960000">
                <a:off x="5341582" y="3843825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 rot="15120000">
                <a:off x="4889455" y="3221524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2037146" y="3026605"/>
              <a:ext cx="1073060" cy="804790"/>
            </a:xfrm>
            <a:prstGeom prst="rect">
              <a:avLst/>
            </a:prstGeom>
          </p:spPr>
          <p:txBody>
            <a:bodyPr wrap="square" anchor="ctr">
              <a:prstTxWarp prst="textPlain">
                <a:avLst/>
              </a:prstTxWarp>
              <a:normAutofit fontScale="25000" lnSpcReduction="20000"/>
            </a:bodyPr>
            <a:lstStyle/>
            <a:p>
              <a:pPr lvl="0" algn="ctr"/>
              <a:r>
                <a:rPr lang="en-US" altLang="zh-CN" sz="3600">
                  <a:solidFill>
                    <a:prstClr val="white"/>
                  </a:solidFill>
                  <a:cs typeface="+mn-ea"/>
                  <a:sym typeface="+mn-lt"/>
                </a:rPr>
                <a:t>65%</a:t>
              </a:r>
              <a:endParaRPr lang="en-US" altLang="zh-CN" sz="3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43890" y="1832715"/>
            <a:ext cx="7843831" cy="1928076"/>
            <a:chOff x="858520" y="2443620"/>
            <a:chExt cx="10458442" cy="2570769"/>
          </a:xfrm>
        </p:grpSpPr>
        <p:sp>
          <p:nvSpPr>
            <p:cNvPr id="8" name="矩形 7"/>
            <p:cNvSpPr/>
            <p:nvPr/>
          </p:nvSpPr>
          <p:spPr>
            <a:xfrm>
              <a:off x="858520" y="2443620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858520" y="2689841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5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text-typesetting placeholder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(It is recommended to use theme Fonts)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58520" y="4232157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3"/>
                  </a:solidFill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858520" y="4478378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5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text-typesetting placeholder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(It is recommended to use theme Fonts)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729742" y="2443620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8729742" y="2689841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5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text-typesetting placeholder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(It is recommended to use theme Fonts)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729742" y="4232157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r>
                <a:rPr lang="zh-CN" altLang="en-US" sz="1600" b="1" dirty="0">
                  <a:solidFill>
                    <a:schemeClr val="accent4"/>
                  </a:solidFill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8729742" y="4478378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5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text-typesetting placeholder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(It is recommended to use theme Fonts)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8130939" y="4205435"/>
              <a:ext cx="489858" cy="489858"/>
              <a:chOff x="7698094" y="3392284"/>
              <a:chExt cx="489858" cy="489858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7698094" y="3392284"/>
                <a:ext cx="489858" cy="489858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 bwMode="auto">
              <a:xfrm>
                <a:off x="7831850" y="3567915"/>
                <a:ext cx="212129" cy="131945"/>
              </a:xfrm>
              <a:custGeom>
                <a:avLst/>
                <a:gdLst>
                  <a:gd name="connsiteX0" fmla="*/ 308536 w 331788"/>
                  <a:gd name="connsiteY0" fmla="*/ 66675 h 206375"/>
                  <a:gd name="connsiteX1" fmla="*/ 314995 w 331788"/>
                  <a:gd name="connsiteY1" fmla="*/ 66675 h 206375"/>
                  <a:gd name="connsiteX2" fmla="*/ 331788 w 331788"/>
                  <a:gd name="connsiteY2" fmla="*/ 83491 h 206375"/>
                  <a:gd name="connsiteX3" fmla="*/ 331788 w 331788"/>
                  <a:gd name="connsiteY3" fmla="*/ 189559 h 206375"/>
                  <a:gd name="connsiteX4" fmla="*/ 314995 w 331788"/>
                  <a:gd name="connsiteY4" fmla="*/ 206375 h 206375"/>
                  <a:gd name="connsiteX5" fmla="*/ 85056 w 331788"/>
                  <a:gd name="connsiteY5" fmla="*/ 206375 h 206375"/>
                  <a:gd name="connsiteX6" fmla="*/ 68263 w 331788"/>
                  <a:gd name="connsiteY6" fmla="*/ 189559 h 206375"/>
                  <a:gd name="connsiteX7" fmla="*/ 68263 w 331788"/>
                  <a:gd name="connsiteY7" fmla="*/ 183092 h 206375"/>
                  <a:gd name="connsiteX8" fmla="*/ 281408 w 331788"/>
                  <a:gd name="connsiteY8" fmla="*/ 183092 h 206375"/>
                  <a:gd name="connsiteX9" fmla="*/ 308536 w 331788"/>
                  <a:gd name="connsiteY9" fmla="*/ 155928 h 206375"/>
                  <a:gd name="connsiteX10" fmla="*/ 308536 w 331788"/>
                  <a:gd name="connsiteY10" fmla="*/ 66675 h 206375"/>
                  <a:gd name="connsiteX11" fmla="*/ 275059 w 331788"/>
                  <a:gd name="connsiteY11" fmla="*/ 33338 h 206375"/>
                  <a:gd name="connsiteX12" fmla="*/ 281557 w 331788"/>
                  <a:gd name="connsiteY12" fmla="*/ 33338 h 206375"/>
                  <a:gd name="connsiteX13" fmla="*/ 298451 w 331788"/>
                  <a:gd name="connsiteY13" fmla="*/ 50154 h 206375"/>
                  <a:gd name="connsiteX14" fmla="*/ 298451 w 331788"/>
                  <a:gd name="connsiteY14" fmla="*/ 156222 h 206375"/>
                  <a:gd name="connsiteX15" fmla="*/ 281557 w 331788"/>
                  <a:gd name="connsiteY15" fmla="*/ 173038 h 206375"/>
                  <a:gd name="connsiteX16" fmla="*/ 50232 w 331788"/>
                  <a:gd name="connsiteY16" fmla="*/ 173038 h 206375"/>
                  <a:gd name="connsiteX17" fmla="*/ 33338 w 331788"/>
                  <a:gd name="connsiteY17" fmla="*/ 156222 h 206375"/>
                  <a:gd name="connsiteX18" fmla="*/ 33338 w 331788"/>
                  <a:gd name="connsiteY18" fmla="*/ 149755 h 206375"/>
                  <a:gd name="connsiteX19" fmla="*/ 247768 w 331788"/>
                  <a:gd name="connsiteY19" fmla="*/ 149755 h 206375"/>
                  <a:gd name="connsiteX20" fmla="*/ 275059 w 331788"/>
                  <a:gd name="connsiteY20" fmla="*/ 122591 h 206375"/>
                  <a:gd name="connsiteX21" fmla="*/ 275059 w 331788"/>
                  <a:gd name="connsiteY21" fmla="*/ 33338 h 206375"/>
                  <a:gd name="connsiteX22" fmla="*/ 99109 w 331788"/>
                  <a:gd name="connsiteY22" fmla="*/ 21630 h 206375"/>
                  <a:gd name="connsiteX23" fmla="*/ 97823 w 331788"/>
                  <a:gd name="connsiteY23" fmla="*/ 22920 h 206375"/>
                  <a:gd name="connsiteX24" fmla="*/ 95250 w 331788"/>
                  <a:gd name="connsiteY24" fmla="*/ 28079 h 206375"/>
                  <a:gd name="connsiteX25" fmla="*/ 96536 w 331788"/>
                  <a:gd name="connsiteY25" fmla="*/ 31949 h 206375"/>
                  <a:gd name="connsiteX26" fmla="*/ 97823 w 331788"/>
                  <a:gd name="connsiteY26" fmla="*/ 33238 h 206375"/>
                  <a:gd name="connsiteX27" fmla="*/ 118406 w 331788"/>
                  <a:gd name="connsiteY27" fmla="*/ 66775 h 206375"/>
                  <a:gd name="connsiteX28" fmla="*/ 119692 w 331788"/>
                  <a:gd name="connsiteY28" fmla="*/ 68064 h 206375"/>
                  <a:gd name="connsiteX29" fmla="*/ 111974 w 331788"/>
                  <a:gd name="connsiteY29" fmla="*/ 68064 h 206375"/>
                  <a:gd name="connsiteX30" fmla="*/ 104255 w 331788"/>
                  <a:gd name="connsiteY30" fmla="*/ 75804 h 206375"/>
                  <a:gd name="connsiteX31" fmla="*/ 111974 w 331788"/>
                  <a:gd name="connsiteY31" fmla="*/ 83543 h 206375"/>
                  <a:gd name="connsiteX32" fmla="*/ 124838 w 331788"/>
                  <a:gd name="connsiteY32" fmla="*/ 83543 h 206375"/>
                  <a:gd name="connsiteX33" fmla="*/ 124838 w 331788"/>
                  <a:gd name="connsiteY33" fmla="*/ 89992 h 206375"/>
                  <a:gd name="connsiteX34" fmla="*/ 111974 w 331788"/>
                  <a:gd name="connsiteY34" fmla="*/ 89992 h 206375"/>
                  <a:gd name="connsiteX35" fmla="*/ 104255 w 331788"/>
                  <a:gd name="connsiteY35" fmla="*/ 97731 h 206375"/>
                  <a:gd name="connsiteX36" fmla="*/ 111974 w 331788"/>
                  <a:gd name="connsiteY36" fmla="*/ 105470 h 206375"/>
                  <a:gd name="connsiteX37" fmla="*/ 124838 w 331788"/>
                  <a:gd name="connsiteY37" fmla="*/ 105470 h 206375"/>
                  <a:gd name="connsiteX38" fmla="*/ 124838 w 331788"/>
                  <a:gd name="connsiteY38" fmla="*/ 114499 h 206375"/>
                  <a:gd name="connsiteX39" fmla="*/ 132557 w 331788"/>
                  <a:gd name="connsiteY39" fmla="*/ 122238 h 206375"/>
                  <a:gd name="connsiteX40" fmla="*/ 140275 w 331788"/>
                  <a:gd name="connsiteY40" fmla="*/ 114499 h 206375"/>
                  <a:gd name="connsiteX41" fmla="*/ 140275 w 331788"/>
                  <a:gd name="connsiteY41" fmla="*/ 105470 h 206375"/>
                  <a:gd name="connsiteX42" fmla="*/ 153139 w 331788"/>
                  <a:gd name="connsiteY42" fmla="*/ 105470 h 206375"/>
                  <a:gd name="connsiteX43" fmla="*/ 160858 w 331788"/>
                  <a:gd name="connsiteY43" fmla="*/ 97731 h 206375"/>
                  <a:gd name="connsiteX44" fmla="*/ 153139 w 331788"/>
                  <a:gd name="connsiteY44" fmla="*/ 89992 h 206375"/>
                  <a:gd name="connsiteX45" fmla="*/ 140275 w 331788"/>
                  <a:gd name="connsiteY45" fmla="*/ 89992 h 206375"/>
                  <a:gd name="connsiteX46" fmla="*/ 140275 w 331788"/>
                  <a:gd name="connsiteY46" fmla="*/ 83543 h 206375"/>
                  <a:gd name="connsiteX47" fmla="*/ 153139 w 331788"/>
                  <a:gd name="connsiteY47" fmla="*/ 83543 h 206375"/>
                  <a:gd name="connsiteX48" fmla="*/ 160858 w 331788"/>
                  <a:gd name="connsiteY48" fmla="*/ 75804 h 206375"/>
                  <a:gd name="connsiteX49" fmla="*/ 153139 w 331788"/>
                  <a:gd name="connsiteY49" fmla="*/ 68064 h 206375"/>
                  <a:gd name="connsiteX50" fmla="*/ 145421 w 331788"/>
                  <a:gd name="connsiteY50" fmla="*/ 68064 h 206375"/>
                  <a:gd name="connsiteX51" fmla="*/ 146707 w 331788"/>
                  <a:gd name="connsiteY51" fmla="*/ 66775 h 206375"/>
                  <a:gd name="connsiteX52" fmla="*/ 168577 w 331788"/>
                  <a:gd name="connsiteY52" fmla="*/ 33238 h 206375"/>
                  <a:gd name="connsiteX53" fmla="*/ 168577 w 331788"/>
                  <a:gd name="connsiteY53" fmla="*/ 31949 h 206375"/>
                  <a:gd name="connsiteX54" fmla="*/ 169863 w 331788"/>
                  <a:gd name="connsiteY54" fmla="*/ 28079 h 206375"/>
                  <a:gd name="connsiteX55" fmla="*/ 168577 w 331788"/>
                  <a:gd name="connsiteY55" fmla="*/ 22920 h 206375"/>
                  <a:gd name="connsiteX56" fmla="*/ 166004 w 331788"/>
                  <a:gd name="connsiteY56" fmla="*/ 21630 h 206375"/>
                  <a:gd name="connsiteX57" fmla="*/ 156999 w 331788"/>
                  <a:gd name="connsiteY57" fmla="*/ 22920 h 206375"/>
                  <a:gd name="connsiteX58" fmla="*/ 155712 w 331788"/>
                  <a:gd name="connsiteY58" fmla="*/ 22920 h 206375"/>
                  <a:gd name="connsiteX59" fmla="*/ 153139 w 331788"/>
                  <a:gd name="connsiteY59" fmla="*/ 28079 h 206375"/>
                  <a:gd name="connsiteX60" fmla="*/ 150567 w 331788"/>
                  <a:gd name="connsiteY60" fmla="*/ 33238 h 206375"/>
                  <a:gd name="connsiteX61" fmla="*/ 132557 w 331788"/>
                  <a:gd name="connsiteY61" fmla="*/ 60325 h 206375"/>
                  <a:gd name="connsiteX62" fmla="*/ 115833 w 331788"/>
                  <a:gd name="connsiteY62" fmla="*/ 33238 h 206375"/>
                  <a:gd name="connsiteX63" fmla="*/ 111974 w 331788"/>
                  <a:gd name="connsiteY63" fmla="*/ 28079 h 206375"/>
                  <a:gd name="connsiteX64" fmla="*/ 109401 w 331788"/>
                  <a:gd name="connsiteY64" fmla="*/ 22920 h 206375"/>
                  <a:gd name="connsiteX65" fmla="*/ 99109 w 331788"/>
                  <a:gd name="connsiteY65" fmla="*/ 21630 h 206375"/>
                  <a:gd name="connsiteX66" fmla="*/ 16894 w 331788"/>
                  <a:gd name="connsiteY66" fmla="*/ 0 h 206375"/>
                  <a:gd name="connsiteX67" fmla="*/ 248219 w 331788"/>
                  <a:gd name="connsiteY67" fmla="*/ 0 h 206375"/>
                  <a:gd name="connsiteX68" fmla="*/ 265113 w 331788"/>
                  <a:gd name="connsiteY68" fmla="*/ 16816 h 206375"/>
                  <a:gd name="connsiteX69" fmla="*/ 265113 w 331788"/>
                  <a:gd name="connsiteY69" fmla="*/ 122884 h 206375"/>
                  <a:gd name="connsiteX70" fmla="*/ 248219 w 331788"/>
                  <a:gd name="connsiteY70" fmla="*/ 139700 h 206375"/>
                  <a:gd name="connsiteX71" fmla="*/ 23392 w 331788"/>
                  <a:gd name="connsiteY71" fmla="*/ 139700 h 206375"/>
                  <a:gd name="connsiteX72" fmla="*/ 16894 w 331788"/>
                  <a:gd name="connsiteY72" fmla="*/ 139700 h 206375"/>
                  <a:gd name="connsiteX73" fmla="*/ 0 w 331788"/>
                  <a:gd name="connsiteY73" fmla="*/ 122884 h 206375"/>
                  <a:gd name="connsiteX74" fmla="*/ 0 w 331788"/>
                  <a:gd name="connsiteY74" fmla="*/ 16816 h 206375"/>
                  <a:gd name="connsiteX75" fmla="*/ 16894 w 331788"/>
                  <a:gd name="connsiteY75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1788" h="206375">
                    <a:moveTo>
                      <a:pt x="308536" y="66675"/>
                    </a:moveTo>
                    <a:cubicBezTo>
                      <a:pt x="308536" y="66675"/>
                      <a:pt x="308536" y="66675"/>
                      <a:pt x="314995" y="66675"/>
                    </a:cubicBezTo>
                    <a:cubicBezTo>
                      <a:pt x="324037" y="66675"/>
                      <a:pt x="331788" y="73143"/>
                      <a:pt x="331788" y="83491"/>
                    </a:cubicBezTo>
                    <a:cubicBezTo>
                      <a:pt x="331788" y="83491"/>
                      <a:pt x="331788" y="83491"/>
                      <a:pt x="331788" y="189559"/>
                    </a:cubicBezTo>
                    <a:cubicBezTo>
                      <a:pt x="331788" y="198614"/>
                      <a:pt x="324037" y="206375"/>
                      <a:pt x="314995" y="206375"/>
                    </a:cubicBezTo>
                    <a:cubicBezTo>
                      <a:pt x="314995" y="206375"/>
                      <a:pt x="314995" y="206375"/>
                      <a:pt x="85056" y="206375"/>
                    </a:cubicBezTo>
                    <a:cubicBezTo>
                      <a:pt x="76014" y="206375"/>
                      <a:pt x="68263" y="198614"/>
                      <a:pt x="68263" y="189559"/>
                    </a:cubicBezTo>
                    <a:cubicBezTo>
                      <a:pt x="68263" y="189559"/>
                      <a:pt x="68263" y="189559"/>
                      <a:pt x="68263" y="183092"/>
                    </a:cubicBezTo>
                    <a:cubicBezTo>
                      <a:pt x="68263" y="183092"/>
                      <a:pt x="68263" y="183092"/>
                      <a:pt x="281408" y="183092"/>
                    </a:cubicBezTo>
                    <a:cubicBezTo>
                      <a:pt x="296910" y="183092"/>
                      <a:pt x="308536" y="171450"/>
                      <a:pt x="308536" y="155928"/>
                    </a:cubicBezTo>
                    <a:cubicBezTo>
                      <a:pt x="308536" y="155928"/>
                      <a:pt x="308536" y="155928"/>
                      <a:pt x="308536" y="66675"/>
                    </a:cubicBezTo>
                    <a:close/>
                    <a:moveTo>
                      <a:pt x="275059" y="33338"/>
                    </a:moveTo>
                    <a:cubicBezTo>
                      <a:pt x="275059" y="33338"/>
                      <a:pt x="275059" y="33338"/>
                      <a:pt x="281557" y="33338"/>
                    </a:cubicBezTo>
                    <a:cubicBezTo>
                      <a:pt x="290654" y="33338"/>
                      <a:pt x="298451" y="41099"/>
                      <a:pt x="298451" y="50154"/>
                    </a:cubicBezTo>
                    <a:cubicBezTo>
                      <a:pt x="298451" y="50154"/>
                      <a:pt x="298451" y="50154"/>
                      <a:pt x="298451" y="156222"/>
                    </a:cubicBezTo>
                    <a:cubicBezTo>
                      <a:pt x="298451" y="165277"/>
                      <a:pt x="290654" y="173038"/>
                      <a:pt x="281557" y="173038"/>
                    </a:cubicBezTo>
                    <a:cubicBezTo>
                      <a:pt x="281557" y="173038"/>
                      <a:pt x="281557" y="173038"/>
                      <a:pt x="50232" y="173038"/>
                    </a:cubicBezTo>
                    <a:cubicBezTo>
                      <a:pt x="41135" y="173038"/>
                      <a:pt x="33338" y="165277"/>
                      <a:pt x="33338" y="156222"/>
                    </a:cubicBezTo>
                    <a:cubicBezTo>
                      <a:pt x="33338" y="156222"/>
                      <a:pt x="33338" y="156222"/>
                      <a:pt x="33338" y="149755"/>
                    </a:cubicBezTo>
                    <a:cubicBezTo>
                      <a:pt x="33338" y="149755"/>
                      <a:pt x="33338" y="149755"/>
                      <a:pt x="247768" y="149755"/>
                    </a:cubicBezTo>
                    <a:cubicBezTo>
                      <a:pt x="263363" y="149755"/>
                      <a:pt x="275059" y="138113"/>
                      <a:pt x="275059" y="122591"/>
                    </a:cubicBezTo>
                    <a:cubicBezTo>
                      <a:pt x="275059" y="122591"/>
                      <a:pt x="275059" y="122591"/>
                      <a:pt x="275059" y="33338"/>
                    </a:cubicBezTo>
                    <a:close/>
                    <a:moveTo>
                      <a:pt x="99109" y="21630"/>
                    </a:moveTo>
                    <a:cubicBezTo>
                      <a:pt x="97823" y="21630"/>
                      <a:pt x="97823" y="21630"/>
                      <a:pt x="97823" y="22920"/>
                    </a:cubicBezTo>
                    <a:cubicBezTo>
                      <a:pt x="96536" y="24210"/>
                      <a:pt x="95250" y="25499"/>
                      <a:pt x="95250" y="28079"/>
                    </a:cubicBezTo>
                    <a:cubicBezTo>
                      <a:pt x="95250" y="29369"/>
                      <a:pt x="96536" y="30659"/>
                      <a:pt x="96536" y="31949"/>
                    </a:cubicBezTo>
                    <a:cubicBezTo>
                      <a:pt x="96536" y="31949"/>
                      <a:pt x="96536" y="31949"/>
                      <a:pt x="97823" y="33238"/>
                    </a:cubicBezTo>
                    <a:cubicBezTo>
                      <a:pt x="97823" y="33238"/>
                      <a:pt x="97823" y="33238"/>
                      <a:pt x="118406" y="66775"/>
                    </a:cubicBezTo>
                    <a:cubicBezTo>
                      <a:pt x="118406" y="66775"/>
                      <a:pt x="118406" y="66775"/>
                      <a:pt x="119692" y="68064"/>
                    </a:cubicBezTo>
                    <a:cubicBezTo>
                      <a:pt x="119692" y="68064"/>
                      <a:pt x="119692" y="68064"/>
                      <a:pt x="111974" y="68064"/>
                    </a:cubicBezTo>
                    <a:cubicBezTo>
                      <a:pt x="108114" y="68064"/>
                      <a:pt x="104255" y="71934"/>
                      <a:pt x="104255" y="75804"/>
                    </a:cubicBezTo>
                    <a:cubicBezTo>
                      <a:pt x="104255" y="79673"/>
                      <a:pt x="108114" y="83543"/>
                      <a:pt x="111974" y="83543"/>
                    </a:cubicBezTo>
                    <a:cubicBezTo>
                      <a:pt x="111974" y="83543"/>
                      <a:pt x="111974" y="83543"/>
                      <a:pt x="124838" y="83543"/>
                    </a:cubicBezTo>
                    <a:cubicBezTo>
                      <a:pt x="124838" y="83543"/>
                      <a:pt x="124838" y="83543"/>
                      <a:pt x="124838" y="89992"/>
                    </a:cubicBezTo>
                    <a:cubicBezTo>
                      <a:pt x="124838" y="89992"/>
                      <a:pt x="124838" y="89992"/>
                      <a:pt x="111974" y="89992"/>
                    </a:cubicBezTo>
                    <a:cubicBezTo>
                      <a:pt x="108114" y="89992"/>
                      <a:pt x="104255" y="93861"/>
                      <a:pt x="104255" y="97731"/>
                    </a:cubicBezTo>
                    <a:cubicBezTo>
                      <a:pt x="104255" y="101601"/>
                      <a:pt x="108114" y="105470"/>
                      <a:pt x="111974" y="105470"/>
                    </a:cubicBezTo>
                    <a:cubicBezTo>
                      <a:pt x="111974" y="105470"/>
                      <a:pt x="111974" y="105470"/>
                      <a:pt x="124838" y="105470"/>
                    </a:cubicBezTo>
                    <a:cubicBezTo>
                      <a:pt x="124838" y="105470"/>
                      <a:pt x="124838" y="105470"/>
                      <a:pt x="124838" y="114499"/>
                    </a:cubicBezTo>
                    <a:cubicBezTo>
                      <a:pt x="124838" y="119658"/>
                      <a:pt x="128697" y="122238"/>
                      <a:pt x="132557" y="122238"/>
                    </a:cubicBezTo>
                    <a:cubicBezTo>
                      <a:pt x="136416" y="122238"/>
                      <a:pt x="140275" y="119658"/>
                      <a:pt x="140275" y="114499"/>
                    </a:cubicBezTo>
                    <a:cubicBezTo>
                      <a:pt x="140275" y="114499"/>
                      <a:pt x="140275" y="114499"/>
                      <a:pt x="140275" y="105470"/>
                    </a:cubicBezTo>
                    <a:cubicBezTo>
                      <a:pt x="140275" y="105470"/>
                      <a:pt x="140275" y="105470"/>
                      <a:pt x="153139" y="105470"/>
                    </a:cubicBezTo>
                    <a:cubicBezTo>
                      <a:pt x="158285" y="105470"/>
                      <a:pt x="160858" y="101601"/>
                      <a:pt x="160858" y="97731"/>
                    </a:cubicBezTo>
                    <a:cubicBezTo>
                      <a:pt x="160858" y="93861"/>
                      <a:pt x="158285" y="89992"/>
                      <a:pt x="153139" y="89992"/>
                    </a:cubicBezTo>
                    <a:cubicBezTo>
                      <a:pt x="153139" y="89992"/>
                      <a:pt x="153139" y="89992"/>
                      <a:pt x="140275" y="89992"/>
                    </a:cubicBezTo>
                    <a:cubicBezTo>
                      <a:pt x="140275" y="89992"/>
                      <a:pt x="140275" y="89992"/>
                      <a:pt x="140275" y="83543"/>
                    </a:cubicBezTo>
                    <a:cubicBezTo>
                      <a:pt x="140275" y="83543"/>
                      <a:pt x="140275" y="83543"/>
                      <a:pt x="153139" y="83543"/>
                    </a:cubicBezTo>
                    <a:cubicBezTo>
                      <a:pt x="158285" y="83543"/>
                      <a:pt x="160858" y="79673"/>
                      <a:pt x="160858" y="75804"/>
                    </a:cubicBezTo>
                    <a:cubicBezTo>
                      <a:pt x="160858" y="71934"/>
                      <a:pt x="158285" y="68064"/>
                      <a:pt x="153139" y="68064"/>
                    </a:cubicBezTo>
                    <a:cubicBezTo>
                      <a:pt x="153139" y="68064"/>
                      <a:pt x="153139" y="68064"/>
                      <a:pt x="145421" y="68064"/>
                    </a:cubicBezTo>
                    <a:cubicBezTo>
                      <a:pt x="145421" y="68064"/>
                      <a:pt x="145421" y="68064"/>
                      <a:pt x="146707" y="66775"/>
                    </a:cubicBezTo>
                    <a:cubicBezTo>
                      <a:pt x="146707" y="66775"/>
                      <a:pt x="146707" y="66775"/>
                      <a:pt x="168577" y="33238"/>
                    </a:cubicBezTo>
                    <a:cubicBezTo>
                      <a:pt x="168577" y="33238"/>
                      <a:pt x="168577" y="33238"/>
                      <a:pt x="168577" y="31949"/>
                    </a:cubicBezTo>
                    <a:cubicBezTo>
                      <a:pt x="169863" y="30659"/>
                      <a:pt x="169863" y="29369"/>
                      <a:pt x="169863" y="28079"/>
                    </a:cubicBezTo>
                    <a:cubicBezTo>
                      <a:pt x="169863" y="25499"/>
                      <a:pt x="169863" y="24210"/>
                      <a:pt x="168577" y="22920"/>
                    </a:cubicBezTo>
                    <a:cubicBezTo>
                      <a:pt x="167290" y="21630"/>
                      <a:pt x="167290" y="21630"/>
                      <a:pt x="166004" y="21630"/>
                    </a:cubicBezTo>
                    <a:cubicBezTo>
                      <a:pt x="163431" y="19050"/>
                      <a:pt x="159572" y="20340"/>
                      <a:pt x="156999" y="22920"/>
                    </a:cubicBezTo>
                    <a:cubicBezTo>
                      <a:pt x="156999" y="22920"/>
                      <a:pt x="155712" y="22920"/>
                      <a:pt x="155712" y="22920"/>
                    </a:cubicBezTo>
                    <a:cubicBezTo>
                      <a:pt x="155712" y="22920"/>
                      <a:pt x="155712" y="22920"/>
                      <a:pt x="153139" y="28079"/>
                    </a:cubicBezTo>
                    <a:cubicBezTo>
                      <a:pt x="153139" y="28079"/>
                      <a:pt x="153139" y="28079"/>
                      <a:pt x="150567" y="33238"/>
                    </a:cubicBezTo>
                    <a:cubicBezTo>
                      <a:pt x="150567" y="33238"/>
                      <a:pt x="150567" y="33238"/>
                      <a:pt x="132557" y="60325"/>
                    </a:cubicBezTo>
                    <a:cubicBezTo>
                      <a:pt x="132557" y="60325"/>
                      <a:pt x="132557" y="60325"/>
                      <a:pt x="115833" y="33238"/>
                    </a:cubicBezTo>
                    <a:cubicBezTo>
                      <a:pt x="115833" y="33238"/>
                      <a:pt x="115833" y="33238"/>
                      <a:pt x="111974" y="28079"/>
                    </a:cubicBezTo>
                    <a:cubicBezTo>
                      <a:pt x="111974" y="28079"/>
                      <a:pt x="111974" y="28079"/>
                      <a:pt x="109401" y="22920"/>
                    </a:cubicBezTo>
                    <a:cubicBezTo>
                      <a:pt x="106828" y="20340"/>
                      <a:pt x="101682" y="19050"/>
                      <a:pt x="99109" y="21630"/>
                    </a:cubicBezTo>
                    <a:close/>
                    <a:moveTo>
                      <a:pt x="16894" y="0"/>
                    </a:moveTo>
                    <a:cubicBezTo>
                      <a:pt x="16894" y="0"/>
                      <a:pt x="16894" y="0"/>
                      <a:pt x="248219" y="0"/>
                    </a:cubicBezTo>
                    <a:cubicBezTo>
                      <a:pt x="257316" y="0"/>
                      <a:pt x="265113" y="7761"/>
                      <a:pt x="265113" y="16816"/>
                    </a:cubicBezTo>
                    <a:cubicBezTo>
                      <a:pt x="265113" y="16816"/>
                      <a:pt x="265113" y="16816"/>
                      <a:pt x="265113" y="122884"/>
                    </a:cubicBezTo>
                    <a:cubicBezTo>
                      <a:pt x="265113" y="133233"/>
                      <a:pt x="257316" y="139700"/>
                      <a:pt x="248219" y="139700"/>
                    </a:cubicBezTo>
                    <a:cubicBezTo>
                      <a:pt x="248219" y="139700"/>
                      <a:pt x="248219" y="139700"/>
                      <a:pt x="23392" y="139700"/>
                    </a:cubicBezTo>
                    <a:lnTo>
                      <a:pt x="16894" y="139700"/>
                    </a:lnTo>
                    <a:cubicBezTo>
                      <a:pt x="7797" y="139700"/>
                      <a:pt x="0" y="133233"/>
                      <a:pt x="0" y="122884"/>
                    </a:cubicBezTo>
                    <a:cubicBezTo>
                      <a:pt x="0" y="122884"/>
                      <a:pt x="0" y="122884"/>
                      <a:pt x="0" y="16816"/>
                    </a:cubicBezTo>
                    <a:cubicBezTo>
                      <a:pt x="0" y="7761"/>
                      <a:pt x="7797" y="0"/>
                      <a:pt x="16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8130939" y="2466418"/>
              <a:ext cx="489858" cy="489858"/>
              <a:chOff x="7698094" y="1653267"/>
              <a:chExt cx="489858" cy="489858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7698094" y="1653267"/>
                <a:ext cx="489858" cy="489858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任意多边形: 形状 24"/>
              <p:cNvSpPr/>
              <p:nvPr/>
            </p:nvSpPr>
            <p:spPr bwMode="auto">
              <a:xfrm>
                <a:off x="7831850" y="1789278"/>
                <a:ext cx="212129" cy="210099"/>
              </a:xfrm>
              <a:custGeom>
                <a:avLst/>
                <a:gdLst>
                  <a:gd name="connsiteX0" fmla="*/ 292147 w 331788"/>
                  <a:gd name="connsiteY0" fmla="*/ 109538 h 328613"/>
                  <a:gd name="connsiteX1" fmla="*/ 327025 w 331788"/>
                  <a:gd name="connsiteY1" fmla="*/ 145621 h 328613"/>
                  <a:gd name="connsiteX2" fmla="*/ 327025 w 331788"/>
                  <a:gd name="connsiteY2" fmla="*/ 229385 h 328613"/>
                  <a:gd name="connsiteX3" fmla="*/ 293438 w 331788"/>
                  <a:gd name="connsiteY3" fmla="*/ 264179 h 328613"/>
                  <a:gd name="connsiteX4" fmla="*/ 252101 w 331788"/>
                  <a:gd name="connsiteY4" fmla="*/ 264179 h 328613"/>
                  <a:gd name="connsiteX5" fmla="*/ 252101 w 331788"/>
                  <a:gd name="connsiteY5" fmla="*/ 319593 h 328613"/>
                  <a:gd name="connsiteX6" fmla="*/ 243059 w 331788"/>
                  <a:gd name="connsiteY6" fmla="*/ 328613 h 328613"/>
                  <a:gd name="connsiteX7" fmla="*/ 205596 w 331788"/>
                  <a:gd name="connsiteY7" fmla="*/ 328613 h 328613"/>
                  <a:gd name="connsiteX8" fmla="*/ 195262 w 331788"/>
                  <a:gd name="connsiteY8" fmla="*/ 319593 h 328613"/>
                  <a:gd name="connsiteX9" fmla="*/ 195262 w 331788"/>
                  <a:gd name="connsiteY9" fmla="*/ 235829 h 328613"/>
                  <a:gd name="connsiteX10" fmla="*/ 224973 w 331788"/>
                  <a:gd name="connsiteY10" fmla="*/ 207478 h 328613"/>
                  <a:gd name="connsiteX11" fmla="*/ 255976 w 331788"/>
                  <a:gd name="connsiteY11" fmla="*/ 207478 h 328613"/>
                  <a:gd name="connsiteX12" fmla="*/ 255976 w 331788"/>
                  <a:gd name="connsiteY12" fmla="*/ 145621 h 328613"/>
                  <a:gd name="connsiteX13" fmla="*/ 292147 w 331788"/>
                  <a:gd name="connsiteY13" fmla="*/ 109538 h 328613"/>
                  <a:gd name="connsiteX14" fmla="*/ 38473 w 331788"/>
                  <a:gd name="connsiteY14" fmla="*/ 109538 h 328613"/>
                  <a:gd name="connsiteX15" fmla="*/ 75079 w 331788"/>
                  <a:gd name="connsiteY15" fmla="*/ 145621 h 328613"/>
                  <a:gd name="connsiteX16" fmla="*/ 75079 w 331788"/>
                  <a:gd name="connsiteY16" fmla="*/ 207478 h 328613"/>
                  <a:gd name="connsiteX17" fmla="*/ 106456 w 331788"/>
                  <a:gd name="connsiteY17" fmla="*/ 207478 h 328613"/>
                  <a:gd name="connsiteX18" fmla="*/ 136525 w 331788"/>
                  <a:gd name="connsiteY18" fmla="*/ 235829 h 328613"/>
                  <a:gd name="connsiteX19" fmla="*/ 136525 w 331788"/>
                  <a:gd name="connsiteY19" fmla="*/ 319593 h 328613"/>
                  <a:gd name="connsiteX20" fmla="*/ 126066 w 331788"/>
                  <a:gd name="connsiteY20" fmla="*/ 328613 h 328613"/>
                  <a:gd name="connsiteX21" fmla="*/ 88153 w 331788"/>
                  <a:gd name="connsiteY21" fmla="*/ 328613 h 328613"/>
                  <a:gd name="connsiteX22" fmla="*/ 79001 w 331788"/>
                  <a:gd name="connsiteY22" fmla="*/ 319593 h 328613"/>
                  <a:gd name="connsiteX23" fmla="*/ 79001 w 331788"/>
                  <a:gd name="connsiteY23" fmla="*/ 264179 h 328613"/>
                  <a:gd name="connsiteX24" fmla="*/ 37166 w 331788"/>
                  <a:gd name="connsiteY24" fmla="*/ 264179 h 328613"/>
                  <a:gd name="connsiteX25" fmla="*/ 3175 w 331788"/>
                  <a:gd name="connsiteY25" fmla="*/ 229385 h 328613"/>
                  <a:gd name="connsiteX26" fmla="*/ 3175 w 331788"/>
                  <a:gd name="connsiteY26" fmla="*/ 145621 h 328613"/>
                  <a:gd name="connsiteX27" fmla="*/ 38473 w 331788"/>
                  <a:gd name="connsiteY27" fmla="*/ 109538 h 328613"/>
                  <a:gd name="connsiteX28" fmla="*/ 160734 w 331788"/>
                  <a:gd name="connsiteY28" fmla="*/ 88900 h 328613"/>
                  <a:gd name="connsiteX29" fmla="*/ 171053 w 331788"/>
                  <a:gd name="connsiteY29" fmla="*/ 88900 h 328613"/>
                  <a:gd name="connsiteX30" fmla="*/ 173633 w 331788"/>
                  <a:gd name="connsiteY30" fmla="*/ 90195 h 328613"/>
                  <a:gd name="connsiteX31" fmla="*/ 174923 w 331788"/>
                  <a:gd name="connsiteY31" fmla="*/ 95375 h 328613"/>
                  <a:gd name="connsiteX32" fmla="*/ 169763 w 331788"/>
                  <a:gd name="connsiteY32" fmla="*/ 103146 h 328613"/>
                  <a:gd name="connsiteX33" fmla="*/ 172343 w 331788"/>
                  <a:gd name="connsiteY33" fmla="*/ 123867 h 328613"/>
                  <a:gd name="connsiteX34" fmla="*/ 167184 w 331788"/>
                  <a:gd name="connsiteY34" fmla="*/ 136818 h 328613"/>
                  <a:gd name="connsiteX35" fmla="*/ 164604 w 331788"/>
                  <a:gd name="connsiteY35" fmla="*/ 136818 h 328613"/>
                  <a:gd name="connsiteX36" fmla="*/ 159444 w 331788"/>
                  <a:gd name="connsiteY36" fmla="*/ 123867 h 328613"/>
                  <a:gd name="connsiteX37" fmla="*/ 162024 w 331788"/>
                  <a:gd name="connsiteY37" fmla="*/ 103146 h 328613"/>
                  <a:gd name="connsiteX38" fmla="*/ 156865 w 331788"/>
                  <a:gd name="connsiteY38" fmla="*/ 95375 h 328613"/>
                  <a:gd name="connsiteX39" fmla="*/ 158155 w 331788"/>
                  <a:gd name="connsiteY39" fmla="*/ 90195 h 328613"/>
                  <a:gd name="connsiteX40" fmla="*/ 160734 w 331788"/>
                  <a:gd name="connsiteY40" fmla="*/ 88900 h 328613"/>
                  <a:gd name="connsiteX41" fmla="*/ 136182 w 331788"/>
                  <a:gd name="connsiteY41" fmla="*/ 88900 h 328613"/>
                  <a:gd name="connsiteX42" fmla="*/ 138766 w 331788"/>
                  <a:gd name="connsiteY42" fmla="*/ 91502 h 328613"/>
                  <a:gd name="connsiteX43" fmla="*/ 165893 w 331788"/>
                  <a:gd name="connsiteY43" fmla="*/ 165652 h 328613"/>
                  <a:gd name="connsiteX44" fmla="*/ 193021 w 331788"/>
                  <a:gd name="connsiteY44" fmla="*/ 91502 h 328613"/>
                  <a:gd name="connsiteX45" fmla="*/ 196897 w 331788"/>
                  <a:gd name="connsiteY45" fmla="*/ 90201 h 328613"/>
                  <a:gd name="connsiteX46" fmla="*/ 208523 w 331788"/>
                  <a:gd name="connsiteY46" fmla="*/ 92802 h 328613"/>
                  <a:gd name="connsiteX47" fmla="*/ 231775 w 331788"/>
                  <a:gd name="connsiteY47" fmla="*/ 125325 h 328613"/>
                  <a:gd name="connsiteX48" fmla="*/ 231775 w 331788"/>
                  <a:gd name="connsiteY48" fmla="*/ 176059 h 328613"/>
                  <a:gd name="connsiteX49" fmla="*/ 226608 w 331788"/>
                  <a:gd name="connsiteY49" fmla="*/ 182563 h 328613"/>
                  <a:gd name="connsiteX50" fmla="*/ 105179 w 331788"/>
                  <a:gd name="connsiteY50" fmla="*/ 182563 h 328613"/>
                  <a:gd name="connsiteX51" fmla="*/ 100012 w 331788"/>
                  <a:gd name="connsiteY51" fmla="*/ 176059 h 328613"/>
                  <a:gd name="connsiteX52" fmla="*/ 100012 w 331788"/>
                  <a:gd name="connsiteY52" fmla="*/ 125325 h 328613"/>
                  <a:gd name="connsiteX53" fmla="*/ 123264 w 331788"/>
                  <a:gd name="connsiteY53" fmla="*/ 92802 h 328613"/>
                  <a:gd name="connsiteX54" fmla="*/ 134890 w 331788"/>
                  <a:gd name="connsiteY54" fmla="*/ 90201 h 328613"/>
                  <a:gd name="connsiteX55" fmla="*/ 136182 w 331788"/>
                  <a:gd name="connsiteY55" fmla="*/ 88900 h 328613"/>
                  <a:gd name="connsiteX56" fmla="*/ 292100 w 331788"/>
                  <a:gd name="connsiteY56" fmla="*/ 19050 h 328613"/>
                  <a:gd name="connsiteX57" fmla="*/ 331788 w 331788"/>
                  <a:gd name="connsiteY57" fmla="*/ 58738 h 328613"/>
                  <a:gd name="connsiteX58" fmla="*/ 292100 w 331788"/>
                  <a:gd name="connsiteY58" fmla="*/ 98426 h 328613"/>
                  <a:gd name="connsiteX59" fmla="*/ 252412 w 331788"/>
                  <a:gd name="connsiteY59" fmla="*/ 58738 h 328613"/>
                  <a:gd name="connsiteX60" fmla="*/ 292100 w 331788"/>
                  <a:gd name="connsiteY60" fmla="*/ 19050 h 328613"/>
                  <a:gd name="connsiteX61" fmla="*/ 39688 w 331788"/>
                  <a:gd name="connsiteY61" fmla="*/ 19050 h 328613"/>
                  <a:gd name="connsiteX62" fmla="*/ 79376 w 331788"/>
                  <a:gd name="connsiteY62" fmla="*/ 58738 h 328613"/>
                  <a:gd name="connsiteX63" fmla="*/ 39688 w 331788"/>
                  <a:gd name="connsiteY63" fmla="*/ 98426 h 328613"/>
                  <a:gd name="connsiteX64" fmla="*/ 0 w 331788"/>
                  <a:gd name="connsiteY64" fmla="*/ 58738 h 328613"/>
                  <a:gd name="connsiteX65" fmla="*/ 39688 w 331788"/>
                  <a:gd name="connsiteY65" fmla="*/ 19050 h 328613"/>
                  <a:gd name="connsiteX66" fmla="*/ 165894 w 331788"/>
                  <a:gd name="connsiteY66" fmla="*/ 0 h 328613"/>
                  <a:gd name="connsiteX67" fmla="*/ 204788 w 331788"/>
                  <a:gd name="connsiteY67" fmla="*/ 39688 h 328613"/>
                  <a:gd name="connsiteX68" fmla="*/ 165894 w 331788"/>
                  <a:gd name="connsiteY68" fmla="*/ 79376 h 328613"/>
                  <a:gd name="connsiteX69" fmla="*/ 127000 w 331788"/>
                  <a:gd name="connsiteY69" fmla="*/ 39688 h 328613"/>
                  <a:gd name="connsiteX70" fmla="*/ 165894 w 331788"/>
                  <a:gd name="connsiteY70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31788" h="328613">
                    <a:moveTo>
                      <a:pt x="292147" y="109538"/>
                    </a:moveTo>
                    <a:cubicBezTo>
                      <a:pt x="311524" y="109538"/>
                      <a:pt x="327025" y="126291"/>
                      <a:pt x="327025" y="145621"/>
                    </a:cubicBezTo>
                    <a:cubicBezTo>
                      <a:pt x="327025" y="145621"/>
                      <a:pt x="327025" y="145621"/>
                      <a:pt x="327025" y="229385"/>
                    </a:cubicBezTo>
                    <a:cubicBezTo>
                      <a:pt x="327025" y="248715"/>
                      <a:pt x="311524" y="264179"/>
                      <a:pt x="293438" y="264179"/>
                    </a:cubicBezTo>
                    <a:cubicBezTo>
                      <a:pt x="293438" y="264179"/>
                      <a:pt x="293438" y="264179"/>
                      <a:pt x="252101" y="264179"/>
                    </a:cubicBezTo>
                    <a:cubicBezTo>
                      <a:pt x="252101" y="264179"/>
                      <a:pt x="252101" y="264179"/>
                      <a:pt x="252101" y="319593"/>
                    </a:cubicBezTo>
                    <a:cubicBezTo>
                      <a:pt x="252101" y="324747"/>
                      <a:pt x="248226" y="328613"/>
                      <a:pt x="243059" y="328613"/>
                    </a:cubicBezTo>
                    <a:cubicBezTo>
                      <a:pt x="243059" y="328613"/>
                      <a:pt x="243059" y="328613"/>
                      <a:pt x="205596" y="328613"/>
                    </a:cubicBezTo>
                    <a:cubicBezTo>
                      <a:pt x="199138" y="328613"/>
                      <a:pt x="195262" y="324747"/>
                      <a:pt x="195262" y="319593"/>
                    </a:cubicBezTo>
                    <a:cubicBezTo>
                      <a:pt x="195262" y="319593"/>
                      <a:pt x="195262" y="319593"/>
                      <a:pt x="195262" y="235829"/>
                    </a:cubicBezTo>
                    <a:cubicBezTo>
                      <a:pt x="195262" y="220364"/>
                      <a:pt x="208180" y="207478"/>
                      <a:pt x="224973" y="207478"/>
                    </a:cubicBezTo>
                    <a:cubicBezTo>
                      <a:pt x="224973" y="207478"/>
                      <a:pt x="224973" y="207478"/>
                      <a:pt x="255976" y="207478"/>
                    </a:cubicBezTo>
                    <a:cubicBezTo>
                      <a:pt x="255976" y="207478"/>
                      <a:pt x="255976" y="207478"/>
                      <a:pt x="255976" y="145621"/>
                    </a:cubicBezTo>
                    <a:cubicBezTo>
                      <a:pt x="255976" y="126291"/>
                      <a:pt x="271478" y="109538"/>
                      <a:pt x="292147" y="109538"/>
                    </a:cubicBezTo>
                    <a:close/>
                    <a:moveTo>
                      <a:pt x="38473" y="109538"/>
                    </a:moveTo>
                    <a:cubicBezTo>
                      <a:pt x="59391" y="109538"/>
                      <a:pt x="75079" y="126291"/>
                      <a:pt x="75079" y="145621"/>
                    </a:cubicBezTo>
                    <a:cubicBezTo>
                      <a:pt x="75079" y="145621"/>
                      <a:pt x="75079" y="145621"/>
                      <a:pt x="75079" y="207478"/>
                    </a:cubicBezTo>
                    <a:cubicBezTo>
                      <a:pt x="75079" y="207478"/>
                      <a:pt x="75079" y="207478"/>
                      <a:pt x="106456" y="207478"/>
                    </a:cubicBezTo>
                    <a:cubicBezTo>
                      <a:pt x="123451" y="207478"/>
                      <a:pt x="136525" y="220364"/>
                      <a:pt x="136525" y="235829"/>
                    </a:cubicBezTo>
                    <a:cubicBezTo>
                      <a:pt x="136525" y="235829"/>
                      <a:pt x="136525" y="235829"/>
                      <a:pt x="136525" y="319593"/>
                    </a:cubicBezTo>
                    <a:cubicBezTo>
                      <a:pt x="136525" y="324747"/>
                      <a:pt x="132603" y="328613"/>
                      <a:pt x="126066" y="328613"/>
                    </a:cubicBezTo>
                    <a:cubicBezTo>
                      <a:pt x="126066" y="328613"/>
                      <a:pt x="126066" y="328613"/>
                      <a:pt x="88153" y="328613"/>
                    </a:cubicBezTo>
                    <a:cubicBezTo>
                      <a:pt x="82923" y="328613"/>
                      <a:pt x="79001" y="324747"/>
                      <a:pt x="79001" y="319593"/>
                    </a:cubicBezTo>
                    <a:cubicBezTo>
                      <a:pt x="79001" y="319593"/>
                      <a:pt x="79001" y="319593"/>
                      <a:pt x="79001" y="264179"/>
                    </a:cubicBezTo>
                    <a:cubicBezTo>
                      <a:pt x="79001" y="264179"/>
                      <a:pt x="79001" y="264179"/>
                      <a:pt x="37166" y="264179"/>
                    </a:cubicBezTo>
                    <a:cubicBezTo>
                      <a:pt x="18863" y="264179"/>
                      <a:pt x="3175" y="248715"/>
                      <a:pt x="3175" y="229385"/>
                    </a:cubicBezTo>
                    <a:cubicBezTo>
                      <a:pt x="3175" y="229385"/>
                      <a:pt x="3175" y="229385"/>
                      <a:pt x="3175" y="145621"/>
                    </a:cubicBezTo>
                    <a:cubicBezTo>
                      <a:pt x="3175" y="126291"/>
                      <a:pt x="18863" y="109538"/>
                      <a:pt x="38473" y="109538"/>
                    </a:cubicBezTo>
                    <a:close/>
                    <a:moveTo>
                      <a:pt x="160734" y="88900"/>
                    </a:moveTo>
                    <a:cubicBezTo>
                      <a:pt x="160734" y="88900"/>
                      <a:pt x="160734" y="88900"/>
                      <a:pt x="171053" y="88900"/>
                    </a:cubicBezTo>
                    <a:cubicBezTo>
                      <a:pt x="172343" y="88900"/>
                      <a:pt x="173633" y="90195"/>
                      <a:pt x="173633" y="90195"/>
                    </a:cubicBezTo>
                    <a:cubicBezTo>
                      <a:pt x="174923" y="92785"/>
                      <a:pt x="176213" y="94080"/>
                      <a:pt x="174923" y="95375"/>
                    </a:cubicBezTo>
                    <a:cubicBezTo>
                      <a:pt x="174923" y="95375"/>
                      <a:pt x="174923" y="95375"/>
                      <a:pt x="169763" y="103146"/>
                    </a:cubicBezTo>
                    <a:cubicBezTo>
                      <a:pt x="169763" y="103146"/>
                      <a:pt x="169763" y="103146"/>
                      <a:pt x="172343" y="123867"/>
                    </a:cubicBezTo>
                    <a:cubicBezTo>
                      <a:pt x="172343" y="123867"/>
                      <a:pt x="172343" y="123867"/>
                      <a:pt x="167184" y="136818"/>
                    </a:cubicBezTo>
                    <a:cubicBezTo>
                      <a:pt x="167184" y="138113"/>
                      <a:pt x="164604" y="138113"/>
                      <a:pt x="164604" y="136818"/>
                    </a:cubicBezTo>
                    <a:cubicBezTo>
                      <a:pt x="164604" y="136818"/>
                      <a:pt x="164604" y="136818"/>
                      <a:pt x="159444" y="123867"/>
                    </a:cubicBezTo>
                    <a:cubicBezTo>
                      <a:pt x="159444" y="123867"/>
                      <a:pt x="159444" y="123867"/>
                      <a:pt x="162024" y="103146"/>
                    </a:cubicBezTo>
                    <a:cubicBezTo>
                      <a:pt x="162024" y="103146"/>
                      <a:pt x="162024" y="103146"/>
                      <a:pt x="156865" y="95375"/>
                    </a:cubicBezTo>
                    <a:cubicBezTo>
                      <a:pt x="155575" y="94080"/>
                      <a:pt x="156865" y="92785"/>
                      <a:pt x="158155" y="90195"/>
                    </a:cubicBezTo>
                    <a:cubicBezTo>
                      <a:pt x="158155" y="90195"/>
                      <a:pt x="159444" y="88900"/>
                      <a:pt x="160734" y="88900"/>
                    </a:cubicBezTo>
                    <a:close/>
                    <a:moveTo>
                      <a:pt x="136182" y="88900"/>
                    </a:moveTo>
                    <a:cubicBezTo>
                      <a:pt x="137474" y="88900"/>
                      <a:pt x="138766" y="90201"/>
                      <a:pt x="138766" y="91502"/>
                    </a:cubicBezTo>
                    <a:cubicBezTo>
                      <a:pt x="138766" y="91502"/>
                      <a:pt x="138766" y="91502"/>
                      <a:pt x="165893" y="165652"/>
                    </a:cubicBezTo>
                    <a:cubicBezTo>
                      <a:pt x="165893" y="165652"/>
                      <a:pt x="165893" y="165652"/>
                      <a:pt x="193021" y="91502"/>
                    </a:cubicBezTo>
                    <a:cubicBezTo>
                      <a:pt x="193021" y="90201"/>
                      <a:pt x="195605" y="88900"/>
                      <a:pt x="196897" y="90201"/>
                    </a:cubicBezTo>
                    <a:cubicBezTo>
                      <a:pt x="196897" y="90201"/>
                      <a:pt x="196897" y="90201"/>
                      <a:pt x="208523" y="92802"/>
                    </a:cubicBezTo>
                    <a:cubicBezTo>
                      <a:pt x="222733" y="98006"/>
                      <a:pt x="231775" y="111015"/>
                      <a:pt x="231775" y="125325"/>
                    </a:cubicBezTo>
                    <a:cubicBezTo>
                      <a:pt x="231775" y="125325"/>
                      <a:pt x="231775" y="125325"/>
                      <a:pt x="231775" y="176059"/>
                    </a:cubicBezTo>
                    <a:cubicBezTo>
                      <a:pt x="231775" y="179961"/>
                      <a:pt x="229192" y="182563"/>
                      <a:pt x="226608" y="182563"/>
                    </a:cubicBezTo>
                    <a:cubicBezTo>
                      <a:pt x="226608" y="182563"/>
                      <a:pt x="226608" y="182563"/>
                      <a:pt x="105179" y="182563"/>
                    </a:cubicBezTo>
                    <a:cubicBezTo>
                      <a:pt x="102595" y="182563"/>
                      <a:pt x="100012" y="179961"/>
                      <a:pt x="100012" y="176059"/>
                    </a:cubicBezTo>
                    <a:cubicBezTo>
                      <a:pt x="100012" y="176059"/>
                      <a:pt x="100012" y="176059"/>
                      <a:pt x="100012" y="125325"/>
                    </a:cubicBezTo>
                    <a:cubicBezTo>
                      <a:pt x="100012" y="111015"/>
                      <a:pt x="109054" y="98006"/>
                      <a:pt x="123264" y="92802"/>
                    </a:cubicBezTo>
                    <a:cubicBezTo>
                      <a:pt x="123264" y="92802"/>
                      <a:pt x="123264" y="92802"/>
                      <a:pt x="134890" y="90201"/>
                    </a:cubicBezTo>
                    <a:cubicBezTo>
                      <a:pt x="134890" y="88900"/>
                      <a:pt x="134890" y="88900"/>
                      <a:pt x="136182" y="88900"/>
                    </a:cubicBezTo>
                    <a:close/>
                    <a:moveTo>
                      <a:pt x="292100" y="19050"/>
                    </a:moveTo>
                    <a:cubicBezTo>
                      <a:pt x="314019" y="19050"/>
                      <a:pt x="331788" y="36819"/>
                      <a:pt x="331788" y="58738"/>
                    </a:cubicBezTo>
                    <a:cubicBezTo>
                      <a:pt x="331788" y="80657"/>
                      <a:pt x="314019" y="98426"/>
                      <a:pt x="292100" y="98426"/>
                    </a:cubicBezTo>
                    <a:cubicBezTo>
                      <a:pt x="270181" y="98426"/>
                      <a:pt x="252412" y="80657"/>
                      <a:pt x="252412" y="58738"/>
                    </a:cubicBezTo>
                    <a:cubicBezTo>
                      <a:pt x="252412" y="36819"/>
                      <a:pt x="270181" y="19050"/>
                      <a:pt x="292100" y="19050"/>
                    </a:cubicBezTo>
                    <a:close/>
                    <a:moveTo>
                      <a:pt x="39688" y="19050"/>
                    </a:moveTo>
                    <a:cubicBezTo>
                      <a:pt x="61607" y="19050"/>
                      <a:pt x="79376" y="36819"/>
                      <a:pt x="79376" y="58738"/>
                    </a:cubicBezTo>
                    <a:cubicBezTo>
                      <a:pt x="79376" y="80657"/>
                      <a:pt x="61607" y="98426"/>
                      <a:pt x="39688" y="98426"/>
                    </a:cubicBezTo>
                    <a:cubicBezTo>
                      <a:pt x="17769" y="98426"/>
                      <a:pt x="0" y="80657"/>
                      <a:pt x="0" y="58738"/>
                    </a:cubicBezTo>
                    <a:cubicBezTo>
                      <a:pt x="0" y="36819"/>
                      <a:pt x="17769" y="19050"/>
                      <a:pt x="39688" y="19050"/>
                    </a:cubicBezTo>
                    <a:close/>
                    <a:moveTo>
                      <a:pt x="165894" y="0"/>
                    </a:moveTo>
                    <a:cubicBezTo>
                      <a:pt x="187375" y="0"/>
                      <a:pt x="204788" y="17769"/>
                      <a:pt x="204788" y="39688"/>
                    </a:cubicBezTo>
                    <a:cubicBezTo>
                      <a:pt x="204788" y="61607"/>
                      <a:pt x="187375" y="79376"/>
                      <a:pt x="165894" y="79376"/>
                    </a:cubicBezTo>
                    <a:cubicBezTo>
                      <a:pt x="144413" y="79376"/>
                      <a:pt x="127000" y="61607"/>
                      <a:pt x="127000" y="39688"/>
                    </a:cubicBezTo>
                    <a:cubicBezTo>
                      <a:pt x="127000" y="17769"/>
                      <a:pt x="144413" y="0"/>
                      <a:pt x="165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3578007" y="2466418"/>
              <a:ext cx="489858" cy="489858"/>
              <a:chOff x="1363763" y="1653267"/>
              <a:chExt cx="489858" cy="489858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任意多边形: 形状 22"/>
              <p:cNvSpPr/>
              <p:nvPr/>
            </p:nvSpPr>
            <p:spPr bwMode="auto">
              <a:xfrm>
                <a:off x="1518705" y="1804342"/>
                <a:ext cx="179973" cy="179973"/>
              </a:xfrm>
              <a:custGeom>
                <a:avLst/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3578007" y="4205435"/>
              <a:ext cx="489858" cy="489858"/>
              <a:chOff x="1363763" y="3392284"/>
              <a:chExt cx="489858" cy="489858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363763" y="3392284"/>
                <a:ext cx="489858" cy="489858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1470535" y="3528650"/>
                <a:ext cx="259868" cy="224200"/>
              </a:xfrm>
              <a:custGeom>
                <a:avLst/>
                <a:gdLst>
                  <a:gd name="connsiteX0" fmla="*/ 19050 w 331788"/>
                  <a:gd name="connsiteY0" fmla="*/ 213226 h 286251"/>
                  <a:gd name="connsiteX1" fmla="*/ 151105 w 331788"/>
                  <a:gd name="connsiteY1" fmla="*/ 213226 h 286251"/>
                  <a:gd name="connsiteX2" fmla="*/ 151105 w 331788"/>
                  <a:gd name="connsiteY2" fmla="*/ 278564 h 286251"/>
                  <a:gd name="connsiteX3" fmla="*/ 152400 w 331788"/>
                  <a:gd name="connsiteY3" fmla="*/ 286251 h 286251"/>
                  <a:gd name="connsiteX4" fmla="*/ 25523 w 331788"/>
                  <a:gd name="connsiteY4" fmla="*/ 286251 h 286251"/>
                  <a:gd name="connsiteX5" fmla="*/ 19050 w 331788"/>
                  <a:gd name="connsiteY5" fmla="*/ 278564 h 286251"/>
                  <a:gd name="connsiteX6" fmla="*/ 19050 w 331788"/>
                  <a:gd name="connsiteY6" fmla="*/ 213226 h 286251"/>
                  <a:gd name="connsiteX7" fmla="*/ 185265 w 331788"/>
                  <a:gd name="connsiteY7" fmla="*/ 165601 h 286251"/>
                  <a:gd name="connsiteX8" fmla="*/ 308448 w 331788"/>
                  <a:gd name="connsiteY8" fmla="*/ 165601 h 286251"/>
                  <a:gd name="connsiteX9" fmla="*/ 313635 w 331788"/>
                  <a:gd name="connsiteY9" fmla="*/ 165601 h 286251"/>
                  <a:gd name="connsiteX10" fmla="*/ 331788 w 331788"/>
                  <a:gd name="connsiteY10" fmla="*/ 187421 h 286251"/>
                  <a:gd name="connsiteX11" fmla="*/ 331788 w 331788"/>
                  <a:gd name="connsiteY11" fmla="*/ 278550 h 286251"/>
                  <a:gd name="connsiteX12" fmla="*/ 324008 w 331788"/>
                  <a:gd name="connsiteY12" fmla="*/ 286251 h 286251"/>
                  <a:gd name="connsiteX13" fmla="*/ 169705 w 331788"/>
                  <a:gd name="connsiteY13" fmla="*/ 286251 h 286251"/>
                  <a:gd name="connsiteX14" fmla="*/ 161925 w 331788"/>
                  <a:gd name="connsiteY14" fmla="*/ 278550 h 286251"/>
                  <a:gd name="connsiteX15" fmla="*/ 161925 w 331788"/>
                  <a:gd name="connsiteY15" fmla="*/ 187421 h 286251"/>
                  <a:gd name="connsiteX16" fmla="*/ 168408 w 331788"/>
                  <a:gd name="connsiteY16" fmla="*/ 173302 h 286251"/>
                  <a:gd name="connsiteX17" fmla="*/ 174892 w 331788"/>
                  <a:gd name="connsiteY17" fmla="*/ 166885 h 286251"/>
                  <a:gd name="connsiteX18" fmla="*/ 185265 w 331788"/>
                  <a:gd name="connsiteY18" fmla="*/ 165601 h 286251"/>
                  <a:gd name="connsiteX19" fmla="*/ 59302 w 331788"/>
                  <a:gd name="connsiteY19" fmla="*/ 117976 h 286251"/>
                  <a:gd name="connsiteX20" fmla="*/ 78640 w 331788"/>
                  <a:gd name="connsiteY20" fmla="*/ 117976 h 286251"/>
                  <a:gd name="connsiteX21" fmla="*/ 86375 w 331788"/>
                  <a:gd name="connsiteY21" fmla="*/ 123154 h 286251"/>
                  <a:gd name="connsiteX22" fmla="*/ 94110 w 331788"/>
                  <a:gd name="connsiteY22" fmla="*/ 160692 h 286251"/>
                  <a:gd name="connsiteX23" fmla="*/ 95399 w 331788"/>
                  <a:gd name="connsiteY23" fmla="*/ 165870 h 286251"/>
                  <a:gd name="connsiteX24" fmla="*/ 96688 w 331788"/>
                  <a:gd name="connsiteY24" fmla="*/ 169753 h 286251"/>
                  <a:gd name="connsiteX25" fmla="*/ 96688 w 331788"/>
                  <a:gd name="connsiteY25" fmla="*/ 172342 h 286251"/>
                  <a:gd name="connsiteX26" fmla="*/ 103134 w 331788"/>
                  <a:gd name="connsiteY26" fmla="*/ 172342 h 286251"/>
                  <a:gd name="connsiteX27" fmla="*/ 103134 w 331788"/>
                  <a:gd name="connsiteY27" fmla="*/ 165870 h 286251"/>
                  <a:gd name="connsiteX28" fmla="*/ 103134 w 331788"/>
                  <a:gd name="connsiteY28" fmla="*/ 164576 h 286251"/>
                  <a:gd name="connsiteX29" fmla="*/ 104424 w 331788"/>
                  <a:gd name="connsiteY29" fmla="*/ 160692 h 286251"/>
                  <a:gd name="connsiteX30" fmla="*/ 112159 w 331788"/>
                  <a:gd name="connsiteY30" fmla="*/ 134804 h 286251"/>
                  <a:gd name="connsiteX31" fmla="*/ 107002 w 331788"/>
                  <a:gd name="connsiteY31" fmla="*/ 121859 h 286251"/>
                  <a:gd name="connsiteX32" fmla="*/ 109580 w 331788"/>
                  <a:gd name="connsiteY32" fmla="*/ 117976 h 286251"/>
                  <a:gd name="connsiteX33" fmla="*/ 121183 w 331788"/>
                  <a:gd name="connsiteY33" fmla="*/ 117976 h 286251"/>
                  <a:gd name="connsiteX34" fmla="*/ 125050 w 331788"/>
                  <a:gd name="connsiteY34" fmla="*/ 121859 h 286251"/>
                  <a:gd name="connsiteX35" fmla="*/ 118605 w 331788"/>
                  <a:gd name="connsiteY35" fmla="*/ 134804 h 286251"/>
                  <a:gd name="connsiteX36" fmla="*/ 126340 w 331788"/>
                  <a:gd name="connsiteY36" fmla="*/ 160692 h 286251"/>
                  <a:gd name="connsiteX37" fmla="*/ 126340 w 331788"/>
                  <a:gd name="connsiteY37" fmla="*/ 165870 h 286251"/>
                  <a:gd name="connsiteX38" fmla="*/ 127629 w 331788"/>
                  <a:gd name="connsiteY38" fmla="*/ 165870 h 286251"/>
                  <a:gd name="connsiteX39" fmla="*/ 127629 w 331788"/>
                  <a:gd name="connsiteY39" fmla="*/ 172342 h 286251"/>
                  <a:gd name="connsiteX40" fmla="*/ 134075 w 331788"/>
                  <a:gd name="connsiteY40" fmla="*/ 172342 h 286251"/>
                  <a:gd name="connsiteX41" fmla="*/ 134075 w 331788"/>
                  <a:gd name="connsiteY41" fmla="*/ 169753 h 286251"/>
                  <a:gd name="connsiteX42" fmla="*/ 135364 w 331788"/>
                  <a:gd name="connsiteY42" fmla="*/ 165870 h 286251"/>
                  <a:gd name="connsiteX43" fmla="*/ 136653 w 331788"/>
                  <a:gd name="connsiteY43" fmla="*/ 160692 h 286251"/>
                  <a:gd name="connsiteX44" fmla="*/ 144388 w 331788"/>
                  <a:gd name="connsiteY44" fmla="*/ 123154 h 286251"/>
                  <a:gd name="connsiteX45" fmla="*/ 152123 w 331788"/>
                  <a:gd name="connsiteY45" fmla="*/ 117976 h 286251"/>
                  <a:gd name="connsiteX46" fmla="*/ 171461 w 331788"/>
                  <a:gd name="connsiteY46" fmla="*/ 117976 h 286251"/>
                  <a:gd name="connsiteX47" fmla="*/ 192088 w 331788"/>
                  <a:gd name="connsiteY47" fmla="*/ 138687 h 286251"/>
                  <a:gd name="connsiteX48" fmla="*/ 192088 w 331788"/>
                  <a:gd name="connsiteY48" fmla="*/ 152926 h 286251"/>
                  <a:gd name="connsiteX49" fmla="*/ 184353 w 331788"/>
                  <a:gd name="connsiteY49" fmla="*/ 152926 h 286251"/>
                  <a:gd name="connsiteX50" fmla="*/ 163726 w 331788"/>
                  <a:gd name="connsiteY50" fmla="*/ 160692 h 286251"/>
                  <a:gd name="connsiteX51" fmla="*/ 158569 w 331788"/>
                  <a:gd name="connsiteY51" fmla="*/ 165870 h 286251"/>
                  <a:gd name="connsiteX52" fmla="*/ 154702 w 331788"/>
                  <a:gd name="connsiteY52" fmla="*/ 172342 h 286251"/>
                  <a:gd name="connsiteX53" fmla="*/ 150834 w 331788"/>
                  <a:gd name="connsiteY53" fmla="*/ 186581 h 286251"/>
                  <a:gd name="connsiteX54" fmla="*/ 150834 w 331788"/>
                  <a:gd name="connsiteY54" fmla="*/ 202114 h 286251"/>
                  <a:gd name="connsiteX55" fmla="*/ 10313 w 331788"/>
                  <a:gd name="connsiteY55" fmla="*/ 202114 h 286251"/>
                  <a:gd name="connsiteX56" fmla="*/ 0 w 331788"/>
                  <a:gd name="connsiteY56" fmla="*/ 190464 h 286251"/>
                  <a:gd name="connsiteX57" fmla="*/ 0 w 331788"/>
                  <a:gd name="connsiteY57" fmla="*/ 182698 h 286251"/>
                  <a:gd name="connsiteX58" fmla="*/ 10313 w 331788"/>
                  <a:gd name="connsiteY58" fmla="*/ 172342 h 286251"/>
                  <a:gd name="connsiteX59" fmla="*/ 38675 w 331788"/>
                  <a:gd name="connsiteY59" fmla="*/ 172342 h 286251"/>
                  <a:gd name="connsiteX60" fmla="*/ 38675 w 331788"/>
                  <a:gd name="connsiteY60" fmla="*/ 138687 h 286251"/>
                  <a:gd name="connsiteX61" fmla="*/ 59302 w 331788"/>
                  <a:gd name="connsiteY61" fmla="*/ 117976 h 286251"/>
                  <a:gd name="connsiteX62" fmla="*/ 206838 w 331788"/>
                  <a:gd name="connsiteY62" fmla="*/ 33838 h 286251"/>
                  <a:gd name="connsiteX63" fmla="*/ 208124 w 331788"/>
                  <a:gd name="connsiteY63" fmla="*/ 33838 h 286251"/>
                  <a:gd name="connsiteX64" fmla="*/ 278858 w 331788"/>
                  <a:gd name="connsiteY64" fmla="*/ 48038 h 286251"/>
                  <a:gd name="connsiteX65" fmla="*/ 296863 w 331788"/>
                  <a:gd name="connsiteY65" fmla="*/ 69984 h 286251"/>
                  <a:gd name="connsiteX66" fmla="*/ 296863 w 331788"/>
                  <a:gd name="connsiteY66" fmla="*/ 99676 h 286251"/>
                  <a:gd name="connsiteX67" fmla="*/ 246706 w 331788"/>
                  <a:gd name="connsiteY67" fmla="*/ 151313 h 286251"/>
                  <a:gd name="connsiteX68" fmla="*/ 195263 w 331788"/>
                  <a:gd name="connsiteY68" fmla="*/ 99676 h 286251"/>
                  <a:gd name="connsiteX69" fmla="*/ 195263 w 331788"/>
                  <a:gd name="connsiteY69" fmla="*/ 45456 h 286251"/>
                  <a:gd name="connsiteX70" fmla="*/ 206838 w 331788"/>
                  <a:gd name="connsiteY70" fmla="*/ 33838 h 286251"/>
                  <a:gd name="connsiteX71" fmla="*/ 150465 w 331788"/>
                  <a:gd name="connsiteY71" fmla="*/ 198 h 286251"/>
                  <a:gd name="connsiteX72" fmla="*/ 163513 w 331788"/>
                  <a:gd name="connsiteY72" fmla="*/ 10479 h 286251"/>
                  <a:gd name="connsiteX73" fmla="*/ 163513 w 331788"/>
                  <a:gd name="connsiteY73" fmla="*/ 60599 h 286251"/>
                  <a:gd name="connsiteX74" fmla="*/ 116540 w 331788"/>
                  <a:gd name="connsiteY74" fmla="*/ 106863 h 286251"/>
                  <a:gd name="connsiteX75" fmla="*/ 68263 w 331788"/>
                  <a:gd name="connsiteY75" fmla="*/ 60599 h 286251"/>
                  <a:gd name="connsiteX76" fmla="*/ 68263 w 331788"/>
                  <a:gd name="connsiteY76" fmla="*/ 33611 h 286251"/>
                  <a:gd name="connsiteX77" fmla="*/ 85225 w 331788"/>
                  <a:gd name="connsiteY77" fmla="*/ 13049 h 286251"/>
                  <a:gd name="connsiteX78" fmla="*/ 150465 w 331788"/>
                  <a:gd name="connsiteY78" fmla="*/ 198 h 28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1788" h="286251">
                    <a:moveTo>
                      <a:pt x="19050" y="213226"/>
                    </a:moveTo>
                    <a:lnTo>
                      <a:pt x="151105" y="213226"/>
                    </a:lnTo>
                    <a:cubicBezTo>
                      <a:pt x="151105" y="213226"/>
                      <a:pt x="151105" y="213226"/>
                      <a:pt x="151105" y="278564"/>
                    </a:cubicBezTo>
                    <a:cubicBezTo>
                      <a:pt x="151105" y="281126"/>
                      <a:pt x="152400" y="283689"/>
                      <a:pt x="152400" y="286251"/>
                    </a:cubicBezTo>
                    <a:cubicBezTo>
                      <a:pt x="152400" y="286251"/>
                      <a:pt x="152400" y="286251"/>
                      <a:pt x="25523" y="286251"/>
                    </a:cubicBezTo>
                    <a:cubicBezTo>
                      <a:pt x="21639" y="286251"/>
                      <a:pt x="19050" y="282408"/>
                      <a:pt x="19050" y="278564"/>
                    </a:cubicBezTo>
                    <a:cubicBezTo>
                      <a:pt x="19050" y="278564"/>
                      <a:pt x="19050" y="278564"/>
                      <a:pt x="19050" y="213226"/>
                    </a:cubicBezTo>
                    <a:close/>
                    <a:moveTo>
                      <a:pt x="185265" y="165601"/>
                    </a:moveTo>
                    <a:lnTo>
                      <a:pt x="308448" y="165601"/>
                    </a:lnTo>
                    <a:cubicBezTo>
                      <a:pt x="309745" y="165601"/>
                      <a:pt x="312338" y="165601"/>
                      <a:pt x="313635" y="165601"/>
                    </a:cubicBezTo>
                    <a:cubicBezTo>
                      <a:pt x="324008" y="168168"/>
                      <a:pt x="331788" y="177153"/>
                      <a:pt x="331788" y="187421"/>
                    </a:cubicBezTo>
                    <a:cubicBezTo>
                      <a:pt x="331788" y="187421"/>
                      <a:pt x="331788" y="187421"/>
                      <a:pt x="331788" y="278550"/>
                    </a:cubicBezTo>
                    <a:cubicBezTo>
                      <a:pt x="331788" y="282401"/>
                      <a:pt x="327898" y="286251"/>
                      <a:pt x="324008" y="286251"/>
                    </a:cubicBezTo>
                    <a:cubicBezTo>
                      <a:pt x="324008" y="286251"/>
                      <a:pt x="324008" y="286251"/>
                      <a:pt x="169705" y="286251"/>
                    </a:cubicBezTo>
                    <a:cubicBezTo>
                      <a:pt x="165815" y="286251"/>
                      <a:pt x="161925" y="282401"/>
                      <a:pt x="161925" y="278550"/>
                    </a:cubicBezTo>
                    <a:cubicBezTo>
                      <a:pt x="161925" y="278550"/>
                      <a:pt x="161925" y="278550"/>
                      <a:pt x="161925" y="187421"/>
                    </a:cubicBezTo>
                    <a:cubicBezTo>
                      <a:pt x="161925" y="182287"/>
                      <a:pt x="164518" y="177153"/>
                      <a:pt x="168408" y="173302"/>
                    </a:cubicBezTo>
                    <a:cubicBezTo>
                      <a:pt x="169705" y="170735"/>
                      <a:pt x="172298" y="168168"/>
                      <a:pt x="174892" y="166885"/>
                    </a:cubicBezTo>
                    <a:cubicBezTo>
                      <a:pt x="177485" y="165601"/>
                      <a:pt x="181375" y="165601"/>
                      <a:pt x="185265" y="165601"/>
                    </a:cubicBezTo>
                    <a:close/>
                    <a:moveTo>
                      <a:pt x="59302" y="117976"/>
                    </a:moveTo>
                    <a:cubicBezTo>
                      <a:pt x="59302" y="117976"/>
                      <a:pt x="59302" y="117976"/>
                      <a:pt x="78640" y="117976"/>
                    </a:cubicBezTo>
                    <a:cubicBezTo>
                      <a:pt x="82507" y="117976"/>
                      <a:pt x="85086" y="120565"/>
                      <a:pt x="86375" y="123154"/>
                    </a:cubicBezTo>
                    <a:cubicBezTo>
                      <a:pt x="86375" y="123154"/>
                      <a:pt x="86375" y="123154"/>
                      <a:pt x="94110" y="160692"/>
                    </a:cubicBezTo>
                    <a:cubicBezTo>
                      <a:pt x="94110" y="160692"/>
                      <a:pt x="94110" y="160692"/>
                      <a:pt x="95399" y="165870"/>
                    </a:cubicBezTo>
                    <a:cubicBezTo>
                      <a:pt x="95399" y="165870"/>
                      <a:pt x="95399" y="165870"/>
                      <a:pt x="96688" y="169753"/>
                    </a:cubicBezTo>
                    <a:cubicBezTo>
                      <a:pt x="96688" y="171048"/>
                      <a:pt x="96688" y="171048"/>
                      <a:pt x="96688" y="172342"/>
                    </a:cubicBezTo>
                    <a:cubicBezTo>
                      <a:pt x="96688" y="172342"/>
                      <a:pt x="96688" y="172342"/>
                      <a:pt x="103134" y="172342"/>
                    </a:cubicBezTo>
                    <a:cubicBezTo>
                      <a:pt x="103134" y="169753"/>
                      <a:pt x="103134" y="168459"/>
                      <a:pt x="103134" y="165870"/>
                    </a:cubicBezTo>
                    <a:cubicBezTo>
                      <a:pt x="103134" y="165870"/>
                      <a:pt x="103134" y="165870"/>
                      <a:pt x="103134" y="164576"/>
                    </a:cubicBezTo>
                    <a:cubicBezTo>
                      <a:pt x="103134" y="164576"/>
                      <a:pt x="103134" y="164576"/>
                      <a:pt x="104424" y="160692"/>
                    </a:cubicBezTo>
                    <a:cubicBezTo>
                      <a:pt x="104424" y="160692"/>
                      <a:pt x="104424" y="160692"/>
                      <a:pt x="112159" y="134804"/>
                    </a:cubicBezTo>
                    <a:cubicBezTo>
                      <a:pt x="112159" y="134804"/>
                      <a:pt x="112159" y="134804"/>
                      <a:pt x="107002" y="121859"/>
                    </a:cubicBezTo>
                    <a:cubicBezTo>
                      <a:pt x="105713" y="120565"/>
                      <a:pt x="107002" y="117976"/>
                      <a:pt x="109580" y="117976"/>
                    </a:cubicBezTo>
                    <a:cubicBezTo>
                      <a:pt x="109580" y="117976"/>
                      <a:pt x="109580" y="117976"/>
                      <a:pt x="121183" y="117976"/>
                    </a:cubicBezTo>
                    <a:cubicBezTo>
                      <a:pt x="123761" y="117976"/>
                      <a:pt x="125050" y="120565"/>
                      <a:pt x="125050" y="121859"/>
                    </a:cubicBezTo>
                    <a:cubicBezTo>
                      <a:pt x="125050" y="121859"/>
                      <a:pt x="125050" y="121859"/>
                      <a:pt x="118605" y="134804"/>
                    </a:cubicBezTo>
                    <a:cubicBezTo>
                      <a:pt x="118605" y="134804"/>
                      <a:pt x="118605" y="134804"/>
                      <a:pt x="126340" y="160692"/>
                    </a:cubicBezTo>
                    <a:cubicBezTo>
                      <a:pt x="126340" y="160692"/>
                      <a:pt x="126340" y="160692"/>
                      <a:pt x="126340" y="165870"/>
                    </a:cubicBezTo>
                    <a:cubicBezTo>
                      <a:pt x="127629" y="165870"/>
                      <a:pt x="127629" y="165870"/>
                      <a:pt x="127629" y="165870"/>
                    </a:cubicBezTo>
                    <a:cubicBezTo>
                      <a:pt x="127629" y="168459"/>
                      <a:pt x="127629" y="169753"/>
                      <a:pt x="127629" y="172342"/>
                    </a:cubicBezTo>
                    <a:cubicBezTo>
                      <a:pt x="127629" y="172342"/>
                      <a:pt x="127629" y="172342"/>
                      <a:pt x="134075" y="172342"/>
                    </a:cubicBezTo>
                    <a:cubicBezTo>
                      <a:pt x="134075" y="171048"/>
                      <a:pt x="134075" y="171048"/>
                      <a:pt x="134075" y="169753"/>
                    </a:cubicBezTo>
                    <a:cubicBezTo>
                      <a:pt x="134075" y="169753"/>
                      <a:pt x="134075" y="169753"/>
                      <a:pt x="135364" y="165870"/>
                    </a:cubicBezTo>
                    <a:cubicBezTo>
                      <a:pt x="135364" y="165870"/>
                      <a:pt x="135364" y="165870"/>
                      <a:pt x="136653" y="160692"/>
                    </a:cubicBezTo>
                    <a:cubicBezTo>
                      <a:pt x="136653" y="160692"/>
                      <a:pt x="136653" y="160692"/>
                      <a:pt x="144388" y="123154"/>
                    </a:cubicBezTo>
                    <a:cubicBezTo>
                      <a:pt x="145677" y="120565"/>
                      <a:pt x="148256" y="117976"/>
                      <a:pt x="152123" y="117976"/>
                    </a:cubicBezTo>
                    <a:cubicBezTo>
                      <a:pt x="152123" y="117976"/>
                      <a:pt x="152123" y="117976"/>
                      <a:pt x="171461" y="117976"/>
                    </a:cubicBezTo>
                    <a:cubicBezTo>
                      <a:pt x="183064" y="117976"/>
                      <a:pt x="192088" y="127037"/>
                      <a:pt x="192088" y="138687"/>
                    </a:cubicBezTo>
                    <a:cubicBezTo>
                      <a:pt x="192088" y="138687"/>
                      <a:pt x="192088" y="138687"/>
                      <a:pt x="192088" y="152926"/>
                    </a:cubicBezTo>
                    <a:cubicBezTo>
                      <a:pt x="192088" y="152926"/>
                      <a:pt x="192088" y="152926"/>
                      <a:pt x="184353" y="152926"/>
                    </a:cubicBezTo>
                    <a:cubicBezTo>
                      <a:pt x="176618" y="152926"/>
                      <a:pt x="168883" y="156809"/>
                      <a:pt x="163726" y="160692"/>
                    </a:cubicBezTo>
                    <a:cubicBezTo>
                      <a:pt x="161148" y="161987"/>
                      <a:pt x="159858" y="164576"/>
                      <a:pt x="158569" y="165870"/>
                    </a:cubicBezTo>
                    <a:cubicBezTo>
                      <a:pt x="157280" y="168459"/>
                      <a:pt x="155991" y="169753"/>
                      <a:pt x="154702" y="172342"/>
                    </a:cubicBezTo>
                    <a:cubicBezTo>
                      <a:pt x="152123" y="176225"/>
                      <a:pt x="150834" y="181403"/>
                      <a:pt x="150834" y="186581"/>
                    </a:cubicBezTo>
                    <a:cubicBezTo>
                      <a:pt x="150834" y="186581"/>
                      <a:pt x="150834" y="186581"/>
                      <a:pt x="150834" y="202114"/>
                    </a:cubicBezTo>
                    <a:cubicBezTo>
                      <a:pt x="150834" y="202114"/>
                      <a:pt x="150834" y="202114"/>
                      <a:pt x="10313" y="202114"/>
                    </a:cubicBezTo>
                    <a:cubicBezTo>
                      <a:pt x="5157" y="202114"/>
                      <a:pt x="0" y="196936"/>
                      <a:pt x="0" y="190464"/>
                    </a:cubicBezTo>
                    <a:cubicBezTo>
                      <a:pt x="0" y="190464"/>
                      <a:pt x="0" y="190464"/>
                      <a:pt x="0" y="182698"/>
                    </a:cubicBezTo>
                    <a:cubicBezTo>
                      <a:pt x="0" y="176225"/>
                      <a:pt x="5157" y="172342"/>
                      <a:pt x="10313" y="172342"/>
                    </a:cubicBezTo>
                    <a:cubicBezTo>
                      <a:pt x="10313" y="172342"/>
                      <a:pt x="10313" y="172342"/>
                      <a:pt x="38675" y="172342"/>
                    </a:cubicBezTo>
                    <a:cubicBezTo>
                      <a:pt x="38675" y="172342"/>
                      <a:pt x="38675" y="172342"/>
                      <a:pt x="38675" y="138687"/>
                    </a:cubicBezTo>
                    <a:cubicBezTo>
                      <a:pt x="38675" y="127037"/>
                      <a:pt x="47700" y="117976"/>
                      <a:pt x="59302" y="117976"/>
                    </a:cubicBezTo>
                    <a:close/>
                    <a:moveTo>
                      <a:pt x="206838" y="33838"/>
                    </a:moveTo>
                    <a:cubicBezTo>
                      <a:pt x="206838" y="33838"/>
                      <a:pt x="208124" y="33838"/>
                      <a:pt x="208124" y="33838"/>
                    </a:cubicBezTo>
                    <a:cubicBezTo>
                      <a:pt x="223557" y="36420"/>
                      <a:pt x="258281" y="44166"/>
                      <a:pt x="278858" y="48038"/>
                    </a:cubicBezTo>
                    <a:cubicBezTo>
                      <a:pt x="289147" y="50620"/>
                      <a:pt x="296863" y="59657"/>
                      <a:pt x="296863" y="69984"/>
                    </a:cubicBezTo>
                    <a:cubicBezTo>
                      <a:pt x="296863" y="69984"/>
                      <a:pt x="296863" y="69984"/>
                      <a:pt x="296863" y="99676"/>
                    </a:cubicBezTo>
                    <a:cubicBezTo>
                      <a:pt x="296863" y="128076"/>
                      <a:pt x="275000" y="151313"/>
                      <a:pt x="246706" y="151313"/>
                    </a:cubicBezTo>
                    <a:cubicBezTo>
                      <a:pt x="218412" y="151313"/>
                      <a:pt x="195263" y="128076"/>
                      <a:pt x="195263" y="99676"/>
                    </a:cubicBezTo>
                    <a:cubicBezTo>
                      <a:pt x="195263" y="99676"/>
                      <a:pt x="195263" y="99676"/>
                      <a:pt x="195263" y="45456"/>
                    </a:cubicBezTo>
                    <a:cubicBezTo>
                      <a:pt x="195263" y="39002"/>
                      <a:pt x="200407" y="33838"/>
                      <a:pt x="206838" y="33838"/>
                    </a:cubicBezTo>
                    <a:close/>
                    <a:moveTo>
                      <a:pt x="150465" y="198"/>
                    </a:moveTo>
                    <a:cubicBezTo>
                      <a:pt x="156989" y="-1087"/>
                      <a:pt x="163513" y="4053"/>
                      <a:pt x="163513" y="10479"/>
                    </a:cubicBezTo>
                    <a:cubicBezTo>
                      <a:pt x="163513" y="10479"/>
                      <a:pt x="163513" y="10479"/>
                      <a:pt x="163513" y="60599"/>
                    </a:cubicBezTo>
                    <a:cubicBezTo>
                      <a:pt x="163513" y="86301"/>
                      <a:pt x="142636" y="106863"/>
                      <a:pt x="116540" y="106863"/>
                    </a:cubicBezTo>
                    <a:cubicBezTo>
                      <a:pt x="90444" y="106863"/>
                      <a:pt x="68263" y="86301"/>
                      <a:pt x="68263" y="60599"/>
                    </a:cubicBezTo>
                    <a:cubicBezTo>
                      <a:pt x="68263" y="60599"/>
                      <a:pt x="68263" y="60599"/>
                      <a:pt x="68263" y="33611"/>
                    </a:cubicBezTo>
                    <a:cubicBezTo>
                      <a:pt x="68263" y="23330"/>
                      <a:pt x="76092" y="14334"/>
                      <a:pt x="85225" y="13049"/>
                    </a:cubicBezTo>
                    <a:cubicBezTo>
                      <a:pt x="104797" y="9194"/>
                      <a:pt x="137417" y="2768"/>
                      <a:pt x="150465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43" name="Title 1"/>
          <p:cNvSpPr txBox="1"/>
          <p:nvPr/>
        </p:nvSpPr>
        <p:spPr>
          <a:xfrm>
            <a:off x="611559" y="175643"/>
            <a:ext cx="3265779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Enter Title content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7"/>
          <p:cNvGrpSpPr/>
          <p:nvPr/>
        </p:nvGrpSpPr>
        <p:grpSpPr>
          <a:xfrm>
            <a:off x="3199171" y="1455493"/>
            <a:ext cx="2745656" cy="3688006"/>
            <a:chOff x="4265562" y="1940657"/>
            <a:chExt cx="3660875" cy="4917341"/>
          </a:xfrm>
        </p:grpSpPr>
        <p:grpSp>
          <p:nvGrpSpPr>
            <p:cNvPr id="44" name="Group 3"/>
            <p:cNvGrpSpPr/>
            <p:nvPr/>
          </p:nvGrpSpPr>
          <p:grpSpPr>
            <a:xfrm>
              <a:off x="4265562" y="1940657"/>
              <a:ext cx="3660875" cy="3121872"/>
              <a:chOff x="4265562" y="1940657"/>
              <a:chExt cx="3660875" cy="3121872"/>
            </a:xfrm>
          </p:grpSpPr>
          <p:sp>
            <p:nvSpPr>
              <p:cNvPr id="60" name="Freeform: Shape 4"/>
              <p:cNvSpPr/>
              <p:nvPr/>
            </p:nvSpPr>
            <p:spPr bwMode="auto">
              <a:xfrm>
                <a:off x="5450885" y="3828974"/>
                <a:ext cx="567942" cy="832017"/>
              </a:xfrm>
              <a:custGeom>
                <a:avLst/>
                <a:gdLst>
                  <a:gd name="T0" fmla="*/ 351 w 351"/>
                  <a:gd name="T1" fmla="*/ 514 h 514"/>
                  <a:gd name="T2" fmla="*/ 351 w 351"/>
                  <a:gd name="T3" fmla="*/ 316 h 514"/>
                  <a:gd name="T4" fmla="*/ 286 w 351"/>
                  <a:gd name="T5" fmla="*/ 257 h 514"/>
                  <a:gd name="T6" fmla="*/ 66 w 351"/>
                  <a:gd name="T7" fmla="*/ 257 h 514"/>
                  <a:gd name="T8" fmla="*/ 0 w 351"/>
                  <a:gd name="T9" fmla="*/ 199 h 514"/>
                  <a:gd name="T10" fmla="*/ 0 w 351"/>
                  <a:gd name="T11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1" h="514">
                    <a:moveTo>
                      <a:pt x="351" y="514"/>
                    </a:moveTo>
                    <a:cubicBezTo>
                      <a:pt x="351" y="316"/>
                      <a:pt x="351" y="316"/>
                      <a:pt x="351" y="316"/>
                    </a:cubicBezTo>
                    <a:cubicBezTo>
                      <a:pt x="351" y="283"/>
                      <a:pt x="322" y="257"/>
                      <a:pt x="286" y="257"/>
                    </a:cubicBezTo>
                    <a:cubicBezTo>
                      <a:pt x="66" y="257"/>
                      <a:pt x="66" y="257"/>
                      <a:pt x="66" y="257"/>
                    </a:cubicBezTo>
                    <a:cubicBezTo>
                      <a:pt x="30" y="257"/>
                      <a:pt x="0" y="231"/>
                      <a:pt x="0" y="19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41275" cap="flat">
                <a:solidFill>
                  <a:schemeClr val="accent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Freeform: Shape 5"/>
              <p:cNvSpPr/>
              <p:nvPr/>
            </p:nvSpPr>
            <p:spPr bwMode="auto">
              <a:xfrm>
                <a:off x="6127351" y="3828974"/>
                <a:ext cx="567942" cy="832017"/>
              </a:xfrm>
              <a:custGeom>
                <a:avLst/>
                <a:gdLst>
                  <a:gd name="T0" fmla="*/ 0 w 351"/>
                  <a:gd name="T1" fmla="*/ 514 h 514"/>
                  <a:gd name="T2" fmla="*/ 0 w 351"/>
                  <a:gd name="T3" fmla="*/ 316 h 514"/>
                  <a:gd name="T4" fmla="*/ 65 w 351"/>
                  <a:gd name="T5" fmla="*/ 257 h 514"/>
                  <a:gd name="T6" fmla="*/ 285 w 351"/>
                  <a:gd name="T7" fmla="*/ 257 h 514"/>
                  <a:gd name="T8" fmla="*/ 351 w 351"/>
                  <a:gd name="T9" fmla="*/ 199 h 514"/>
                  <a:gd name="T10" fmla="*/ 351 w 351"/>
                  <a:gd name="T11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1" h="514">
                    <a:moveTo>
                      <a:pt x="0" y="514"/>
                    </a:moveTo>
                    <a:cubicBezTo>
                      <a:pt x="0" y="316"/>
                      <a:pt x="0" y="316"/>
                      <a:pt x="0" y="316"/>
                    </a:cubicBezTo>
                    <a:cubicBezTo>
                      <a:pt x="0" y="283"/>
                      <a:pt x="29" y="257"/>
                      <a:pt x="65" y="257"/>
                    </a:cubicBezTo>
                    <a:cubicBezTo>
                      <a:pt x="285" y="257"/>
                      <a:pt x="285" y="257"/>
                      <a:pt x="285" y="257"/>
                    </a:cubicBezTo>
                    <a:cubicBezTo>
                      <a:pt x="321" y="257"/>
                      <a:pt x="351" y="231"/>
                      <a:pt x="351" y="199"/>
                    </a:cubicBezTo>
                    <a:cubicBezTo>
                      <a:pt x="351" y="0"/>
                      <a:pt x="351" y="0"/>
                      <a:pt x="351" y="0"/>
                    </a:cubicBezTo>
                  </a:path>
                </a:pathLst>
              </a:custGeom>
              <a:solidFill>
                <a:srgbClr val="FFFFFF"/>
              </a:solidFill>
              <a:ln w="41275" cap="flat">
                <a:solidFill>
                  <a:srgbClr val="9B3C3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Freeform: Shape 6"/>
              <p:cNvSpPr/>
              <p:nvPr/>
            </p:nvSpPr>
            <p:spPr bwMode="auto">
              <a:xfrm>
                <a:off x="4667101" y="2976458"/>
                <a:ext cx="381040" cy="555884"/>
              </a:xfrm>
              <a:custGeom>
                <a:avLst/>
                <a:gdLst>
                  <a:gd name="T0" fmla="*/ 235 w 235"/>
                  <a:gd name="T1" fmla="*/ 344 h 344"/>
                  <a:gd name="T2" fmla="*/ 235 w 235"/>
                  <a:gd name="T3" fmla="*/ 211 h 344"/>
                  <a:gd name="T4" fmla="*/ 191 w 235"/>
                  <a:gd name="T5" fmla="*/ 172 h 344"/>
                  <a:gd name="T6" fmla="*/ 44 w 235"/>
                  <a:gd name="T7" fmla="*/ 172 h 344"/>
                  <a:gd name="T8" fmla="*/ 0 w 235"/>
                  <a:gd name="T9" fmla="*/ 133 h 344"/>
                  <a:gd name="T10" fmla="*/ 0 w 235"/>
                  <a:gd name="T11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" h="344">
                    <a:moveTo>
                      <a:pt x="235" y="344"/>
                    </a:moveTo>
                    <a:cubicBezTo>
                      <a:pt x="235" y="211"/>
                      <a:pt x="235" y="211"/>
                      <a:pt x="235" y="211"/>
                    </a:cubicBezTo>
                    <a:cubicBezTo>
                      <a:pt x="235" y="189"/>
                      <a:pt x="215" y="172"/>
                      <a:pt x="191" y="172"/>
                    </a:cubicBezTo>
                    <a:cubicBezTo>
                      <a:pt x="44" y="172"/>
                      <a:pt x="44" y="172"/>
                      <a:pt x="44" y="172"/>
                    </a:cubicBezTo>
                    <a:cubicBezTo>
                      <a:pt x="20" y="172"/>
                      <a:pt x="0" y="154"/>
                      <a:pt x="0" y="1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41275" cap="flat">
                <a:solidFill>
                  <a:schemeClr val="accent2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Freeform: Shape 7"/>
              <p:cNvSpPr/>
              <p:nvPr/>
            </p:nvSpPr>
            <p:spPr bwMode="auto">
              <a:xfrm>
                <a:off x="7193297" y="3323735"/>
                <a:ext cx="378628" cy="557090"/>
              </a:xfrm>
              <a:custGeom>
                <a:avLst/>
                <a:gdLst>
                  <a:gd name="T0" fmla="*/ 0 w 234"/>
                  <a:gd name="T1" fmla="*/ 344 h 344"/>
                  <a:gd name="T2" fmla="*/ 0 w 234"/>
                  <a:gd name="T3" fmla="*/ 211 h 344"/>
                  <a:gd name="T4" fmla="*/ 43 w 234"/>
                  <a:gd name="T5" fmla="*/ 172 h 344"/>
                  <a:gd name="T6" fmla="*/ 191 w 234"/>
                  <a:gd name="T7" fmla="*/ 172 h 344"/>
                  <a:gd name="T8" fmla="*/ 234 w 234"/>
                  <a:gd name="T9" fmla="*/ 133 h 344"/>
                  <a:gd name="T10" fmla="*/ 234 w 234"/>
                  <a:gd name="T11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4" h="344">
                    <a:moveTo>
                      <a:pt x="0" y="344"/>
                    </a:moveTo>
                    <a:cubicBezTo>
                      <a:pt x="0" y="211"/>
                      <a:pt x="0" y="211"/>
                      <a:pt x="0" y="211"/>
                    </a:cubicBezTo>
                    <a:cubicBezTo>
                      <a:pt x="0" y="190"/>
                      <a:pt x="19" y="172"/>
                      <a:pt x="43" y="172"/>
                    </a:cubicBezTo>
                    <a:cubicBezTo>
                      <a:pt x="191" y="172"/>
                      <a:pt x="191" y="172"/>
                      <a:pt x="191" y="172"/>
                    </a:cubicBezTo>
                    <a:cubicBezTo>
                      <a:pt x="215" y="172"/>
                      <a:pt x="234" y="154"/>
                      <a:pt x="234" y="133"/>
                    </a:cubicBezTo>
                    <a:cubicBezTo>
                      <a:pt x="234" y="0"/>
                      <a:pt x="234" y="0"/>
                      <a:pt x="234" y="0"/>
                    </a:cubicBezTo>
                  </a:path>
                </a:pathLst>
              </a:custGeom>
              <a:noFill/>
              <a:ln w="41275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Freeform: Shape 8"/>
              <p:cNvSpPr/>
              <p:nvPr/>
            </p:nvSpPr>
            <p:spPr bwMode="auto">
              <a:xfrm>
                <a:off x="6495127" y="2197497"/>
                <a:ext cx="379834" cy="555884"/>
              </a:xfrm>
              <a:custGeom>
                <a:avLst/>
                <a:gdLst>
                  <a:gd name="T0" fmla="*/ 0 w 235"/>
                  <a:gd name="T1" fmla="*/ 343 h 343"/>
                  <a:gd name="T2" fmla="*/ 0 w 235"/>
                  <a:gd name="T3" fmla="*/ 210 h 343"/>
                  <a:gd name="T4" fmla="*/ 44 w 235"/>
                  <a:gd name="T5" fmla="*/ 171 h 343"/>
                  <a:gd name="T6" fmla="*/ 191 w 235"/>
                  <a:gd name="T7" fmla="*/ 171 h 343"/>
                  <a:gd name="T8" fmla="*/ 235 w 235"/>
                  <a:gd name="T9" fmla="*/ 132 h 343"/>
                  <a:gd name="T10" fmla="*/ 235 w 235"/>
                  <a:gd name="T11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" h="343">
                    <a:moveTo>
                      <a:pt x="0" y="343"/>
                    </a:moveTo>
                    <a:cubicBezTo>
                      <a:pt x="0" y="210"/>
                      <a:pt x="0" y="210"/>
                      <a:pt x="0" y="210"/>
                    </a:cubicBezTo>
                    <a:cubicBezTo>
                      <a:pt x="0" y="189"/>
                      <a:pt x="20" y="171"/>
                      <a:pt x="44" y="171"/>
                    </a:cubicBezTo>
                    <a:cubicBezTo>
                      <a:pt x="191" y="171"/>
                      <a:pt x="191" y="171"/>
                      <a:pt x="191" y="171"/>
                    </a:cubicBezTo>
                    <a:cubicBezTo>
                      <a:pt x="215" y="171"/>
                      <a:pt x="235" y="154"/>
                      <a:pt x="235" y="132"/>
                    </a:cubicBezTo>
                    <a:cubicBezTo>
                      <a:pt x="235" y="0"/>
                      <a:pt x="235" y="0"/>
                      <a:pt x="235" y="0"/>
                    </a:cubicBezTo>
                  </a:path>
                </a:pathLst>
              </a:custGeom>
              <a:noFill/>
              <a:ln w="41275" cap="flat">
                <a:solidFill>
                  <a:schemeClr val="accent3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Straight Connector 9"/>
              <p:cNvSpPr/>
              <p:nvPr/>
            </p:nvSpPr>
            <p:spPr bwMode="auto">
              <a:xfrm>
                <a:off x="6074295" y="3655335"/>
                <a:ext cx="0" cy="1407194"/>
              </a:xfrm>
              <a:prstGeom prst="line">
                <a:avLst/>
              </a:prstGeom>
              <a:noFill/>
              <a:ln w="41275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Freeform: Shape 10"/>
              <p:cNvSpPr/>
              <p:nvPr/>
            </p:nvSpPr>
            <p:spPr bwMode="auto">
              <a:xfrm>
                <a:off x="5282070" y="2357871"/>
                <a:ext cx="1583244" cy="1002038"/>
              </a:xfrm>
              <a:custGeom>
                <a:avLst/>
                <a:gdLst>
                  <a:gd name="T0" fmla="*/ 781 w 978"/>
                  <a:gd name="T1" fmla="*/ 619 h 619"/>
                  <a:gd name="T2" fmla="*/ 978 w 978"/>
                  <a:gd name="T3" fmla="*/ 422 h 619"/>
                  <a:gd name="T4" fmla="*/ 781 w 978"/>
                  <a:gd name="T5" fmla="*/ 225 h 619"/>
                  <a:gd name="T6" fmla="*/ 764 w 978"/>
                  <a:gd name="T7" fmla="*/ 226 h 619"/>
                  <a:gd name="T8" fmla="*/ 498 w 978"/>
                  <a:gd name="T9" fmla="*/ 0 h 619"/>
                  <a:gd name="T10" fmla="*/ 231 w 978"/>
                  <a:gd name="T11" fmla="*/ 228 h 619"/>
                  <a:gd name="T12" fmla="*/ 197 w 978"/>
                  <a:gd name="T13" fmla="*/ 225 h 619"/>
                  <a:gd name="T14" fmla="*/ 0 w 978"/>
                  <a:gd name="T15" fmla="*/ 422 h 619"/>
                  <a:gd name="T16" fmla="*/ 197 w 978"/>
                  <a:gd name="T17" fmla="*/ 619 h 619"/>
                  <a:gd name="T18" fmla="*/ 781 w 978"/>
                  <a:gd name="T19" fmla="*/ 619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8" h="619">
                    <a:moveTo>
                      <a:pt x="781" y="619"/>
                    </a:moveTo>
                    <a:cubicBezTo>
                      <a:pt x="890" y="619"/>
                      <a:pt x="978" y="531"/>
                      <a:pt x="978" y="422"/>
                    </a:cubicBezTo>
                    <a:cubicBezTo>
                      <a:pt x="978" y="313"/>
                      <a:pt x="890" y="225"/>
                      <a:pt x="781" y="225"/>
                    </a:cubicBezTo>
                    <a:cubicBezTo>
                      <a:pt x="775" y="225"/>
                      <a:pt x="770" y="226"/>
                      <a:pt x="764" y="226"/>
                    </a:cubicBezTo>
                    <a:cubicBezTo>
                      <a:pt x="743" y="98"/>
                      <a:pt x="632" y="0"/>
                      <a:pt x="498" y="0"/>
                    </a:cubicBezTo>
                    <a:cubicBezTo>
                      <a:pt x="363" y="0"/>
                      <a:pt x="251" y="99"/>
                      <a:pt x="231" y="228"/>
                    </a:cubicBezTo>
                    <a:cubicBezTo>
                      <a:pt x="220" y="226"/>
                      <a:pt x="208" y="225"/>
                      <a:pt x="197" y="225"/>
                    </a:cubicBezTo>
                    <a:cubicBezTo>
                      <a:pt x="88" y="225"/>
                      <a:pt x="0" y="313"/>
                      <a:pt x="0" y="422"/>
                    </a:cubicBezTo>
                    <a:cubicBezTo>
                      <a:pt x="0" y="531"/>
                      <a:pt x="88" y="619"/>
                      <a:pt x="197" y="619"/>
                    </a:cubicBezTo>
                    <a:lnTo>
                      <a:pt x="781" y="619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Freeform: Shape 11"/>
              <p:cNvSpPr/>
              <p:nvPr/>
            </p:nvSpPr>
            <p:spPr bwMode="auto">
              <a:xfrm>
                <a:off x="5754752" y="2994545"/>
                <a:ext cx="1583244" cy="1000832"/>
              </a:xfrm>
              <a:custGeom>
                <a:avLst/>
                <a:gdLst>
                  <a:gd name="T0" fmla="*/ 781 w 978"/>
                  <a:gd name="T1" fmla="*/ 619 h 619"/>
                  <a:gd name="T2" fmla="*/ 978 w 978"/>
                  <a:gd name="T3" fmla="*/ 423 h 619"/>
                  <a:gd name="T4" fmla="*/ 781 w 978"/>
                  <a:gd name="T5" fmla="*/ 226 h 619"/>
                  <a:gd name="T6" fmla="*/ 764 w 978"/>
                  <a:gd name="T7" fmla="*/ 227 h 619"/>
                  <a:gd name="T8" fmla="*/ 498 w 978"/>
                  <a:gd name="T9" fmla="*/ 0 h 619"/>
                  <a:gd name="T10" fmla="*/ 231 w 978"/>
                  <a:gd name="T11" fmla="*/ 229 h 619"/>
                  <a:gd name="T12" fmla="*/ 197 w 978"/>
                  <a:gd name="T13" fmla="*/ 226 h 619"/>
                  <a:gd name="T14" fmla="*/ 0 w 978"/>
                  <a:gd name="T15" fmla="*/ 423 h 619"/>
                  <a:gd name="T16" fmla="*/ 197 w 978"/>
                  <a:gd name="T17" fmla="*/ 619 h 619"/>
                  <a:gd name="T18" fmla="*/ 781 w 978"/>
                  <a:gd name="T19" fmla="*/ 619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8" h="619">
                    <a:moveTo>
                      <a:pt x="781" y="619"/>
                    </a:moveTo>
                    <a:cubicBezTo>
                      <a:pt x="890" y="619"/>
                      <a:pt x="978" y="531"/>
                      <a:pt x="978" y="423"/>
                    </a:cubicBezTo>
                    <a:cubicBezTo>
                      <a:pt x="978" y="314"/>
                      <a:pt x="890" y="226"/>
                      <a:pt x="781" y="226"/>
                    </a:cubicBezTo>
                    <a:cubicBezTo>
                      <a:pt x="776" y="226"/>
                      <a:pt x="770" y="226"/>
                      <a:pt x="764" y="227"/>
                    </a:cubicBezTo>
                    <a:cubicBezTo>
                      <a:pt x="743" y="98"/>
                      <a:pt x="632" y="0"/>
                      <a:pt x="498" y="0"/>
                    </a:cubicBezTo>
                    <a:cubicBezTo>
                      <a:pt x="363" y="0"/>
                      <a:pt x="251" y="99"/>
                      <a:pt x="231" y="229"/>
                    </a:cubicBezTo>
                    <a:cubicBezTo>
                      <a:pt x="220" y="227"/>
                      <a:pt x="209" y="226"/>
                      <a:pt x="197" y="226"/>
                    </a:cubicBezTo>
                    <a:cubicBezTo>
                      <a:pt x="88" y="226"/>
                      <a:pt x="0" y="314"/>
                      <a:pt x="0" y="423"/>
                    </a:cubicBezTo>
                    <a:cubicBezTo>
                      <a:pt x="0" y="531"/>
                      <a:pt x="88" y="619"/>
                      <a:pt x="197" y="619"/>
                    </a:cubicBezTo>
                    <a:lnTo>
                      <a:pt x="781" y="619"/>
                    </a:ln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: Shape 12"/>
              <p:cNvSpPr/>
              <p:nvPr/>
            </p:nvSpPr>
            <p:spPr bwMode="auto">
              <a:xfrm>
                <a:off x="4809388" y="2994545"/>
                <a:ext cx="1583244" cy="1000832"/>
              </a:xfrm>
              <a:custGeom>
                <a:avLst/>
                <a:gdLst>
                  <a:gd name="T0" fmla="*/ 781 w 978"/>
                  <a:gd name="T1" fmla="*/ 619 h 619"/>
                  <a:gd name="T2" fmla="*/ 978 w 978"/>
                  <a:gd name="T3" fmla="*/ 423 h 619"/>
                  <a:gd name="T4" fmla="*/ 781 w 978"/>
                  <a:gd name="T5" fmla="*/ 226 h 619"/>
                  <a:gd name="T6" fmla="*/ 764 w 978"/>
                  <a:gd name="T7" fmla="*/ 227 h 619"/>
                  <a:gd name="T8" fmla="*/ 497 w 978"/>
                  <a:gd name="T9" fmla="*/ 0 h 619"/>
                  <a:gd name="T10" fmla="*/ 231 w 978"/>
                  <a:gd name="T11" fmla="*/ 229 h 619"/>
                  <a:gd name="T12" fmla="*/ 197 w 978"/>
                  <a:gd name="T13" fmla="*/ 226 h 619"/>
                  <a:gd name="T14" fmla="*/ 0 w 978"/>
                  <a:gd name="T15" fmla="*/ 423 h 619"/>
                  <a:gd name="T16" fmla="*/ 197 w 978"/>
                  <a:gd name="T17" fmla="*/ 619 h 619"/>
                  <a:gd name="T18" fmla="*/ 781 w 978"/>
                  <a:gd name="T19" fmla="*/ 619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8" h="619">
                    <a:moveTo>
                      <a:pt x="781" y="619"/>
                    </a:moveTo>
                    <a:cubicBezTo>
                      <a:pt x="890" y="619"/>
                      <a:pt x="978" y="531"/>
                      <a:pt x="978" y="423"/>
                    </a:cubicBezTo>
                    <a:cubicBezTo>
                      <a:pt x="978" y="314"/>
                      <a:pt x="890" y="226"/>
                      <a:pt x="781" y="226"/>
                    </a:cubicBezTo>
                    <a:cubicBezTo>
                      <a:pt x="775" y="226"/>
                      <a:pt x="770" y="226"/>
                      <a:pt x="764" y="227"/>
                    </a:cubicBezTo>
                    <a:cubicBezTo>
                      <a:pt x="743" y="98"/>
                      <a:pt x="632" y="0"/>
                      <a:pt x="497" y="0"/>
                    </a:cubicBezTo>
                    <a:cubicBezTo>
                      <a:pt x="362" y="0"/>
                      <a:pt x="251" y="99"/>
                      <a:pt x="231" y="229"/>
                    </a:cubicBezTo>
                    <a:cubicBezTo>
                      <a:pt x="220" y="227"/>
                      <a:pt x="208" y="226"/>
                      <a:pt x="197" y="226"/>
                    </a:cubicBezTo>
                    <a:cubicBezTo>
                      <a:pt x="88" y="226"/>
                      <a:pt x="0" y="314"/>
                      <a:pt x="0" y="423"/>
                    </a:cubicBezTo>
                    <a:cubicBezTo>
                      <a:pt x="0" y="531"/>
                      <a:pt x="88" y="619"/>
                      <a:pt x="197" y="619"/>
                    </a:cubicBezTo>
                    <a:lnTo>
                      <a:pt x="781" y="619"/>
                    </a:ln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Oval 13"/>
              <p:cNvSpPr/>
              <p:nvPr/>
            </p:nvSpPr>
            <p:spPr bwMode="auto">
              <a:xfrm>
                <a:off x="5746311" y="3343028"/>
                <a:ext cx="654761" cy="652350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Freeform: Shape 14"/>
              <p:cNvSpPr/>
              <p:nvPr/>
            </p:nvSpPr>
            <p:spPr bwMode="auto">
              <a:xfrm>
                <a:off x="7263235" y="2934254"/>
                <a:ext cx="618587" cy="389480"/>
              </a:xfrm>
              <a:custGeom>
                <a:avLst/>
                <a:gdLst>
                  <a:gd name="T0" fmla="*/ 305 w 382"/>
                  <a:gd name="T1" fmla="*/ 241 h 241"/>
                  <a:gd name="T2" fmla="*/ 382 w 382"/>
                  <a:gd name="T3" fmla="*/ 164 h 241"/>
                  <a:gd name="T4" fmla="*/ 305 w 382"/>
                  <a:gd name="T5" fmla="*/ 88 h 241"/>
                  <a:gd name="T6" fmla="*/ 299 w 382"/>
                  <a:gd name="T7" fmla="*/ 88 h 241"/>
                  <a:gd name="T8" fmla="*/ 195 w 382"/>
                  <a:gd name="T9" fmla="*/ 0 h 241"/>
                  <a:gd name="T10" fmla="*/ 90 w 382"/>
                  <a:gd name="T11" fmla="*/ 89 h 241"/>
                  <a:gd name="T12" fmla="*/ 77 w 382"/>
                  <a:gd name="T13" fmla="*/ 88 h 241"/>
                  <a:gd name="T14" fmla="*/ 0 w 382"/>
                  <a:gd name="T15" fmla="*/ 164 h 241"/>
                  <a:gd name="T16" fmla="*/ 77 w 382"/>
                  <a:gd name="T17" fmla="*/ 241 h 241"/>
                  <a:gd name="T18" fmla="*/ 305 w 382"/>
                  <a:gd name="T1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2" h="241">
                    <a:moveTo>
                      <a:pt x="305" y="241"/>
                    </a:moveTo>
                    <a:cubicBezTo>
                      <a:pt x="348" y="241"/>
                      <a:pt x="382" y="207"/>
                      <a:pt x="382" y="164"/>
                    </a:cubicBezTo>
                    <a:cubicBezTo>
                      <a:pt x="382" y="122"/>
                      <a:pt x="348" y="88"/>
                      <a:pt x="305" y="88"/>
                    </a:cubicBezTo>
                    <a:cubicBezTo>
                      <a:pt x="303" y="88"/>
                      <a:pt x="301" y="88"/>
                      <a:pt x="299" y="88"/>
                    </a:cubicBezTo>
                    <a:cubicBezTo>
                      <a:pt x="290" y="38"/>
                      <a:pt x="247" y="0"/>
                      <a:pt x="195" y="0"/>
                    </a:cubicBezTo>
                    <a:cubicBezTo>
                      <a:pt x="142" y="0"/>
                      <a:pt x="98" y="38"/>
                      <a:pt x="90" y="89"/>
                    </a:cubicBezTo>
                    <a:cubicBezTo>
                      <a:pt x="86" y="88"/>
                      <a:pt x="82" y="88"/>
                      <a:pt x="77" y="88"/>
                    </a:cubicBezTo>
                    <a:cubicBezTo>
                      <a:pt x="35" y="88"/>
                      <a:pt x="0" y="122"/>
                      <a:pt x="0" y="164"/>
                    </a:cubicBezTo>
                    <a:cubicBezTo>
                      <a:pt x="0" y="207"/>
                      <a:pt x="35" y="241"/>
                      <a:pt x="77" y="241"/>
                    </a:cubicBezTo>
                    <a:lnTo>
                      <a:pt x="305" y="2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Freeform: Shape 15"/>
              <p:cNvSpPr/>
              <p:nvPr/>
            </p:nvSpPr>
            <p:spPr bwMode="auto">
              <a:xfrm>
                <a:off x="4359616" y="2726853"/>
                <a:ext cx="617381" cy="390686"/>
              </a:xfrm>
              <a:custGeom>
                <a:avLst/>
                <a:gdLst>
                  <a:gd name="T0" fmla="*/ 304 w 381"/>
                  <a:gd name="T1" fmla="*/ 241 h 241"/>
                  <a:gd name="T2" fmla="*/ 381 w 381"/>
                  <a:gd name="T3" fmla="*/ 165 h 241"/>
                  <a:gd name="T4" fmla="*/ 304 w 381"/>
                  <a:gd name="T5" fmla="*/ 88 h 241"/>
                  <a:gd name="T6" fmla="*/ 298 w 381"/>
                  <a:gd name="T7" fmla="*/ 88 h 241"/>
                  <a:gd name="T8" fmla="*/ 194 w 381"/>
                  <a:gd name="T9" fmla="*/ 0 h 241"/>
                  <a:gd name="T10" fmla="*/ 90 w 381"/>
                  <a:gd name="T11" fmla="*/ 89 h 241"/>
                  <a:gd name="T12" fmla="*/ 76 w 381"/>
                  <a:gd name="T13" fmla="*/ 88 h 241"/>
                  <a:gd name="T14" fmla="*/ 0 w 381"/>
                  <a:gd name="T15" fmla="*/ 165 h 241"/>
                  <a:gd name="T16" fmla="*/ 76 w 381"/>
                  <a:gd name="T17" fmla="*/ 241 h 241"/>
                  <a:gd name="T18" fmla="*/ 304 w 381"/>
                  <a:gd name="T1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1" h="241">
                    <a:moveTo>
                      <a:pt x="304" y="241"/>
                    </a:moveTo>
                    <a:cubicBezTo>
                      <a:pt x="347" y="241"/>
                      <a:pt x="381" y="207"/>
                      <a:pt x="381" y="165"/>
                    </a:cubicBezTo>
                    <a:cubicBezTo>
                      <a:pt x="381" y="122"/>
                      <a:pt x="347" y="88"/>
                      <a:pt x="304" y="88"/>
                    </a:cubicBezTo>
                    <a:cubicBezTo>
                      <a:pt x="302" y="88"/>
                      <a:pt x="300" y="88"/>
                      <a:pt x="298" y="88"/>
                    </a:cubicBezTo>
                    <a:cubicBezTo>
                      <a:pt x="290" y="38"/>
                      <a:pt x="246" y="0"/>
                      <a:pt x="194" y="0"/>
                    </a:cubicBezTo>
                    <a:cubicBezTo>
                      <a:pt x="141" y="0"/>
                      <a:pt x="97" y="38"/>
                      <a:pt x="90" y="89"/>
                    </a:cubicBezTo>
                    <a:cubicBezTo>
                      <a:pt x="85" y="88"/>
                      <a:pt x="81" y="88"/>
                      <a:pt x="76" y="88"/>
                    </a:cubicBezTo>
                    <a:cubicBezTo>
                      <a:pt x="34" y="88"/>
                      <a:pt x="0" y="122"/>
                      <a:pt x="0" y="165"/>
                    </a:cubicBezTo>
                    <a:cubicBezTo>
                      <a:pt x="0" y="207"/>
                      <a:pt x="34" y="241"/>
                      <a:pt x="76" y="241"/>
                    </a:cubicBezTo>
                    <a:lnTo>
                      <a:pt x="304" y="24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Freeform: Shape 16"/>
              <p:cNvSpPr/>
              <p:nvPr/>
            </p:nvSpPr>
            <p:spPr bwMode="auto">
              <a:xfrm>
                <a:off x="6566270" y="1959950"/>
                <a:ext cx="617381" cy="391892"/>
              </a:xfrm>
              <a:custGeom>
                <a:avLst/>
                <a:gdLst>
                  <a:gd name="T0" fmla="*/ 305 w 382"/>
                  <a:gd name="T1" fmla="*/ 242 h 242"/>
                  <a:gd name="T2" fmla="*/ 382 w 382"/>
                  <a:gd name="T3" fmla="*/ 165 h 242"/>
                  <a:gd name="T4" fmla="*/ 305 w 382"/>
                  <a:gd name="T5" fmla="*/ 88 h 242"/>
                  <a:gd name="T6" fmla="*/ 298 w 382"/>
                  <a:gd name="T7" fmla="*/ 88 h 242"/>
                  <a:gd name="T8" fmla="*/ 194 w 382"/>
                  <a:gd name="T9" fmla="*/ 0 h 242"/>
                  <a:gd name="T10" fmla="*/ 90 w 382"/>
                  <a:gd name="T11" fmla="*/ 89 h 242"/>
                  <a:gd name="T12" fmla="*/ 77 w 382"/>
                  <a:gd name="T13" fmla="*/ 88 h 242"/>
                  <a:gd name="T14" fmla="*/ 0 w 382"/>
                  <a:gd name="T15" fmla="*/ 165 h 242"/>
                  <a:gd name="T16" fmla="*/ 77 w 382"/>
                  <a:gd name="T17" fmla="*/ 242 h 242"/>
                  <a:gd name="T18" fmla="*/ 305 w 382"/>
                  <a:gd name="T19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2" h="242">
                    <a:moveTo>
                      <a:pt x="305" y="242"/>
                    </a:moveTo>
                    <a:cubicBezTo>
                      <a:pt x="347" y="242"/>
                      <a:pt x="382" y="207"/>
                      <a:pt x="382" y="165"/>
                    </a:cubicBezTo>
                    <a:cubicBezTo>
                      <a:pt x="382" y="122"/>
                      <a:pt x="347" y="88"/>
                      <a:pt x="305" y="88"/>
                    </a:cubicBezTo>
                    <a:cubicBezTo>
                      <a:pt x="303" y="88"/>
                      <a:pt x="300" y="88"/>
                      <a:pt x="298" y="88"/>
                    </a:cubicBezTo>
                    <a:cubicBezTo>
                      <a:pt x="290" y="38"/>
                      <a:pt x="247" y="0"/>
                      <a:pt x="194" y="0"/>
                    </a:cubicBezTo>
                    <a:cubicBezTo>
                      <a:pt x="142" y="0"/>
                      <a:pt x="98" y="39"/>
                      <a:pt x="90" y="89"/>
                    </a:cubicBezTo>
                    <a:cubicBezTo>
                      <a:pt x="86" y="88"/>
                      <a:pt x="81" y="88"/>
                      <a:pt x="77" y="88"/>
                    </a:cubicBezTo>
                    <a:cubicBezTo>
                      <a:pt x="34" y="88"/>
                      <a:pt x="0" y="122"/>
                      <a:pt x="0" y="165"/>
                    </a:cubicBezTo>
                    <a:cubicBezTo>
                      <a:pt x="0" y="207"/>
                      <a:pt x="34" y="242"/>
                      <a:pt x="77" y="242"/>
                    </a:cubicBezTo>
                    <a:lnTo>
                      <a:pt x="305" y="24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Oval 17"/>
              <p:cNvSpPr/>
              <p:nvPr/>
            </p:nvSpPr>
            <p:spPr bwMode="auto">
              <a:xfrm>
                <a:off x="5027641" y="2156499"/>
                <a:ext cx="309896" cy="309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Oval 18"/>
              <p:cNvSpPr/>
              <p:nvPr/>
            </p:nvSpPr>
            <p:spPr bwMode="auto">
              <a:xfrm>
                <a:off x="7616541" y="3630013"/>
                <a:ext cx="309896" cy="3111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Oval 19"/>
              <p:cNvSpPr/>
              <p:nvPr/>
            </p:nvSpPr>
            <p:spPr bwMode="auto">
              <a:xfrm>
                <a:off x="7556250" y="2190262"/>
                <a:ext cx="311102" cy="309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Oval 20"/>
              <p:cNvSpPr/>
              <p:nvPr/>
            </p:nvSpPr>
            <p:spPr bwMode="auto">
              <a:xfrm>
                <a:off x="4265562" y="3699951"/>
                <a:ext cx="311102" cy="309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Oval 21"/>
              <p:cNvSpPr/>
              <p:nvPr/>
            </p:nvSpPr>
            <p:spPr bwMode="auto">
              <a:xfrm>
                <a:off x="7198121" y="2611094"/>
                <a:ext cx="230312" cy="22910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Oval 22"/>
              <p:cNvSpPr/>
              <p:nvPr/>
            </p:nvSpPr>
            <p:spPr bwMode="auto">
              <a:xfrm>
                <a:off x="5687226" y="1940657"/>
                <a:ext cx="229106" cy="23031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Oval 23"/>
              <p:cNvSpPr/>
              <p:nvPr/>
            </p:nvSpPr>
            <p:spPr bwMode="auto">
              <a:xfrm>
                <a:off x="4378909" y="2180616"/>
                <a:ext cx="230312" cy="22910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Oval 24"/>
              <p:cNvSpPr/>
              <p:nvPr/>
            </p:nvSpPr>
            <p:spPr bwMode="auto">
              <a:xfrm>
                <a:off x="4806976" y="4220866"/>
                <a:ext cx="229106" cy="22910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Oval 25"/>
              <p:cNvSpPr/>
              <p:nvPr/>
            </p:nvSpPr>
            <p:spPr bwMode="auto">
              <a:xfrm>
                <a:off x="7065480" y="4220866"/>
                <a:ext cx="230312" cy="22910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Freeform: Shape 26"/>
              <p:cNvSpPr/>
              <p:nvPr/>
            </p:nvSpPr>
            <p:spPr bwMode="auto">
              <a:xfrm>
                <a:off x="5126519" y="3379202"/>
                <a:ext cx="271310" cy="204990"/>
              </a:xfrm>
              <a:custGeom>
                <a:avLst/>
                <a:gdLst>
                  <a:gd name="T0" fmla="*/ 151 w 167"/>
                  <a:gd name="T1" fmla="*/ 22 h 127"/>
                  <a:gd name="T2" fmla="*/ 110 w 167"/>
                  <a:gd name="T3" fmla="*/ 0 h 127"/>
                  <a:gd name="T4" fmla="*/ 110 w 167"/>
                  <a:gd name="T5" fmla="*/ 15 h 127"/>
                  <a:gd name="T6" fmla="*/ 139 w 167"/>
                  <a:gd name="T7" fmla="*/ 30 h 127"/>
                  <a:gd name="T8" fmla="*/ 129 w 167"/>
                  <a:gd name="T9" fmla="*/ 79 h 127"/>
                  <a:gd name="T10" fmla="*/ 110 w 167"/>
                  <a:gd name="T11" fmla="*/ 85 h 127"/>
                  <a:gd name="T12" fmla="*/ 110 w 167"/>
                  <a:gd name="T13" fmla="*/ 100 h 127"/>
                  <a:gd name="T14" fmla="*/ 137 w 167"/>
                  <a:gd name="T15" fmla="*/ 91 h 127"/>
                  <a:gd name="T16" fmla="*/ 151 w 167"/>
                  <a:gd name="T17" fmla="*/ 22 h 127"/>
                  <a:gd name="T18" fmla="*/ 110 w 167"/>
                  <a:gd name="T19" fmla="*/ 0 h 127"/>
                  <a:gd name="T20" fmla="*/ 82 w 167"/>
                  <a:gd name="T21" fmla="*/ 8 h 127"/>
                  <a:gd name="T22" fmla="*/ 65 w 167"/>
                  <a:gd name="T23" fmla="*/ 72 h 127"/>
                  <a:gd name="T24" fmla="*/ 57 w 167"/>
                  <a:gd name="T25" fmla="*/ 77 h 127"/>
                  <a:gd name="T26" fmla="*/ 57 w 167"/>
                  <a:gd name="T27" fmla="*/ 76 h 127"/>
                  <a:gd name="T28" fmla="*/ 57 w 167"/>
                  <a:gd name="T29" fmla="*/ 76 h 127"/>
                  <a:gd name="T30" fmla="*/ 57 w 167"/>
                  <a:gd name="T31" fmla="*/ 76 h 127"/>
                  <a:gd name="T32" fmla="*/ 57 w 167"/>
                  <a:gd name="T33" fmla="*/ 76 h 127"/>
                  <a:gd name="T34" fmla="*/ 47 w 167"/>
                  <a:gd name="T35" fmla="*/ 78 h 127"/>
                  <a:gd name="T36" fmla="*/ 7 w 167"/>
                  <a:gd name="T37" fmla="*/ 105 h 127"/>
                  <a:gd name="T38" fmla="*/ 3 w 167"/>
                  <a:gd name="T39" fmla="*/ 121 h 127"/>
                  <a:gd name="T40" fmla="*/ 19 w 167"/>
                  <a:gd name="T41" fmla="*/ 124 h 127"/>
                  <a:gd name="T42" fmla="*/ 60 w 167"/>
                  <a:gd name="T43" fmla="*/ 97 h 127"/>
                  <a:gd name="T44" fmla="*/ 65 w 167"/>
                  <a:gd name="T45" fmla="*/ 88 h 127"/>
                  <a:gd name="T46" fmla="*/ 65 w 167"/>
                  <a:gd name="T47" fmla="*/ 88 h 127"/>
                  <a:gd name="T48" fmla="*/ 65 w 167"/>
                  <a:gd name="T49" fmla="*/ 88 h 127"/>
                  <a:gd name="T50" fmla="*/ 72 w 167"/>
                  <a:gd name="T51" fmla="*/ 83 h 127"/>
                  <a:gd name="T52" fmla="*/ 110 w 167"/>
                  <a:gd name="T53" fmla="*/ 100 h 127"/>
                  <a:gd name="T54" fmla="*/ 110 w 167"/>
                  <a:gd name="T55" fmla="*/ 85 h 127"/>
                  <a:gd name="T56" fmla="*/ 81 w 167"/>
                  <a:gd name="T57" fmla="*/ 69 h 127"/>
                  <a:gd name="T58" fmla="*/ 81 w 167"/>
                  <a:gd name="T59" fmla="*/ 69 h 127"/>
                  <a:gd name="T60" fmla="*/ 90 w 167"/>
                  <a:gd name="T61" fmla="*/ 21 h 127"/>
                  <a:gd name="T62" fmla="*/ 110 w 167"/>
                  <a:gd name="T63" fmla="*/ 15 h 127"/>
                  <a:gd name="T64" fmla="*/ 110 w 167"/>
                  <a:gd name="T6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7" h="127">
                    <a:moveTo>
                      <a:pt x="151" y="22"/>
                    </a:moveTo>
                    <a:cubicBezTo>
                      <a:pt x="142" y="8"/>
                      <a:pt x="126" y="0"/>
                      <a:pt x="110" y="0"/>
                    </a:cubicBezTo>
                    <a:cubicBezTo>
                      <a:pt x="110" y="15"/>
                      <a:pt x="110" y="15"/>
                      <a:pt x="110" y="15"/>
                    </a:cubicBezTo>
                    <a:cubicBezTo>
                      <a:pt x="121" y="15"/>
                      <a:pt x="132" y="20"/>
                      <a:pt x="139" y="30"/>
                    </a:cubicBezTo>
                    <a:cubicBezTo>
                      <a:pt x="150" y="47"/>
                      <a:pt x="145" y="68"/>
                      <a:pt x="129" y="79"/>
                    </a:cubicBezTo>
                    <a:cubicBezTo>
                      <a:pt x="123" y="83"/>
                      <a:pt x="116" y="85"/>
                      <a:pt x="110" y="85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9" y="100"/>
                      <a:pt x="129" y="97"/>
                      <a:pt x="137" y="91"/>
                    </a:cubicBezTo>
                    <a:cubicBezTo>
                      <a:pt x="160" y="76"/>
                      <a:pt x="167" y="45"/>
                      <a:pt x="151" y="22"/>
                    </a:cubicBezTo>
                    <a:close/>
                    <a:moveTo>
                      <a:pt x="110" y="0"/>
                    </a:moveTo>
                    <a:cubicBezTo>
                      <a:pt x="100" y="0"/>
                      <a:pt x="91" y="3"/>
                      <a:pt x="82" y="8"/>
                    </a:cubicBezTo>
                    <a:cubicBezTo>
                      <a:pt x="61" y="22"/>
                      <a:pt x="54" y="50"/>
                      <a:pt x="65" y="72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4" y="75"/>
                      <a:pt x="50" y="76"/>
                      <a:pt x="47" y="78"/>
                    </a:cubicBezTo>
                    <a:cubicBezTo>
                      <a:pt x="7" y="105"/>
                      <a:pt x="7" y="105"/>
                      <a:pt x="7" y="105"/>
                    </a:cubicBezTo>
                    <a:cubicBezTo>
                      <a:pt x="1" y="108"/>
                      <a:pt x="0" y="115"/>
                      <a:pt x="3" y="121"/>
                    </a:cubicBezTo>
                    <a:cubicBezTo>
                      <a:pt x="7" y="126"/>
                      <a:pt x="14" y="127"/>
                      <a:pt x="19" y="124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3" y="95"/>
                      <a:pt x="65" y="92"/>
                      <a:pt x="65" y="88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82" y="94"/>
                      <a:pt x="96" y="100"/>
                      <a:pt x="110" y="100"/>
                    </a:cubicBezTo>
                    <a:cubicBezTo>
                      <a:pt x="110" y="85"/>
                      <a:pt x="110" y="85"/>
                      <a:pt x="110" y="85"/>
                    </a:cubicBezTo>
                    <a:cubicBezTo>
                      <a:pt x="98" y="85"/>
                      <a:pt x="87" y="79"/>
                      <a:pt x="81" y="69"/>
                    </a:cubicBezTo>
                    <a:cubicBezTo>
                      <a:pt x="81" y="69"/>
                      <a:pt x="81" y="69"/>
                      <a:pt x="81" y="69"/>
                    </a:cubicBezTo>
                    <a:cubicBezTo>
                      <a:pt x="70" y="53"/>
                      <a:pt x="74" y="31"/>
                      <a:pt x="90" y="21"/>
                    </a:cubicBezTo>
                    <a:cubicBezTo>
                      <a:pt x="96" y="17"/>
                      <a:pt x="103" y="15"/>
                      <a:pt x="110" y="15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Oval 27"/>
              <p:cNvSpPr/>
              <p:nvPr/>
            </p:nvSpPr>
            <p:spPr bwMode="auto">
              <a:xfrm>
                <a:off x="7685273" y="3790388"/>
                <a:ext cx="80790" cy="8079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Freeform: Shape 28"/>
              <p:cNvSpPr/>
              <p:nvPr/>
            </p:nvSpPr>
            <p:spPr bwMode="auto">
              <a:xfrm>
                <a:off x="7726271" y="3678246"/>
                <a:ext cx="151934" cy="151934"/>
              </a:xfrm>
              <a:custGeom>
                <a:avLst/>
                <a:gdLst>
                  <a:gd name="T0" fmla="*/ 30 w 94"/>
                  <a:gd name="T1" fmla="*/ 64 h 94"/>
                  <a:gd name="T2" fmla="*/ 42 w 94"/>
                  <a:gd name="T3" fmla="*/ 94 h 94"/>
                  <a:gd name="T4" fmla="*/ 59 w 94"/>
                  <a:gd name="T5" fmla="*/ 94 h 94"/>
                  <a:gd name="T6" fmla="*/ 30 w 94"/>
                  <a:gd name="T7" fmla="*/ 42 h 94"/>
                  <a:gd name="T8" fmla="*/ 30 w 94"/>
                  <a:gd name="T9" fmla="*/ 64 h 94"/>
                  <a:gd name="T10" fmla="*/ 30 w 94"/>
                  <a:gd name="T11" fmla="*/ 23 h 94"/>
                  <a:gd name="T12" fmla="*/ 30 w 94"/>
                  <a:gd name="T13" fmla="*/ 5 h 94"/>
                  <a:gd name="T14" fmla="*/ 94 w 94"/>
                  <a:gd name="T15" fmla="*/ 94 h 94"/>
                  <a:gd name="T16" fmla="*/ 77 w 94"/>
                  <a:gd name="T17" fmla="*/ 94 h 94"/>
                  <a:gd name="T18" fmla="*/ 30 w 94"/>
                  <a:gd name="T19" fmla="*/ 23 h 94"/>
                  <a:gd name="T20" fmla="*/ 0 w 94"/>
                  <a:gd name="T21" fmla="*/ 51 h 94"/>
                  <a:gd name="T22" fmla="*/ 30 w 94"/>
                  <a:gd name="T23" fmla="*/ 64 h 94"/>
                  <a:gd name="T24" fmla="*/ 30 w 94"/>
                  <a:gd name="T25" fmla="*/ 42 h 94"/>
                  <a:gd name="T26" fmla="*/ 0 w 94"/>
                  <a:gd name="T27" fmla="*/ 35 h 94"/>
                  <a:gd name="T28" fmla="*/ 0 w 94"/>
                  <a:gd name="T29" fmla="*/ 51 h 94"/>
                  <a:gd name="T30" fmla="*/ 30 w 94"/>
                  <a:gd name="T31" fmla="*/ 5 h 94"/>
                  <a:gd name="T32" fmla="*/ 30 w 94"/>
                  <a:gd name="T33" fmla="*/ 23 h 94"/>
                  <a:gd name="T34" fmla="*/ 0 w 94"/>
                  <a:gd name="T35" fmla="*/ 17 h 94"/>
                  <a:gd name="T36" fmla="*/ 0 w 94"/>
                  <a:gd name="T37" fmla="*/ 0 h 94"/>
                  <a:gd name="T38" fmla="*/ 30 w 94"/>
                  <a:gd name="T39" fmla="*/ 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94">
                    <a:moveTo>
                      <a:pt x="30" y="64"/>
                    </a:moveTo>
                    <a:cubicBezTo>
                      <a:pt x="38" y="71"/>
                      <a:pt x="42" y="82"/>
                      <a:pt x="42" y="94"/>
                    </a:cubicBezTo>
                    <a:cubicBezTo>
                      <a:pt x="59" y="94"/>
                      <a:pt x="59" y="94"/>
                      <a:pt x="59" y="94"/>
                    </a:cubicBezTo>
                    <a:cubicBezTo>
                      <a:pt x="59" y="72"/>
                      <a:pt x="47" y="53"/>
                      <a:pt x="30" y="42"/>
                    </a:cubicBezTo>
                    <a:cubicBezTo>
                      <a:pt x="30" y="64"/>
                      <a:pt x="30" y="64"/>
                      <a:pt x="30" y="64"/>
                    </a:cubicBezTo>
                    <a:close/>
                    <a:moveTo>
                      <a:pt x="30" y="23"/>
                    </a:moveTo>
                    <a:cubicBezTo>
                      <a:pt x="30" y="5"/>
                      <a:pt x="30" y="5"/>
                      <a:pt x="30" y="5"/>
                    </a:cubicBezTo>
                    <a:cubicBezTo>
                      <a:pt x="67" y="18"/>
                      <a:pt x="94" y="53"/>
                      <a:pt x="94" y="94"/>
                    </a:cubicBezTo>
                    <a:cubicBezTo>
                      <a:pt x="77" y="94"/>
                      <a:pt x="77" y="94"/>
                      <a:pt x="77" y="94"/>
                    </a:cubicBezTo>
                    <a:cubicBezTo>
                      <a:pt x="77" y="62"/>
                      <a:pt x="57" y="34"/>
                      <a:pt x="30" y="23"/>
                    </a:cubicBezTo>
                    <a:close/>
                    <a:moveTo>
                      <a:pt x="0" y="51"/>
                    </a:moveTo>
                    <a:cubicBezTo>
                      <a:pt x="11" y="51"/>
                      <a:pt x="22" y="56"/>
                      <a:pt x="30" y="64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21" y="37"/>
                      <a:pt x="11" y="35"/>
                      <a:pt x="0" y="35"/>
                    </a:cubicBezTo>
                    <a:cubicBezTo>
                      <a:pt x="0" y="51"/>
                      <a:pt x="0" y="51"/>
                      <a:pt x="0" y="51"/>
                    </a:cubicBezTo>
                    <a:close/>
                    <a:moveTo>
                      <a:pt x="30" y="5"/>
                    </a:moveTo>
                    <a:cubicBezTo>
                      <a:pt x="30" y="23"/>
                      <a:pt x="30" y="23"/>
                      <a:pt x="30" y="23"/>
                    </a:cubicBezTo>
                    <a:cubicBezTo>
                      <a:pt x="20" y="19"/>
                      <a:pt x="10" y="17"/>
                      <a:pt x="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20" y="2"/>
                      <a:pt x="3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Freeform: Shape 29"/>
              <p:cNvSpPr/>
              <p:nvPr/>
            </p:nvSpPr>
            <p:spPr bwMode="auto">
              <a:xfrm>
                <a:off x="5777663" y="2578537"/>
                <a:ext cx="224283" cy="224283"/>
              </a:xfrm>
              <a:custGeom>
                <a:avLst/>
                <a:gdLst>
                  <a:gd name="T0" fmla="*/ 69 w 139"/>
                  <a:gd name="T1" fmla="*/ 10 h 139"/>
                  <a:gd name="T2" fmla="*/ 76 w 139"/>
                  <a:gd name="T3" fmla="*/ 10 h 139"/>
                  <a:gd name="T4" fmla="*/ 79 w 139"/>
                  <a:gd name="T5" fmla="*/ 0 h 139"/>
                  <a:gd name="T6" fmla="*/ 100 w 139"/>
                  <a:gd name="T7" fmla="*/ 6 h 139"/>
                  <a:gd name="T8" fmla="*/ 97 w 139"/>
                  <a:gd name="T9" fmla="*/ 16 h 139"/>
                  <a:gd name="T10" fmla="*/ 116 w 139"/>
                  <a:gd name="T11" fmla="*/ 32 h 139"/>
                  <a:gd name="T12" fmla="*/ 125 w 139"/>
                  <a:gd name="T13" fmla="*/ 27 h 139"/>
                  <a:gd name="T14" fmla="*/ 136 w 139"/>
                  <a:gd name="T15" fmla="*/ 47 h 139"/>
                  <a:gd name="T16" fmla="*/ 127 w 139"/>
                  <a:gd name="T17" fmla="*/ 52 h 139"/>
                  <a:gd name="T18" fmla="*/ 129 w 139"/>
                  <a:gd name="T19" fmla="*/ 76 h 139"/>
                  <a:gd name="T20" fmla="*/ 139 w 139"/>
                  <a:gd name="T21" fmla="*/ 79 h 139"/>
                  <a:gd name="T22" fmla="*/ 133 w 139"/>
                  <a:gd name="T23" fmla="*/ 100 h 139"/>
                  <a:gd name="T24" fmla="*/ 123 w 139"/>
                  <a:gd name="T25" fmla="*/ 97 h 139"/>
                  <a:gd name="T26" fmla="*/ 107 w 139"/>
                  <a:gd name="T27" fmla="*/ 117 h 139"/>
                  <a:gd name="T28" fmla="*/ 112 w 139"/>
                  <a:gd name="T29" fmla="*/ 126 h 139"/>
                  <a:gd name="T30" fmla="*/ 92 w 139"/>
                  <a:gd name="T31" fmla="*/ 136 h 139"/>
                  <a:gd name="T32" fmla="*/ 87 w 139"/>
                  <a:gd name="T33" fmla="*/ 127 h 139"/>
                  <a:gd name="T34" fmla="*/ 69 w 139"/>
                  <a:gd name="T35" fmla="*/ 130 h 139"/>
                  <a:gd name="T36" fmla="*/ 69 w 139"/>
                  <a:gd name="T37" fmla="*/ 110 h 139"/>
                  <a:gd name="T38" fmla="*/ 108 w 139"/>
                  <a:gd name="T39" fmla="*/ 81 h 139"/>
                  <a:gd name="T40" fmla="*/ 81 w 139"/>
                  <a:gd name="T41" fmla="*/ 31 h 139"/>
                  <a:gd name="T42" fmla="*/ 69 w 139"/>
                  <a:gd name="T43" fmla="*/ 29 h 139"/>
                  <a:gd name="T44" fmla="*/ 69 w 139"/>
                  <a:gd name="T45" fmla="*/ 10 h 139"/>
                  <a:gd name="T46" fmla="*/ 32 w 139"/>
                  <a:gd name="T47" fmla="*/ 23 h 139"/>
                  <a:gd name="T48" fmla="*/ 27 w 139"/>
                  <a:gd name="T49" fmla="*/ 14 h 139"/>
                  <a:gd name="T50" fmla="*/ 46 w 139"/>
                  <a:gd name="T51" fmla="*/ 3 h 139"/>
                  <a:gd name="T52" fmla="*/ 51 w 139"/>
                  <a:gd name="T53" fmla="*/ 12 h 139"/>
                  <a:gd name="T54" fmla="*/ 69 w 139"/>
                  <a:gd name="T55" fmla="*/ 10 h 139"/>
                  <a:gd name="T56" fmla="*/ 69 w 139"/>
                  <a:gd name="T57" fmla="*/ 29 h 139"/>
                  <a:gd name="T58" fmla="*/ 31 w 139"/>
                  <a:gd name="T59" fmla="*/ 58 h 139"/>
                  <a:gd name="T60" fmla="*/ 58 w 139"/>
                  <a:gd name="T61" fmla="*/ 108 h 139"/>
                  <a:gd name="T62" fmla="*/ 58 w 139"/>
                  <a:gd name="T63" fmla="*/ 108 h 139"/>
                  <a:gd name="T64" fmla="*/ 69 w 139"/>
                  <a:gd name="T65" fmla="*/ 110 h 139"/>
                  <a:gd name="T66" fmla="*/ 69 w 139"/>
                  <a:gd name="T67" fmla="*/ 130 h 139"/>
                  <a:gd name="T68" fmla="*/ 63 w 139"/>
                  <a:gd name="T69" fmla="*/ 129 h 139"/>
                  <a:gd name="T70" fmla="*/ 60 w 139"/>
                  <a:gd name="T71" fmla="*/ 139 h 139"/>
                  <a:gd name="T72" fmla="*/ 39 w 139"/>
                  <a:gd name="T73" fmla="*/ 133 h 139"/>
                  <a:gd name="T74" fmla="*/ 42 w 139"/>
                  <a:gd name="T75" fmla="*/ 123 h 139"/>
                  <a:gd name="T76" fmla="*/ 22 w 139"/>
                  <a:gd name="T77" fmla="*/ 107 h 139"/>
                  <a:gd name="T78" fmla="*/ 13 w 139"/>
                  <a:gd name="T79" fmla="*/ 112 h 139"/>
                  <a:gd name="T80" fmla="*/ 3 w 139"/>
                  <a:gd name="T81" fmla="*/ 93 h 139"/>
                  <a:gd name="T82" fmla="*/ 12 w 139"/>
                  <a:gd name="T83" fmla="*/ 88 h 139"/>
                  <a:gd name="T84" fmla="*/ 10 w 139"/>
                  <a:gd name="T85" fmla="*/ 63 h 139"/>
                  <a:gd name="T86" fmla="*/ 0 w 139"/>
                  <a:gd name="T87" fmla="*/ 60 h 139"/>
                  <a:gd name="T88" fmla="*/ 6 w 139"/>
                  <a:gd name="T89" fmla="*/ 39 h 139"/>
                  <a:gd name="T90" fmla="*/ 16 w 139"/>
                  <a:gd name="T91" fmla="*/ 42 h 139"/>
                  <a:gd name="T92" fmla="*/ 32 w 139"/>
                  <a:gd name="T93" fmla="*/ 2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9" h="139">
                    <a:moveTo>
                      <a:pt x="69" y="10"/>
                    </a:moveTo>
                    <a:cubicBezTo>
                      <a:pt x="71" y="10"/>
                      <a:pt x="74" y="10"/>
                      <a:pt x="76" y="1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97" y="16"/>
                      <a:pt x="97" y="16"/>
                      <a:pt x="97" y="16"/>
                    </a:cubicBezTo>
                    <a:cubicBezTo>
                      <a:pt x="105" y="20"/>
                      <a:pt x="111" y="26"/>
                      <a:pt x="116" y="32"/>
                    </a:cubicBezTo>
                    <a:cubicBezTo>
                      <a:pt x="125" y="27"/>
                      <a:pt x="125" y="27"/>
                      <a:pt x="125" y="2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27" y="52"/>
                      <a:pt x="127" y="52"/>
                      <a:pt x="127" y="52"/>
                    </a:cubicBezTo>
                    <a:cubicBezTo>
                      <a:pt x="129" y="59"/>
                      <a:pt x="130" y="68"/>
                      <a:pt x="129" y="76"/>
                    </a:cubicBezTo>
                    <a:cubicBezTo>
                      <a:pt x="139" y="79"/>
                      <a:pt x="139" y="79"/>
                      <a:pt x="139" y="79"/>
                    </a:cubicBezTo>
                    <a:cubicBezTo>
                      <a:pt x="133" y="100"/>
                      <a:pt x="133" y="100"/>
                      <a:pt x="133" y="100"/>
                    </a:cubicBezTo>
                    <a:cubicBezTo>
                      <a:pt x="123" y="97"/>
                      <a:pt x="123" y="97"/>
                      <a:pt x="123" y="97"/>
                    </a:cubicBezTo>
                    <a:cubicBezTo>
                      <a:pt x="119" y="105"/>
                      <a:pt x="113" y="112"/>
                      <a:pt x="107" y="117"/>
                    </a:cubicBezTo>
                    <a:cubicBezTo>
                      <a:pt x="112" y="126"/>
                      <a:pt x="112" y="126"/>
                      <a:pt x="112" y="12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87" y="127"/>
                      <a:pt x="87" y="127"/>
                      <a:pt x="87" y="127"/>
                    </a:cubicBezTo>
                    <a:cubicBezTo>
                      <a:pt x="82" y="129"/>
                      <a:pt x="76" y="130"/>
                      <a:pt x="69" y="130"/>
                    </a:cubicBezTo>
                    <a:cubicBezTo>
                      <a:pt x="69" y="110"/>
                      <a:pt x="69" y="110"/>
                      <a:pt x="69" y="110"/>
                    </a:cubicBezTo>
                    <a:cubicBezTo>
                      <a:pt x="87" y="110"/>
                      <a:pt x="103" y="99"/>
                      <a:pt x="108" y="81"/>
                    </a:cubicBezTo>
                    <a:cubicBezTo>
                      <a:pt x="114" y="60"/>
                      <a:pt x="102" y="38"/>
                      <a:pt x="81" y="31"/>
                    </a:cubicBezTo>
                    <a:cubicBezTo>
                      <a:pt x="77" y="30"/>
                      <a:pt x="73" y="29"/>
                      <a:pt x="69" y="29"/>
                    </a:cubicBezTo>
                    <a:lnTo>
                      <a:pt x="69" y="10"/>
                    </a:lnTo>
                    <a:close/>
                    <a:moveTo>
                      <a:pt x="32" y="23"/>
                    </a:moveTo>
                    <a:cubicBezTo>
                      <a:pt x="27" y="14"/>
                      <a:pt x="27" y="14"/>
                      <a:pt x="27" y="14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57" y="11"/>
                      <a:pt x="63" y="10"/>
                      <a:pt x="69" y="10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52" y="29"/>
                      <a:pt x="36" y="41"/>
                      <a:pt x="31" y="58"/>
                    </a:cubicBezTo>
                    <a:cubicBezTo>
                      <a:pt x="24" y="79"/>
                      <a:pt x="36" y="102"/>
                      <a:pt x="58" y="108"/>
                    </a:cubicBezTo>
                    <a:cubicBezTo>
                      <a:pt x="58" y="108"/>
                      <a:pt x="58" y="108"/>
                      <a:pt x="58" y="108"/>
                    </a:cubicBezTo>
                    <a:cubicBezTo>
                      <a:pt x="61" y="109"/>
                      <a:pt x="65" y="110"/>
                      <a:pt x="69" y="110"/>
                    </a:cubicBezTo>
                    <a:cubicBezTo>
                      <a:pt x="69" y="130"/>
                      <a:pt x="69" y="130"/>
                      <a:pt x="69" y="130"/>
                    </a:cubicBezTo>
                    <a:cubicBezTo>
                      <a:pt x="67" y="130"/>
                      <a:pt x="65" y="130"/>
                      <a:pt x="63" y="129"/>
                    </a:cubicBezTo>
                    <a:cubicBezTo>
                      <a:pt x="60" y="139"/>
                      <a:pt x="60" y="139"/>
                      <a:pt x="60" y="139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42" y="123"/>
                      <a:pt x="42" y="123"/>
                      <a:pt x="42" y="123"/>
                    </a:cubicBezTo>
                    <a:cubicBezTo>
                      <a:pt x="34" y="119"/>
                      <a:pt x="27" y="114"/>
                      <a:pt x="22" y="107"/>
                    </a:cubicBezTo>
                    <a:cubicBezTo>
                      <a:pt x="13" y="112"/>
                      <a:pt x="13" y="112"/>
                      <a:pt x="13" y="112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0" y="80"/>
                      <a:pt x="9" y="72"/>
                      <a:pt x="10" y="63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0" y="34"/>
                      <a:pt x="25" y="28"/>
                      <a:pt x="32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Freeform: Shape 30"/>
              <p:cNvSpPr/>
              <p:nvPr/>
            </p:nvSpPr>
            <p:spPr bwMode="auto">
              <a:xfrm>
                <a:off x="5938037" y="2888433"/>
                <a:ext cx="237547" cy="229106"/>
              </a:xfrm>
              <a:custGeom>
                <a:avLst/>
                <a:gdLst>
                  <a:gd name="T0" fmla="*/ 74 w 147"/>
                  <a:gd name="T1" fmla="*/ 0 h 141"/>
                  <a:gd name="T2" fmla="*/ 147 w 147"/>
                  <a:gd name="T3" fmla="*/ 63 h 141"/>
                  <a:gd name="T4" fmla="*/ 117 w 147"/>
                  <a:gd name="T5" fmla="*/ 115 h 141"/>
                  <a:gd name="T6" fmla="*/ 128 w 147"/>
                  <a:gd name="T7" fmla="*/ 141 h 141"/>
                  <a:gd name="T8" fmla="*/ 102 w 147"/>
                  <a:gd name="T9" fmla="*/ 122 h 141"/>
                  <a:gd name="T10" fmla="*/ 74 w 147"/>
                  <a:gd name="T11" fmla="*/ 127 h 141"/>
                  <a:gd name="T12" fmla="*/ 0 w 147"/>
                  <a:gd name="T13" fmla="*/ 63 h 141"/>
                  <a:gd name="T14" fmla="*/ 74 w 147"/>
                  <a:gd name="T1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141">
                    <a:moveTo>
                      <a:pt x="74" y="0"/>
                    </a:moveTo>
                    <a:cubicBezTo>
                      <a:pt x="114" y="0"/>
                      <a:pt x="147" y="28"/>
                      <a:pt x="147" y="63"/>
                    </a:cubicBezTo>
                    <a:cubicBezTo>
                      <a:pt x="147" y="84"/>
                      <a:pt x="135" y="103"/>
                      <a:pt x="117" y="115"/>
                    </a:cubicBezTo>
                    <a:cubicBezTo>
                      <a:pt x="128" y="141"/>
                      <a:pt x="128" y="141"/>
                      <a:pt x="128" y="141"/>
                    </a:cubicBezTo>
                    <a:cubicBezTo>
                      <a:pt x="102" y="122"/>
                      <a:pt x="102" y="122"/>
                      <a:pt x="102" y="122"/>
                    </a:cubicBezTo>
                    <a:cubicBezTo>
                      <a:pt x="93" y="125"/>
                      <a:pt x="84" y="127"/>
                      <a:pt x="74" y="127"/>
                    </a:cubicBezTo>
                    <a:cubicBezTo>
                      <a:pt x="33" y="127"/>
                      <a:pt x="0" y="98"/>
                      <a:pt x="0" y="63"/>
                    </a:cubicBezTo>
                    <a:cubicBezTo>
                      <a:pt x="0" y="28"/>
                      <a:pt x="33" y="0"/>
                      <a:pt x="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7" name="Oval 31"/>
              <p:cNvSpPr/>
              <p:nvPr/>
            </p:nvSpPr>
            <p:spPr bwMode="auto">
              <a:xfrm>
                <a:off x="6093588" y="2977664"/>
                <a:ext cx="31351" cy="3135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Oval 32"/>
              <p:cNvSpPr/>
              <p:nvPr/>
            </p:nvSpPr>
            <p:spPr bwMode="auto">
              <a:xfrm>
                <a:off x="6041738" y="2977664"/>
                <a:ext cx="32557" cy="3135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9" name="Oval 33"/>
              <p:cNvSpPr/>
              <p:nvPr/>
            </p:nvSpPr>
            <p:spPr bwMode="auto">
              <a:xfrm>
                <a:off x="5987476" y="2977664"/>
                <a:ext cx="32557" cy="3135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Freeform: Shape 34"/>
              <p:cNvSpPr/>
              <p:nvPr/>
            </p:nvSpPr>
            <p:spPr bwMode="auto">
              <a:xfrm>
                <a:off x="5138577" y="2232466"/>
                <a:ext cx="132640" cy="157963"/>
              </a:xfrm>
              <a:custGeom>
                <a:avLst/>
                <a:gdLst>
                  <a:gd name="T0" fmla="*/ 0 w 110"/>
                  <a:gd name="T1" fmla="*/ 0 h 131"/>
                  <a:gd name="T2" fmla="*/ 110 w 110"/>
                  <a:gd name="T3" fmla="*/ 65 h 131"/>
                  <a:gd name="T4" fmla="*/ 0 w 110"/>
                  <a:gd name="T5" fmla="*/ 131 h 131"/>
                  <a:gd name="T6" fmla="*/ 0 w 110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131">
                    <a:moveTo>
                      <a:pt x="0" y="0"/>
                    </a:moveTo>
                    <a:lnTo>
                      <a:pt x="110" y="65"/>
                    </a:lnTo>
                    <a:lnTo>
                      <a:pt x="0" y="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Freeform: Shape 35"/>
              <p:cNvSpPr/>
              <p:nvPr/>
            </p:nvSpPr>
            <p:spPr bwMode="auto">
              <a:xfrm>
                <a:off x="5968182" y="3673423"/>
                <a:ext cx="108524" cy="89231"/>
              </a:xfrm>
              <a:custGeom>
                <a:avLst/>
                <a:gdLst>
                  <a:gd name="T0" fmla="*/ 0 w 90"/>
                  <a:gd name="T1" fmla="*/ 66 h 74"/>
                  <a:gd name="T2" fmla="*/ 84 w 90"/>
                  <a:gd name="T3" fmla="*/ 0 h 74"/>
                  <a:gd name="T4" fmla="*/ 90 w 90"/>
                  <a:gd name="T5" fmla="*/ 8 h 74"/>
                  <a:gd name="T6" fmla="*/ 7 w 90"/>
                  <a:gd name="T7" fmla="*/ 74 h 74"/>
                  <a:gd name="T8" fmla="*/ 0 w 90"/>
                  <a:gd name="T9" fmla="*/ 6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4">
                    <a:moveTo>
                      <a:pt x="0" y="66"/>
                    </a:moveTo>
                    <a:lnTo>
                      <a:pt x="84" y="0"/>
                    </a:lnTo>
                    <a:lnTo>
                      <a:pt x="90" y="8"/>
                    </a:lnTo>
                    <a:lnTo>
                      <a:pt x="7" y="7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Freeform: Shape 36"/>
              <p:cNvSpPr/>
              <p:nvPr/>
            </p:nvSpPr>
            <p:spPr bwMode="auto">
              <a:xfrm>
                <a:off x="6069471" y="3673423"/>
                <a:ext cx="109730" cy="89231"/>
              </a:xfrm>
              <a:custGeom>
                <a:avLst/>
                <a:gdLst>
                  <a:gd name="T0" fmla="*/ 84 w 91"/>
                  <a:gd name="T1" fmla="*/ 74 h 74"/>
                  <a:gd name="T2" fmla="*/ 0 w 91"/>
                  <a:gd name="T3" fmla="*/ 8 h 74"/>
                  <a:gd name="T4" fmla="*/ 6 w 91"/>
                  <a:gd name="T5" fmla="*/ 0 h 74"/>
                  <a:gd name="T6" fmla="*/ 91 w 91"/>
                  <a:gd name="T7" fmla="*/ 66 h 74"/>
                  <a:gd name="T8" fmla="*/ 84 w 91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4">
                    <a:moveTo>
                      <a:pt x="84" y="74"/>
                    </a:moveTo>
                    <a:lnTo>
                      <a:pt x="0" y="8"/>
                    </a:lnTo>
                    <a:lnTo>
                      <a:pt x="6" y="0"/>
                    </a:lnTo>
                    <a:lnTo>
                      <a:pt x="91" y="66"/>
                    </a:lnTo>
                    <a:lnTo>
                      <a:pt x="84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3" name="Rectangle 37"/>
              <p:cNvSpPr/>
              <p:nvPr/>
            </p:nvSpPr>
            <p:spPr bwMode="auto">
              <a:xfrm>
                <a:off x="6067060" y="3549223"/>
                <a:ext cx="13264" cy="1290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4" name="Freeform: Shape 38"/>
              <p:cNvSpPr/>
              <p:nvPr/>
            </p:nvSpPr>
            <p:spPr bwMode="auto">
              <a:xfrm>
                <a:off x="6020033" y="3496167"/>
                <a:ext cx="107318" cy="106112"/>
              </a:xfrm>
              <a:custGeom>
                <a:avLst/>
                <a:gdLst>
                  <a:gd name="T0" fmla="*/ 45 w 66"/>
                  <a:gd name="T1" fmla="*/ 44 h 66"/>
                  <a:gd name="T2" fmla="*/ 66 w 66"/>
                  <a:gd name="T3" fmla="*/ 66 h 66"/>
                  <a:gd name="T4" fmla="*/ 0 w 66"/>
                  <a:gd name="T5" fmla="*/ 66 h 66"/>
                  <a:gd name="T6" fmla="*/ 21 w 66"/>
                  <a:gd name="T7" fmla="*/ 44 h 66"/>
                  <a:gd name="T8" fmla="*/ 13 w 66"/>
                  <a:gd name="T9" fmla="*/ 24 h 66"/>
                  <a:gd name="T10" fmla="*/ 33 w 66"/>
                  <a:gd name="T11" fmla="*/ 0 h 66"/>
                  <a:gd name="T12" fmla="*/ 53 w 66"/>
                  <a:gd name="T13" fmla="*/ 24 h 66"/>
                  <a:gd name="T14" fmla="*/ 45 w 66"/>
                  <a:gd name="T15" fmla="*/ 4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66">
                    <a:moveTo>
                      <a:pt x="45" y="44"/>
                    </a:moveTo>
                    <a:cubicBezTo>
                      <a:pt x="55" y="48"/>
                      <a:pt x="63" y="56"/>
                      <a:pt x="66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3" y="56"/>
                      <a:pt x="11" y="48"/>
                      <a:pt x="21" y="44"/>
                    </a:cubicBezTo>
                    <a:cubicBezTo>
                      <a:pt x="16" y="40"/>
                      <a:pt x="13" y="33"/>
                      <a:pt x="13" y="24"/>
                    </a:cubicBezTo>
                    <a:cubicBezTo>
                      <a:pt x="13" y="11"/>
                      <a:pt x="22" y="0"/>
                      <a:pt x="33" y="0"/>
                    </a:cubicBezTo>
                    <a:cubicBezTo>
                      <a:pt x="44" y="0"/>
                      <a:pt x="53" y="11"/>
                      <a:pt x="53" y="24"/>
                    </a:cubicBezTo>
                    <a:cubicBezTo>
                      <a:pt x="53" y="33"/>
                      <a:pt x="50" y="40"/>
                      <a:pt x="45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5" name="Freeform: Shape 39"/>
              <p:cNvSpPr/>
              <p:nvPr/>
            </p:nvSpPr>
            <p:spPr bwMode="auto">
              <a:xfrm>
                <a:off x="5918744" y="3683069"/>
                <a:ext cx="106112" cy="107318"/>
              </a:xfrm>
              <a:custGeom>
                <a:avLst/>
                <a:gdLst>
                  <a:gd name="T0" fmla="*/ 44 w 66"/>
                  <a:gd name="T1" fmla="*/ 44 h 66"/>
                  <a:gd name="T2" fmla="*/ 66 w 66"/>
                  <a:gd name="T3" fmla="*/ 66 h 66"/>
                  <a:gd name="T4" fmla="*/ 0 w 66"/>
                  <a:gd name="T5" fmla="*/ 66 h 66"/>
                  <a:gd name="T6" fmla="*/ 21 w 66"/>
                  <a:gd name="T7" fmla="*/ 44 h 66"/>
                  <a:gd name="T8" fmla="*/ 13 w 66"/>
                  <a:gd name="T9" fmla="*/ 24 h 66"/>
                  <a:gd name="T10" fmla="*/ 33 w 66"/>
                  <a:gd name="T11" fmla="*/ 0 h 66"/>
                  <a:gd name="T12" fmla="*/ 53 w 66"/>
                  <a:gd name="T13" fmla="*/ 24 h 66"/>
                  <a:gd name="T14" fmla="*/ 44 w 66"/>
                  <a:gd name="T15" fmla="*/ 4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66">
                    <a:moveTo>
                      <a:pt x="44" y="44"/>
                    </a:moveTo>
                    <a:cubicBezTo>
                      <a:pt x="55" y="48"/>
                      <a:pt x="63" y="56"/>
                      <a:pt x="66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2" y="56"/>
                      <a:pt x="10" y="48"/>
                      <a:pt x="21" y="44"/>
                    </a:cubicBezTo>
                    <a:cubicBezTo>
                      <a:pt x="16" y="40"/>
                      <a:pt x="13" y="32"/>
                      <a:pt x="13" y="24"/>
                    </a:cubicBezTo>
                    <a:cubicBezTo>
                      <a:pt x="13" y="11"/>
                      <a:pt x="22" y="0"/>
                      <a:pt x="33" y="0"/>
                    </a:cubicBezTo>
                    <a:cubicBezTo>
                      <a:pt x="44" y="0"/>
                      <a:pt x="53" y="11"/>
                      <a:pt x="53" y="24"/>
                    </a:cubicBezTo>
                    <a:cubicBezTo>
                      <a:pt x="53" y="32"/>
                      <a:pt x="49" y="40"/>
                      <a:pt x="44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6" name="Freeform: Shape 40"/>
              <p:cNvSpPr/>
              <p:nvPr/>
            </p:nvSpPr>
            <p:spPr bwMode="auto">
              <a:xfrm>
                <a:off x="6122528" y="3683069"/>
                <a:ext cx="106112" cy="107318"/>
              </a:xfrm>
              <a:custGeom>
                <a:avLst/>
                <a:gdLst>
                  <a:gd name="T0" fmla="*/ 45 w 66"/>
                  <a:gd name="T1" fmla="*/ 44 h 66"/>
                  <a:gd name="T2" fmla="*/ 66 w 66"/>
                  <a:gd name="T3" fmla="*/ 66 h 66"/>
                  <a:gd name="T4" fmla="*/ 0 w 66"/>
                  <a:gd name="T5" fmla="*/ 66 h 66"/>
                  <a:gd name="T6" fmla="*/ 22 w 66"/>
                  <a:gd name="T7" fmla="*/ 44 h 66"/>
                  <a:gd name="T8" fmla="*/ 13 w 66"/>
                  <a:gd name="T9" fmla="*/ 24 h 66"/>
                  <a:gd name="T10" fmla="*/ 33 w 66"/>
                  <a:gd name="T11" fmla="*/ 0 h 66"/>
                  <a:gd name="T12" fmla="*/ 53 w 66"/>
                  <a:gd name="T13" fmla="*/ 24 h 66"/>
                  <a:gd name="T14" fmla="*/ 45 w 66"/>
                  <a:gd name="T15" fmla="*/ 4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66">
                    <a:moveTo>
                      <a:pt x="45" y="44"/>
                    </a:moveTo>
                    <a:cubicBezTo>
                      <a:pt x="56" y="48"/>
                      <a:pt x="64" y="56"/>
                      <a:pt x="66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3" y="56"/>
                      <a:pt x="11" y="48"/>
                      <a:pt x="22" y="44"/>
                    </a:cubicBezTo>
                    <a:cubicBezTo>
                      <a:pt x="17" y="40"/>
                      <a:pt x="13" y="32"/>
                      <a:pt x="13" y="24"/>
                    </a:cubicBezTo>
                    <a:cubicBezTo>
                      <a:pt x="13" y="11"/>
                      <a:pt x="22" y="0"/>
                      <a:pt x="33" y="0"/>
                    </a:cubicBezTo>
                    <a:cubicBezTo>
                      <a:pt x="44" y="0"/>
                      <a:pt x="53" y="11"/>
                      <a:pt x="53" y="24"/>
                    </a:cubicBezTo>
                    <a:cubicBezTo>
                      <a:pt x="53" y="32"/>
                      <a:pt x="50" y="40"/>
                      <a:pt x="45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7" name="Oval 41"/>
              <p:cNvSpPr/>
              <p:nvPr/>
            </p:nvSpPr>
            <p:spPr bwMode="auto">
              <a:xfrm>
                <a:off x="6041738" y="3644483"/>
                <a:ext cx="63909" cy="663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Freeform: Shape 42"/>
              <p:cNvSpPr/>
              <p:nvPr/>
            </p:nvSpPr>
            <p:spPr bwMode="auto">
              <a:xfrm>
                <a:off x="6823110" y="3470845"/>
                <a:ext cx="132640" cy="154345"/>
              </a:xfrm>
              <a:custGeom>
                <a:avLst/>
                <a:gdLst>
                  <a:gd name="T0" fmla="*/ 0 w 110"/>
                  <a:gd name="T1" fmla="*/ 21 h 128"/>
                  <a:gd name="T2" fmla="*/ 24 w 110"/>
                  <a:gd name="T3" fmla="*/ 0 h 128"/>
                  <a:gd name="T4" fmla="*/ 110 w 110"/>
                  <a:gd name="T5" fmla="*/ 108 h 128"/>
                  <a:gd name="T6" fmla="*/ 86 w 110"/>
                  <a:gd name="T7" fmla="*/ 128 h 128"/>
                  <a:gd name="T8" fmla="*/ 0 w 110"/>
                  <a:gd name="T9" fmla="*/ 2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28">
                    <a:moveTo>
                      <a:pt x="0" y="21"/>
                    </a:moveTo>
                    <a:lnTo>
                      <a:pt x="24" y="0"/>
                    </a:lnTo>
                    <a:lnTo>
                      <a:pt x="110" y="108"/>
                    </a:lnTo>
                    <a:lnTo>
                      <a:pt x="86" y="128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9" name="Freeform: Shape 43"/>
              <p:cNvSpPr/>
              <p:nvPr/>
            </p:nvSpPr>
            <p:spPr bwMode="auto">
              <a:xfrm>
                <a:off x="6832757" y="3482903"/>
                <a:ext cx="113347" cy="131435"/>
              </a:xfrm>
              <a:custGeom>
                <a:avLst/>
                <a:gdLst>
                  <a:gd name="T0" fmla="*/ 0 w 94"/>
                  <a:gd name="T1" fmla="*/ 12 h 109"/>
                  <a:gd name="T2" fmla="*/ 79 w 94"/>
                  <a:gd name="T3" fmla="*/ 109 h 109"/>
                  <a:gd name="T4" fmla="*/ 94 w 94"/>
                  <a:gd name="T5" fmla="*/ 96 h 109"/>
                  <a:gd name="T6" fmla="*/ 16 w 94"/>
                  <a:gd name="T7" fmla="*/ 0 h 109"/>
                  <a:gd name="T8" fmla="*/ 0 w 94"/>
                  <a:gd name="T9" fmla="*/ 1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09">
                    <a:moveTo>
                      <a:pt x="0" y="12"/>
                    </a:moveTo>
                    <a:lnTo>
                      <a:pt x="79" y="109"/>
                    </a:lnTo>
                    <a:lnTo>
                      <a:pt x="94" y="96"/>
                    </a:lnTo>
                    <a:lnTo>
                      <a:pt x="1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0" name="Freeform: Shape 44"/>
              <p:cNvSpPr/>
              <p:nvPr/>
            </p:nvSpPr>
            <p:spPr bwMode="auto">
              <a:xfrm>
                <a:off x="6780906" y="3425024"/>
                <a:ext cx="100083" cy="100083"/>
              </a:xfrm>
              <a:custGeom>
                <a:avLst/>
                <a:gdLst>
                  <a:gd name="T0" fmla="*/ 26 w 62"/>
                  <a:gd name="T1" fmla="*/ 1 h 62"/>
                  <a:gd name="T2" fmla="*/ 52 w 62"/>
                  <a:gd name="T3" fmla="*/ 12 h 62"/>
                  <a:gd name="T4" fmla="*/ 47 w 62"/>
                  <a:gd name="T5" fmla="*/ 52 h 62"/>
                  <a:gd name="T6" fmla="*/ 7 w 62"/>
                  <a:gd name="T7" fmla="*/ 47 h 62"/>
                  <a:gd name="T8" fmla="*/ 3 w 62"/>
                  <a:gd name="T9" fmla="*/ 20 h 62"/>
                  <a:gd name="T10" fmla="*/ 13 w 62"/>
                  <a:gd name="T11" fmla="*/ 33 h 62"/>
                  <a:gd name="T12" fmla="*/ 18 w 62"/>
                  <a:gd name="T13" fmla="*/ 39 h 62"/>
                  <a:gd name="T14" fmla="*/ 27 w 62"/>
                  <a:gd name="T15" fmla="*/ 38 h 62"/>
                  <a:gd name="T16" fmla="*/ 35 w 62"/>
                  <a:gd name="T17" fmla="*/ 37 h 62"/>
                  <a:gd name="T18" fmla="*/ 38 w 62"/>
                  <a:gd name="T19" fmla="*/ 29 h 62"/>
                  <a:gd name="T20" fmla="*/ 41 w 62"/>
                  <a:gd name="T21" fmla="*/ 21 h 62"/>
                  <a:gd name="T22" fmla="*/ 36 w 62"/>
                  <a:gd name="T23" fmla="*/ 14 h 62"/>
                  <a:gd name="T24" fmla="*/ 26 w 62"/>
                  <a:gd name="T25" fmla="*/ 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2">
                    <a:moveTo>
                      <a:pt x="26" y="1"/>
                    </a:moveTo>
                    <a:cubicBezTo>
                      <a:pt x="35" y="0"/>
                      <a:pt x="45" y="4"/>
                      <a:pt x="52" y="12"/>
                    </a:cubicBezTo>
                    <a:cubicBezTo>
                      <a:pt x="62" y="24"/>
                      <a:pt x="60" y="42"/>
                      <a:pt x="47" y="52"/>
                    </a:cubicBezTo>
                    <a:cubicBezTo>
                      <a:pt x="35" y="62"/>
                      <a:pt x="17" y="60"/>
                      <a:pt x="7" y="47"/>
                    </a:cubicBezTo>
                    <a:cubicBezTo>
                      <a:pt x="1" y="39"/>
                      <a:pt x="0" y="29"/>
                      <a:pt x="3" y="20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36" y="14"/>
                      <a:pt x="36" y="14"/>
                      <a:pt x="36" y="14"/>
                    </a:cubicBez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1" name="Freeform: Shape 45"/>
              <p:cNvSpPr/>
              <p:nvPr/>
            </p:nvSpPr>
            <p:spPr bwMode="auto">
              <a:xfrm>
                <a:off x="6899077" y="3572134"/>
                <a:ext cx="100083" cy="100083"/>
              </a:xfrm>
              <a:custGeom>
                <a:avLst/>
                <a:gdLst>
                  <a:gd name="T0" fmla="*/ 59 w 62"/>
                  <a:gd name="T1" fmla="*/ 42 h 62"/>
                  <a:gd name="T2" fmla="*/ 54 w 62"/>
                  <a:gd name="T3" fmla="*/ 15 h 62"/>
                  <a:gd name="T4" fmla="*/ 14 w 62"/>
                  <a:gd name="T5" fmla="*/ 10 h 62"/>
                  <a:gd name="T6" fmla="*/ 10 w 62"/>
                  <a:gd name="T7" fmla="*/ 50 h 62"/>
                  <a:gd name="T8" fmla="*/ 35 w 62"/>
                  <a:gd name="T9" fmla="*/ 61 h 62"/>
                  <a:gd name="T10" fmla="*/ 25 w 62"/>
                  <a:gd name="T11" fmla="*/ 48 h 62"/>
                  <a:gd name="T12" fmla="*/ 20 w 62"/>
                  <a:gd name="T13" fmla="*/ 41 h 62"/>
                  <a:gd name="T14" fmla="*/ 23 w 62"/>
                  <a:gd name="T15" fmla="*/ 33 h 62"/>
                  <a:gd name="T16" fmla="*/ 26 w 62"/>
                  <a:gd name="T17" fmla="*/ 25 h 62"/>
                  <a:gd name="T18" fmla="*/ 35 w 62"/>
                  <a:gd name="T19" fmla="*/ 24 h 62"/>
                  <a:gd name="T20" fmla="*/ 43 w 62"/>
                  <a:gd name="T21" fmla="*/ 23 h 62"/>
                  <a:gd name="T22" fmla="*/ 48 w 62"/>
                  <a:gd name="T23" fmla="*/ 29 h 62"/>
                  <a:gd name="T24" fmla="*/ 59 w 62"/>
                  <a:gd name="T25" fmla="*/ 4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2">
                    <a:moveTo>
                      <a:pt x="59" y="42"/>
                    </a:moveTo>
                    <a:cubicBezTo>
                      <a:pt x="62" y="33"/>
                      <a:pt x="60" y="23"/>
                      <a:pt x="54" y="15"/>
                    </a:cubicBezTo>
                    <a:cubicBezTo>
                      <a:pt x="44" y="2"/>
                      <a:pt x="26" y="0"/>
                      <a:pt x="14" y="10"/>
                    </a:cubicBezTo>
                    <a:cubicBezTo>
                      <a:pt x="2" y="20"/>
                      <a:pt x="0" y="38"/>
                      <a:pt x="10" y="50"/>
                    </a:cubicBezTo>
                    <a:cubicBezTo>
                      <a:pt x="16" y="58"/>
                      <a:pt x="26" y="62"/>
                      <a:pt x="35" y="61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8" y="29"/>
                      <a:pt x="48" y="29"/>
                      <a:pt x="48" y="29"/>
                    </a:cubicBezTo>
                    <a:lnTo>
                      <a:pt x="59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2" name="Freeform: Shape 46"/>
              <p:cNvSpPr/>
              <p:nvPr/>
            </p:nvSpPr>
            <p:spPr bwMode="auto">
              <a:xfrm>
                <a:off x="6907518" y="3579369"/>
                <a:ext cx="81996" cy="80790"/>
              </a:xfrm>
              <a:custGeom>
                <a:avLst/>
                <a:gdLst>
                  <a:gd name="T0" fmla="*/ 51 w 51"/>
                  <a:gd name="T1" fmla="*/ 26 h 50"/>
                  <a:gd name="T2" fmla="*/ 45 w 51"/>
                  <a:gd name="T3" fmla="*/ 12 h 50"/>
                  <a:gd name="T4" fmla="*/ 12 w 51"/>
                  <a:gd name="T5" fmla="*/ 9 h 50"/>
                  <a:gd name="T6" fmla="*/ 8 w 51"/>
                  <a:gd name="T7" fmla="*/ 42 h 50"/>
                  <a:gd name="T8" fmla="*/ 20 w 51"/>
                  <a:gd name="T9" fmla="*/ 50 h 50"/>
                  <a:gd name="T10" fmla="*/ 10 w 51"/>
                  <a:gd name="T11" fmla="*/ 37 h 50"/>
                  <a:gd name="T12" fmla="*/ 18 w 51"/>
                  <a:gd name="T13" fmla="*/ 16 h 50"/>
                  <a:gd name="T14" fmla="*/ 40 w 51"/>
                  <a:gd name="T15" fmla="*/ 13 h 50"/>
                  <a:gd name="T16" fmla="*/ 51 w 51"/>
                  <a:gd name="T17" fmla="*/ 2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50">
                    <a:moveTo>
                      <a:pt x="51" y="26"/>
                    </a:moveTo>
                    <a:cubicBezTo>
                      <a:pt x="50" y="21"/>
                      <a:pt x="49" y="16"/>
                      <a:pt x="45" y="12"/>
                    </a:cubicBezTo>
                    <a:cubicBezTo>
                      <a:pt x="37" y="2"/>
                      <a:pt x="22" y="0"/>
                      <a:pt x="12" y="9"/>
                    </a:cubicBezTo>
                    <a:cubicBezTo>
                      <a:pt x="2" y="17"/>
                      <a:pt x="0" y="32"/>
                      <a:pt x="8" y="42"/>
                    </a:cubicBezTo>
                    <a:cubicBezTo>
                      <a:pt x="11" y="46"/>
                      <a:pt x="16" y="49"/>
                      <a:pt x="20" y="50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40" y="13"/>
                      <a:pt x="40" y="13"/>
                      <a:pt x="40" y="13"/>
                    </a:cubicBezTo>
                    <a:lnTo>
                      <a:pt x="51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3" name="Freeform: Shape 47"/>
              <p:cNvSpPr/>
              <p:nvPr/>
            </p:nvSpPr>
            <p:spPr bwMode="auto">
              <a:xfrm>
                <a:off x="6790553" y="3434670"/>
                <a:ext cx="80790" cy="80790"/>
              </a:xfrm>
              <a:custGeom>
                <a:avLst/>
                <a:gdLst>
                  <a:gd name="T0" fmla="*/ 0 w 50"/>
                  <a:gd name="T1" fmla="*/ 25 h 50"/>
                  <a:gd name="T2" fmla="*/ 5 w 50"/>
                  <a:gd name="T3" fmla="*/ 38 h 50"/>
                  <a:gd name="T4" fmla="*/ 38 w 50"/>
                  <a:gd name="T5" fmla="*/ 42 h 50"/>
                  <a:gd name="T6" fmla="*/ 42 w 50"/>
                  <a:gd name="T7" fmla="*/ 9 h 50"/>
                  <a:gd name="T8" fmla="*/ 30 w 50"/>
                  <a:gd name="T9" fmla="*/ 0 h 50"/>
                  <a:gd name="T10" fmla="*/ 40 w 50"/>
                  <a:gd name="T11" fmla="*/ 14 h 50"/>
                  <a:gd name="T12" fmla="*/ 32 w 50"/>
                  <a:gd name="T13" fmla="*/ 35 h 50"/>
                  <a:gd name="T14" fmla="*/ 10 w 50"/>
                  <a:gd name="T15" fmla="*/ 38 h 50"/>
                  <a:gd name="T16" fmla="*/ 0 w 50"/>
                  <a:gd name="T17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50">
                    <a:moveTo>
                      <a:pt x="0" y="25"/>
                    </a:moveTo>
                    <a:cubicBezTo>
                      <a:pt x="0" y="30"/>
                      <a:pt x="2" y="34"/>
                      <a:pt x="5" y="38"/>
                    </a:cubicBezTo>
                    <a:cubicBezTo>
                      <a:pt x="13" y="49"/>
                      <a:pt x="28" y="50"/>
                      <a:pt x="38" y="42"/>
                    </a:cubicBezTo>
                    <a:cubicBezTo>
                      <a:pt x="49" y="34"/>
                      <a:pt x="50" y="19"/>
                      <a:pt x="42" y="9"/>
                    </a:cubicBezTo>
                    <a:cubicBezTo>
                      <a:pt x="39" y="5"/>
                      <a:pt x="35" y="2"/>
                      <a:pt x="30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10" y="38"/>
                      <a:pt x="10" y="38"/>
                      <a:pt x="10" y="38"/>
                    </a:cubicBez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" name="Freeform: Shape 48"/>
              <p:cNvSpPr/>
              <p:nvPr/>
            </p:nvSpPr>
            <p:spPr bwMode="auto">
              <a:xfrm>
                <a:off x="7637040" y="2275875"/>
                <a:ext cx="149522" cy="138669"/>
              </a:xfrm>
              <a:custGeom>
                <a:avLst/>
                <a:gdLst>
                  <a:gd name="T0" fmla="*/ 16 w 92"/>
                  <a:gd name="T1" fmla="*/ 86 h 86"/>
                  <a:gd name="T2" fmla="*/ 31 w 92"/>
                  <a:gd name="T3" fmla="*/ 71 h 86"/>
                  <a:gd name="T4" fmla="*/ 31 w 92"/>
                  <a:gd name="T5" fmla="*/ 71 h 86"/>
                  <a:gd name="T6" fmla="*/ 31 w 92"/>
                  <a:gd name="T7" fmla="*/ 20 h 86"/>
                  <a:gd name="T8" fmla="*/ 82 w 92"/>
                  <a:gd name="T9" fmla="*/ 20 h 86"/>
                  <a:gd name="T10" fmla="*/ 82 w 92"/>
                  <a:gd name="T11" fmla="*/ 56 h 86"/>
                  <a:gd name="T12" fmla="*/ 76 w 92"/>
                  <a:gd name="T13" fmla="*/ 55 h 86"/>
                  <a:gd name="T14" fmla="*/ 60 w 92"/>
                  <a:gd name="T15" fmla="*/ 71 h 86"/>
                  <a:gd name="T16" fmla="*/ 76 w 92"/>
                  <a:gd name="T17" fmla="*/ 86 h 86"/>
                  <a:gd name="T18" fmla="*/ 92 w 92"/>
                  <a:gd name="T19" fmla="*/ 71 h 86"/>
                  <a:gd name="T20" fmla="*/ 92 w 92"/>
                  <a:gd name="T21" fmla="*/ 71 h 86"/>
                  <a:gd name="T22" fmla="*/ 92 w 92"/>
                  <a:gd name="T23" fmla="*/ 71 h 86"/>
                  <a:gd name="T24" fmla="*/ 92 w 92"/>
                  <a:gd name="T25" fmla="*/ 20 h 86"/>
                  <a:gd name="T26" fmla="*/ 92 w 92"/>
                  <a:gd name="T27" fmla="*/ 0 h 86"/>
                  <a:gd name="T28" fmla="*/ 82 w 92"/>
                  <a:gd name="T29" fmla="*/ 0 h 86"/>
                  <a:gd name="T30" fmla="*/ 31 w 92"/>
                  <a:gd name="T31" fmla="*/ 0 h 86"/>
                  <a:gd name="T32" fmla="*/ 21 w 92"/>
                  <a:gd name="T33" fmla="*/ 0 h 86"/>
                  <a:gd name="T34" fmla="*/ 21 w 92"/>
                  <a:gd name="T35" fmla="*/ 20 h 86"/>
                  <a:gd name="T36" fmla="*/ 21 w 92"/>
                  <a:gd name="T37" fmla="*/ 56 h 86"/>
                  <a:gd name="T38" fmla="*/ 16 w 92"/>
                  <a:gd name="T39" fmla="*/ 55 h 86"/>
                  <a:gd name="T40" fmla="*/ 0 w 92"/>
                  <a:gd name="T41" fmla="*/ 71 h 86"/>
                  <a:gd name="T42" fmla="*/ 16 w 92"/>
                  <a:gd name="T43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2" h="86">
                    <a:moveTo>
                      <a:pt x="16" y="86"/>
                    </a:moveTo>
                    <a:cubicBezTo>
                      <a:pt x="24" y="86"/>
                      <a:pt x="31" y="79"/>
                      <a:pt x="31" y="71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82" y="20"/>
                      <a:pt x="82" y="20"/>
                      <a:pt x="82" y="20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80" y="55"/>
                      <a:pt x="78" y="55"/>
                      <a:pt x="76" y="55"/>
                    </a:cubicBezTo>
                    <a:cubicBezTo>
                      <a:pt x="67" y="55"/>
                      <a:pt x="60" y="62"/>
                      <a:pt x="60" y="71"/>
                    </a:cubicBezTo>
                    <a:cubicBezTo>
                      <a:pt x="60" y="79"/>
                      <a:pt x="67" y="86"/>
                      <a:pt x="76" y="86"/>
                    </a:cubicBezTo>
                    <a:cubicBezTo>
                      <a:pt x="85" y="86"/>
                      <a:pt x="92" y="79"/>
                      <a:pt x="92" y="71"/>
                    </a:cubicBezTo>
                    <a:cubicBezTo>
                      <a:pt x="92" y="71"/>
                      <a:pt x="92" y="71"/>
                      <a:pt x="92" y="71"/>
                    </a:cubicBezTo>
                    <a:cubicBezTo>
                      <a:pt x="92" y="71"/>
                      <a:pt x="92" y="71"/>
                      <a:pt x="92" y="71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0" y="55"/>
                      <a:pt x="18" y="55"/>
                      <a:pt x="16" y="55"/>
                    </a:cubicBezTo>
                    <a:cubicBezTo>
                      <a:pt x="7" y="55"/>
                      <a:pt x="0" y="62"/>
                      <a:pt x="0" y="71"/>
                    </a:cubicBezTo>
                    <a:cubicBezTo>
                      <a:pt x="0" y="79"/>
                      <a:pt x="7" y="86"/>
                      <a:pt x="16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5" name="Freeform: Shape 49"/>
              <p:cNvSpPr/>
              <p:nvPr/>
            </p:nvSpPr>
            <p:spPr bwMode="auto">
              <a:xfrm>
                <a:off x="4422319" y="2232466"/>
                <a:ext cx="141081" cy="104906"/>
              </a:xfrm>
              <a:custGeom>
                <a:avLst/>
                <a:gdLst>
                  <a:gd name="T0" fmla="*/ 44 w 87"/>
                  <a:gd name="T1" fmla="*/ 0 h 65"/>
                  <a:gd name="T2" fmla="*/ 0 w 87"/>
                  <a:gd name="T3" fmla="*/ 43 h 65"/>
                  <a:gd name="T4" fmla="*/ 5 w 87"/>
                  <a:gd name="T5" fmla="*/ 64 h 65"/>
                  <a:gd name="T6" fmla="*/ 5 w 87"/>
                  <a:gd name="T7" fmla="*/ 53 h 65"/>
                  <a:gd name="T8" fmla="*/ 7 w 87"/>
                  <a:gd name="T9" fmla="*/ 47 h 65"/>
                  <a:gd name="T10" fmla="*/ 7 w 87"/>
                  <a:gd name="T11" fmla="*/ 43 h 65"/>
                  <a:gd name="T12" fmla="*/ 44 w 87"/>
                  <a:gd name="T13" fmla="*/ 7 h 65"/>
                  <a:gd name="T14" fmla="*/ 80 w 87"/>
                  <a:gd name="T15" fmla="*/ 43 h 65"/>
                  <a:gd name="T16" fmla="*/ 80 w 87"/>
                  <a:gd name="T17" fmla="*/ 47 h 65"/>
                  <a:gd name="T18" fmla="*/ 82 w 87"/>
                  <a:gd name="T19" fmla="*/ 53 h 65"/>
                  <a:gd name="T20" fmla="*/ 82 w 87"/>
                  <a:gd name="T21" fmla="*/ 65 h 65"/>
                  <a:gd name="T22" fmla="*/ 87 w 87"/>
                  <a:gd name="T23" fmla="*/ 43 h 65"/>
                  <a:gd name="T24" fmla="*/ 44 w 87"/>
                  <a:gd name="T2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65">
                    <a:moveTo>
                      <a:pt x="44" y="0"/>
                    </a:move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2" y="58"/>
                      <a:pt x="5" y="64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5" y="51"/>
                      <a:pt x="6" y="49"/>
                      <a:pt x="7" y="47"/>
                    </a:cubicBezTo>
                    <a:cubicBezTo>
                      <a:pt x="7" y="46"/>
                      <a:pt x="7" y="45"/>
                      <a:pt x="7" y="43"/>
                    </a:cubicBezTo>
                    <a:cubicBezTo>
                      <a:pt x="7" y="23"/>
                      <a:pt x="24" y="7"/>
                      <a:pt x="44" y="7"/>
                    </a:cubicBezTo>
                    <a:cubicBezTo>
                      <a:pt x="64" y="7"/>
                      <a:pt x="80" y="23"/>
                      <a:pt x="80" y="43"/>
                    </a:cubicBezTo>
                    <a:cubicBezTo>
                      <a:pt x="80" y="45"/>
                      <a:pt x="80" y="46"/>
                      <a:pt x="80" y="47"/>
                    </a:cubicBezTo>
                    <a:cubicBezTo>
                      <a:pt x="81" y="49"/>
                      <a:pt x="82" y="51"/>
                      <a:pt x="82" y="53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5" y="58"/>
                      <a:pt x="87" y="51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6" name="Freeform: Shape 50"/>
              <p:cNvSpPr/>
              <p:nvPr/>
            </p:nvSpPr>
            <p:spPr bwMode="auto">
              <a:xfrm>
                <a:off x="4435583" y="2303609"/>
                <a:ext cx="31351" cy="54262"/>
              </a:xfrm>
              <a:custGeom>
                <a:avLst/>
                <a:gdLst>
                  <a:gd name="T0" fmla="*/ 0 w 19"/>
                  <a:gd name="T1" fmla="*/ 7 h 34"/>
                  <a:gd name="T2" fmla="*/ 0 w 19"/>
                  <a:gd name="T3" fmla="*/ 9 h 34"/>
                  <a:gd name="T4" fmla="*/ 0 w 19"/>
                  <a:gd name="T5" fmla="*/ 20 h 34"/>
                  <a:gd name="T6" fmla="*/ 0 w 19"/>
                  <a:gd name="T7" fmla="*/ 25 h 34"/>
                  <a:gd name="T8" fmla="*/ 13 w 19"/>
                  <a:gd name="T9" fmla="*/ 34 h 34"/>
                  <a:gd name="T10" fmla="*/ 19 w 19"/>
                  <a:gd name="T11" fmla="*/ 34 h 34"/>
                  <a:gd name="T12" fmla="*/ 19 w 19"/>
                  <a:gd name="T13" fmla="*/ 0 h 34"/>
                  <a:gd name="T14" fmla="*/ 13 w 19"/>
                  <a:gd name="T15" fmla="*/ 0 h 34"/>
                  <a:gd name="T16" fmla="*/ 0 w 19"/>
                  <a:gd name="T1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4">
                    <a:moveTo>
                      <a:pt x="0" y="7"/>
                    </a:moveTo>
                    <a:cubicBezTo>
                      <a:pt x="0" y="7"/>
                      <a:pt x="0" y="8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0"/>
                      <a:pt x="6" y="34"/>
                      <a:pt x="13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0"/>
                      <a:pt x="1" y="3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7" name="Freeform: Shape 51"/>
              <p:cNvSpPr/>
              <p:nvPr/>
            </p:nvSpPr>
            <p:spPr bwMode="auto">
              <a:xfrm>
                <a:off x="4519990" y="2303609"/>
                <a:ext cx="31351" cy="54262"/>
              </a:xfrm>
              <a:custGeom>
                <a:avLst/>
                <a:gdLst>
                  <a:gd name="T0" fmla="*/ 19 w 19"/>
                  <a:gd name="T1" fmla="*/ 25 h 34"/>
                  <a:gd name="T2" fmla="*/ 19 w 19"/>
                  <a:gd name="T3" fmla="*/ 20 h 34"/>
                  <a:gd name="T4" fmla="*/ 19 w 19"/>
                  <a:gd name="T5" fmla="*/ 9 h 34"/>
                  <a:gd name="T6" fmla="*/ 19 w 19"/>
                  <a:gd name="T7" fmla="*/ 8 h 34"/>
                  <a:gd name="T8" fmla="*/ 6 w 19"/>
                  <a:gd name="T9" fmla="*/ 0 h 34"/>
                  <a:gd name="T10" fmla="*/ 0 w 19"/>
                  <a:gd name="T11" fmla="*/ 0 h 34"/>
                  <a:gd name="T12" fmla="*/ 0 w 19"/>
                  <a:gd name="T13" fmla="*/ 34 h 34"/>
                  <a:gd name="T14" fmla="*/ 6 w 19"/>
                  <a:gd name="T15" fmla="*/ 34 h 34"/>
                  <a:gd name="T16" fmla="*/ 19 w 19"/>
                  <a:gd name="T1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4">
                    <a:moveTo>
                      <a:pt x="19" y="25"/>
                    </a:move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3"/>
                      <a:pt x="13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13" y="34"/>
                      <a:pt x="19" y="30"/>
                      <a:pt x="19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8" name="Freeform: Shape 52"/>
              <p:cNvSpPr/>
              <p:nvPr/>
            </p:nvSpPr>
            <p:spPr bwMode="auto">
              <a:xfrm>
                <a:off x="4341529" y="3768683"/>
                <a:ext cx="159168" cy="159168"/>
              </a:xfrm>
              <a:custGeom>
                <a:avLst/>
                <a:gdLst>
                  <a:gd name="T0" fmla="*/ 72 w 132"/>
                  <a:gd name="T1" fmla="*/ 51 h 132"/>
                  <a:gd name="T2" fmla="*/ 72 w 132"/>
                  <a:gd name="T3" fmla="*/ 41 h 132"/>
                  <a:gd name="T4" fmla="*/ 97 w 132"/>
                  <a:gd name="T5" fmla="*/ 41 h 132"/>
                  <a:gd name="T6" fmla="*/ 97 w 132"/>
                  <a:gd name="T7" fmla="*/ 0 h 132"/>
                  <a:gd name="T8" fmla="*/ 35 w 132"/>
                  <a:gd name="T9" fmla="*/ 0 h 132"/>
                  <a:gd name="T10" fmla="*/ 35 w 132"/>
                  <a:gd name="T11" fmla="*/ 41 h 132"/>
                  <a:gd name="T12" fmla="*/ 61 w 132"/>
                  <a:gd name="T13" fmla="*/ 41 h 132"/>
                  <a:gd name="T14" fmla="*/ 61 w 132"/>
                  <a:gd name="T15" fmla="*/ 51 h 132"/>
                  <a:gd name="T16" fmla="*/ 26 w 132"/>
                  <a:gd name="T17" fmla="*/ 51 h 132"/>
                  <a:gd name="T18" fmla="*/ 26 w 132"/>
                  <a:gd name="T19" fmla="*/ 46 h 132"/>
                  <a:gd name="T20" fmla="*/ 11 w 132"/>
                  <a:gd name="T21" fmla="*/ 46 h 132"/>
                  <a:gd name="T22" fmla="*/ 11 w 132"/>
                  <a:gd name="T23" fmla="*/ 51 h 132"/>
                  <a:gd name="T24" fmla="*/ 0 w 132"/>
                  <a:gd name="T25" fmla="*/ 51 h 132"/>
                  <a:gd name="T26" fmla="*/ 0 w 132"/>
                  <a:gd name="T27" fmla="*/ 132 h 132"/>
                  <a:gd name="T28" fmla="*/ 132 w 132"/>
                  <a:gd name="T29" fmla="*/ 132 h 132"/>
                  <a:gd name="T30" fmla="*/ 132 w 132"/>
                  <a:gd name="T31" fmla="*/ 51 h 132"/>
                  <a:gd name="T32" fmla="*/ 72 w 132"/>
                  <a:gd name="T33" fmla="*/ 5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2" h="132">
                    <a:moveTo>
                      <a:pt x="72" y="51"/>
                    </a:moveTo>
                    <a:lnTo>
                      <a:pt x="72" y="41"/>
                    </a:lnTo>
                    <a:lnTo>
                      <a:pt x="97" y="41"/>
                    </a:lnTo>
                    <a:lnTo>
                      <a:pt x="97" y="0"/>
                    </a:lnTo>
                    <a:lnTo>
                      <a:pt x="35" y="0"/>
                    </a:lnTo>
                    <a:lnTo>
                      <a:pt x="35" y="41"/>
                    </a:lnTo>
                    <a:lnTo>
                      <a:pt x="61" y="41"/>
                    </a:lnTo>
                    <a:lnTo>
                      <a:pt x="61" y="51"/>
                    </a:lnTo>
                    <a:lnTo>
                      <a:pt x="26" y="51"/>
                    </a:lnTo>
                    <a:lnTo>
                      <a:pt x="26" y="46"/>
                    </a:lnTo>
                    <a:lnTo>
                      <a:pt x="11" y="46"/>
                    </a:lnTo>
                    <a:lnTo>
                      <a:pt x="11" y="51"/>
                    </a:lnTo>
                    <a:lnTo>
                      <a:pt x="0" y="51"/>
                    </a:lnTo>
                    <a:lnTo>
                      <a:pt x="0" y="132"/>
                    </a:lnTo>
                    <a:lnTo>
                      <a:pt x="132" y="132"/>
                    </a:lnTo>
                    <a:lnTo>
                      <a:pt x="132" y="51"/>
                    </a:lnTo>
                    <a:lnTo>
                      <a:pt x="72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9" name="Freeform: Shape 53"/>
              <p:cNvSpPr/>
              <p:nvPr/>
            </p:nvSpPr>
            <p:spPr bwMode="auto">
              <a:xfrm>
                <a:off x="4469346" y="3842238"/>
                <a:ext cx="18087" cy="6029"/>
              </a:xfrm>
              <a:custGeom>
                <a:avLst/>
                <a:gdLst>
                  <a:gd name="T0" fmla="*/ 15 w 15"/>
                  <a:gd name="T1" fmla="*/ 5 h 5"/>
                  <a:gd name="T2" fmla="*/ 15 w 15"/>
                  <a:gd name="T3" fmla="*/ 5 h 5"/>
                  <a:gd name="T4" fmla="*/ 0 w 15"/>
                  <a:gd name="T5" fmla="*/ 5 h 5"/>
                  <a:gd name="T6" fmla="*/ 0 w 15"/>
                  <a:gd name="T7" fmla="*/ 0 h 5"/>
                  <a:gd name="T8" fmla="*/ 15 w 15"/>
                  <a:gd name="T9" fmla="*/ 0 h 5"/>
                  <a:gd name="T10" fmla="*/ 15 w 1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15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DA8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0" name="Freeform: Shape 54"/>
              <p:cNvSpPr/>
              <p:nvPr/>
            </p:nvSpPr>
            <p:spPr bwMode="auto">
              <a:xfrm>
                <a:off x="4390967" y="3848267"/>
                <a:ext cx="61497" cy="61497"/>
              </a:xfrm>
              <a:custGeom>
                <a:avLst/>
                <a:gdLst>
                  <a:gd name="T0" fmla="*/ 19 w 38"/>
                  <a:gd name="T1" fmla="*/ 38 h 38"/>
                  <a:gd name="T2" fmla="*/ 19 w 38"/>
                  <a:gd name="T3" fmla="*/ 38 h 38"/>
                  <a:gd name="T4" fmla="*/ 0 w 38"/>
                  <a:gd name="T5" fmla="*/ 19 h 38"/>
                  <a:gd name="T6" fmla="*/ 19 w 38"/>
                  <a:gd name="T7" fmla="*/ 0 h 38"/>
                  <a:gd name="T8" fmla="*/ 38 w 38"/>
                  <a:gd name="T9" fmla="*/ 19 h 38"/>
                  <a:gd name="T10" fmla="*/ 19 w 38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8">
                    <a:moveTo>
                      <a:pt x="19" y="38"/>
                    </a:moveTo>
                    <a:cubicBezTo>
                      <a:pt x="19" y="38"/>
                      <a:pt x="19" y="38"/>
                      <a:pt x="19" y="38"/>
                    </a:cubicBezTo>
                    <a:cubicBezTo>
                      <a:pt x="9" y="38"/>
                      <a:pt x="0" y="2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ubicBezTo>
                      <a:pt x="29" y="0"/>
                      <a:pt x="38" y="9"/>
                      <a:pt x="38" y="19"/>
                    </a:cubicBezTo>
                    <a:cubicBezTo>
                      <a:pt x="38" y="29"/>
                      <a:pt x="29" y="38"/>
                      <a:pt x="19" y="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1" name="Freeform: Shape 55"/>
              <p:cNvSpPr/>
              <p:nvPr/>
            </p:nvSpPr>
            <p:spPr bwMode="auto">
              <a:xfrm>
                <a:off x="4393379" y="3777123"/>
                <a:ext cx="55468" cy="33763"/>
              </a:xfrm>
              <a:custGeom>
                <a:avLst/>
                <a:gdLst>
                  <a:gd name="T0" fmla="*/ 0 w 46"/>
                  <a:gd name="T1" fmla="*/ 28 h 28"/>
                  <a:gd name="T2" fmla="*/ 0 w 46"/>
                  <a:gd name="T3" fmla="*/ 28 h 28"/>
                  <a:gd name="T4" fmla="*/ 0 w 46"/>
                  <a:gd name="T5" fmla="*/ 0 h 28"/>
                  <a:gd name="T6" fmla="*/ 46 w 46"/>
                  <a:gd name="T7" fmla="*/ 0 h 28"/>
                  <a:gd name="T8" fmla="*/ 46 w 46"/>
                  <a:gd name="T9" fmla="*/ 28 h 28"/>
                  <a:gd name="T10" fmla="*/ 0 w 46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28">
                    <a:moveTo>
                      <a:pt x="0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2" name="Freeform: Shape 56"/>
              <p:cNvSpPr/>
              <p:nvPr/>
            </p:nvSpPr>
            <p:spPr bwMode="auto">
              <a:xfrm>
                <a:off x="6676000" y="3720450"/>
                <a:ext cx="203784" cy="100083"/>
              </a:xfrm>
              <a:custGeom>
                <a:avLst/>
                <a:gdLst>
                  <a:gd name="T0" fmla="*/ 108 w 126"/>
                  <a:gd name="T1" fmla="*/ 44 h 62"/>
                  <a:gd name="T2" fmla="*/ 126 w 126"/>
                  <a:gd name="T3" fmla="*/ 22 h 62"/>
                  <a:gd name="T4" fmla="*/ 108 w 126"/>
                  <a:gd name="T5" fmla="*/ 0 h 62"/>
                  <a:gd name="T6" fmla="*/ 108 w 126"/>
                  <a:gd name="T7" fmla="*/ 10 h 62"/>
                  <a:gd name="T8" fmla="*/ 116 w 126"/>
                  <a:gd name="T9" fmla="*/ 22 h 62"/>
                  <a:gd name="T10" fmla="*/ 108 w 126"/>
                  <a:gd name="T11" fmla="*/ 34 h 62"/>
                  <a:gd name="T12" fmla="*/ 108 w 126"/>
                  <a:gd name="T13" fmla="*/ 44 h 62"/>
                  <a:gd name="T14" fmla="*/ 53 w 126"/>
                  <a:gd name="T15" fmla="*/ 62 h 62"/>
                  <a:gd name="T16" fmla="*/ 94 w 126"/>
                  <a:gd name="T17" fmla="*/ 42 h 62"/>
                  <a:gd name="T18" fmla="*/ 104 w 126"/>
                  <a:gd name="T19" fmla="*/ 44 h 62"/>
                  <a:gd name="T20" fmla="*/ 108 w 126"/>
                  <a:gd name="T21" fmla="*/ 44 h 62"/>
                  <a:gd name="T22" fmla="*/ 108 w 126"/>
                  <a:gd name="T23" fmla="*/ 34 h 62"/>
                  <a:gd name="T24" fmla="*/ 104 w 126"/>
                  <a:gd name="T25" fmla="*/ 35 h 62"/>
                  <a:gd name="T26" fmla="*/ 100 w 126"/>
                  <a:gd name="T27" fmla="*/ 34 h 62"/>
                  <a:gd name="T28" fmla="*/ 106 w 126"/>
                  <a:gd name="T29" fmla="*/ 10 h 62"/>
                  <a:gd name="T30" fmla="*/ 106 w 126"/>
                  <a:gd name="T31" fmla="*/ 10 h 62"/>
                  <a:gd name="T32" fmla="*/ 106 w 126"/>
                  <a:gd name="T33" fmla="*/ 10 h 62"/>
                  <a:gd name="T34" fmla="*/ 108 w 126"/>
                  <a:gd name="T35" fmla="*/ 10 h 62"/>
                  <a:gd name="T36" fmla="*/ 108 w 126"/>
                  <a:gd name="T37" fmla="*/ 0 h 62"/>
                  <a:gd name="T38" fmla="*/ 105 w 126"/>
                  <a:gd name="T39" fmla="*/ 0 h 62"/>
                  <a:gd name="T40" fmla="*/ 105 w 126"/>
                  <a:gd name="T41" fmla="*/ 0 h 62"/>
                  <a:gd name="T42" fmla="*/ 1 w 126"/>
                  <a:gd name="T43" fmla="*/ 0 h 62"/>
                  <a:gd name="T44" fmla="*/ 0 w 126"/>
                  <a:gd name="T45" fmla="*/ 10 h 62"/>
                  <a:gd name="T46" fmla="*/ 53 w 126"/>
                  <a:gd name="T4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6" h="62">
                    <a:moveTo>
                      <a:pt x="108" y="44"/>
                    </a:moveTo>
                    <a:cubicBezTo>
                      <a:pt x="118" y="42"/>
                      <a:pt x="126" y="33"/>
                      <a:pt x="126" y="22"/>
                    </a:cubicBezTo>
                    <a:cubicBezTo>
                      <a:pt x="126" y="11"/>
                      <a:pt x="118" y="2"/>
                      <a:pt x="108" y="0"/>
                    </a:cubicBezTo>
                    <a:cubicBezTo>
                      <a:pt x="108" y="10"/>
                      <a:pt x="108" y="10"/>
                      <a:pt x="108" y="10"/>
                    </a:cubicBezTo>
                    <a:cubicBezTo>
                      <a:pt x="113" y="12"/>
                      <a:pt x="116" y="17"/>
                      <a:pt x="116" y="22"/>
                    </a:cubicBezTo>
                    <a:cubicBezTo>
                      <a:pt x="116" y="27"/>
                      <a:pt x="113" y="32"/>
                      <a:pt x="108" y="34"/>
                    </a:cubicBezTo>
                    <a:lnTo>
                      <a:pt x="108" y="44"/>
                    </a:lnTo>
                    <a:close/>
                    <a:moveTo>
                      <a:pt x="53" y="62"/>
                    </a:moveTo>
                    <a:cubicBezTo>
                      <a:pt x="70" y="62"/>
                      <a:pt x="85" y="54"/>
                      <a:pt x="94" y="42"/>
                    </a:cubicBezTo>
                    <a:cubicBezTo>
                      <a:pt x="97" y="44"/>
                      <a:pt x="100" y="44"/>
                      <a:pt x="104" y="44"/>
                    </a:cubicBezTo>
                    <a:cubicBezTo>
                      <a:pt x="105" y="44"/>
                      <a:pt x="107" y="44"/>
                      <a:pt x="108" y="4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7" y="34"/>
                      <a:pt x="105" y="35"/>
                      <a:pt x="104" y="35"/>
                    </a:cubicBezTo>
                    <a:cubicBezTo>
                      <a:pt x="102" y="35"/>
                      <a:pt x="101" y="34"/>
                      <a:pt x="100" y="34"/>
                    </a:cubicBezTo>
                    <a:cubicBezTo>
                      <a:pt x="103" y="27"/>
                      <a:pt x="106" y="18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6" y="10"/>
                      <a:pt x="107" y="10"/>
                      <a:pt x="108" y="1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7" y="0"/>
                      <a:pt x="106" y="0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0" y="6"/>
                      <a:pt x="0" y="10"/>
                    </a:cubicBezTo>
                    <a:cubicBezTo>
                      <a:pt x="0" y="39"/>
                      <a:pt x="24" y="62"/>
                      <a:pt x="53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3" name="Rectangle 57"/>
              <p:cNvSpPr/>
              <p:nvPr/>
            </p:nvSpPr>
            <p:spPr bwMode="auto">
              <a:xfrm>
                <a:off x="6676000" y="3830180"/>
                <a:ext cx="184491" cy="144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4" name="Freeform: Shape 58"/>
              <p:cNvSpPr/>
              <p:nvPr/>
            </p:nvSpPr>
            <p:spPr bwMode="auto">
              <a:xfrm>
                <a:off x="6718204" y="3630013"/>
                <a:ext cx="33763" cy="84408"/>
              </a:xfrm>
              <a:custGeom>
                <a:avLst/>
                <a:gdLst>
                  <a:gd name="T0" fmla="*/ 7 w 21"/>
                  <a:gd name="T1" fmla="*/ 40 h 52"/>
                  <a:gd name="T2" fmla="*/ 10 w 21"/>
                  <a:gd name="T3" fmla="*/ 50 h 52"/>
                  <a:gd name="T4" fmla="*/ 19 w 21"/>
                  <a:gd name="T5" fmla="*/ 32 h 52"/>
                  <a:gd name="T6" fmla="*/ 14 w 21"/>
                  <a:gd name="T7" fmla="*/ 21 h 52"/>
                  <a:gd name="T8" fmla="*/ 13 w 21"/>
                  <a:gd name="T9" fmla="*/ 13 h 52"/>
                  <a:gd name="T10" fmla="*/ 8 w 21"/>
                  <a:gd name="T11" fmla="*/ 4 h 52"/>
                  <a:gd name="T12" fmla="*/ 3 w 21"/>
                  <a:gd name="T13" fmla="*/ 22 h 52"/>
                  <a:gd name="T14" fmla="*/ 7 w 21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2">
                    <a:moveTo>
                      <a:pt x="7" y="40"/>
                    </a:moveTo>
                    <a:cubicBezTo>
                      <a:pt x="1" y="42"/>
                      <a:pt x="4" y="52"/>
                      <a:pt x="10" y="50"/>
                    </a:cubicBezTo>
                    <a:cubicBezTo>
                      <a:pt x="18" y="47"/>
                      <a:pt x="21" y="40"/>
                      <a:pt x="19" y="32"/>
                    </a:cubicBezTo>
                    <a:cubicBezTo>
                      <a:pt x="18" y="28"/>
                      <a:pt x="16" y="25"/>
                      <a:pt x="14" y="21"/>
                    </a:cubicBezTo>
                    <a:cubicBezTo>
                      <a:pt x="13" y="19"/>
                      <a:pt x="11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2" y="8"/>
                      <a:pt x="0" y="16"/>
                      <a:pt x="3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Freeform: Shape 59"/>
              <p:cNvSpPr/>
              <p:nvPr/>
            </p:nvSpPr>
            <p:spPr bwMode="auto">
              <a:xfrm>
                <a:off x="6766436" y="3630013"/>
                <a:ext cx="32557" cy="84408"/>
              </a:xfrm>
              <a:custGeom>
                <a:avLst/>
                <a:gdLst>
                  <a:gd name="T0" fmla="*/ 7 w 20"/>
                  <a:gd name="T1" fmla="*/ 40 h 52"/>
                  <a:gd name="T2" fmla="*/ 10 w 20"/>
                  <a:gd name="T3" fmla="*/ 50 h 52"/>
                  <a:gd name="T4" fmla="*/ 18 w 20"/>
                  <a:gd name="T5" fmla="*/ 32 h 52"/>
                  <a:gd name="T6" fmla="*/ 13 w 20"/>
                  <a:gd name="T7" fmla="*/ 21 h 52"/>
                  <a:gd name="T8" fmla="*/ 13 w 20"/>
                  <a:gd name="T9" fmla="*/ 13 h 52"/>
                  <a:gd name="T10" fmla="*/ 8 w 20"/>
                  <a:gd name="T11" fmla="*/ 4 h 52"/>
                  <a:gd name="T12" fmla="*/ 2 w 20"/>
                  <a:gd name="T13" fmla="*/ 22 h 52"/>
                  <a:gd name="T14" fmla="*/ 7 w 20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52">
                    <a:moveTo>
                      <a:pt x="7" y="40"/>
                    </a:moveTo>
                    <a:cubicBezTo>
                      <a:pt x="0" y="42"/>
                      <a:pt x="3" y="52"/>
                      <a:pt x="10" y="50"/>
                    </a:cubicBezTo>
                    <a:cubicBezTo>
                      <a:pt x="18" y="47"/>
                      <a:pt x="20" y="40"/>
                      <a:pt x="18" y="32"/>
                    </a:cubicBezTo>
                    <a:cubicBezTo>
                      <a:pt x="17" y="28"/>
                      <a:pt x="15" y="25"/>
                      <a:pt x="13" y="21"/>
                    </a:cubicBezTo>
                    <a:cubicBezTo>
                      <a:pt x="12" y="19"/>
                      <a:pt x="10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1" y="8"/>
                      <a:pt x="0" y="16"/>
                      <a:pt x="2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6" name="Freeform: Shape 60"/>
              <p:cNvSpPr/>
              <p:nvPr/>
            </p:nvSpPr>
            <p:spPr bwMode="auto">
              <a:xfrm>
                <a:off x="6914753" y="2069680"/>
                <a:ext cx="83202" cy="84408"/>
              </a:xfrm>
              <a:custGeom>
                <a:avLst/>
                <a:gdLst>
                  <a:gd name="T0" fmla="*/ 11 w 51"/>
                  <a:gd name="T1" fmla="*/ 48 h 52"/>
                  <a:gd name="T2" fmla="*/ 25 w 51"/>
                  <a:gd name="T3" fmla="*/ 52 h 52"/>
                  <a:gd name="T4" fmla="*/ 51 w 51"/>
                  <a:gd name="T5" fmla="*/ 26 h 52"/>
                  <a:gd name="T6" fmla="*/ 25 w 51"/>
                  <a:gd name="T7" fmla="*/ 0 h 52"/>
                  <a:gd name="T8" fmla="*/ 0 w 51"/>
                  <a:gd name="T9" fmla="*/ 22 h 52"/>
                  <a:gd name="T10" fmla="*/ 25 w 51"/>
                  <a:gd name="T11" fmla="*/ 22 h 52"/>
                  <a:gd name="T12" fmla="*/ 34 w 51"/>
                  <a:gd name="T13" fmla="*/ 22 h 52"/>
                  <a:gd name="T14" fmla="*/ 28 w 51"/>
                  <a:gd name="T15" fmla="*/ 29 h 52"/>
                  <a:gd name="T16" fmla="*/ 11 w 51"/>
                  <a:gd name="T17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52">
                    <a:moveTo>
                      <a:pt x="11" y="48"/>
                    </a:moveTo>
                    <a:cubicBezTo>
                      <a:pt x="15" y="50"/>
                      <a:pt x="20" y="52"/>
                      <a:pt x="25" y="52"/>
                    </a:cubicBezTo>
                    <a:cubicBezTo>
                      <a:pt x="39" y="52"/>
                      <a:pt x="51" y="40"/>
                      <a:pt x="51" y="26"/>
                    </a:cubicBezTo>
                    <a:cubicBezTo>
                      <a:pt x="51" y="12"/>
                      <a:pt x="39" y="0"/>
                      <a:pt x="25" y="0"/>
                    </a:cubicBezTo>
                    <a:cubicBezTo>
                      <a:pt x="12" y="0"/>
                      <a:pt x="2" y="10"/>
                      <a:pt x="0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28" y="29"/>
                      <a:pt x="28" y="29"/>
                      <a:pt x="28" y="29"/>
                    </a:cubicBezTo>
                    <a:lnTo>
                      <a:pt x="11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7" name="Freeform: Shape 61"/>
              <p:cNvSpPr/>
              <p:nvPr/>
            </p:nvSpPr>
            <p:spPr bwMode="auto">
              <a:xfrm>
                <a:off x="6784524" y="2111884"/>
                <a:ext cx="171227" cy="161580"/>
              </a:xfrm>
              <a:custGeom>
                <a:avLst/>
                <a:gdLst>
                  <a:gd name="T0" fmla="*/ 47 w 106"/>
                  <a:gd name="T1" fmla="*/ 54 h 100"/>
                  <a:gd name="T2" fmla="*/ 47 w 106"/>
                  <a:gd name="T3" fmla="*/ 56 h 100"/>
                  <a:gd name="T4" fmla="*/ 47 w 106"/>
                  <a:gd name="T5" fmla="*/ 59 h 100"/>
                  <a:gd name="T6" fmla="*/ 47 w 106"/>
                  <a:gd name="T7" fmla="*/ 91 h 100"/>
                  <a:gd name="T8" fmla="*/ 35 w 106"/>
                  <a:gd name="T9" fmla="*/ 100 h 100"/>
                  <a:gd name="T10" fmla="*/ 70 w 106"/>
                  <a:gd name="T11" fmla="*/ 100 h 100"/>
                  <a:gd name="T12" fmla="*/ 59 w 106"/>
                  <a:gd name="T13" fmla="*/ 91 h 100"/>
                  <a:gd name="T14" fmla="*/ 59 w 106"/>
                  <a:gd name="T15" fmla="*/ 59 h 100"/>
                  <a:gd name="T16" fmla="*/ 59 w 106"/>
                  <a:gd name="T17" fmla="*/ 56 h 100"/>
                  <a:gd name="T18" fmla="*/ 59 w 106"/>
                  <a:gd name="T19" fmla="*/ 54 h 100"/>
                  <a:gd name="T20" fmla="*/ 89 w 106"/>
                  <a:gd name="T21" fmla="*/ 19 h 100"/>
                  <a:gd name="T22" fmla="*/ 106 w 106"/>
                  <a:gd name="T23" fmla="*/ 0 h 100"/>
                  <a:gd name="T24" fmla="*/ 80 w 106"/>
                  <a:gd name="T25" fmla="*/ 0 h 100"/>
                  <a:gd name="T26" fmla="*/ 0 w 106"/>
                  <a:gd name="T27" fmla="*/ 0 h 100"/>
                  <a:gd name="T28" fmla="*/ 47 w 106"/>
                  <a:gd name="T29" fmla="*/ 5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6" h="100">
                    <a:moveTo>
                      <a:pt x="47" y="54"/>
                    </a:move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7" y="91"/>
                      <a:pt x="47" y="91"/>
                      <a:pt x="47" y="91"/>
                    </a:cubicBezTo>
                    <a:cubicBezTo>
                      <a:pt x="40" y="92"/>
                      <a:pt x="35" y="96"/>
                      <a:pt x="35" y="100"/>
                    </a:cubicBezTo>
                    <a:cubicBezTo>
                      <a:pt x="70" y="100"/>
                      <a:pt x="70" y="100"/>
                      <a:pt x="70" y="100"/>
                    </a:cubicBezTo>
                    <a:cubicBezTo>
                      <a:pt x="70" y="96"/>
                      <a:pt x="65" y="93"/>
                      <a:pt x="59" y="91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7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8" name="Freeform: Shape 62"/>
              <p:cNvSpPr/>
              <p:nvPr/>
            </p:nvSpPr>
            <p:spPr bwMode="auto">
              <a:xfrm>
                <a:off x="4504315" y="2902903"/>
                <a:ext cx="314719" cy="32557"/>
              </a:xfrm>
              <a:custGeom>
                <a:avLst/>
                <a:gdLst>
                  <a:gd name="T0" fmla="*/ 171 w 195"/>
                  <a:gd name="T1" fmla="*/ 20 h 20"/>
                  <a:gd name="T2" fmla="*/ 177 w 195"/>
                  <a:gd name="T3" fmla="*/ 20 h 20"/>
                  <a:gd name="T4" fmla="*/ 177 w 195"/>
                  <a:gd name="T5" fmla="*/ 0 h 20"/>
                  <a:gd name="T6" fmla="*/ 171 w 195"/>
                  <a:gd name="T7" fmla="*/ 0 h 20"/>
                  <a:gd name="T8" fmla="*/ 171 w 195"/>
                  <a:gd name="T9" fmla="*/ 2 h 20"/>
                  <a:gd name="T10" fmla="*/ 179 w 195"/>
                  <a:gd name="T11" fmla="*/ 10 h 20"/>
                  <a:gd name="T12" fmla="*/ 171 w 195"/>
                  <a:gd name="T13" fmla="*/ 18 h 20"/>
                  <a:gd name="T14" fmla="*/ 171 w 195"/>
                  <a:gd name="T15" fmla="*/ 20 h 20"/>
                  <a:gd name="T16" fmla="*/ 25 w 195"/>
                  <a:gd name="T17" fmla="*/ 20 h 20"/>
                  <a:gd name="T18" fmla="*/ 171 w 195"/>
                  <a:gd name="T19" fmla="*/ 20 h 20"/>
                  <a:gd name="T20" fmla="*/ 171 w 195"/>
                  <a:gd name="T21" fmla="*/ 18 h 20"/>
                  <a:gd name="T22" fmla="*/ 162 w 195"/>
                  <a:gd name="T23" fmla="*/ 10 h 20"/>
                  <a:gd name="T24" fmla="*/ 171 w 195"/>
                  <a:gd name="T25" fmla="*/ 2 h 20"/>
                  <a:gd name="T26" fmla="*/ 171 w 195"/>
                  <a:gd name="T27" fmla="*/ 0 h 20"/>
                  <a:gd name="T28" fmla="*/ 25 w 195"/>
                  <a:gd name="T29" fmla="*/ 0 h 20"/>
                  <a:gd name="T30" fmla="*/ 25 w 195"/>
                  <a:gd name="T31" fmla="*/ 2 h 20"/>
                  <a:gd name="T32" fmla="*/ 33 w 195"/>
                  <a:gd name="T33" fmla="*/ 10 h 20"/>
                  <a:gd name="T34" fmla="*/ 25 w 195"/>
                  <a:gd name="T35" fmla="*/ 18 h 20"/>
                  <a:gd name="T36" fmla="*/ 25 w 195"/>
                  <a:gd name="T37" fmla="*/ 20 h 20"/>
                  <a:gd name="T38" fmla="*/ 19 w 195"/>
                  <a:gd name="T39" fmla="*/ 20 h 20"/>
                  <a:gd name="T40" fmla="*/ 25 w 195"/>
                  <a:gd name="T41" fmla="*/ 20 h 20"/>
                  <a:gd name="T42" fmla="*/ 25 w 195"/>
                  <a:gd name="T43" fmla="*/ 18 h 20"/>
                  <a:gd name="T44" fmla="*/ 16 w 195"/>
                  <a:gd name="T45" fmla="*/ 10 h 20"/>
                  <a:gd name="T46" fmla="*/ 25 w 195"/>
                  <a:gd name="T47" fmla="*/ 2 h 20"/>
                  <a:gd name="T48" fmla="*/ 25 w 195"/>
                  <a:gd name="T49" fmla="*/ 0 h 20"/>
                  <a:gd name="T50" fmla="*/ 19 w 195"/>
                  <a:gd name="T51" fmla="*/ 0 h 20"/>
                  <a:gd name="T52" fmla="*/ 19 w 195"/>
                  <a:gd name="T5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5" h="20">
                    <a:moveTo>
                      <a:pt x="171" y="20"/>
                    </a:moveTo>
                    <a:cubicBezTo>
                      <a:pt x="177" y="20"/>
                      <a:pt x="177" y="20"/>
                      <a:pt x="177" y="20"/>
                    </a:cubicBezTo>
                    <a:cubicBezTo>
                      <a:pt x="194" y="20"/>
                      <a:pt x="195" y="0"/>
                      <a:pt x="177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1" y="2"/>
                      <a:pt x="171" y="2"/>
                      <a:pt x="171" y="2"/>
                    </a:cubicBezTo>
                    <a:cubicBezTo>
                      <a:pt x="175" y="2"/>
                      <a:pt x="179" y="5"/>
                      <a:pt x="179" y="10"/>
                    </a:cubicBezTo>
                    <a:cubicBezTo>
                      <a:pt x="179" y="15"/>
                      <a:pt x="175" y="18"/>
                      <a:pt x="171" y="18"/>
                    </a:cubicBezTo>
                    <a:lnTo>
                      <a:pt x="171" y="20"/>
                    </a:lnTo>
                    <a:close/>
                    <a:moveTo>
                      <a:pt x="25" y="20"/>
                    </a:moveTo>
                    <a:cubicBezTo>
                      <a:pt x="171" y="20"/>
                      <a:pt x="171" y="20"/>
                      <a:pt x="171" y="20"/>
                    </a:cubicBezTo>
                    <a:cubicBezTo>
                      <a:pt x="171" y="18"/>
                      <a:pt x="171" y="18"/>
                      <a:pt x="171" y="18"/>
                    </a:cubicBezTo>
                    <a:cubicBezTo>
                      <a:pt x="166" y="18"/>
                      <a:pt x="162" y="15"/>
                      <a:pt x="162" y="10"/>
                    </a:cubicBezTo>
                    <a:cubicBezTo>
                      <a:pt x="162" y="5"/>
                      <a:pt x="166" y="2"/>
                      <a:pt x="171" y="2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22" y="0"/>
                      <a:pt x="73" y="0"/>
                      <a:pt x="25" y="0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9" y="2"/>
                      <a:pt x="33" y="5"/>
                      <a:pt x="33" y="10"/>
                    </a:cubicBezTo>
                    <a:cubicBezTo>
                      <a:pt x="33" y="15"/>
                      <a:pt x="29" y="18"/>
                      <a:pt x="25" y="18"/>
                    </a:cubicBezTo>
                    <a:lnTo>
                      <a:pt x="25" y="20"/>
                    </a:lnTo>
                    <a:close/>
                    <a:moveTo>
                      <a:pt x="19" y="20"/>
                    </a:move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0" y="18"/>
                      <a:pt x="16" y="15"/>
                      <a:pt x="16" y="10"/>
                    </a:cubicBezTo>
                    <a:cubicBezTo>
                      <a:pt x="16" y="5"/>
                      <a:pt x="20" y="2"/>
                      <a:pt x="25" y="2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1" y="20"/>
                      <a:pt x="19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9" name="Oval 63"/>
              <p:cNvSpPr/>
              <p:nvPr/>
            </p:nvSpPr>
            <p:spPr bwMode="auto">
              <a:xfrm>
                <a:off x="4665895" y="2791967"/>
                <a:ext cx="27734" cy="2773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0" name="Freeform: Shape 64"/>
              <p:cNvSpPr/>
              <p:nvPr/>
            </p:nvSpPr>
            <p:spPr bwMode="auto">
              <a:xfrm>
                <a:off x="4681571" y="2810054"/>
                <a:ext cx="104906" cy="115759"/>
              </a:xfrm>
              <a:custGeom>
                <a:avLst/>
                <a:gdLst>
                  <a:gd name="T0" fmla="*/ 64 w 65"/>
                  <a:gd name="T1" fmla="*/ 66 h 72"/>
                  <a:gd name="T2" fmla="*/ 6 w 65"/>
                  <a:gd name="T3" fmla="*/ 2 h 72"/>
                  <a:gd name="T4" fmla="*/ 1 w 65"/>
                  <a:gd name="T5" fmla="*/ 1 h 72"/>
                  <a:gd name="T6" fmla="*/ 1 w 65"/>
                  <a:gd name="T7" fmla="*/ 1 h 72"/>
                  <a:gd name="T8" fmla="*/ 1 w 65"/>
                  <a:gd name="T9" fmla="*/ 6 h 72"/>
                  <a:gd name="T10" fmla="*/ 58 w 65"/>
                  <a:gd name="T11" fmla="*/ 71 h 72"/>
                  <a:gd name="T12" fmla="*/ 64 w 65"/>
                  <a:gd name="T13" fmla="*/ 71 h 72"/>
                  <a:gd name="T14" fmla="*/ 64 w 65"/>
                  <a:gd name="T15" fmla="*/ 71 h 72"/>
                  <a:gd name="T16" fmla="*/ 64 w 65"/>
                  <a:gd name="T17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72">
                    <a:moveTo>
                      <a:pt x="64" y="66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60" y="72"/>
                      <a:pt x="62" y="72"/>
                      <a:pt x="64" y="71"/>
                    </a:cubicBezTo>
                    <a:cubicBezTo>
                      <a:pt x="64" y="71"/>
                      <a:pt x="64" y="71"/>
                      <a:pt x="64" y="71"/>
                    </a:cubicBezTo>
                    <a:cubicBezTo>
                      <a:pt x="65" y="70"/>
                      <a:pt x="65" y="67"/>
                      <a:pt x="64" y="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1" name="Oval 65"/>
              <p:cNvSpPr/>
              <p:nvPr/>
            </p:nvSpPr>
            <p:spPr bwMode="auto">
              <a:xfrm>
                <a:off x="4629720" y="2791967"/>
                <a:ext cx="27734" cy="2773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2" name="Freeform: Shape 66"/>
              <p:cNvSpPr/>
              <p:nvPr/>
            </p:nvSpPr>
            <p:spPr bwMode="auto">
              <a:xfrm>
                <a:off x="4535666" y="2800408"/>
                <a:ext cx="115759" cy="125405"/>
              </a:xfrm>
              <a:custGeom>
                <a:avLst/>
                <a:gdLst>
                  <a:gd name="T0" fmla="*/ 1 w 71"/>
                  <a:gd name="T1" fmla="*/ 72 h 78"/>
                  <a:gd name="T2" fmla="*/ 64 w 71"/>
                  <a:gd name="T3" fmla="*/ 2 h 78"/>
                  <a:gd name="T4" fmla="*/ 69 w 71"/>
                  <a:gd name="T5" fmla="*/ 1 h 78"/>
                  <a:gd name="T6" fmla="*/ 69 w 71"/>
                  <a:gd name="T7" fmla="*/ 1 h 78"/>
                  <a:gd name="T8" fmla="*/ 69 w 71"/>
                  <a:gd name="T9" fmla="*/ 7 h 78"/>
                  <a:gd name="T10" fmla="*/ 7 w 71"/>
                  <a:gd name="T11" fmla="*/ 77 h 78"/>
                  <a:gd name="T12" fmla="*/ 2 w 71"/>
                  <a:gd name="T13" fmla="*/ 77 h 78"/>
                  <a:gd name="T14" fmla="*/ 2 w 71"/>
                  <a:gd name="T15" fmla="*/ 77 h 78"/>
                  <a:gd name="T16" fmla="*/ 1 w 71"/>
                  <a:gd name="T17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8">
                    <a:moveTo>
                      <a:pt x="1" y="72"/>
                    </a:moveTo>
                    <a:cubicBezTo>
                      <a:pt x="64" y="2"/>
                      <a:pt x="64" y="2"/>
                      <a:pt x="64" y="2"/>
                    </a:cubicBezTo>
                    <a:cubicBezTo>
                      <a:pt x="65" y="0"/>
                      <a:pt x="68" y="0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71" y="3"/>
                      <a:pt x="71" y="5"/>
                      <a:pt x="69" y="7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5" y="78"/>
                      <a:pt x="3" y="78"/>
                      <a:pt x="2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0" y="76"/>
                      <a:pt x="0" y="73"/>
                      <a:pt x="1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3" name="Freeform: Shape 67"/>
              <p:cNvSpPr/>
              <p:nvPr/>
            </p:nvSpPr>
            <p:spPr bwMode="auto">
              <a:xfrm>
                <a:off x="4535666" y="2945106"/>
                <a:ext cx="253223" cy="98877"/>
              </a:xfrm>
              <a:custGeom>
                <a:avLst/>
                <a:gdLst>
                  <a:gd name="T0" fmla="*/ 156 w 156"/>
                  <a:gd name="T1" fmla="*/ 0 h 61"/>
                  <a:gd name="T2" fmla="*/ 127 w 156"/>
                  <a:gd name="T3" fmla="*/ 61 h 61"/>
                  <a:gd name="T4" fmla="*/ 126 w 156"/>
                  <a:gd name="T5" fmla="*/ 48 h 61"/>
                  <a:gd name="T6" fmla="*/ 132 w 156"/>
                  <a:gd name="T7" fmla="*/ 27 h 61"/>
                  <a:gd name="T8" fmla="*/ 129 w 156"/>
                  <a:gd name="T9" fmla="*/ 6 h 61"/>
                  <a:gd name="T10" fmla="*/ 126 w 156"/>
                  <a:gd name="T11" fmla="*/ 6 h 61"/>
                  <a:gd name="T12" fmla="*/ 102 w 156"/>
                  <a:gd name="T13" fmla="*/ 0 h 61"/>
                  <a:gd name="T14" fmla="*/ 126 w 156"/>
                  <a:gd name="T15" fmla="*/ 6 h 61"/>
                  <a:gd name="T16" fmla="*/ 120 w 156"/>
                  <a:gd name="T17" fmla="*/ 27 h 61"/>
                  <a:gd name="T18" fmla="*/ 123 w 156"/>
                  <a:gd name="T19" fmla="*/ 48 h 61"/>
                  <a:gd name="T20" fmla="*/ 126 w 156"/>
                  <a:gd name="T21" fmla="*/ 48 h 61"/>
                  <a:gd name="T22" fmla="*/ 102 w 156"/>
                  <a:gd name="T23" fmla="*/ 61 h 61"/>
                  <a:gd name="T24" fmla="*/ 107 w 156"/>
                  <a:gd name="T25" fmla="*/ 42 h 61"/>
                  <a:gd name="T26" fmla="*/ 109 w 156"/>
                  <a:gd name="T27" fmla="*/ 12 h 61"/>
                  <a:gd name="T28" fmla="*/ 103 w 156"/>
                  <a:gd name="T29" fmla="*/ 6 h 61"/>
                  <a:gd name="T30" fmla="*/ 102 w 156"/>
                  <a:gd name="T31" fmla="*/ 0 h 61"/>
                  <a:gd name="T32" fmla="*/ 102 w 156"/>
                  <a:gd name="T33" fmla="*/ 0 h 61"/>
                  <a:gd name="T34" fmla="*/ 96 w 156"/>
                  <a:gd name="T35" fmla="*/ 12 h 61"/>
                  <a:gd name="T36" fmla="*/ 95 w 156"/>
                  <a:gd name="T37" fmla="*/ 42 h 61"/>
                  <a:gd name="T38" fmla="*/ 100 w 156"/>
                  <a:gd name="T39" fmla="*/ 48 h 61"/>
                  <a:gd name="T40" fmla="*/ 102 w 156"/>
                  <a:gd name="T41" fmla="*/ 61 h 61"/>
                  <a:gd name="T42" fmla="*/ 78 w 156"/>
                  <a:gd name="T43" fmla="*/ 48 h 61"/>
                  <a:gd name="T44" fmla="*/ 84 w 156"/>
                  <a:gd name="T45" fmla="*/ 27 h 61"/>
                  <a:gd name="T46" fmla="*/ 78 w 156"/>
                  <a:gd name="T47" fmla="*/ 6 h 61"/>
                  <a:gd name="T48" fmla="*/ 78 w 156"/>
                  <a:gd name="T49" fmla="*/ 6 h 61"/>
                  <a:gd name="T50" fmla="*/ 53 w 156"/>
                  <a:gd name="T51" fmla="*/ 0 h 61"/>
                  <a:gd name="T52" fmla="*/ 78 w 156"/>
                  <a:gd name="T53" fmla="*/ 6 h 61"/>
                  <a:gd name="T54" fmla="*/ 71 w 156"/>
                  <a:gd name="T55" fmla="*/ 27 h 61"/>
                  <a:gd name="T56" fmla="*/ 78 w 156"/>
                  <a:gd name="T57" fmla="*/ 48 h 61"/>
                  <a:gd name="T58" fmla="*/ 78 w 156"/>
                  <a:gd name="T59" fmla="*/ 48 h 61"/>
                  <a:gd name="T60" fmla="*/ 53 w 156"/>
                  <a:gd name="T61" fmla="*/ 61 h 61"/>
                  <a:gd name="T62" fmla="*/ 55 w 156"/>
                  <a:gd name="T63" fmla="*/ 48 h 61"/>
                  <a:gd name="T64" fmla="*/ 60 w 156"/>
                  <a:gd name="T65" fmla="*/ 42 h 61"/>
                  <a:gd name="T66" fmla="*/ 59 w 156"/>
                  <a:gd name="T67" fmla="*/ 12 h 61"/>
                  <a:gd name="T68" fmla="*/ 53 w 156"/>
                  <a:gd name="T69" fmla="*/ 0 h 61"/>
                  <a:gd name="T70" fmla="*/ 53 w 156"/>
                  <a:gd name="T71" fmla="*/ 0 h 61"/>
                  <a:gd name="T72" fmla="*/ 52 w 156"/>
                  <a:gd name="T73" fmla="*/ 6 h 61"/>
                  <a:gd name="T74" fmla="*/ 46 w 156"/>
                  <a:gd name="T75" fmla="*/ 12 h 61"/>
                  <a:gd name="T76" fmla="*/ 48 w 156"/>
                  <a:gd name="T77" fmla="*/ 42 h 61"/>
                  <a:gd name="T78" fmla="*/ 53 w 156"/>
                  <a:gd name="T79" fmla="*/ 61 h 61"/>
                  <a:gd name="T80" fmla="*/ 29 w 156"/>
                  <a:gd name="T81" fmla="*/ 48 h 61"/>
                  <a:gd name="T82" fmla="*/ 32 w 156"/>
                  <a:gd name="T83" fmla="*/ 48 h 61"/>
                  <a:gd name="T84" fmla="*/ 36 w 156"/>
                  <a:gd name="T85" fmla="*/ 27 h 61"/>
                  <a:gd name="T86" fmla="*/ 29 w 156"/>
                  <a:gd name="T87" fmla="*/ 6 h 61"/>
                  <a:gd name="T88" fmla="*/ 28 w 156"/>
                  <a:gd name="T89" fmla="*/ 61 h 61"/>
                  <a:gd name="T90" fmla="*/ 0 w 156"/>
                  <a:gd name="T91" fmla="*/ 0 h 61"/>
                  <a:gd name="T92" fmla="*/ 29 w 156"/>
                  <a:gd name="T93" fmla="*/ 6 h 61"/>
                  <a:gd name="T94" fmla="*/ 27 w 156"/>
                  <a:gd name="T95" fmla="*/ 6 h 61"/>
                  <a:gd name="T96" fmla="*/ 23 w 156"/>
                  <a:gd name="T97" fmla="*/ 27 h 61"/>
                  <a:gd name="T98" fmla="*/ 29 w 156"/>
                  <a:gd name="T99" fmla="*/ 48 h 61"/>
                  <a:gd name="T100" fmla="*/ 28 w 156"/>
                  <a:gd name="T10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6" h="61">
                    <a:moveTo>
                      <a:pt x="126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148" y="44"/>
                      <a:pt x="148" y="44"/>
                      <a:pt x="148" y="44"/>
                    </a:cubicBezTo>
                    <a:cubicBezTo>
                      <a:pt x="146" y="54"/>
                      <a:pt x="142" y="61"/>
                      <a:pt x="127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8" y="47"/>
                      <a:pt x="130" y="45"/>
                      <a:pt x="130" y="42"/>
                    </a:cubicBezTo>
                    <a:cubicBezTo>
                      <a:pt x="131" y="37"/>
                      <a:pt x="132" y="32"/>
                      <a:pt x="132" y="27"/>
                    </a:cubicBezTo>
                    <a:cubicBezTo>
                      <a:pt x="133" y="22"/>
                      <a:pt x="134" y="17"/>
                      <a:pt x="134" y="12"/>
                    </a:cubicBezTo>
                    <a:cubicBezTo>
                      <a:pt x="135" y="9"/>
                      <a:pt x="132" y="6"/>
                      <a:pt x="129" y="6"/>
                    </a:cubicBezTo>
                    <a:cubicBezTo>
                      <a:pt x="129" y="6"/>
                      <a:pt x="129" y="6"/>
                      <a:pt x="129" y="6"/>
                    </a:cubicBezTo>
                    <a:cubicBezTo>
                      <a:pt x="128" y="6"/>
                      <a:pt x="127" y="6"/>
                      <a:pt x="126" y="6"/>
                    </a:cubicBezTo>
                    <a:lnTo>
                      <a:pt x="126" y="0"/>
                    </a:lnTo>
                    <a:close/>
                    <a:moveTo>
                      <a:pt x="102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4" y="7"/>
                      <a:pt x="121" y="9"/>
                      <a:pt x="121" y="12"/>
                    </a:cubicBezTo>
                    <a:cubicBezTo>
                      <a:pt x="121" y="17"/>
                      <a:pt x="120" y="22"/>
                      <a:pt x="120" y="27"/>
                    </a:cubicBezTo>
                    <a:cubicBezTo>
                      <a:pt x="119" y="32"/>
                      <a:pt x="119" y="37"/>
                      <a:pt x="118" y="42"/>
                    </a:cubicBezTo>
                    <a:cubicBezTo>
                      <a:pt x="118" y="46"/>
                      <a:pt x="120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4" y="48"/>
                      <a:pt x="125" y="48"/>
                      <a:pt x="126" y="48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102" y="48"/>
                      <a:pt x="102" y="48"/>
                      <a:pt x="102" y="48"/>
                    </a:cubicBezTo>
                    <a:cubicBezTo>
                      <a:pt x="105" y="48"/>
                      <a:pt x="107" y="45"/>
                      <a:pt x="107" y="42"/>
                    </a:cubicBezTo>
                    <a:cubicBezTo>
                      <a:pt x="107" y="37"/>
                      <a:pt x="108" y="32"/>
                      <a:pt x="108" y="27"/>
                    </a:cubicBezTo>
                    <a:cubicBezTo>
                      <a:pt x="109" y="22"/>
                      <a:pt x="109" y="17"/>
                      <a:pt x="109" y="12"/>
                    </a:cubicBezTo>
                    <a:cubicBezTo>
                      <a:pt x="110" y="9"/>
                      <a:pt x="107" y="6"/>
                      <a:pt x="103" y="6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103" y="6"/>
                      <a:pt x="102" y="6"/>
                      <a:pt x="102" y="6"/>
                    </a:cubicBezTo>
                    <a:lnTo>
                      <a:pt x="102" y="0"/>
                    </a:lnTo>
                    <a:close/>
                    <a:moveTo>
                      <a:pt x="78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99" y="6"/>
                      <a:pt x="96" y="9"/>
                      <a:pt x="96" y="12"/>
                    </a:cubicBezTo>
                    <a:cubicBezTo>
                      <a:pt x="96" y="17"/>
                      <a:pt x="96" y="22"/>
                      <a:pt x="95" y="27"/>
                    </a:cubicBezTo>
                    <a:cubicBezTo>
                      <a:pt x="95" y="32"/>
                      <a:pt x="95" y="37"/>
                      <a:pt x="95" y="42"/>
                    </a:cubicBezTo>
                    <a:cubicBezTo>
                      <a:pt x="95" y="46"/>
                      <a:pt x="97" y="48"/>
                      <a:pt x="100" y="48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101" y="48"/>
                      <a:pt x="102" y="48"/>
                      <a:pt x="102" y="48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81" y="48"/>
                      <a:pt x="84" y="46"/>
                      <a:pt x="84" y="42"/>
                    </a:cubicBezTo>
                    <a:cubicBezTo>
                      <a:pt x="84" y="37"/>
                      <a:pt x="84" y="32"/>
                      <a:pt x="84" y="27"/>
                    </a:cubicBezTo>
                    <a:cubicBezTo>
                      <a:pt x="84" y="22"/>
                      <a:pt x="84" y="17"/>
                      <a:pt x="84" y="12"/>
                    </a:cubicBezTo>
                    <a:cubicBezTo>
                      <a:pt x="84" y="9"/>
                      <a:pt x="81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lnTo>
                      <a:pt x="78" y="0"/>
                    </a:lnTo>
                    <a:close/>
                    <a:moveTo>
                      <a:pt x="53" y="0"/>
                    </a:moveTo>
                    <a:cubicBezTo>
                      <a:pt x="78" y="0"/>
                      <a:pt x="78" y="0"/>
                      <a:pt x="78" y="0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4" y="6"/>
                      <a:pt x="71" y="9"/>
                      <a:pt x="71" y="12"/>
                    </a:cubicBezTo>
                    <a:cubicBezTo>
                      <a:pt x="71" y="17"/>
                      <a:pt x="71" y="22"/>
                      <a:pt x="71" y="27"/>
                    </a:cubicBezTo>
                    <a:cubicBezTo>
                      <a:pt x="71" y="32"/>
                      <a:pt x="71" y="37"/>
                      <a:pt x="71" y="42"/>
                    </a:cubicBezTo>
                    <a:cubicBezTo>
                      <a:pt x="72" y="46"/>
                      <a:pt x="74" y="48"/>
                      <a:pt x="78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53" y="48"/>
                      <a:pt x="53" y="48"/>
                      <a:pt x="53" y="48"/>
                    </a:cubicBezTo>
                    <a:cubicBezTo>
                      <a:pt x="54" y="48"/>
                      <a:pt x="54" y="48"/>
                      <a:pt x="55" y="48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8" y="48"/>
                      <a:pt x="61" y="46"/>
                      <a:pt x="60" y="42"/>
                    </a:cubicBezTo>
                    <a:cubicBezTo>
                      <a:pt x="60" y="37"/>
                      <a:pt x="60" y="32"/>
                      <a:pt x="60" y="27"/>
                    </a:cubicBezTo>
                    <a:cubicBezTo>
                      <a:pt x="60" y="22"/>
                      <a:pt x="59" y="17"/>
                      <a:pt x="59" y="12"/>
                    </a:cubicBezTo>
                    <a:cubicBezTo>
                      <a:pt x="59" y="9"/>
                      <a:pt x="56" y="6"/>
                      <a:pt x="53" y="6"/>
                    </a:cubicBezTo>
                    <a:lnTo>
                      <a:pt x="53" y="0"/>
                    </a:lnTo>
                    <a:close/>
                    <a:moveTo>
                      <a:pt x="29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48" y="6"/>
                      <a:pt x="46" y="9"/>
                      <a:pt x="46" y="12"/>
                    </a:cubicBezTo>
                    <a:cubicBezTo>
                      <a:pt x="46" y="17"/>
                      <a:pt x="47" y="22"/>
                      <a:pt x="47" y="27"/>
                    </a:cubicBezTo>
                    <a:cubicBezTo>
                      <a:pt x="47" y="32"/>
                      <a:pt x="48" y="37"/>
                      <a:pt x="48" y="42"/>
                    </a:cubicBezTo>
                    <a:cubicBezTo>
                      <a:pt x="48" y="45"/>
                      <a:pt x="50" y="48"/>
                      <a:pt x="53" y="48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0" y="48"/>
                      <a:pt x="31" y="48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5" y="48"/>
                      <a:pt x="38" y="46"/>
                      <a:pt x="37" y="42"/>
                    </a:cubicBezTo>
                    <a:cubicBezTo>
                      <a:pt x="37" y="37"/>
                      <a:pt x="36" y="32"/>
                      <a:pt x="36" y="27"/>
                    </a:cubicBezTo>
                    <a:cubicBezTo>
                      <a:pt x="35" y="22"/>
                      <a:pt x="34" y="17"/>
                      <a:pt x="34" y="12"/>
                    </a:cubicBezTo>
                    <a:cubicBezTo>
                      <a:pt x="34" y="9"/>
                      <a:pt x="32" y="7"/>
                      <a:pt x="29" y="6"/>
                    </a:cubicBezTo>
                    <a:lnTo>
                      <a:pt x="29" y="0"/>
                    </a:lnTo>
                    <a:close/>
                    <a:moveTo>
                      <a:pt x="28" y="61"/>
                    </a:moveTo>
                    <a:cubicBezTo>
                      <a:pt x="14" y="61"/>
                      <a:pt x="9" y="54"/>
                      <a:pt x="7" y="4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8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3" y="6"/>
                      <a:pt x="20" y="9"/>
                      <a:pt x="21" y="12"/>
                    </a:cubicBezTo>
                    <a:cubicBezTo>
                      <a:pt x="21" y="17"/>
                      <a:pt x="22" y="22"/>
                      <a:pt x="23" y="27"/>
                    </a:cubicBezTo>
                    <a:cubicBezTo>
                      <a:pt x="24" y="32"/>
                      <a:pt x="24" y="37"/>
                      <a:pt x="25" y="42"/>
                    </a:cubicBezTo>
                    <a:cubicBezTo>
                      <a:pt x="25" y="45"/>
                      <a:pt x="27" y="47"/>
                      <a:pt x="29" y="48"/>
                    </a:cubicBezTo>
                    <a:cubicBezTo>
                      <a:pt x="29" y="61"/>
                      <a:pt x="29" y="61"/>
                      <a:pt x="29" y="61"/>
                    </a:cubicBezTo>
                    <a:lnTo>
                      <a:pt x="28" y="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4" name="Freeform: Shape 68"/>
              <p:cNvSpPr/>
              <p:nvPr/>
            </p:nvSpPr>
            <p:spPr bwMode="auto">
              <a:xfrm>
                <a:off x="6477039" y="3466021"/>
                <a:ext cx="145904" cy="219460"/>
              </a:xfrm>
              <a:custGeom>
                <a:avLst/>
                <a:gdLst>
                  <a:gd name="T0" fmla="*/ 45 w 90"/>
                  <a:gd name="T1" fmla="*/ 135 h 135"/>
                  <a:gd name="T2" fmla="*/ 6 w 90"/>
                  <a:gd name="T3" fmla="*/ 68 h 135"/>
                  <a:gd name="T4" fmla="*/ 0 w 90"/>
                  <a:gd name="T5" fmla="*/ 45 h 135"/>
                  <a:gd name="T6" fmla="*/ 45 w 90"/>
                  <a:gd name="T7" fmla="*/ 0 h 135"/>
                  <a:gd name="T8" fmla="*/ 90 w 90"/>
                  <a:gd name="T9" fmla="*/ 45 h 135"/>
                  <a:gd name="T10" fmla="*/ 84 w 90"/>
                  <a:gd name="T11" fmla="*/ 68 h 135"/>
                  <a:gd name="T12" fmla="*/ 45 w 90"/>
                  <a:gd name="T1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35">
                    <a:moveTo>
                      <a:pt x="45" y="135"/>
                    </a:moveTo>
                    <a:cubicBezTo>
                      <a:pt x="6" y="68"/>
                      <a:pt x="6" y="68"/>
                      <a:pt x="6" y="68"/>
                    </a:cubicBezTo>
                    <a:cubicBezTo>
                      <a:pt x="3" y="61"/>
                      <a:pt x="0" y="53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ubicBezTo>
                      <a:pt x="90" y="53"/>
                      <a:pt x="88" y="61"/>
                      <a:pt x="84" y="68"/>
                    </a:cubicBezTo>
                    <a:lnTo>
                      <a:pt x="45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5" name="Oval 69"/>
              <p:cNvSpPr/>
              <p:nvPr/>
            </p:nvSpPr>
            <p:spPr bwMode="auto">
              <a:xfrm>
                <a:off x="6497538" y="3487726"/>
                <a:ext cx="103701" cy="103701"/>
              </a:xfrm>
              <a:prstGeom prst="ellipse">
                <a:avLst/>
              </a:prstGeom>
              <a:solidFill>
                <a:srgbClr val="9B3C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6" name="Freeform: Shape 70"/>
              <p:cNvSpPr/>
              <p:nvPr/>
            </p:nvSpPr>
            <p:spPr bwMode="auto">
              <a:xfrm>
                <a:off x="5532881" y="3203152"/>
                <a:ext cx="203784" cy="51850"/>
              </a:xfrm>
              <a:custGeom>
                <a:avLst/>
                <a:gdLst>
                  <a:gd name="T0" fmla="*/ 110 w 169"/>
                  <a:gd name="T1" fmla="*/ 23 h 43"/>
                  <a:gd name="T2" fmla="*/ 59 w 169"/>
                  <a:gd name="T3" fmla="*/ 23 h 43"/>
                  <a:gd name="T4" fmla="*/ 59 w 169"/>
                  <a:gd name="T5" fmla="*/ 0 h 43"/>
                  <a:gd name="T6" fmla="*/ 0 w 169"/>
                  <a:gd name="T7" fmla="*/ 0 h 43"/>
                  <a:gd name="T8" fmla="*/ 0 w 169"/>
                  <a:gd name="T9" fmla="*/ 43 h 43"/>
                  <a:gd name="T10" fmla="*/ 169 w 169"/>
                  <a:gd name="T11" fmla="*/ 43 h 43"/>
                  <a:gd name="T12" fmla="*/ 169 w 169"/>
                  <a:gd name="T13" fmla="*/ 0 h 43"/>
                  <a:gd name="T14" fmla="*/ 110 w 169"/>
                  <a:gd name="T15" fmla="*/ 0 h 43"/>
                  <a:gd name="T16" fmla="*/ 110 w 169"/>
                  <a:gd name="T17" fmla="*/ 2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43">
                    <a:moveTo>
                      <a:pt x="110" y="23"/>
                    </a:moveTo>
                    <a:lnTo>
                      <a:pt x="59" y="23"/>
                    </a:lnTo>
                    <a:lnTo>
                      <a:pt x="59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169" y="43"/>
                    </a:lnTo>
                    <a:lnTo>
                      <a:pt x="169" y="0"/>
                    </a:lnTo>
                    <a:lnTo>
                      <a:pt x="110" y="0"/>
                    </a:lnTo>
                    <a:lnTo>
                      <a:pt x="11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7" name="Rectangle 71"/>
              <p:cNvSpPr/>
              <p:nvPr/>
            </p:nvSpPr>
            <p:spPr bwMode="auto">
              <a:xfrm>
                <a:off x="5616082" y="3203152"/>
                <a:ext cx="38586" cy="144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8" name="Freeform: Shape 72"/>
              <p:cNvSpPr/>
              <p:nvPr/>
            </p:nvSpPr>
            <p:spPr bwMode="auto">
              <a:xfrm>
                <a:off x="5532881" y="3084982"/>
                <a:ext cx="203784" cy="106112"/>
              </a:xfrm>
              <a:custGeom>
                <a:avLst/>
                <a:gdLst>
                  <a:gd name="T0" fmla="*/ 126 w 169"/>
                  <a:gd name="T1" fmla="*/ 0 h 88"/>
                  <a:gd name="T2" fmla="*/ 85 w 169"/>
                  <a:gd name="T3" fmla="*/ 0 h 88"/>
                  <a:gd name="T4" fmla="*/ 85 w 169"/>
                  <a:gd name="T5" fmla="*/ 15 h 88"/>
                  <a:gd name="T6" fmla="*/ 112 w 169"/>
                  <a:gd name="T7" fmla="*/ 15 h 88"/>
                  <a:gd name="T8" fmla="*/ 112 w 169"/>
                  <a:gd name="T9" fmla="*/ 32 h 88"/>
                  <a:gd name="T10" fmla="*/ 85 w 169"/>
                  <a:gd name="T11" fmla="*/ 32 h 88"/>
                  <a:gd name="T12" fmla="*/ 85 w 169"/>
                  <a:gd name="T13" fmla="*/ 88 h 88"/>
                  <a:gd name="T14" fmla="*/ 110 w 169"/>
                  <a:gd name="T15" fmla="*/ 88 h 88"/>
                  <a:gd name="T16" fmla="*/ 169 w 169"/>
                  <a:gd name="T17" fmla="*/ 88 h 88"/>
                  <a:gd name="T18" fmla="*/ 169 w 169"/>
                  <a:gd name="T19" fmla="*/ 32 h 88"/>
                  <a:gd name="T20" fmla="*/ 126 w 169"/>
                  <a:gd name="T21" fmla="*/ 32 h 88"/>
                  <a:gd name="T22" fmla="*/ 126 w 169"/>
                  <a:gd name="T23" fmla="*/ 0 h 88"/>
                  <a:gd name="T24" fmla="*/ 85 w 169"/>
                  <a:gd name="T25" fmla="*/ 0 h 88"/>
                  <a:gd name="T26" fmla="*/ 43 w 169"/>
                  <a:gd name="T27" fmla="*/ 0 h 88"/>
                  <a:gd name="T28" fmla="*/ 43 w 169"/>
                  <a:gd name="T29" fmla="*/ 32 h 88"/>
                  <a:gd name="T30" fmla="*/ 0 w 169"/>
                  <a:gd name="T31" fmla="*/ 32 h 88"/>
                  <a:gd name="T32" fmla="*/ 0 w 169"/>
                  <a:gd name="T33" fmla="*/ 88 h 88"/>
                  <a:gd name="T34" fmla="*/ 59 w 169"/>
                  <a:gd name="T35" fmla="*/ 88 h 88"/>
                  <a:gd name="T36" fmla="*/ 85 w 169"/>
                  <a:gd name="T37" fmla="*/ 88 h 88"/>
                  <a:gd name="T38" fmla="*/ 85 w 169"/>
                  <a:gd name="T39" fmla="*/ 32 h 88"/>
                  <a:gd name="T40" fmla="*/ 58 w 169"/>
                  <a:gd name="T41" fmla="*/ 32 h 88"/>
                  <a:gd name="T42" fmla="*/ 58 w 169"/>
                  <a:gd name="T43" fmla="*/ 32 h 88"/>
                  <a:gd name="T44" fmla="*/ 58 w 169"/>
                  <a:gd name="T45" fmla="*/ 15 h 88"/>
                  <a:gd name="T46" fmla="*/ 85 w 169"/>
                  <a:gd name="T47" fmla="*/ 15 h 88"/>
                  <a:gd name="T48" fmla="*/ 85 w 169"/>
                  <a:gd name="T4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9" h="88">
                    <a:moveTo>
                      <a:pt x="126" y="0"/>
                    </a:moveTo>
                    <a:lnTo>
                      <a:pt x="85" y="0"/>
                    </a:lnTo>
                    <a:lnTo>
                      <a:pt x="85" y="15"/>
                    </a:lnTo>
                    <a:lnTo>
                      <a:pt x="112" y="15"/>
                    </a:lnTo>
                    <a:lnTo>
                      <a:pt x="112" y="32"/>
                    </a:lnTo>
                    <a:lnTo>
                      <a:pt x="85" y="32"/>
                    </a:lnTo>
                    <a:lnTo>
                      <a:pt x="85" y="88"/>
                    </a:lnTo>
                    <a:lnTo>
                      <a:pt x="110" y="88"/>
                    </a:lnTo>
                    <a:lnTo>
                      <a:pt x="169" y="88"/>
                    </a:lnTo>
                    <a:lnTo>
                      <a:pt x="169" y="32"/>
                    </a:lnTo>
                    <a:lnTo>
                      <a:pt x="126" y="32"/>
                    </a:lnTo>
                    <a:lnTo>
                      <a:pt x="126" y="0"/>
                    </a:lnTo>
                    <a:close/>
                    <a:moveTo>
                      <a:pt x="85" y="0"/>
                    </a:moveTo>
                    <a:lnTo>
                      <a:pt x="43" y="0"/>
                    </a:lnTo>
                    <a:lnTo>
                      <a:pt x="43" y="32"/>
                    </a:lnTo>
                    <a:lnTo>
                      <a:pt x="0" y="32"/>
                    </a:lnTo>
                    <a:lnTo>
                      <a:pt x="0" y="88"/>
                    </a:lnTo>
                    <a:lnTo>
                      <a:pt x="59" y="88"/>
                    </a:lnTo>
                    <a:lnTo>
                      <a:pt x="85" y="88"/>
                    </a:lnTo>
                    <a:lnTo>
                      <a:pt x="85" y="32"/>
                    </a:lnTo>
                    <a:lnTo>
                      <a:pt x="58" y="32"/>
                    </a:lnTo>
                    <a:lnTo>
                      <a:pt x="58" y="32"/>
                    </a:lnTo>
                    <a:lnTo>
                      <a:pt x="58" y="15"/>
                    </a:lnTo>
                    <a:lnTo>
                      <a:pt x="85" y="15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9" name="Rectangle 73"/>
              <p:cNvSpPr/>
              <p:nvPr/>
            </p:nvSpPr>
            <p:spPr bwMode="auto">
              <a:xfrm>
                <a:off x="6387808" y="3136832"/>
                <a:ext cx="207401" cy="217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0" name="Freeform: Shape 74"/>
              <p:cNvSpPr/>
              <p:nvPr/>
            </p:nvSpPr>
            <p:spPr bwMode="auto">
              <a:xfrm>
                <a:off x="6387808" y="3185065"/>
                <a:ext cx="207401" cy="84408"/>
              </a:xfrm>
              <a:custGeom>
                <a:avLst/>
                <a:gdLst>
                  <a:gd name="T0" fmla="*/ 146 w 172"/>
                  <a:gd name="T1" fmla="*/ 70 h 70"/>
                  <a:gd name="T2" fmla="*/ 172 w 172"/>
                  <a:gd name="T3" fmla="*/ 70 h 70"/>
                  <a:gd name="T4" fmla="*/ 172 w 172"/>
                  <a:gd name="T5" fmla="*/ 0 h 70"/>
                  <a:gd name="T6" fmla="*/ 146 w 172"/>
                  <a:gd name="T7" fmla="*/ 0 h 70"/>
                  <a:gd name="T8" fmla="*/ 146 w 172"/>
                  <a:gd name="T9" fmla="*/ 33 h 70"/>
                  <a:gd name="T10" fmla="*/ 146 w 172"/>
                  <a:gd name="T11" fmla="*/ 33 h 70"/>
                  <a:gd name="T12" fmla="*/ 160 w 172"/>
                  <a:gd name="T13" fmla="*/ 47 h 70"/>
                  <a:gd name="T14" fmla="*/ 146 w 172"/>
                  <a:gd name="T15" fmla="*/ 59 h 70"/>
                  <a:gd name="T16" fmla="*/ 146 w 172"/>
                  <a:gd name="T17" fmla="*/ 70 h 70"/>
                  <a:gd name="T18" fmla="*/ 0 w 172"/>
                  <a:gd name="T19" fmla="*/ 70 h 70"/>
                  <a:gd name="T20" fmla="*/ 146 w 172"/>
                  <a:gd name="T21" fmla="*/ 70 h 70"/>
                  <a:gd name="T22" fmla="*/ 146 w 172"/>
                  <a:gd name="T23" fmla="*/ 59 h 70"/>
                  <a:gd name="T24" fmla="*/ 134 w 172"/>
                  <a:gd name="T25" fmla="*/ 47 h 70"/>
                  <a:gd name="T26" fmla="*/ 146 w 172"/>
                  <a:gd name="T27" fmla="*/ 33 h 70"/>
                  <a:gd name="T28" fmla="*/ 146 w 172"/>
                  <a:gd name="T29" fmla="*/ 0 h 70"/>
                  <a:gd name="T30" fmla="*/ 0 w 172"/>
                  <a:gd name="T31" fmla="*/ 0 h 70"/>
                  <a:gd name="T32" fmla="*/ 0 w 172"/>
                  <a:gd name="T33" fmla="*/ 70 h 70"/>
                  <a:gd name="T34" fmla="*/ 0 w 172"/>
                  <a:gd name="T35" fmla="*/ 70 h 70"/>
                  <a:gd name="T36" fmla="*/ 146 w 172"/>
                  <a:gd name="T37" fmla="*/ 33 h 70"/>
                  <a:gd name="T38" fmla="*/ 146 w 172"/>
                  <a:gd name="T39" fmla="*/ 3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2" h="70">
                    <a:moveTo>
                      <a:pt x="146" y="70"/>
                    </a:moveTo>
                    <a:lnTo>
                      <a:pt x="172" y="70"/>
                    </a:lnTo>
                    <a:lnTo>
                      <a:pt x="172" y="0"/>
                    </a:lnTo>
                    <a:lnTo>
                      <a:pt x="146" y="0"/>
                    </a:lnTo>
                    <a:lnTo>
                      <a:pt x="146" y="33"/>
                    </a:lnTo>
                    <a:lnTo>
                      <a:pt x="146" y="33"/>
                    </a:lnTo>
                    <a:lnTo>
                      <a:pt x="160" y="47"/>
                    </a:lnTo>
                    <a:lnTo>
                      <a:pt x="146" y="59"/>
                    </a:lnTo>
                    <a:lnTo>
                      <a:pt x="146" y="70"/>
                    </a:lnTo>
                    <a:close/>
                    <a:moveTo>
                      <a:pt x="0" y="70"/>
                    </a:moveTo>
                    <a:lnTo>
                      <a:pt x="146" y="70"/>
                    </a:lnTo>
                    <a:lnTo>
                      <a:pt x="146" y="59"/>
                    </a:lnTo>
                    <a:lnTo>
                      <a:pt x="134" y="47"/>
                    </a:lnTo>
                    <a:lnTo>
                      <a:pt x="146" y="33"/>
                    </a:lnTo>
                    <a:lnTo>
                      <a:pt x="146" y="0"/>
                    </a:lnTo>
                    <a:lnTo>
                      <a:pt x="0" y="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  <a:moveTo>
                      <a:pt x="146" y="33"/>
                    </a:moveTo>
                    <a:lnTo>
                      <a:pt x="146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1" name="Freeform: Shape 75"/>
              <p:cNvSpPr/>
              <p:nvPr/>
            </p:nvSpPr>
            <p:spPr bwMode="auto">
              <a:xfrm>
                <a:off x="6387808" y="3185065"/>
                <a:ext cx="207401" cy="84408"/>
              </a:xfrm>
              <a:custGeom>
                <a:avLst/>
                <a:gdLst>
                  <a:gd name="T0" fmla="*/ 146 w 172"/>
                  <a:gd name="T1" fmla="*/ 70 h 70"/>
                  <a:gd name="T2" fmla="*/ 172 w 172"/>
                  <a:gd name="T3" fmla="*/ 70 h 70"/>
                  <a:gd name="T4" fmla="*/ 172 w 172"/>
                  <a:gd name="T5" fmla="*/ 0 h 70"/>
                  <a:gd name="T6" fmla="*/ 146 w 172"/>
                  <a:gd name="T7" fmla="*/ 0 h 70"/>
                  <a:gd name="T8" fmla="*/ 146 w 172"/>
                  <a:gd name="T9" fmla="*/ 33 h 70"/>
                  <a:gd name="T10" fmla="*/ 146 w 172"/>
                  <a:gd name="T11" fmla="*/ 33 h 70"/>
                  <a:gd name="T12" fmla="*/ 160 w 172"/>
                  <a:gd name="T13" fmla="*/ 47 h 70"/>
                  <a:gd name="T14" fmla="*/ 146 w 172"/>
                  <a:gd name="T15" fmla="*/ 59 h 70"/>
                  <a:gd name="T16" fmla="*/ 146 w 172"/>
                  <a:gd name="T17" fmla="*/ 70 h 70"/>
                  <a:gd name="T18" fmla="*/ 0 w 172"/>
                  <a:gd name="T19" fmla="*/ 70 h 70"/>
                  <a:gd name="T20" fmla="*/ 146 w 172"/>
                  <a:gd name="T21" fmla="*/ 70 h 70"/>
                  <a:gd name="T22" fmla="*/ 146 w 172"/>
                  <a:gd name="T23" fmla="*/ 59 h 70"/>
                  <a:gd name="T24" fmla="*/ 134 w 172"/>
                  <a:gd name="T25" fmla="*/ 47 h 70"/>
                  <a:gd name="T26" fmla="*/ 146 w 172"/>
                  <a:gd name="T27" fmla="*/ 33 h 70"/>
                  <a:gd name="T28" fmla="*/ 146 w 172"/>
                  <a:gd name="T29" fmla="*/ 0 h 70"/>
                  <a:gd name="T30" fmla="*/ 0 w 172"/>
                  <a:gd name="T31" fmla="*/ 0 h 70"/>
                  <a:gd name="T32" fmla="*/ 0 w 172"/>
                  <a:gd name="T33" fmla="*/ 70 h 70"/>
                  <a:gd name="T34" fmla="*/ 0 w 172"/>
                  <a:gd name="T35" fmla="*/ 70 h 70"/>
                  <a:gd name="T36" fmla="*/ 146 w 172"/>
                  <a:gd name="T37" fmla="*/ 33 h 70"/>
                  <a:gd name="T38" fmla="*/ 146 w 172"/>
                  <a:gd name="T39" fmla="*/ 3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2" h="70">
                    <a:moveTo>
                      <a:pt x="146" y="70"/>
                    </a:moveTo>
                    <a:lnTo>
                      <a:pt x="172" y="70"/>
                    </a:lnTo>
                    <a:lnTo>
                      <a:pt x="172" y="0"/>
                    </a:lnTo>
                    <a:lnTo>
                      <a:pt x="146" y="0"/>
                    </a:lnTo>
                    <a:lnTo>
                      <a:pt x="146" y="33"/>
                    </a:lnTo>
                    <a:lnTo>
                      <a:pt x="146" y="33"/>
                    </a:lnTo>
                    <a:lnTo>
                      <a:pt x="160" y="47"/>
                    </a:lnTo>
                    <a:lnTo>
                      <a:pt x="146" y="59"/>
                    </a:lnTo>
                    <a:lnTo>
                      <a:pt x="146" y="70"/>
                    </a:lnTo>
                    <a:moveTo>
                      <a:pt x="0" y="70"/>
                    </a:moveTo>
                    <a:lnTo>
                      <a:pt x="146" y="70"/>
                    </a:lnTo>
                    <a:lnTo>
                      <a:pt x="146" y="59"/>
                    </a:lnTo>
                    <a:lnTo>
                      <a:pt x="134" y="47"/>
                    </a:lnTo>
                    <a:lnTo>
                      <a:pt x="146" y="33"/>
                    </a:lnTo>
                    <a:lnTo>
                      <a:pt x="146" y="0"/>
                    </a:lnTo>
                    <a:lnTo>
                      <a:pt x="0" y="0"/>
                    </a:lnTo>
                    <a:lnTo>
                      <a:pt x="0" y="70"/>
                    </a:lnTo>
                    <a:lnTo>
                      <a:pt x="0" y="70"/>
                    </a:lnTo>
                    <a:moveTo>
                      <a:pt x="146" y="33"/>
                    </a:moveTo>
                    <a:lnTo>
                      <a:pt x="146" y="3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2" name="Freeform: Shape 76"/>
              <p:cNvSpPr/>
              <p:nvPr/>
            </p:nvSpPr>
            <p:spPr bwMode="auto">
              <a:xfrm>
                <a:off x="7447726" y="3029514"/>
                <a:ext cx="273722" cy="245988"/>
              </a:xfrm>
              <a:custGeom>
                <a:avLst/>
                <a:gdLst>
                  <a:gd name="T0" fmla="*/ 166 w 169"/>
                  <a:gd name="T1" fmla="*/ 43 h 152"/>
                  <a:gd name="T2" fmla="*/ 127 w 169"/>
                  <a:gd name="T3" fmla="*/ 39 h 152"/>
                  <a:gd name="T4" fmla="*/ 104 w 169"/>
                  <a:gd name="T5" fmla="*/ 48 h 152"/>
                  <a:gd name="T6" fmla="*/ 58 w 169"/>
                  <a:gd name="T7" fmla="*/ 0 h 152"/>
                  <a:gd name="T8" fmla="*/ 42 w 169"/>
                  <a:gd name="T9" fmla="*/ 6 h 152"/>
                  <a:gd name="T10" fmla="*/ 75 w 169"/>
                  <a:gd name="T11" fmla="*/ 59 h 152"/>
                  <a:gd name="T12" fmla="*/ 43 w 169"/>
                  <a:gd name="T13" fmla="*/ 71 h 152"/>
                  <a:gd name="T14" fmla="*/ 16 w 169"/>
                  <a:gd name="T15" fmla="*/ 54 h 152"/>
                  <a:gd name="T16" fmla="*/ 0 w 169"/>
                  <a:gd name="T17" fmla="*/ 60 h 152"/>
                  <a:gd name="T18" fmla="*/ 30 w 169"/>
                  <a:gd name="T19" fmla="*/ 95 h 152"/>
                  <a:gd name="T20" fmla="*/ 31 w 169"/>
                  <a:gd name="T21" fmla="*/ 140 h 152"/>
                  <a:gd name="T22" fmla="*/ 47 w 169"/>
                  <a:gd name="T23" fmla="*/ 134 h 152"/>
                  <a:gd name="T24" fmla="*/ 55 w 169"/>
                  <a:gd name="T25" fmla="*/ 104 h 152"/>
                  <a:gd name="T26" fmla="*/ 87 w 169"/>
                  <a:gd name="T27" fmla="*/ 92 h 152"/>
                  <a:gd name="T28" fmla="*/ 98 w 169"/>
                  <a:gd name="T29" fmla="*/ 152 h 152"/>
                  <a:gd name="T30" fmla="*/ 114 w 169"/>
                  <a:gd name="T31" fmla="*/ 146 h 152"/>
                  <a:gd name="T32" fmla="*/ 117 w 169"/>
                  <a:gd name="T33" fmla="*/ 81 h 152"/>
                  <a:gd name="T34" fmla="*/ 139 w 169"/>
                  <a:gd name="T35" fmla="*/ 72 h 152"/>
                  <a:gd name="T36" fmla="*/ 166 w 169"/>
                  <a:gd name="T37" fmla="*/ 4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9" h="152">
                    <a:moveTo>
                      <a:pt x="166" y="43"/>
                    </a:moveTo>
                    <a:cubicBezTo>
                      <a:pt x="162" y="34"/>
                      <a:pt x="136" y="36"/>
                      <a:pt x="127" y="39"/>
                    </a:cubicBezTo>
                    <a:cubicBezTo>
                      <a:pt x="104" y="48"/>
                      <a:pt x="104" y="48"/>
                      <a:pt x="104" y="48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1" y="140"/>
                      <a:pt x="31" y="140"/>
                      <a:pt x="31" y="140"/>
                    </a:cubicBezTo>
                    <a:cubicBezTo>
                      <a:pt x="47" y="134"/>
                      <a:pt x="47" y="134"/>
                      <a:pt x="47" y="134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87" y="92"/>
                      <a:pt x="87" y="92"/>
                      <a:pt x="87" y="92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114" y="146"/>
                      <a:pt x="114" y="146"/>
                      <a:pt x="114" y="146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39" y="72"/>
                      <a:pt x="139" y="72"/>
                      <a:pt x="139" y="72"/>
                    </a:cubicBezTo>
                    <a:cubicBezTo>
                      <a:pt x="148" y="68"/>
                      <a:pt x="169" y="52"/>
                      <a:pt x="166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3" name="Freeform: Shape 77"/>
              <p:cNvSpPr/>
              <p:nvPr/>
            </p:nvSpPr>
            <p:spPr bwMode="auto">
              <a:xfrm>
                <a:off x="6167143" y="2539950"/>
                <a:ext cx="143493" cy="284574"/>
              </a:xfrm>
              <a:custGeom>
                <a:avLst/>
                <a:gdLst>
                  <a:gd name="T0" fmla="*/ 18 w 88"/>
                  <a:gd name="T1" fmla="*/ 0 h 176"/>
                  <a:gd name="T2" fmla="*/ 70 w 88"/>
                  <a:gd name="T3" fmla="*/ 0 h 176"/>
                  <a:gd name="T4" fmla="*/ 88 w 88"/>
                  <a:gd name="T5" fmla="*/ 18 h 176"/>
                  <a:gd name="T6" fmla="*/ 88 w 88"/>
                  <a:gd name="T7" fmla="*/ 158 h 176"/>
                  <a:gd name="T8" fmla="*/ 70 w 88"/>
                  <a:gd name="T9" fmla="*/ 176 h 176"/>
                  <a:gd name="T10" fmla="*/ 18 w 88"/>
                  <a:gd name="T11" fmla="*/ 176 h 176"/>
                  <a:gd name="T12" fmla="*/ 0 w 88"/>
                  <a:gd name="T13" fmla="*/ 158 h 176"/>
                  <a:gd name="T14" fmla="*/ 0 w 88"/>
                  <a:gd name="T15" fmla="*/ 18 h 176"/>
                  <a:gd name="T16" fmla="*/ 18 w 88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176">
                    <a:moveTo>
                      <a:pt x="18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80" y="0"/>
                      <a:pt x="88" y="8"/>
                      <a:pt x="88" y="18"/>
                    </a:cubicBezTo>
                    <a:cubicBezTo>
                      <a:pt x="88" y="158"/>
                      <a:pt x="88" y="158"/>
                      <a:pt x="88" y="158"/>
                    </a:cubicBezTo>
                    <a:cubicBezTo>
                      <a:pt x="88" y="168"/>
                      <a:pt x="80" y="176"/>
                      <a:pt x="70" y="176"/>
                    </a:cubicBezTo>
                    <a:cubicBezTo>
                      <a:pt x="18" y="176"/>
                      <a:pt x="18" y="176"/>
                      <a:pt x="18" y="176"/>
                    </a:cubicBezTo>
                    <a:cubicBezTo>
                      <a:pt x="8" y="176"/>
                      <a:pt x="0" y="168"/>
                      <a:pt x="0" y="15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4" name="Rectangle 78"/>
              <p:cNvSpPr/>
              <p:nvPr/>
            </p:nvSpPr>
            <p:spPr bwMode="auto">
              <a:xfrm>
                <a:off x="6184024" y="2570096"/>
                <a:ext cx="110936" cy="21343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5" name="Freeform: Shape 79"/>
              <p:cNvSpPr/>
              <p:nvPr/>
            </p:nvSpPr>
            <p:spPr bwMode="auto">
              <a:xfrm>
                <a:off x="6209347" y="2550803"/>
                <a:ext cx="60291" cy="4823"/>
              </a:xfrm>
              <a:custGeom>
                <a:avLst/>
                <a:gdLst>
                  <a:gd name="T0" fmla="*/ 1 w 37"/>
                  <a:gd name="T1" fmla="*/ 3 h 3"/>
                  <a:gd name="T2" fmla="*/ 35 w 37"/>
                  <a:gd name="T3" fmla="*/ 3 h 3"/>
                  <a:gd name="T4" fmla="*/ 37 w 37"/>
                  <a:gd name="T5" fmla="*/ 1 h 3"/>
                  <a:gd name="T6" fmla="*/ 37 w 37"/>
                  <a:gd name="T7" fmla="*/ 1 h 3"/>
                  <a:gd name="T8" fmla="*/ 35 w 37"/>
                  <a:gd name="T9" fmla="*/ 0 h 3"/>
                  <a:gd name="T10" fmla="*/ 1 w 37"/>
                  <a:gd name="T11" fmla="*/ 0 h 3"/>
                  <a:gd name="T12" fmla="*/ 0 w 37"/>
                  <a:gd name="T13" fmla="*/ 1 h 3"/>
                  <a:gd name="T14" fmla="*/ 0 w 37"/>
                  <a:gd name="T15" fmla="*/ 1 h 3"/>
                  <a:gd name="T16" fmla="*/ 1 w 37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">
                    <a:moveTo>
                      <a:pt x="1" y="3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6" y="3"/>
                      <a:pt x="37" y="2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0"/>
                      <a:pt x="36" y="0"/>
                      <a:pt x="3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E56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6" name="Freeform: Shape 80"/>
              <p:cNvSpPr/>
              <p:nvPr/>
            </p:nvSpPr>
            <p:spPr bwMode="auto">
              <a:xfrm>
                <a:off x="6188848" y="2800408"/>
                <a:ext cx="100083" cy="7235"/>
              </a:xfrm>
              <a:custGeom>
                <a:avLst/>
                <a:gdLst>
                  <a:gd name="T0" fmla="*/ 3 w 62"/>
                  <a:gd name="T1" fmla="*/ 5 h 5"/>
                  <a:gd name="T2" fmla="*/ 60 w 62"/>
                  <a:gd name="T3" fmla="*/ 5 h 5"/>
                  <a:gd name="T4" fmla="*/ 62 w 62"/>
                  <a:gd name="T5" fmla="*/ 3 h 5"/>
                  <a:gd name="T6" fmla="*/ 62 w 62"/>
                  <a:gd name="T7" fmla="*/ 3 h 5"/>
                  <a:gd name="T8" fmla="*/ 60 w 62"/>
                  <a:gd name="T9" fmla="*/ 0 h 5"/>
                  <a:gd name="T10" fmla="*/ 3 w 62"/>
                  <a:gd name="T11" fmla="*/ 0 h 5"/>
                  <a:gd name="T12" fmla="*/ 0 w 62"/>
                  <a:gd name="T13" fmla="*/ 3 h 5"/>
                  <a:gd name="T14" fmla="*/ 0 w 62"/>
                  <a:gd name="T15" fmla="*/ 3 h 5"/>
                  <a:gd name="T16" fmla="*/ 3 w 62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5">
                    <a:moveTo>
                      <a:pt x="3" y="5"/>
                    </a:moveTo>
                    <a:cubicBezTo>
                      <a:pt x="60" y="5"/>
                      <a:pt x="60" y="5"/>
                      <a:pt x="60" y="5"/>
                    </a:cubicBezTo>
                    <a:cubicBezTo>
                      <a:pt x="61" y="5"/>
                      <a:pt x="62" y="4"/>
                      <a:pt x="62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1"/>
                      <a:pt x="61" y="0"/>
                      <a:pt x="6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7" name="Oval 81"/>
              <p:cNvSpPr/>
              <p:nvPr/>
            </p:nvSpPr>
            <p:spPr bwMode="auto">
              <a:xfrm>
                <a:off x="6222611" y="2788350"/>
                <a:ext cx="32557" cy="3255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8" name="Oval 82"/>
              <p:cNvSpPr/>
              <p:nvPr/>
            </p:nvSpPr>
            <p:spPr bwMode="auto">
              <a:xfrm>
                <a:off x="6227434" y="2793173"/>
                <a:ext cx="22911" cy="2291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9" name="Freeform: Shape 83"/>
              <p:cNvSpPr/>
              <p:nvPr/>
            </p:nvSpPr>
            <p:spPr bwMode="auto">
              <a:xfrm>
                <a:off x="5736665" y="2017830"/>
                <a:ext cx="37380" cy="74761"/>
              </a:xfrm>
              <a:custGeom>
                <a:avLst/>
                <a:gdLst>
                  <a:gd name="T0" fmla="*/ 0 w 31"/>
                  <a:gd name="T1" fmla="*/ 62 h 62"/>
                  <a:gd name="T2" fmla="*/ 31 w 31"/>
                  <a:gd name="T3" fmla="*/ 25 h 62"/>
                  <a:gd name="T4" fmla="*/ 0 w 31"/>
                  <a:gd name="T5" fmla="*/ 0 h 62"/>
                  <a:gd name="T6" fmla="*/ 0 w 31"/>
                  <a:gd name="T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2">
                    <a:moveTo>
                      <a:pt x="0" y="62"/>
                    </a:moveTo>
                    <a:lnTo>
                      <a:pt x="31" y="25"/>
                    </a:lnTo>
                    <a:lnTo>
                      <a:pt x="0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0" name="Freeform: Shape 84"/>
              <p:cNvSpPr/>
              <p:nvPr/>
            </p:nvSpPr>
            <p:spPr bwMode="auto">
              <a:xfrm>
                <a:off x="5828307" y="2017830"/>
                <a:ext cx="36175" cy="74761"/>
              </a:xfrm>
              <a:custGeom>
                <a:avLst/>
                <a:gdLst>
                  <a:gd name="T0" fmla="*/ 30 w 30"/>
                  <a:gd name="T1" fmla="*/ 62 h 62"/>
                  <a:gd name="T2" fmla="*/ 30 w 30"/>
                  <a:gd name="T3" fmla="*/ 0 h 62"/>
                  <a:gd name="T4" fmla="*/ 0 w 30"/>
                  <a:gd name="T5" fmla="*/ 25 h 62"/>
                  <a:gd name="T6" fmla="*/ 30 w 30"/>
                  <a:gd name="T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2">
                    <a:moveTo>
                      <a:pt x="30" y="62"/>
                    </a:moveTo>
                    <a:lnTo>
                      <a:pt x="30" y="0"/>
                    </a:lnTo>
                    <a:lnTo>
                      <a:pt x="0" y="25"/>
                    </a:lnTo>
                    <a:lnTo>
                      <a:pt x="30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1" name="Rectangle 85"/>
              <p:cNvSpPr/>
              <p:nvPr/>
            </p:nvSpPr>
            <p:spPr bwMode="auto">
              <a:xfrm>
                <a:off x="5864482" y="2096208"/>
                <a:ext cx="1206" cy="12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2" name="Rectangle 86"/>
              <p:cNvSpPr/>
              <p:nvPr/>
            </p:nvSpPr>
            <p:spPr bwMode="auto">
              <a:xfrm>
                <a:off x="5736665" y="2096208"/>
                <a:ext cx="1206" cy="12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3" name="Freeform: Shape 87"/>
              <p:cNvSpPr/>
              <p:nvPr/>
            </p:nvSpPr>
            <p:spPr bwMode="auto">
              <a:xfrm>
                <a:off x="5739076" y="2050387"/>
                <a:ext cx="124200" cy="45821"/>
              </a:xfrm>
              <a:custGeom>
                <a:avLst/>
                <a:gdLst>
                  <a:gd name="T0" fmla="*/ 103 w 103"/>
                  <a:gd name="T1" fmla="*/ 38 h 38"/>
                  <a:gd name="T2" fmla="*/ 103 w 103"/>
                  <a:gd name="T3" fmla="*/ 38 h 38"/>
                  <a:gd name="T4" fmla="*/ 71 w 103"/>
                  <a:gd name="T5" fmla="*/ 0 h 38"/>
                  <a:gd name="T6" fmla="*/ 52 w 103"/>
                  <a:gd name="T7" fmla="*/ 15 h 38"/>
                  <a:gd name="T8" fmla="*/ 32 w 103"/>
                  <a:gd name="T9" fmla="*/ 0 h 38"/>
                  <a:gd name="T10" fmla="*/ 1 w 103"/>
                  <a:gd name="T11" fmla="*/ 38 h 38"/>
                  <a:gd name="T12" fmla="*/ 0 w 103"/>
                  <a:gd name="T13" fmla="*/ 38 h 38"/>
                  <a:gd name="T14" fmla="*/ 103 w 103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38">
                    <a:moveTo>
                      <a:pt x="103" y="38"/>
                    </a:moveTo>
                    <a:lnTo>
                      <a:pt x="103" y="38"/>
                    </a:lnTo>
                    <a:lnTo>
                      <a:pt x="71" y="0"/>
                    </a:lnTo>
                    <a:lnTo>
                      <a:pt x="52" y="15"/>
                    </a:lnTo>
                    <a:lnTo>
                      <a:pt x="32" y="0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103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4" name="Freeform: Shape 88"/>
              <p:cNvSpPr/>
              <p:nvPr/>
            </p:nvSpPr>
            <p:spPr bwMode="auto">
              <a:xfrm>
                <a:off x="5740282" y="2015418"/>
                <a:ext cx="121788" cy="48233"/>
              </a:xfrm>
              <a:custGeom>
                <a:avLst/>
                <a:gdLst>
                  <a:gd name="T0" fmla="*/ 31 w 101"/>
                  <a:gd name="T1" fmla="*/ 24 h 40"/>
                  <a:gd name="T2" fmla="*/ 32 w 101"/>
                  <a:gd name="T3" fmla="*/ 25 h 40"/>
                  <a:gd name="T4" fmla="*/ 34 w 101"/>
                  <a:gd name="T5" fmla="*/ 27 h 40"/>
                  <a:gd name="T6" fmla="*/ 51 w 101"/>
                  <a:gd name="T7" fmla="*/ 40 h 40"/>
                  <a:gd name="T8" fmla="*/ 69 w 101"/>
                  <a:gd name="T9" fmla="*/ 27 h 40"/>
                  <a:gd name="T10" fmla="*/ 70 w 101"/>
                  <a:gd name="T11" fmla="*/ 25 h 40"/>
                  <a:gd name="T12" fmla="*/ 71 w 101"/>
                  <a:gd name="T13" fmla="*/ 24 h 40"/>
                  <a:gd name="T14" fmla="*/ 101 w 101"/>
                  <a:gd name="T15" fmla="*/ 0 h 40"/>
                  <a:gd name="T16" fmla="*/ 0 w 101"/>
                  <a:gd name="T17" fmla="*/ 0 h 40"/>
                  <a:gd name="T18" fmla="*/ 31 w 101"/>
                  <a:gd name="T1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40">
                    <a:moveTo>
                      <a:pt x="31" y="24"/>
                    </a:moveTo>
                    <a:lnTo>
                      <a:pt x="32" y="25"/>
                    </a:lnTo>
                    <a:lnTo>
                      <a:pt x="34" y="27"/>
                    </a:lnTo>
                    <a:lnTo>
                      <a:pt x="51" y="40"/>
                    </a:lnTo>
                    <a:lnTo>
                      <a:pt x="69" y="27"/>
                    </a:lnTo>
                    <a:lnTo>
                      <a:pt x="70" y="25"/>
                    </a:lnTo>
                    <a:lnTo>
                      <a:pt x="71" y="24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31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5" name="Freeform: Shape 89"/>
              <p:cNvSpPr/>
              <p:nvPr/>
            </p:nvSpPr>
            <p:spPr bwMode="auto">
              <a:xfrm>
                <a:off x="7117331" y="4260658"/>
                <a:ext cx="54262" cy="151934"/>
              </a:xfrm>
              <a:custGeom>
                <a:avLst/>
                <a:gdLst>
                  <a:gd name="T0" fmla="*/ 4 w 33"/>
                  <a:gd name="T1" fmla="*/ 11 h 94"/>
                  <a:gd name="T2" fmla="*/ 1 w 33"/>
                  <a:gd name="T3" fmla="*/ 23 h 94"/>
                  <a:gd name="T4" fmla="*/ 3 w 33"/>
                  <a:gd name="T5" fmla="*/ 32 h 94"/>
                  <a:gd name="T6" fmla="*/ 12 w 33"/>
                  <a:gd name="T7" fmla="*/ 43 h 94"/>
                  <a:gd name="T8" fmla="*/ 12 w 33"/>
                  <a:gd name="T9" fmla="*/ 94 h 94"/>
                  <a:gd name="T10" fmla="*/ 21 w 33"/>
                  <a:gd name="T11" fmla="*/ 94 h 94"/>
                  <a:gd name="T12" fmla="*/ 21 w 33"/>
                  <a:gd name="T13" fmla="*/ 43 h 94"/>
                  <a:gd name="T14" fmla="*/ 30 w 33"/>
                  <a:gd name="T15" fmla="*/ 32 h 94"/>
                  <a:gd name="T16" fmla="*/ 33 w 33"/>
                  <a:gd name="T17" fmla="*/ 23 h 94"/>
                  <a:gd name="T18" fmla="*/ 29 w 33"/>
                  <a:gd name="T19" fmla="*/ 11 h 94"/>
                  <a:gd name="T20" fmla="*/ 22 w 33"/>
                  <a:gd name="T21" fmla="*/ 0 h 94"/>
                  <a:gd name="T22" fmla="*/ 25 w 33"/>
                  <a:gd name="T23" fmla="*/ 22 h 94"/>
                  <a:gd name="T24" fmla="*/ 22 w 33"/>
                  <a:gd name="T25" fmla="*/ 22 h 94"/>
                  <a:gd name="T26" fmla="*/ 19 w 33"/>
                  <a:gd name="T27" fmla="*/ 0 h 94"/>
                  <a:gd name="T28" fmla="*/ 17 w 33"/>
                  <a:gd name="T29" fmla="*/ 0 h 94"/>
                  <a:gd name="T30" fmla="*/ 15 w 33"/>
                  <a:gd name="T31" fmla="*/ 0 h 94"/>
                  <a:gd name="T32" fmla="*/ 12 w 33"/>
                  <a:gd name="T33" fmla="*/ 22 h 94"/>
                  <a:gd name="T34" fmla="*/ 9 w 33"/>
                  <a:gd name="T35" fmla="*/ 22 h 94"/>
                  <a:gd name="T36" fmla="*/ 12 w 33"/>
                  <a:gd name="T37" fmla="*/ 0 h 94"/>
                  <a:gd name="T38" fmla="*/ 4 w 33"/>
                  <a:gd name="T39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94">
                    <a:moveTo>
                      <a:pt x="4" y="11"/>
                    </a:moveTo>
                    <a:cubicBezTo>
                      <a:pt x="3" y="15"/>
                      <a:pt x="1" y="18"/>
                      <a:pt x="1" y="23"/>
                    </a:cubicBezTo>
                    <a:cubicBezTo>
                      <a:pt x="0" y="26"/>
                      <a:pt x="1" y="29"/>
                      <a:pt x="3" y="32"/>
                    </a:cubicBezTo>
                    <a:cubicBezTo>
                      <a:pt x="5" y="36"/>
                      <a:pt x="8" y="40"/>
                      <a:pt x="12" y="43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21" y="94"/>
                      <a:pt x="21" y="94"/>
                      <a:pt x="21" y="94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5" y="41"/>
                      <a:pt x="29" y="36"/>
                      <a:pt x="30" y="32"/>
                    </a:cubicBezTo>
                    <a:cubicBezTo>
                      <a:pt x="32" y="29"/>
                      <a:pt x="33" y="26"/>
                      <a:pt x="33" y="23"/>
                    </a:cubicBezTo>
                    <a:cubicBezTo>
                      <a:pt x="32" y="18"/>
                      <a:pt x="31" y="15"/>
                      <a:pt x="29" y="11"/>
                    </a:cubicBezTo>
                    <a:cubicBezTo>
                      <a:pt x="28" y="8"/>
                      <a:pt x="26" y="0"/>
                      <a:pt x="22" y="0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0"/>
                      <a:pt x="5" y="8"/>
                      <a:pt x="4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6" name="Freeform: Shape 90"/>
              <p:cNvSpPr/>
              <p:nvPr/>
            </p:nvSpPr>
            <p:spPr bwMode="auto">
              <a:xfrm>
                <a:off x="7187268" y="4258246"/>
                <a:ext cx="56674" cy="154345"/>
              </a:xfrm>
              <a:custGeom>
                <a:avLst/>
                <a:gdLst>
                  <a:gd name="T0" fmla="*/ 22 w 35"/>
                  <a:gd name="T1" fmla="*/ 96 h 96"/>
                  <a:gd name="T2" fmla="*/ 22 w 35"/>
                  <a:gd name="T3" fmla="*/ 46 h 96"/>
                  <a:gd name="T4" fmla="*/ 35 w 35"/>
                  <a:gd name="T5" fmla="*/ 25 h 96"/>
                  <a:gd name="T6" fmla="*/ 18 w 35"/>
                  <a:gd name="T7" fmla="*/ 0 h 96"/>
                  <a:gd name="T8" fmla="*/ 0 w 35"/>
                  <a:gd name="T9" fmla="*/ 25 h 96"/>
                  <a:gd name="T10" fmla="*/ 13 w 35"/>
                  <a:gd name="T11" fmla="*/ 45 h 96"/>
                  <a:gd name="T12" fmla="*/ 13 w 35"/>
                  <a:gd name="T13" fmla="*/ 96 h 96"/>
                  <a:gd name="T14" fmla="*/ 22 w 35"/>
                  <a:gd name="T1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96">
                    <a:moveTo>
                      <a:pt x="22" y="9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9" y="43"/>
                      <a:pt x="35" y="35"/>
                      <a:pt x="35" y="25"/>
                    </a:cubicBezTo>
                    <a:cubicBezTo>
                      <a:pt x="35" y="14"/>
                      <a:pt x="27" y="0"/>
                      <a:pt x="18" y="0"/>
                    </a:cubicBezTo>
                    <a:cubicBezTo>
                      <a:pt x="8" y="0"/>
                      <a:pt x="0" y="14"/>
                      <a:pt x="0" y="25"/>
                    </a:cubicBezTo>
                    <a:cubicBezTo>
                      <a:pt x="0" y="35"/>
                      <a:pt x="6" y="43"/>
                      <a:pt x="13" y="45"/>
                    </a:cubicBezTo>
                    <a:cubicBezTo>
                      <a:pt x="13" y="96"/>
                      <a:pt x="13" y="96"/>
                      <a:pt x="13" y="96"/>
                    </a:cubicBezTo>
                    <a:lnTo>
                      <a:pt x="22" y="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7" name="Freeform: Shape 91"/>
              <p:cNvSpPr/>
              <p:nvPr/>
            </p:nvSpPr>
            <p:spPr bwMode="auto">
              <a:xfrm>
                <a:off x="5168723" y="3636042"/>
                <a:ext cx="107318" cy="225489"/>
              </a:xfrm>
              <a:custGeom>
                <a:avLst/>
                <a:gdLst>
                  <a:gd name="T0" fmla="*/ 33 w 66"/>
                  <a:gd name="T1" fmla="*/ 119 h 139"/>
                  <a:gd name="T2" fmla="*/ 65 w 66"/>
                  <a:gd name="T3" fmla="*/ 135 h 139"/>
                  <a:gd name="T4" fmla="*/ 66 w 66"/>
                  <a:gd name="T5" fmla="*/ 134 h 139"/>
                  <a:gd name="T6" fmla="*/ 66 w 66"/>
                  <a:gd name="T7" fmla="*/ 30 h 139"/>
                  <a:gd name="T8" fmla="*/ 65 w 66"/>
                  <a:gd name="T9" fmla="*/ 14 h 139"/>
                  <a:gd name="T10" fmla="*/ 33 w 66"/>
                  <a:gd name="T11" fmla="*/ 0 h 139"/>
                  <a:gd name="T12" fmla="*/ 33 w 66"/>
                  <a:gd name="T13" fmla="*/ 18 h 139"/>
                  <a:gd name="T14" fmla="*/ 56 w 66"/>
                  <a:gd name="T15" fmla="*/ 23 h 139"/>
                  <a:gd name="T16" fmla="*/ 57 w 66"/>
                  <a:gd name="T17" fmla="*/ 25 h 139"/>
                  <a:gd name="T18" fmla="*/ 55 w 66"/>
                  <a:gd name="T19" fmla="*/ 26 h 139"/>
                  <a:gd name="T20" fmla="*/ 54 w 66"/>
                  <a:gd name="T21" fmla="*/ 26 h 139"/>
                  <a:gd name="T22" fmla="*/ 50 w 66"/>
                  <a:gd name="T23" fmla="*/ 24 h 139"/>
                  <a:gd name="T24" fmla="*/ 33 w 66"/>
                  <a:gd name="T25" fmla="*/ 22 h 139"/>
                  <a:gd name="T26" fmla="*/ 33 w 66"/>
                  <a:gd name="T27" fmla="*/ 37 h 139"/>
                  <a:gd name="T28" fmla="*/ 56 w 66"/>
                  <a:gd name="T29" fmla="*/ 41 h 139"/>
                  <a:gd name="T30" fmla="*/ 57 w 66"/>
                  <a:gd name="T31" fmla="*/ 44 h 139"/>
                  <a:gd name="T32" fmla="*/ 55 w 66"/>
                  <a:gd name="T33" fmla="*/ 45 h 139"/>
                  <a:gd name="T34" fmla="*/ 54 w 66"/>
                  <a:gd name="T35" fmla="*/ 45 h 139"/>
                  <a:gd name="T36" fmla="*/ 50 w 66"/>
                  <a:gd name="T37" fmla="*/ 43 h 139"/>
                  <a:gd name="T38" fmla="*/ 33 w 66"/>
                  <a:gd name="T39" fmla="*/ 41 h 139"/>
                  <a:gd name="T40" fmla="*/ 33 w 66"/>
                  <a:gd name="T41" fmla="*/ 56 h 139"/>
                  <a:gd name="T42" fmla="*/ 56 w 66"/>
                  <a:gd name="T43" fmla="*/ 60 h 139"/>
                  <a:gd name="T44" fmla="*/ 57 w 66"/>
                  <a:gd name="T45" fmla="*/ 62 h 139"/>
                  <a:gd name="T46" fmla="*/ 55 w 66"/>
                  <a:gd name="T47" fmla="*/ 64 h 139"/>
                  <a:gd name="T48" fmla="*/ 54 w 66"/>
                  <a:gd name="T49" fmla="*/ 63 h 139"/>
                  <a:gd name="T50" fmla="*/ 50 w 66"/>
                  <a:gd name="T51" fmla="*/ 62 h 139"/>
                  <a:gd name="T52" fmla="*/ 33 w 66"/>
                  <a:gd name="T53" fmla="*/ 60 h 139"/>
                  <a:gd name="T54" fmla="*/ 33 w 66"/>
                  <a:gd name="T55" fmla="*/ 119 h 139"/>
                  <a:gd name="T56" fmla="*/ 1 w 66"/>
                  <a:gd name="T57" fmla="*/ 135 h 139"/>
                  <a:gd name="T58" fmla="*/ 33 w 66"/>
                  <a:gd name="T59" fmla="*/ 119 h 139"/>
                  <a:gd name="T60" fmla="*/ 33 w 66"/>
                  <a:gd name="T61" fmla="*/ 60 h 139"/>
                  <a:gd name="T62" fmla="*/ 17 w 66"/>
                  <a:gd name="T63" fmla="*/ 62 h 139"/>
                  <a:gd name="T64" fmla="*/ 12 w 66"/>
                  <a:gd name="T65" fmla="*/ 63 h 139"/>
                  <a:gd name="T66" fmla="*/ 10 w 66"/>
                  <a:gd name="T67" fmla="*/ 62 h 139"/>
                  <a:gd name="T68" fmla="*/ 11 w 66"/>
                  <a:gd name="T69" fmla="*/ 60 h 139"/>
                  <a:gd name="T70" fmla="*/ 11 w 66"/>
                  <a:gd name="T71" fmla="*/ 60 h 139"/>
                  <a:gd name="T72" fmla="*/ 33 w 66"/>
                  <a:gd name="T73" fmla="*/ 56 h 139"/>
                  <a:gd name="T74" fmla="*/ 33 w 66"/>
                  <a:gd name="T75" fmla="*/ 41 h 139"/>
                  <a:gd name="T76" fmla="*/ 17 w 66"/>
                  <a:gd name="T77" fmla="*/ 43 h 139"/>
                  <a:gd name="T78" fmla="*/ 12 w 66"/>
                  <a:gd name="T79" fmla="*/ 45 h 139"/>
                  <a:gd name="T80" fmla="*/ 10 w 66"/>
                  <a:gd name="T81" fmla="*/ 44 h 139"/>
                  <a:gd name="T82" fmla="*/ 11 w 66"/>
                  <a:gd name="T83" fmla="*/ 41 h 139"/>
                  <a:gd name="T84" fmla="*/ 11 w 66"/>
                  <a:gd name="T85" fmla="*/ 41 h 139"/>
                  <a:gd name="T86" fmla="*/ 33 w 66"/>
                  <a:gd name="T87" fmla="*/ 37 h 139"/>
                  <a:gd name="T88" fmla="*/ 33 w 66"/>
                  <a:gd name="T89" fmla="*/ 22 h 139"/>
                  <a:gd name="T90" fmla="*/ 17 w 66"/>
                  <a:gd name="T91" fmla="*/ 24 h 139"/>
                  <a:gd name="T92" fmla="*/ 12 w 66"/>
                  <a:gd name="T93" fmla="*/ 26 h 139"/>
                  <a:gd name="T94" fmla="*/ 10 w 66"/>
                  <a:gd name="T95" fmla="*/ 25 h 139"/>
                  <a:gd name="T96" fmla="*/ 11 w 66"/>
                  <a:gd name="T97" fmla="*/ 23 h 139"/>
                  <a:gd name="T98" fmla="*/ 11 w 66"/>
                  <a:gd name="T99" fmla="*/ 23 h 139"/>
                  <a:gd name="T100" fmla="*/ 33 w 66"/>
                  <a:gd name="T101" fmla="*/ 18 h 139"/>
                  <a:gd name="T102" fmla="*/ 33 w 66"/>
                  <a:gd name="T103" fmla="*/ 0 h 139"/>
                  <a:gd name="T104" fmla="*/ 2 w 66"/>
                  <a:gd name="T105" fmla="*/ 14 h 139"/>
                  <a:gd name="T106" fmla="*/ 0 w 66"/>
                  <a:gd name="T107" fmla="*/ 30 h 139"/>
                  <a:gd name="T108" fmla="*/ 0 w 66"/>
                  <a:gd name="T109" fmla="*/ 134 h 139"/>
                  <a:gd name="T110" fmla="*/ 1 w 66"/>
                  <a:gd name="T111" fmla="*/ 13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6" h="139">
                    <a:moveTo>
                      <a:pt x="33" y="119"/>
                    </a:moveTo>
                    <a:cubicBezTo>
                      <a:pt x="49" y="119"/>
                      <a:pt x="61" y="123"/>
                      <a:pt x="65" y="135"/>
                    </a:cubicBezTo>
                    <a:cubicBezTo>
                      <a:pt x="66" y="139"/>
                      <a:pt x="66" y="139"/>
                      <a:pt x="66" y="134"/>
                    </a:cubicBezTo>
                    <a:cubicBezTo>
                      <a:pt x="66" y="113"/>
                      <a:pt x="66" y="51"/>
                      <a:pt x="66" y="30"/>
                    </a:cubicBezTo>
                    <a:cubicBezTo>
                      <a:pt x="66" y="25"/>
                      <a:pt x="66" y="18"/>
                      <a:pt x="65" y="14"/>
                    </a:cubicBezTo>
                    <a:cubicBezTo>
                      <a:pt x="61" y="3"/>
                      <a:pt x="48" y="0"/>
                      <a:pt x="33" y="0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43" y="18"/>
                      <a:pt x="50" y="20"/>
                      <a:pt x="56" y="23"/>
                    </a:cubicBezTo>
                    <a:cubicBezTo>
                      <a:pt x="57" y="23"/>
                      <a:pt x="57" y="24"/>
                      <a:pt x="57" y="25"/>
                    </a:cubicBezTo>
                    <a:cubicBezTo>
                      <a:pt x="56" y="26"/>
                      <a:pt x="56" y="26"/>
                      <a:pt x="55" y="26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3" y="25"/>
                      <a:pt x="51" y="25"/>
                      <a:pt x="50" y="24"/>
                    </a:cubicBezTo>
                    <a:cubicBezTo>
                      <a:pt x="45" y="23"/>
                      <a:pt x="40" y="22"/>
                      <a:pt x="33" y="22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43" y="37"/>
                      <a:pt x="50" y="38"/>
                      <a:pt x="56" y="41"/>
                    </a:cubicBezTo>
                    <a:cubicBezTo>
                      <a:pt x="57" y="42"/>
                      <a:pt x="57" y="43"/>
                      <a:pt x="57" y="44"/>
                    </a:cubicBezTo>
                    <a:cubicBezTo>
                      <a:pt x="56" y="44"/>
                      <a:pt x="56" y="45"/>
                      <a:pt x="55" y="45"/>
                    </a:cubicBezTo>
                    <a:cubicBezTo>
                      <a:pt x="55" y="45"/>
                      <a:pt x="54" y="45"/>
                      <a:pt x="54" y="45"/>
                    </a:cubicBezTo>
                    <a:cubicBezTo>
                      <a:pt x="53" y="44"/>
                      <a:pt x="51" y="43"/>
                      <a:pt x="50" y="43"/>
                    </a:cubicBezTo>
                    <a:cubicBezTo>
                      <a:pt x="45" y="42"/>
                      <a:pt x="40" y="41"/>
                      <a:pt x="33" y="41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43" y="56"/>
                      <a:pt x="50" y="57"/>
                      <a:pt x="56" y="60"/>
                    </a:cubicBezTo>
                    <a:cubicBezTo>
                      <a:pt x="57" y="60"/>
                      <a:pt x="57" y="62"/>
                      <a:pt x="57" y="62"/>
                    </a:cubicBezTo>
                    <a:cubicBezTo>
                      <a:pt x="56" y="63"/>
                      <a:pt x="56" y="64"/>
                      <a:pt x="55" y="64"/>
                    </a:cubicBezTo>
                    <a:cubicBezTo>
                      <a:pt x="55" y="64"/>
                      <a:pt x="54" y="64"/>
                      <a:pt x="54" y="63"/>
                    </a:cubicBezTo>
                    <a:cubicBezTo>
                      <a:pt x="53" y="63"/>
                      <a:pt x="51" y="62"/>
                      <a:pt x="50" y="62"/>
                    </a:cubicBezTo>
                    <a:cubicBezTo>
                      <a:pt x="45" y="60"/>
                      <a:pt x="40" y="60"/>
                      <a:pt x="33" y="60"/>
                    </a:cubicBezTo>
                    <a:lnTo>
                      <a:pt x="33" y="119"/>
                    </a:lnTo>
                    <a:close/>
                    <a:moveTo>
                      <a:pt x="1" y="135"/>
                    </a:moveTo>
                    <a:cubicBezTo>
                      <a:pt x="5" y="123"/>
                      <a:pt x="18" y="119"/>
                      <a:pt x="33" y="119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27" y="60"/>
                      <a:pt x="21" y="60"/>
                      <a:pt x="17" y="62"/>
                    </a:cubicBezTo>
                    <a:cubicBezTo>
                      <a:pt x="15" y="62"/>
                      <a:pt x="14" y="63"/>
                      <a:pt x="12" y="63"/>
                    </a:cubicBezTo>
                    <a:cubicBezTo>
                      <a:pt x="11" y="64"/>
                      <a:pt x="10" y="63"/>
                      <a:pt x="10" y="62"/>
                    </a:cubicBezTo>
                    <a:cubicBezTo>
                      <a:pt x="9" y="62"/>
                      <a:pt x="10" y="60"/>
                      <a:pt x="11" y="60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6" y="57"/>
                      <a:pt x="24" y="56"/>
                      <a:pt x="33" y="56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27" y="41"/>
                      <a:pt x="21" y="42"/>
                      <a:pt x="17" y="43"/>
                    </a:cubicBezTo>
                    <a:cubicBezTo>
                      <a:pt x="15" y="43"/>
                      <a:pt x="14" y="44"/>
                      <a:pt x="12" y="45"/>
                    </a:cubicBezTo>
                    <a:cubicBezTo>
                      <a:pt x="11" y="45"/>
                      <a:pt x="10" y="45"/>
                      <a:pt x="10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6" y="38"/>
                      <a:pt x="24" y="37"/>
                      <a:pt x="33" y="37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27" y="22"/>
                      <a:pt x="21" y="23"/>
                      <a:pt x="17" y="24"/>
                    </a:cubicBezTo>
                    <a:cubicBezTo>
                      <a:pt x="15" y="25"/>
                      <a:pt x="14" y="25"/>
                      <a:pt x="12" y="26"/>
                    </a:cubicBezTo>
                    <a:cubicBezTo>
                      <a:pt x="11" y="26"/>
                      <a:pt x="10" y="26"/>
                      <a:pt x="10" y="25"/>
                    </a:cubicBezTo>
                    <a:cubicBezTo>
                      <a:pt x="9" y="24"/>
                      <a:pt x="10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6" y="20"/>
                      <a:pt x="24" y="18"/>
                      <a:pt x="33" y="18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8" y="0"/>
                      <a:pt x="6" y="3"/>
                      <a:pt x="2" y="14"/>
                    </a:cubicBezTo>
                    <a:cubicBezTo>
                      <a:pt x="0" y="18"/>
                      <a:pt x="0" y="25"/>
                      <a:pt x="0" y="30"/>
                    </a:cubicBezTo>
                    <a:cubicBezTo>
                      <a:pt x="0" y="51"/>
                      <a:pt x="0" y="113"/>
                      <a:pt x="0" y="134"/>
                    </a:cubicBezTo>
                    <a:cubicBezTo>
                      <a:pt x="0" y="139"/>
                      <a:pt x="0" y="139"/>
                      <a:pt x="1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8" name="Freeform: Shape 92"/>
              <p:cNvSpPr/>
              <p:nvPr/>
            </p:nvSpPr>
            <p:spPr bwMode="auto">
              <a:xfrm>
                <a:off x="5285687" y="3636042"/>
                <a:ext cx="106112" cy="225489"/>
              </a:xfrm>
              <a:custGeom>
                <a:avLst/>
                <a:gdLst>
                  <a:gd name="T0" fmla="*/ 66 w 66"/>
                  <a:gd name="T1" fmla="*/ 134 h 139"/>
                  <a:gd name="T2" fmla="*/ 65 w 66"/>
                  <a:gd name="T3" fmla="*/ 14 h 139"/>
                  <a:gd name="T4" fmla="*/ 33 w 66"/>
                  <a:gd name="T5" fmla="*/ 18 h 139"/>
                  <a:gd name="T6" fmla="*/ 57 w 66"/>
                  <a:gd name="T7" fmla="*/ 25 h 139"/>
                  <a:gd name="T8" fmla="*/ 55 w 66"/>
                  <a:gd name="T9" fmla="*/ 26 h 139"/>
                  <a:gd name="T10" fmla="*/ 50 w 66"/>
                  <a:gd name="T11" fmla="*/ 24 h 139"/>
                  <a:gd name="T12" fmla="*/ 33 w 66"/>
                  <a:gd name="T13" fmla="*/ 37 h 139"/>
                  <a:gd name="T14" fmla="*/ 57 w 66"/>
                  <a:gd name="T15" fmla="*/ 44 h 139"/>
                  <a:gd name="T16" fmla="*/ 55 w 66"/>
                  <a:gd name="T17" fmla="*/ 45 h 139"/>
                  <a:gd name="T18" fmla="*/ 50 w 66"/>
                  <a:gd name="T19" fmla="*/ 43 h 139"/>
                  <a:gd name="T20" fmla="*/ 33 w 66"/>
                  <a:gd name="T21" fmla="*/ 56 h 139"/>
                  <a:gd name="T22" fmla="*/ 57 w 66"/>
                  <a:gd name="T23" fmla="*/ 62 h 139"/>
                  <a:gd name="T24" fmla="*/ 55 w 66"/>
                  <a:gd name="T25" fmla="*/ 64 h 139"/>
                  <a:gd name="T26" fmla="*/ 50 w 66"/>
                  <a:gd name="T27" fmla="*/ 62 h 139"/>
                  <a:gd name="T28" fmla="*/ 33 w 66"/>
                  <a:gd name="T29" fmla="*/ 119 h 139"/>
                  <a:gd name="T30" fmla="*/ 65 w 66"/>
                  <a:gd name="T31" fmla="*/ 135 h 139"/>
                  <a:gd name="T32" fmla="*/ 33 w 66"/>
                  <a:gd name="T33" fmla="*/ 0 h 139"/>
                  <a:gd name="T34" fmla="*/ 0 w 66"/>
                  <a:gd name="T35" fmla="*/ 30 h 139"/>
                  <a:gd name="T36" fmla="*/ 1 w 66"/>
                  <a:gd name="T37" fmla="*/ 135 h 139"/>
                  <a:gd name="T38" fmla="*/ 33 w 66"/>
                  <a:gd name="T39" fmla="*/ 60 h 139"/>
                  <a:gd name="T40" fmla="*/ 17 w 66"/>
                  <a:gd name="T41" fmla="*/ 62 h 139"/>
                  <a:gd name="T42" fmla="*/ 10 w 66"/>
                  <a:gd name="T43" fmla="*/ 62 h 139"/>
                  <a:gd name="T44" fmla="*/ 33 w 66"/>
                  <a:gd name="T45" fmla="*/ 56 h 139"/>
                  <a:gd name="T46" fmla="*/ 33 w 66"/>
                  <a:gd name="T47" fmla="*/ 41 h 139"/>
                  <a:gd name="T48" fmla="*/ 17 w 66"/>
                  <a:gd name="T49" fmla="*/ 43 h 139"/>
                  <a:gd name="T50" fmla="*/ 10 w 66"/>
                  <a:gd name="T51" fmla="*/ 44 h 139"/>
                  <a:gd name="T52" fmla="*/ 33 w 66"/>
                  <a:gd name="T53" fmla="*/ 37 h 139"/>
                  <a:gd name="T54" fmla="*/ 33 w 66"/>
                  <a:gd name="T55" fmla="*/ 22 h 139"/>
                  <a:gd name="T56" fmla="*/ 17 w 66"/>
                  <a:gd name="T57" fmla="*/ 24 h 139"/>
                  <a:gd name="T58" fmla="*/ 10 w 66"/>
                  <a:gd name="T59" fmla="*/ 25 h 139"/>
                  <a:gd name="T60" fmla="*/ 33 w 66"/>
                  <a:gd name="T61" fmla="*/ 18 h 139"/>
                  <a:gd name="T62" fmla="*/ 33 w 66"/>
                  <a:gd name="T6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6" h="139">
                    <a:moveTo>
                      <a:pt x="65" y="135"/>
                    </a:moveTo>
                    <a:cubicBezTo>
                      <a:pt x="66" y="139"/>
                      <a:pt x="66" y="139"/>
                      <a:pt x="66" y="134"/>
                    </a:cubicBezTo>
                    <a:cubicBezTo>
                      <a:pt x="66" y="113"/>
                      <a:pt x="66" y="51"/>
                      <a:pt x="66" y="30"/>
                    </a:cubicBezTo>
                    <a:cubicBezTo>
                      <a:pt x="66" y="25"/>
                      <a:pt x="66" y="18"/>
                      <a:pt x="65" y="14"/>
                    </a:cubicBezTo>
                    <a:cubicBezTo>
                      <a:pt x="61" y="3"/>
                      <a:pt x="48" y="0"/>
                      <a:pt x="33" y="0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43" y="18"/>
                      <a:pt x="50" y="20"/>
                      <a:pt x="56" y="23"/>
                    </a:cubicBezTo>
                    <a:cubicBezTo>
                      <a:pt x="57" y="23"/>
                      <a:pt x="57" y="24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6" y="26"/>
                      <a:pt x="56" y="26"/>
                      <a:pt x="55" y="26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3" y="25"/>
                      <a:pt x="51" y="25"/>
                      <a:pt x="50" y="24"/>
                    </a:cubicBezTo>
                    <a:cubicBezTo>
                      <a:pt x="45" y="23"/>
                      <a:pt x="40" y="22"/>
                      <a:pt x="33" y="22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43" y="37"/>
                      <a:pt x="50" y="38"/>
                      <a:pt x="56" y="41"/>
                    </a:cubicBezTo>
                    <a:cubicBezTo>
                      <a:pt x="57" y="42"/>
                      <a:pt x="57" y="43"/>
                      <a:pt x="57" y="44"/>
                    </a:cubicBezTo>
                    <a:cubicBezTo>
                      <a:pt x="57" y="44"/>
                      <a:pt x="57" y="44"/>
                      <a:pt x="57" y="44"/>
                    </a:cubicBezTo>
                    <a:cubicBezTo>
                      <a:pt x="56" y="44"/>
                      <a:pt x="56" y="45"/>
                      <a:pt x="55" y="45"/>
                    </a:cubicBezTo>
                    <a:cubicBezTo>
                      <a:pt x="55" y="45"/>
                      <a:pt x="54" y="45"/>
                      <a:pt x="54" y="45"/>
                    </a:cubicBezTo>
                    <a:cubicBezTo>
                      <a:pt x="53" y="44"/>
                      <a:pt x="51" y="43"/>
                      <a:pt x="50" y="43"/>
                    </a:cubicBezTo>
                    <a:cubicBezTo>
                      <a:pt x="45" y="42"/>
                      <a:pt x="40" y="41"/>
                      <a:pt x="33" y="41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43" y="56"/>
                      <a:pt x="50" y="57"/>
                      <a:pt x="56" y="60"/>
                    </a:cubicBezTo>
                    <a:cubicBezTo>
                      <a:pt x="57" y="60"/>
                      <a:pt x="57" y="62"/>
                      <a:pt x="57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6" y="63"/>
                      <a:pt x="56" y="64"/>
                      <a:pt x="55" y="64"/>
                    </a:cubicBezTo>
                    <a:cubicBezTo>
                      <a:pt x="55" y="64"/>
                      <a:pt x="54" y="64"/>
                      <a:pt x="54" y="63"/>
                    </a:cubicBezTo>
                    <a:cubicBezTo>
                      <a:pt x="53" y="63"/>
                      <a:pt x="51" y="62"/>
                      <a:pt x="50" y="62"/>
                    </a:cubicBezTo>
                    <a:cubicBezTo>
                      <a:pt x="45" y="60"/>
                      <a:pt x="40" y="60"/>
                      <a:pt x="33" y="60"/>
                    </a:cubicBezTo>
                    <a:cubicBezTo>
                      <a:pt x="33" y="119"/>
                      <a:pt x="33" y="119"/>
                      <a:pt x="33" y="119"/>
                    </a:cubicBezTo>
                    <a:cubicBezTo>
                      <a:pt x="33" y="119"/>
                      <a:pt x="33" y="119"/>
                      <a:pt x="33" y="119"/>
                    </a:cubicBezTo>
                    <a:cubicBezTo>
                      <a:pt x="48" y="119"/>
                      <a:pt x="61" y="123"/>
                      <a:pt x="65" y="135"/>
                    </a:cubicBezTo>
                    <a:close/>
                    <a:moveTo>
                      <a:pt x="33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18" y="0"/>
                      <a:pt x="5" y="3"/>
                      <a:pt x="2" y="14"/>
                    </a:cubicBezTo>
                    <a:cubicBezTo>
                      <a:pt x="0" y="18"/>
                      <a:pt x="0" y="25"/>
                      <a:pt x="0" y="30"/>
                    </a:cubicBezTo>
                    <a:cubicBezTo>
                      <a:pt x="0" y="51"/>
                      <a:pt x="0" y="113"/>
                      <a:pt x="0" y="134"/>
                    </a:cubicBezTo>
                    <a:cubicBezTo>
                      <a:pt x="0" y="139"/>
                      <a:pt x="0" y="139"/>
                      <a:pt x="1" y="135"/>
                    </a:cubicBezTo>
                    <a:cubicBezTo>
                      <a:pt x="5" y="123"/>
                      <a:pt x="18" y="119"/>
                      <a:pt x="33" y="119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26" y="60"/>
                      <a:pt x="21" y="60"/>
                      <a:pt x="17" y="62"/>
                    </a:cubicBezTo>
                    <a:cubicBezTo>
                      <a:pt x="15" y="62"/>
                      <a:pt x="14" y="63"/>
                      <a:pt x="12" y="63"/>
                    </a:cubicBezTo>
                    <a:cubicBezTo>
                      <a:pt x="11" y="64"/>
                      <a:pt x="10" y="63"/>
                      <a:pt x="10" y="62"/>
                    </a:cubicBezTo>
                    <a:cubicBezTo>
                      <a:pt x="9" y="62"/>
                      <a:pt x="10" y="60"/>
                      <a:pt x="10" y="60"/>
                    </a:cubicBezTo>
                    <a:cubicBezTo>
                      <a:pt x="16" y="57"/>
                      <a:pt x="23" y="56"/>
                      <a:pt x="33" y="56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26" y="41"/>
                      <a:pt x="21" y="42"/>
                      <a:pt x="17" y="43"/>
                    </a:cubicBezTo>
                    <a:cubicBezTo>
                      <a:pt x="15" y="43"/>
                      <a:pt x="14" y="44"/>
                      <a:pt x="12" y="45"/>
                    </a:cubicBezTo>
                    <a:cubicBezTo>
                      <a:pt x="11" y="45"/>
                      <a:pt x="10" y="45"/>
                      <a:pt x="10" y="44"/>
                    </a:cubicBezTo>
                    <a:cubicBezTo>
                      <a:pt x="9" y="43"/>
                      <a:pt x="10" y="42"/>
                      <a:pt x="10" y="41"/>
                    </a:cubicBezTo>
                    <a:cubicBezTo>
                      <a:pt x="16" y="38"/>
                      <a:pt x="2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26" y="22"/>
                      <a:pt x="21" y="23"/>
                      <a:pt x="17" y="24"/>
                    </a:cubicBezTo>
                    <a:cubicBezTo>
                      <a:pt x="15" y="25"/>
                      <a:pt x="14" y="25"/>
                      <a:pt x="12" y="26"/>
                    </a:cubicBezTo>
                    <a:cubicBezTo>
                      <a:pt x="11" y="26"/>
                      <a:pt x="10" y="26"/>
                      <a:pt x="10" y="25"/>
                    </a:cubicBezTo>
                    <a:cubicBezTo>
                      <a:pt x="9" y="24"/>
                      <a:pt x="10" y="23"/>
                      <a:pt x="10" y="23"/>
                    </a:cubicBezTo>
                    <a:cubicBezTo>
                      <a:pt x="16" y="20"/>
                      <a:pt x="2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9" name="Freeform: Shape 93"/>
              <p:cNvSpPr/>
              <p:nvPr/>
            </p:nvSpPr>
            <p:spPr bwMode="auto">
              <a:xfrm>
                <a:off x="4837122" y="4251011"/>
                <a:ext cx="166403" cy="166403"/>
              </a:xfrm>
              <a:custGeom>
                <a:avLst/>
                <a:gdLst>
                  <a:gd name="T0" fmla="*/ 78 w 103"/>
                  <a:gd name="T1" fmla="*/ 96 h 103"/>
                  <a:gd name="T2" fmla="*/ 97 w 103"/>
                  <a:gd name="T3" fmla="*/ 77 h 103"/>
                  <a:gd name="T4" fmla="*/ 102 w 103"/>
                  <a:gd name="T5" fmla="*/ 62 h 103"/>
                  <a:gd name="T6" fmla="*/ 102 w 103"/>
                  <a:gd name="T7" fmla="*/ 41 h 103"/>
                  <a:gd name="T8" fmla="*/ 97 w 103"/>
                  <a:gd name="T9" fmla="*/ 26 h 103"/>
                  <a:gd name="T10" fmla="*/ 78 w 103"/>
                  <a:gd name="T11" fmla="*/ 7 h 103"/>
                  <a:gd name="T12" fmla="*/ 71 w 103"/>
                  <a:gd name="T13" fmla="*/ 4 h 103"/>
                  <a:gd name="T14" fmla="*/ 55 w 103"/>
                  <a:gd name="T15" fmla="*/ 0 h 103"/>
                  <a:gd name="T16" fmla="*/ 58 w 103"/>
                  <a:gd name="T17" fmla="*/ 5 h 103"/>
                  <a:gd name="T18" fmla="*/ 64 w 103"/>
                  <a:gd name="T19" fmla="*/ 6 h 103"/>
                  <a:gd name="T20" fmla="*/ 70 w 103"/>
                  <a:gd name="T21" fmla="*/ 7 h 103"/>
                  <a:gd name="T22" fmla="*/ 68 w 103"/>
                  <a:gd name="T23" fmla="*/ 8 h 103"/>
                  <a:gd name="T24" fmla="*/ 60 w 103"/>
                  <a:gd name="T25" fmla="*/ 11 h 103"/>
                  <a:gd name="T26" fmla="*/ 61 w 103"/>
                  <a:gd name="T27" fmla="*/ 17 h 103"/>
                  <a:gd name="T28" fmla="*/ 66 w 103"/>
                  <a:gd name="T29" fmla="*/ 20 h 103"/>
                  <a:gd name="T30" fmla="*/ 73 w 103"/>
                  <a:gd name="T31" fmla="*/ 11 h 103"/>
                  <a:gd name="T32" fmla="*/ 79 w 103"/>
                  <a:gd name="T33" fmla="*/ 12 h 103"/>
                  <a:gd name="T34" fmla="*/ 83 w 103"/>
                  <a:gd name="T35" fmla="*/ 14 h 103"/>
                  <a:gd name="T36" fmla="*/ 85 w 103"/>
                  <a:gd name="T37" fmla="*/ 22 h 103"/>
                  <a:gd name="T38" fmla="*/ 84 w 103"/>
                  <a:gd name="T39" fmla="*/ 25 h 103"/>
                  <a:gd name="T40" fmla="*/ 81 w 103"/>
                  <a:gd name="T41" fmla="*/ 22 h 103"/>
                  <a:gd name="T42" fmla="*/ 75 w 103"/>
                  <a:gd name="T43" fmla="*/ 23 h 103"/>
                  <a:gd name="T44" fmla="*/ 79 w 103"/>
                  <a:gd name="T45" fmla="*/ 26 h 103"/>
                  <a:gd name="T46" fmla="*/ 68 w 103"/>
                  <a:gd name="T47" fmla="*/ 30 h 103"/>
                  <a:gd name="T48" fmla="*/ 63 w 103"/>
                  <a:gd name="T49" fmla="*/ 34 h 103"/>
                  <a:gd name="T50" fmla="*/ 56 w 103"/>
                  <a:gd name="T51" fmla="*/ 40 h 103"/>
                  <a:gd name="T52" fmla="*/ 60 w 103"/>
                  <a:gd name="T53" fmla="*/ 61 h 103"/>
                  <a:gd name="T54" fmla="*/ 66 w 103"/>
                  <a:gd name="T55" fmla="*/ 63 h 103"/>
                  <a:gd name="T56" fmla="*/ 71 w 103"/>
                  <a:gd name="T57" fmla="*/ 65 h 103"/>
                  <a:gd name="T58" fmla="*/ 81 w 103"/>
                  <a:gd name="T59" fmla="*/ 70 h 103"/>
                  <a:gd name="T60" fmla="*/ 86 w 103"/>
                  <a:gd name="T61" fmla="*/ 75 h 103"/>
                  <a:gd name="T62" fmla="*/ 93 w 103"/>
                  <a:gd name="T63" fmla="*/ 77 h 103"/>
                  <a:gd name="T64" fmla="*/ 59 w 103"/>
                  <a:gd name="T65" fmla="*/ 90 h 103"/>
                  <a:gd name="T66" fmla="*/ 1 w 103"/>
                  <a:gd name="T67" fmla="*/ 44 h 103"/>
                  <a:gd name="T68" fmla="*/ 2 w 103"/>
                  <a:gd name="T69" fmla="*/ 65 h 103"/>
                  <a:gd name="T70" fmla="*/ 11 w 103"/>
                  <a:gd name="T71" fmla="*/ 84 h 103"/>
                  <a:gd name="T72" fmla="*/ 33 w 103"/>
                  <a:gd name="T73" fmla="*/ 100 h 103"/>
                  <a:gd name="T74" fmla="*/ 53 w 103"/>
                  <a:gd name="T75" fmla="*/ 82 h 103"/>
                  <a:gd name="T76" fmla="*/ 51 w 103"/>
                  <a:gd name="T77" fmla="*/ 74 h 103"/>
                  <a:gd name="T78" fmla="*/ 54 w 103"/>
                  <a:gd name="T79" fmla="*/ 66 h 103"/>
                  <a:gd name="T80" fmla="*/ 47 w 103"/>
                  <a:gd name="T81" fmla="*/ 64 h 103"/>
                  <a:gd name="T82" fmla="*/ 41 w 103"/>
                  <a:gd name="T83" fmla="*/ 59 h 103"/>
                  <a:gd name="T84" fmla="*/ 30 w 103"/>
                  <a:gd name="T85" fmla="*/ 55 h 103"/>
                  <a:gd name="T86" fmla="*/ 25 w 103"/>
                  <a:gd name="T87" fmla="*/ 46 h 103"/>
                  <a:gd name="T88" fmla="*/ 23 w 103"/>
                  <a:gd name="T89" fmla="*/ 45 h 103"/>
                  <a:gd name="T90" fmla="*/ 23 w 103"/>
                  <a:gd name="T91" fmla="*/ 47 h 103"/>
                  <a:gd name="T92" fmla="*/ 19 w 103"/>
                  <a:gd name="T93" fmla="*/ 39 h 103"/>
                  <a:gd name="T94" fmla="*/ 19 w 103"/>
                  <a:gd name="T95" fmla="*/ 30 h 103"/>
                  <a:gd name="T96" fmla="*/ 23 w 103"/>
                  <a:gd name="T97" fmla="*/ 21 h 103"/>
                  <a:gd name="T98" fmla="*/ 22 w 103"/>
                  <a:gd name="T99" fmla="*/ 15 h 103"/>
                  <a:gd name="T100" fmla="*/ 47 w 103"/>
                  <a:gd name="T101" fmla="*/ 4 h 103"/>
                  <a:gd name="T102" fmla="*/ 55 w 103"/>
                  <a:gd name="T103" fmla="*/ 0 h 103"/>
                  <a:gd name="T104" fmla="*/ 32 w 103"/>
                  <a:gd name="T105" fmla="*/ 4 h 103"/>
                  <a:gd name="T106" fmla="*/ 15 w 103"/>
                  <a:gd name="T107" fmla="*/ 15 h 103"/>
                  <a:gd name="T108" fmla="*/ 4 w 103"/>
                  <a:gd name="T109" fmla="*/ 33 h 103"/>
                  <a:gd name="T110" fmla="*/ 55 w 103"/>
                  <a:gd name="T111" fmla="*/ 65 h 103"/>
                  <a:gd name="T112" fmla="*/ 48 w 103"/>
                  <a:gd name="T113" fmla="*/ 57 h 103"/>
                  <a:gd name="T114" fmla="*/ 46 w 103"/>
                  <a:gd name="T115" fmla="*/ 53 h 103"/>
                  <a:gd name="T116" fmla="*/ 37 w 103"/>
                  <a:gd name="T117" fmla="*/ 54 h 103"/>
                  <a:gd name="T118" fmla="*/ 42 w 103"/>
                  <a:gd name="T119" fmla="*/ 43 h 103"/>
                  <a:gd name="T120" fmla="*/ 51 w 103"/>
                  <a:gd name="T121" fmla="*/ 43 h 103"/>
                  <a:gd name="T122" fmla="*/ 54 w 103"/>
                  <a:gd name="T123" fmla="*/ 4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3" h="103">
                    <a:moveTo>
                      <a:pt x="55" y="103"/>
                    </a:moveTo>
                    <a:cubicBezTo>
                      <a:pt x="58" y="103"/>
                      <a:pt x="61" y="103"/>
                      <a:pt x="63" y="102"/>
                    </a:cubicBezTo>
                    <a:cubicBezTo>
                      <a:pt x="65" y="102"/>
                      <a:pt x="67" y="101"/>
                      <a:pt x="68" y="101"/>
                    </a:cubicBezTo>
                    <a:cubicBezTo>
                      <a:pt x="69" y="100"/>
                      <a:pt x="70" y="100"/>
                      <a:pt x="71" y="100"/>
                    </a:cubicBezTo>
                    <a:cubicBezTo>
                      <a:pt x="72" y="99"/>
                      <a:pt x="74" y="98"/>
                      <a:pt x="75" y="98"/>
                    </a:cubicBezTo>
                    <a:cubicBezTo>
                      <a:pt x="76" y="97"/>
                      <a:pt x="77" y="97"/>
                      <a:pt x="78" y="96"/>
                    </a:cubicBezTo>
                    <a:cubicBezTo>
                      <a:pt x="81" y="95"/>
                      <a:pt x="84" y="92"/>
                      <a:pt x="87" y="90"/>
                    </a:cubicBezTo>
                    <a:cubicBezTo>
                      <a:pt x="87" y="89"/>
                      <a:pt x="88" y="89"/>
                      <a:pt x="88" y="88"/>
                    </a:cubicBezTo>
                    <a:cubicBezTo>
                      <a:pt x="89" y="88"/>
                      <a:pt x="89" y="87"/>
                      <a:pt x="90" y="86"/>
                    </a:cubicBezTo>
                    <a:cubicBezTo>
                      <a:pt x="91" y="86"/>
                      <a:pt x="92" y="85"/>
                      <a:pt x="92" y="84"/>
                    </a:cubicBezTo>
                    <a:cubicBezTo>
                      <a:pt x="94" y="82"/>
                      <a:pt x="95" y="80"/>
                      <a:pt x="96" y="79"/>
                    </a:cubicBezTo>
                    <a:cubicBezTo>
                      <a:pt x="96" y="78"/>
                      <a:pt x="96" y="78"/>
                      <a:pt x="97" y="77"/>
                    </a:cubicBezTo>
                    <a:cubicBezTo>
                      <a:pt x="97" y="77"/>
                      <a:pt x="97" y="76"/>
                      <a:pt x="98" y="75"/>
                    </a:cubicBezTo>
                    <a:cubicBezTo>
                      <a:pt x="98" y="75"/>
                      <a:pt x="98" y="75"/>
                      <a:pt x="98" y="74"/>
                    </a:cubicBezTo>
                    <a:cubicBezTo>
                      <a:pt x="99" y="73"/>
                      <a:pt x="99" y="73"/>
                      <a:pt x="99" y="72"/>
                    </a:cubicBezTo>
                    <a:cubicBezTo>
                      <a:pt x="100" y="71"/>
                      <a:pt x="100" y="70"/>
                      <a:pt x="100" y="70"/>
                    </a:cubicBezTo>
                    <a:cubicBezTo>
                      <a:pt x="101" y="68"/>
                      <a:pt x="101" y="66"/>
                      <a:pt x="102" y="65"/>
                    </a:cubicBezTo>
                    <a:cubicBezTo>
                      <a:pt x="102" y="64"/>
                      <a:pt x="102" y="63"/>
                      <a:pt x="102" y="62"/>
                    </a:cubicBezTo>
                    <a:cubicBezTo>
                      <a:pt x="103" y="61"/>
                      <a:pt x="103" y="61"/>
                      <a:pt x="103" y="60"/>
                    </a:cubicBezTo>
                    <a:cubicBezTo>
                      <a:pt x="103" y="59"/>
                      <a:pt x="103" y="58"/>
                      <a:pt x="103" y="57"/>
                    </a:cubicBezTo>
                    <a:cubicBezTo>
                      <a:pt x="103" y="55"/>
                      <a:pt x="103" y="54"/>
                      <a:pt x="103" y="52"/>
                    </a:cubicBezTo>
                    <a:cubicBezTo>
                      <a:pt x="103" y="50"/>
                      <a:pt x="103" y="48"/>
                      <a:pt x="103" y="47"/>
                    </a:cubicBezTo>
                    <a:cubicBezTo>
                      <a:pt x="103" y="46"/>
                      <a:pt x="103" y="45"/>
                      <a:pt x="103" y="44"/>
                    </a:cubicBezTo>
                    <a:cubicBezTo>
                      <a:pt x="103" y="43"/>
                      <a:pt x="103" y="42"/>
                      <a:pt x="102" y="41"/>
                    </a:cubicBezTo>
                    <a:cubicBezTo>
                      <a:pt x="102" y="41"/>
                      <a:pt x="102" y="40"/>
                      <a:pt x="102" y="39"/>
                    </a:cubicBezTo>
                    <a:cubicBezTo>
                      <a:pt x="101" y="37"/>
                      <a:pt x="101" y="36"/>
                      <a:pt x="100" y="34"/>
                    </a:cubicBezTo>
                    <a:cubicBezTo>
                      <a:pt x="100" y="34"/>
                      <a:pt x="100" y="33"/>
                      <a:pt x="100" y="33"/>
                    </a:cubicBezTo>
                    <a:cubicBezTo>
                      <a:pt x="99" y="32"/>
                      <a:pt x="99" y="31"/>
                      <a:pt x="98" y="29"/>
                    </a:cubicBezTo>
                    <a:cubicBezTo>
                      <a:pt x="98" y="29"/>
                      <a:pt x="98" y="29"/>
                      <a:pt x="98" y="28"/>
                    </a:cubicBezTo>
                    <a:cubicBezTo>
                      <a:pt x="97" y="28"/>
                      <a:pt x="97" y="27"/>
                      <a:pt x="97" y="26"/>
                    </a:cubicBezTo>
                    <a:cubicBezTo>
                      <a:pt x="95" y="24"/>
                      <a:pt x="94" y="22"/>
                      <a:pt x="92" y="20"/>
                    </a:cubicBezTo>
                    <a:cubicBezTo>
                      <a:pt x="92" y="19"/>
                      <a:pt x="91" y="18"/>
                      <a:pt x="90" y="17"/>
                    </a:cubicBezTo>
                    <a:cubicBezTo>
                      <a:pt x="89" y="17"/>
                      <a:pt x="89" y="16"/>
                      <a:pt x="88" y="15"/>
                    </a:cubicBezTo>
                    <a:cubicBezTo>
                      <a:pt x="88" y="15"/>
                      <a:pt x="87" y="14"/>
                      <a:pt x="87" y="14"/>
                    </a:cubicBezTo>
                    <a:cubicBezTo>
                      <a:pt x="85" y="13"/>
                      <a:pt x="84" y="12"/>
                      <a:pt x="83" y="11"/>
                    </a:cubicBezTo>
                    <a:cubicBezTo>
                      <a:pt x="81" y="9"/>
                      <a:pt x="79" y="8"/>
                      <a:pt x="78" y="7"/>
                    </a:cubicBezTo>
                    <a:cubicBezTo>
                      <a:pt x="77" y="7"/>
                      <a:pt x="76" y="6"/>
                      <a:pt x="75" y="6"/>
                    </a:cubicBezTo>
                    <a:cubicBezTo>
                      <a:pt x="75" y="6"/>
                      <a:pt x="75" y="6"/>
                      <a:pt x="74" y="5"/>
                    </a:cubicBezTo>
                    <a:cubicBezTo>
                      <a:pt x="74" y="5"/>
                      <a:pt x="74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2" y="4"/>
                      <a:pt x="71" y="4"/>
                      <a:pt x="71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0" y="4"/>
                      <a:pt x="69" y="3"/>
                      <a:pt x="69" y="3"/>
                    </a:cubicBezTo>
                    <a:cubicBezTo>
                      <a:pt x="69" y="3"/>
                      <a:pt x="69" y="3"/>
                      <a:pt x="68" y="3"/>
                    </a:cubicBezTo>
                    <a:cubicBezTo>
                      <a:pt x="67" y="2"/>
                      <a:pt x="65" y="2"/>
                      <a:pt x="64" y="2"/>
                    </a:cubicBezTo>
                    <a:cubicBezTo>
                      <a:pt x="63" y="2"/>
                      <a:pt x="63" y="1"/>
                      <a:pt x="62" y="1"/>
                    </a:cubicBezTo>
                    <a:cubicBezTo>
                      <a:pt x="62" y="1"/>
                      <a:pt x="62" y="1"/>
                      <a:pt x="61" y="1"/>
                    </a:cubicBezTo>
                    <a:cubicBezTo>
                      <a:pt x="59" y="1"/>
                      <a:pt x="57" y="1"/>
                      <a:pt x="55" y="0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8" y="3"/>
                      <a:pt x="60" y="4"/>
                      <a:pt x="62" y="4"/>
                    </a:cubicBezTo>
                    <a:cubicBezTo>
                      <a:pt x="62" y="4"/>
                      <a:pt x="61" y="4"/>
                      <a:pt x="61" y="4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59" y="5"/>
                      <a:pt x="58" y="5"/>
                      <a:pt x="57" y="5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6"/>
                      <a:pt x="59" y="6"/>
                      <a:pt x="60" y="6"/>
                    </a:cubicBezTo>
                    <a:cubicBezTo>
                      <a:pt x="61" y="6"/>
                      <a:pt x="62" y="6"/>
                      <a:pt x="62" y="6"/>
                    </a:cubicBezTo>
                    <a:cubicBezTo>
                      <a:pt x="62" y="5"/>
                      <a:pt x="62" y="5"/>
                      <a:pt x="63" y="5"/>
                    </a:cubicBezTo>
                    <a:cubicBezTo>
                      <a:pt x="63" y="5"/>
                      <a:pt x="63" y="4"/>
                      <a:pt x="63" y="4"/>
                    </a:cubicBezTo>
                    <a:cubicBezTo>
                      <a:pt x="64" y="4"/>
                      <a:pt x="64" y="5"/>
                      <a:pt x="65" y="5"/>
                    </a:cubicBezTo>
                    <a:cubicBezTo>
                      <a:pt x="65" y="5"/>
                      <a:pt x="64" y="5"/>
                      <a:pt x="64" y="6"/>
                    </a:cubicBezTo>
                    <a:cubicBezTo>
                      <a:pt x="64" y="6"/>
                      <a:pt x="65" y="5"/>
                      <a:pt x="66" y="5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7" y="5"/>
                      <a:pt x="68" y="6"/>
                      <a:pt x="68" y="6"/>
                    </a:cubicBezTo>
                    <a:cubicBezTo>
                      <a:pt x="69" y="6"/>
                      <a:pt x="71" y="7"/>
                      <a:pt x="72" y="7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1" y="7"/>
                      <a:pt x="70" y="7"/>
                      <a:pt x="70" y="7"/>
                    </a:cubicBezTo>
                    <a:cubicBezTo>
                      <a:pt x="70" y="8"/>
                      <a:pt x="70" y="8"/>
                      <a:pt x="71" y="8"/>
                    </a:cubicBezTo>
                    <a:cubicBezTo>
                      <a:pt x="71" y="8"/>
                      <a:pt x="72" y="9"/>
                      <a:pt x="72" y="9"/>
                    </a:cubicBezTo>
                    <a:cubicBezTo>
                      <a:pt x="72" y="10"/>
                      <a:pt x="71" y="9"/>
                      <a:pt x="70" y="9"/>
                    </a:cubicBezTo>
                    <a:cubicBezTo>
                      <a:pt x="69" y="9"/>
                      <a:pt x="68" y="11"/>
                      <a:pt x="68" y="10"/>
                    </a:cubicBezTo>
                    <a:cubicBezTo>
                      <a:pt x="68" y="9"/>
                      <a:pt x="68" y="9"/>
                      <a:pt x="69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8"/>
                      <a:pt x="68" y="9"/>
                      <a:pt x="67" y="9"/>
                    </a:cubicBezTo>
                    <a:cubicBezTo>
                      <a:pt x="67" y="9"/>
                      <a:pt x="67" y="9"/>
                      <a:pt x="66" y="9"/>
                    </a:cubicBezTo>
                    <a:cubicBezTo>
                      <a:pt x="66" y="9"/>
                      <a:pt x="65" y="9"/>
                      <a:pt x="65" y="9"/>
                    </a:cubicBezTo>
                    <a:cubicBezTo>
                      <a:pt x="64" y="10"/>
                      <a:pt x="64" y="10"/>
                      <a:pt x="63" y="10"/>
                    </a:cubicBezTo>
                    <a:cubicBezTo>
                      <a:pt x="63" y="10"/>
                      <a:pt x="63" y="10"/>
                      <a:pt x="62" y="10"/>
                    </a:cubicBezTo>
                    <a:cubicBezTo>
                      <a:pt x="62" y="11"/>
                      <a:pt x="61" y="11"/>
                      <a:pt x="60" y="11"/>
                    </a:cubicBezTo>
                    <a:cubicBezTo>
                      <a:pt x="60" y="12"/>
                      <a:pt x="59" y="12"/>
                      <a:pt x="58" y="13"/>
                    </a:cubicBezTo>
                    <a:cubicBezTo>
                      <a:pt x="58" y="13"/>
                      <a:pt x="57" y="13"/>
                      <a:pt x="57" y="14"/>
                    </a:cubicBezTo>
                    <a:cubicBezTo>
                      <a:pt x="57" y="14"/>
                      <a:pt x="58" y="14"/>
                      <a:pt x="58" y="14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6"/>
                      <a:pt x="59" y="15"/>
                      <a:pt x="59" y="16"/>
                    </a:cubicBezTo>
                    <a:cubicBezTo>
                      <a:pt x="60" y="16"/>
                      <a:pt x="61" y="16"/>
                      <a:pt x="61" y="17"/>
                    </a:cubicBezTo>
                    <a:cubicBezTo>
                      <a:pt x="62" y="17"/>
                      <a:pt x="62" y="17"/>
                      <a:pt x="63" y="17"/>
                    </a:cubicBezTo>
                    <a:cubicBezTo>
                      <a:pt x="64" y="17"/>
                      <a:pt x="65" y="17"/>
                      <a:pt x="65" y="18"/>
                    </a:cubicBezTo>
                    <a:cubicBezTo>
                      <a:pt x="65" y="18"/>
                      <a:pt x="64" y="19"/>
                      <a:pt x="64" y="19"/>
                    </a:cubicBezTo>
                    <a:cubicBezTo>
                      <a:pt x="64" y="19"/>
                      <a:pt x="64" y="20"/>
                      <a:pt x="64" y="20"/>
                    </a:cubicBezTo>
                    <a:cubicBezTo>
                      <a:pt x="64" y="21"/>
                      <a:pt x="64" y="21"/>
                      <a:pt x="65" y="21"/>
                    </a:cubicBezTo>
                    <a:cubicBezTo>
                      <a:pt x="65" y="21"/>
                      <a:pt x="66" y="21"/>
                      <a:pt x="66" y="20"/>
                    </a:cubicBezTo>
                    <a:cubicBezTo>
                      <a:pt x="66" y="19"/>
                      <a:pt x="66" y="19"/>
                      <a:pt x="67" y="18"/>
                    </a:cubicBezTo>
                    <a:cubicBezTo>
                      <a:pt x="69" y="18"/>
                      <a:pt x="72" y="17"/>
                      <a:pt x="71" y="14"/>
                    </a:cubicBezTo>
                    <a:cubicBezTo>
                      <a:pt x="71" y="14"/>
                      <a:pt x="71" y="14"/>
                      <a:pt x="71" y="13"/>
                    </a:cubicBezTo>
                    <a:cubicBezTo>
                      <a:pt x="71" y="13"/>
                      <a:pt x="72" y="13"/>
                      <a:pt x="72" y="12"/>
                    </a:cubicBezTo>
                    <a:cubicBezTo>
                      <a:pt x="72" y="12"/>
                      <a:pt x="72" y="12"/>
                      <a:pt x="73" y="11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4" y="10"/>
                      <a:pt x="74" y="10"/>
                      <a:pt x="74" y="11"/>
                    </a:cubicBezTo>
                    <a:cubicBezTo>
                      <a:pt x="75" y="11"/>
                      <a:pt x="75" y="11"/>
                      <a:pt x="76" y="11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7" y="11"/>
                      <a:pt x="77" y="11"/>
                      <a:pt x="78" y="12"/>
                    </a:cubicBezTo>
                    <a:cubicBezTo>
                      <a:pt x="78" y="12"/>
                      <a:pt x="78" y="12"/>
                      <a:pt x="79" y="12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8" y="14"/>
                      <a:pt x="79" y="14"/>
                      <a:pt x="79" y="14"/>
                    </a:cubicBezTo>
                    <a:cubicBezTo>
                      <a:pt x="79" y="14"/>
                      <a:pt x="80" y="14"/>
                      <a:pt x="80" y="14"/>
                    </a:cubicBezTo>
                    <a:cubicBezTo>
                      <a:pt x="81" y="14"/>
                      <a:pt x="81" y="13"/>
                      <a:pt x="82" y="13"/>
                    </a:cubicBezTo>
                    <a:cubicBezTo>
                      <a:pt x="82" y="14"/>
                      <a:pt x="83" y="14"/>
                      <a:pt x="83" y="14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3" y="16"/>
                      <a:pt x="83" y="16"/>
                      <a:pt x="83" y="17"/>
                    </a:cubicBezTo>
                    <a:cubicBezTo>
                      <a:pt x="83" y="18"/>
                      <a:pt x="84" y="17"/>
                      <a:pt x="85" y="18"/>
                    </a:cubicBezTo>
                    <a:cubicBezTo>
                      <a:pt x="85" y="18"/>
                      <a:pt x="85" y="18"/>
                      <a:pt x="85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20"/>
                      <a:pt x="85" y="20"/>
                      <a:pt x="85" y="22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85" y="23"/>
                      <a:pt x="86" y="23"/>
                      <a:pt x="86" y="23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7" y="25"/>
                      <a:pt x="87" y="26"/>
                      <a:pt x="86" y="26"/>
                    </a:cubicBezTo>
                    <a:cubicBezTo>
                      <a:pt x="85" y="26"/>
                      <a:pt x="85" y="25"/>
                      <a:pt x="85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5"/>
                      <a:pt x="83" y="25"/>
                      <a:pt x="83" y="25"/>
                    </a:cubicBezTo>
                    <a:cubicBezTo>
                      <a:pt x="82" y="25"/>
                      <a:pt x="81" y="25"/>
                      <a:pt x="81" y="25"/>
                    </a:cubicBezTo>
                    <a:cubicBezTo>
                      <a:pt x="82" y="24"/>
                      <a:pt x="83" y="23"/>
                      <a:pt x="83" y="22"/>
                    </a:cubicBezTo>
                    <a:cubicBezTo>
                      <a:pt x="84" y="22"/>
                      <a:pt x="84" y="22"/>
                      <a:pt x="84" y="21"/>
                    </a:cubicBezTo>
                    <a:cubicBezTo>
                      <a:pt x="84" y="21"/>
                      <a:pt x="83" y="21"/>
                      <a:pt x="83" y="22"/>
                    </a:cubicBezTo>
                    <a:cubicBezTo>
                      <a:pt x="82" y="22"/>
                      <a:pt x="82" y="22"/>
                      <a:pt x="81" y="22"/>
                    </a:cubicBezTo>
                    <a:cubicBezTo>
                      <a:pt x="80" y="22"/>
                      <a:pt x="79" y="22"/>
                      <a:pt x="78" y="23"/>
                    </a:cubicBezTo>
                    <a:cubicBezTo>
                      <a:pt x="78" y="23"/>
                      <a:pt x="79" y="23"/>
                      <a:pt x="79" y="23"/>
                    </a:cubicBezTo>
                    <a:cubicBezTo>
                      <a:pt x="79" y="24"/>
                      <a:pt x="78" y="24"/>
                      <a:pt x="78" y="23"/>
                    </a:cubicBezTo>
                    <a:cubicBezTo>
                      <a:pt x="78" y="23"/>
                      <a:pt x="78" y="23"/>
                      <a:pt x="78" y="23"/>
                    </a:cubicBezTo>
                    <a:cubicBezTo>
                      <a:pt x="77" y="22"/>
                      <a:pt x="76" y="22"/>
                      <a:pt x="76" y="22"/>
                    </a:cubicBezTo>
                    <a:cubicBezTo>
                      <a:pt x="75" y="22"/>
                      <a:pt x="75" y="23"/>
                      <a:pt x="75" y="23"/>
                    </a:cubicBezTo>
                    <a:cubicBezTo>
                      <a:pt x="75" y="24"/>
                      <a:pt x="77" y="23"/>
                      <a:pt x="77" y="24"/>
                    </a:cubicBezTo>
                    <a:cubicBezTo>
                      <a:pt x="76" y="24"/>
                      <a:pt x="75" y="25"/>
                      <a:pt x="76" y="26"/>
                    </a:cubicBezTo>
                    <a:cubicBezTo>
                      <a:pt x="76" y="26"/>
                      <a:pt x="76" y="27"/>
                      <a:pt x="76" y="27"/>
                    </a:cubicBezTo>
                    <a:cubicBezTo>
                      <a:pt x="77" y="27"/>
                      <a:pt x="77" y="26"/>
                      <a:pt x="77" y="26"/>
                    </a:cubicBezTo>
                    <a:cubicBezTo>
                      <a:pt x="77" y="26"/>
                      <a:pt x="77" y="27"/>
                      <a:pt x="78" y="27"/>
                    </a:cubicBezTo>
                    <a:cubicBezTo>
                      <a:pt x="78" y="27"/>
                      <a:pt x="79" y="26"/>
                      <a:pt x="79" y="26"/>
                    </a:cubicBezTo>
                    <a:cubicBezTo>
                      <a:pt x="80" y="27"/>
                      <a:pt x="79" y="27"/>
                      <a:pt x="78" y="27"/>
                    </a:cubicBezTo>
                    <a:cubicBezTo>
                      <a:pt x="77" y="28"/>
                      <a:pt x="76" y="28"/>
                      <a:pt x="75" y="28"/>
                    </a:cubicBezTo>
                    <a:cubicBezTo>
                      <a:pt x="75" y="28"/>
                      <a:pt x="73" y="30"/>
                      <a:pt x="73" y="29"/>
                    </a:cubicBezTo>
                    <a:cubicBezTo>
                      <a:pt x="73" y="28"/>
                      <a:pt x="74" y="28"/>
                      <a:pt x="74" y="28"/>
                    </a:cubicBezTo>
                    <a:cubicBezTo>
                      <a:pt x="73" y="27"/>
                      <a:pt x="72" y="28"/>
                      <a:pt x="72" y="28"/>
                    </a:cubicBezTo>
                    <a:cubicBezTo>
                      <a:pt x="70" y="29"/>
                      <a:pt x="69" y="29"/>
                      <a:pt x="68" y="30"/>
                    </a:cubicBezTo>
                    <a:cubicBezTo>
                      <a:pt x="68" y="30"/>
                      <a:pt x="68" y="31"/>
                      <a:pt x="68" y="31"/>
                    </a:cubicBezTo>
                    <a:cubicBezTo>
                      <a:pt x="68" y="31"/>
                      <a:pt x="67" y="31"/>
                      <a:pt x="67" y="31"/>
                    </a:cubicBezTo>
                    <a:cubicBezTo>
                      <a:pt x="66" y="31"/>
                      <a:pt x="66" y="32"/>
                      <a:pt x="66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2"/>
                      <a:pt x="64" y="33"/>
                      <a:pt x="64" y="33"/>
                    </a:cubicBezTo>
                    <a:cubicBezTo>
                      <a:pt x="64" y="33"/>
                      <a:pt x="63" y="34"/>
                      <a:pt x="63" y="34"/>
                    </a:cubicBezTo>
                    <a:cubicBezTo>
                      <a:pt x="63" y="34"/>
                      <a:pt x="63" y="35"/>
                      <a:pt x="62" y="35"/>
                    </a:cubicBezTo>
                    <a:cubicBezTo>
                      <a:pt x="62" y="35"/>
                      <a:pt x="62" y="35"/>
                      <a:pt x="61" y="35"/>
                    </a:cubicBezTo>
                    <a:cubicBezTo>
                      <a:pt x="61" y="35"/>
                      <a:pt x="61" y="36"/>
                      <a:pt x="61" y="37"/>
                    </a:cubicBezTo>
                    <a:cubicBezTo>
                      <a:pt x="61" y="38"/>
                      <a:pt x="60" y="38"/>
                      <a:pt x="59" y="38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7" y="39"/>
                      <a:pt x="57" y="40"/>
                      <a:pt x="56" y="40"/>
                    </a:cubicBezTo>
                    <a:cubicBezTo>
                      <a:pt x="56" y="40"/>
                      <a:pt x="56" y="40"/>
                      <a:pt x="55" y="41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4"/>
                      <a:pt x="56" y="64"/>
                      <a:pt x="56" y="64"/>
                    </a:cubicBezTo>
                    <a:cubicBezTo>
                      <a:pt x="56" y="63"/>
                      <a:pt x="57" y="63"/>
                      <a:pt x="57" y="62"/>
                    </a:cubicBezTo>
                    <a:cubicBezTo>
                      <a:pt x="58" y="62"/>
                      <a:pt x="58" y="62"/>
                      <a:pt x="59" y="62"/>
                    </a:cubicBezTo>
                    <a:cubicBezTo>
                      <a:pt x="59" y="62"/>
                      <a:pt x="60" y="62"/>
                      <a:pt x="60" y="61"/>
                    </a:cubicBezTo>
                    <a:cubicBezTo>
                      <a:pt x="60" y="61"/>
                      <a:pt x="60" y="61"/>
                      <a:pt x="61" y="61"/>
                    </a:cubicBezTo>
                    <a:cubicBezTo>
                      <a:pt x="61" y="62"/>
                      <a:pt x="60" y="62"/>
                      <a:pt x="61" y="62"/>
                    </a:cubicBezTo>
                    <a:cubicBezTo>
                      <a:pt x="61" y="63"/>
                      <a:pt x="62" y="61"/>
                      <a:pt x="62" y="61"/>
                    </a:cubicBezTo>
                    <a:cubicBezTo>
                      <a:pt x="62" y="61"/>
                      <a:pt x="63" y="62"/>
                      <a:pt x="63" y="62"/>
                    </a:cubicBezTo>
                    <a:cubicBezTo>
                      <a:pt x="64" y="62"/>
                      <a:pt x="64" y="63"/>
                      <a:pt x="64" y="63"/>
                    </a:cubicBezTo>
                    <a:cubicBezTo>
                      <a:pt x="65" y="63"/>
                      <a:pt x="65" y="63"/>
                      <a:pt x="66" y="63"/>
                    </a:cubicBezTo>
                    <a:cubicBezTo>
                      <a:pt x="66" y="63"/>
                      <a:pt x="67" y="63"/>
                      <a:pt x="67" y="63"/>
                    </a:cubicBezTo>
                    <a:cubicBezTo>
                      <a:pt x="67" y="63"/>
                      <a:pt x="68" y="63"/>
                      <a:pt x="68" y="63"/>
                    </a:cubicBezTo>
                    <a:cubicBezTo>
                      <a:pt x="69" y="62"/>
                      <a:pt x="70" y="63"/>
                      <a:pt x="70" y="63"/>
                    </a:cubicBezTo>
                    <a:cubicBezTo>
                      <a:pt x="70" y="63"/>
                      <a:pt x="70" y="63"/>
                      <a:pt x="71" y="63"/>
                    </a:cubicBezTo>
                    <a:cubicBezTo>
                      <a:pt x="71" y="63"/>
                      <a:pt x="71" y="64"/>
                      <a:pt x="71" y="64"/>
                    </a:cubicBezTo>
                    <a:cubicBezTo>
                      <a:pt x="71" y="64"/>
                      <a:pt x="71" y="65"/>
                      <a:pt x="71" y="65"/>
                    </a:cubicBezTo>
                    <a:cubicBezTo>
                      <a:pt x="72" y="65"/>
                      <a:pt x="72" y="65"/>
                      <a:pt x="73" y="65"/>
                    </a:cubicBezTo>
                    <a:cubicBezTo>
                      <a:pt x="73" y="65"/>
                      <a:pt x="73" y="66"/>
                      <a:pt x="74" y="66"/>
                    </a:cubicBezTo>
                    <a:cubicBezTo>
                      <a:pt x="74" y="67"/>
                      <a:pt x="75" y="68"/>
                      <a:pt x="76" y="68"/>
                    </a:cubicBezTo>
                    <a:cubicBezTo>
                      <a:pt x="76" y="68"/>
                      <a:pt x="77" y="67"/>
                      <a:pt x="77" y="67"/>
                    </a:cubicBezTo>
                    <a:cubicBezTo>
                      <a:pt x="78" y="68"/>
                      <a:pt x="79" y="68"/>
                      <a:pt x="80" y="69"/>
                    </a:cubicBezTo>
                    <a:cubicBezTo>
                      <a:pt x="80" y="69"/>
                      <a:pt x="81" y="69"/>
                      <a:pt x="81" y="70"/>
                    </a:cubicBezTo>
                    <a:cubicBezTo>
                      <a:pt x="81" y="70"/>
                      <a:pt x="81" y="70"/>
                      <a:pt x="81" y="71"/>
                    </a:cubicBezTo>
                    <a:cubicBezTo>
                      <a:pt x="81" y="71"/>
                      <a:pt x="82" y="72"/>
                      <a:pt x="82" y="73"/>
                    </a:cubicBezTo>
                    <a:cubicBezTo>
                      <a:pt x="82" y="73"/>
                      <a:pt x="82" y="73"/>
                      <a:pt x="83" y="74"/>
                    </a:cubicBezTo>
                    <a:cubicBezTo>
                      <a:pt x="83" y="74"/>
                      <a:pt x="83" y="74"/>
                      <a:pt x="84" y="74"/>
                    </a:cubicBezTo>
                    <a:cubicBezTo>
                      <a:pt x="84" y="74"/>
                      <a:pt x="84" y="74"/>
                      <a:pt x="84" y="74"/>
                    </a:cubicBezTo>
                    <a:cubicBezTo>
                      <a:pt x="85" y="74"/>
                      <a:pt x="86" y="75"/>
                      <a:pt x="86" y="75"/>
                    </a:cubicBezTo>
                    <a:cubicBezTo>
                      <a:pt x="86" y="75"/>
                      <a:pt x="87" y="75"/>
                      <a:pt x="87" y="75"/>
                    </a:cubicBezTo>
                    <a:cubicBezTo>
                      <a:pt x="87" y="75"/>
                      <a:pt x="87" y="76"/>
                      <a:pt x="88" y="76"/>
                    </a:cubicBezTo>
                    <a:cubicBezTo>
                      <a:pt x="88" y="76"/>
                      <a:pt x="88" y="76"/>
                      <a:pt x="89" y="76"/>
                    </a:cubicBezTo>
                    <a:cubicBezTo>
                      <a:pt x="89" y="76"/>
                      <a:pt x="90" y="77"/>
                      <a:pt x="91" y="77"/>
                    </a:cubicBezTo>
                    <a:cubicBezTo>
                      <a:pt x="91" y="77"/>
                      <a:pt x="91" y="76"/>
                      <a:pt x="92" y="76"/>
                    </a:cubicBezTo>
                    <a:cubicBezTo>
                      <a:pt x="92" y="77"/>
                      <a:pt x="93" y="77"/>
                      <a:pt x="93" y="77"/>
                    </a:cubicBezTo>
                    <a:cubicBezTo>
                      <a:pt x="87" y="88"/>
                      <a:pt x="76" y="96"/>
                      <a:pt x="63" y="99"/>
                    </a:cubicBezTo>
                    <a:cubicBezTo>
                      <a:pt x="63" y="99"/>
                      <a:pt x="63" y="98"/>
                      <a:pt x="63" y="98"/>
                    </a:cubicBezTo>
                    <a:cubicBezTo>
                      <a:pt x="63" y="97"/>
                      <a:pt x="63" y="96"/>
                      <a:pt x="63" y="95"/>
                    </a:cubicBezTo>
                    <a:cubicBezTo>
                      <a:pt x="63" y="94"/>
                      <a:pt x="63" y="93"/>
                      <a:pt x="63" y="93"/>
                    </a:cubicBezTo>
                    <a:cubicBezTo>
                      <a:pt x="62" y="92"/>
                      <a:pt x="61" y="91"/>
                      <a:pt x="60" y="91"/>
                    </a:cubicBezTo>
                    <a:cubicBezTo>
                      <a:pt x="60" y="91"/>
                      <a:pt x="60" y="91"/>
                      <a:pt x="59" y="90"/>
                    </a:cubicBezTo>
                    <a:cubicBezTo>
                      <a:pt x="58" y="90"/>
                      <a:pt x="57" y="89"/>
                      <a:pt x="56" y="88"/>
                    </a:cubicBezTo>
                    <a:cubicBezTo>
                      <a:pt x="56" y="88"/>
                      <a:pt x="56" y="88"/>
                      <a:pt x="56" y="87"/>
                    </a:cubicBezTo>
                    <a:cubicBezTo>
                      <a:pt x="56" y="87"/>
                      <a:pt x="56" y="87"/>
                      <a:pt x="55" y="87"/>
                    </a:cubicBezTo>
                    <a:lnTo>
                      <a:pt x="55" y="103"/>
                    </a:lnTo>
                    <a:close/>
                    <a:moveTo>
                      <a:pt x="1" y="41"/>
                    </a:moveTo>
                    <a:cubicBezTo>
                      <a:pt x="1" y="42"/>
                      <a:pt x="1" y="43"/>
                      <a:pt x="1" y="44"/>
                    </a:cubicBezTo>
                    <a:cubicBezTo>
                      <a:pt x="1" y="45"/>
                      <a:pt x="1" y="46"/>
                      <a:pt x="1" y="47"/>
                    </a:cubicBezTo>
                    <a:cubicBezTo>
                      <a:pt x="0" y="48"/>
                      <a:pt x="0" y="50"/>
                      <a:pt x="0" y="52"/>
                    </a:cubicBezTo>
                    <a:cubicBezTo>
                      <a:pt x="0" y="54"/>
                      <a:pt x="0" y="55"/>
                      <a:pt x="1" y="57"/>
                    </a:cubicBezTo>
                    <a:cubicBezTo>
                      <a:pt x="1" y="58"/>
                      <a:pt x="1" y="59"/>
                      <a:pt x="1" y="60"/>
                    </a:cubicBezTo>
                    <a:cubicBezTo>
                      <a:pt x="1" y="61"/>
                      <a:pt x="1" y="61"/>
                      <a:pt x="1" y="62"/>
                    </a:cubicBezTo>
                    <a:cubicBezTo>
                      <a:pt x="2" y="63"/>
                      <a:pt x="2" y="64"/>
                      <a:pt x="2" y="65"/>
                    </a:cubicBezTo>
                    <a:cubicBezTo>
                      <a:pt x="2" y="66"/>
                      <a:pt x="3" y="68"/>
                      <a:pt x="4" y="70"/>
                    </a:cubicBezTo>
                    <a:cubicBezTo>
                      <a:pt x="4" y="70"/>
                      <a:pt x="4" y="71"/>
                      <a:pt x="4" y="72"/>
                    </a:cubicBezTo>
                    <a:cubicBezTo>
                      <a:pt x="5" y="73"/>
                      <a:pt x="5" y="73"/>
                      <a:pt x="5" y="74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6" y="76"/>
                      <a:pt x="7" y="77"/>
                      <a:pt x="7" y="77"/>
                    </a:cubicBezTo>
                    <a:cubicBezTo>
                      <a:pt x="8" y="80"/>
                      <a:pt x="10" y="82"/>
                      <a:pt x="11" y="84"/>
                    </a:cubicBezTo>
                    <a:cubicBezTo>
                      <a:pt x="12" y="85"/>
                      <a:pt x="13" y="86"/>
                      <a:pt x="14" y="86"/>
                    </a:cubicBezTo>
                    <a:cubicBezTo>
                      <a:pt x="14" y="87"/>
                      <a:pt x="15" y="88"/>
                      <a:pt x="15" y="88"/>
                    </a:cubicBezTo>
                    <a:cubicBezTo>
                      <a:pt x="16" y="89"/>
                      <a:pt x="17" y="89"/>
                      <a:pt x="17" y="90"/>
                    </a:cubicBezTo>
                    <a:cubicBezTo>
                      <a:pt x="20" y="92"/>
                      <a:pt x="23" y="95"/>
                      <a:pt x="26" y="96"/>
                    </a:cubicBezTo>
                    <a:cubicBezTo>
                      <a:pt x="27" y="97"/>
                      <a:pt x="28" y="97"/>
                      <a:pt x="28" y="98"/>
                    </a:cubicBezTo>
                    <a:cubicBezTo>
                      <a:pt x="30" y="98"/>
                      <a:pt x="31" y="99"/>
                      <a:pt x="33" y="100"/>
                    </a:cubicBezTo>
                    <a:cubicBezTo>
                      <a:pt x="34" y="100"/>
                      <a:pt x="35" y="100"/>
                      <a:pt x="35" y="101"/>
                    </a:cubicBezTo>
                    <a:cubicBezTo>
                      <a:pt x="41" y="102"/>
                      <a:pt x="46" y="103"/>
                      <a:pt x="52" y="103"/>
                    </a:cubicBezTo>
                    <a:cubicBezTo>
                      <a:pt x="53" y="103"/>
                      <a:pt x="54" y="103"/>
                      <a:pt x="55" y="103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4" y="85"/>
                      <a:pt x="54" y="83"/>
                      <a:pt x="53" y="82"/>
                    </a:cubicBezTo>
                    <a:cubicBezTo>
                      <a:pt x="53" y="82"/>
                      <a:pt x="52" y="81"/>
                      <a:pt x="52" y="81"/>
                    </a:cubicBezTo>
                    <a:cubicBezTo>
                      <a:pt x="52" y="80"/>
                      <a:pt x="51" y="80"/>
                      <a:pt x="51" y="80"/>
                    </a:cubicBezTo>
                    <a:cubicBezTo>
                      <a:pt x="51" y="79"/>
                      <a:pt x="50" y="79"/>
                      <a:pt x="50" y="78"/>
                    </a:cubicBezTo>
                    <a:cubicBezTo>
                      <a:pt x="50" y="78"/>
                      <a:pt x="51" y="77"/>
                      <a:pt x="51" y="77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1" y="75"/>
                      <a:pt x="51" y="74"/>
                      <a:pt x="51" y="74"/>
                    </a:cubicBezTo>
                    <a:cubicBezTo>
                      <a:pt x="51" y="73"/>
                      <a:pt x="52" y="73"/>
                      <a:pt x="52" y="73"/>
                    </a:cubicBezTo>
                    <a:cubicBezTo>
                      <a:pt x="52" y="73"/>
                      <a:pt x="52" y="73"/>
                      <a:pt x="53" y="72"/>
                    </a:cubicBezTo>
                    <a:cubicBezTo>
                      <a:pt x="53" y="72"/>
                      <a:pt x="53" y="72"/>
                      <a:pt x="53" y="71"/>
                    </a:cubicBezTo>
                    <a:cubicBezTo>
                      <a:pt x="53" y="71"/>
                      <a:pt x="54" y="71"/>
                      <a:pt x="54" y="70"/>
                    </a:cubicBezTo>
                    <a:cubicBezTo>
                      <a:pt x="54" y="70"/>
                      <a:pt x="54" y="68"/>
                      <a:pt x="54" y="67"/>
                    </a:cubicBezTo>
                    <a:cubicBezTo>
                      <a:pt x="54" y="67"/>
                      <a:pt x="54" y="66"/>
                      <a:pt x="54" y="66"/>
                    </a:cubicBezTo>
                    <a:cubicBezTo>
                      <a:pt x="53" y="65"/>
                      <a:pt x="53" y="64"/>
                      <a:pt x="53" y="64"/>
                    </a:cubicBezTo>
                    <a:cubicBezTo>
                      <a:pt x="52" y="64"/>
                      <a:pt x="52" y="65"/>
                      <a:pt x="52" y="65"/>
                    </a:cubicBezTo>
                    <a:cubicBezTo>
                      <a:pt x="52" y="66"/>
                      <a:pt x="52" y="66"/>
                      <a:pt x="51" y="66"/>
                    </a:cubicBezTo>
                    <a:cubicBezTo>
                      <a:pt x="51" y="66"/>
                      <a:pt x="50" y="66"/>
                      <a:pt x="50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8" y="65"/>
                      <a:pt x="48" y="64"/>
                      <a:pt x="47" y="64"/>
                    </a:cubicBezTo>
                    <a:cubicBezTo>
                      <a:pt x="47" y="64"/>
                      <a:pt x="47" y="64"/>
                      <a:pt x="46" y="63"/>
                    </a:cubicBezTo>
                    <a:cubicBezTo>
                      <a:pt x="46" y="63"/>
                      <a:pt x="46" y="63"/>
                      <a:pt x="46" y="62"/>
                    </a:cubicBezTo>
                    <a:cubicBezTo>
                      <a:pt x="46" y="62"/>
                      <a:pt x="45" y="60"/>
                      <a:pt x="44" y="60"/>
                    </a:cubicBezTo>
                    <a:cubicBezTo>
                      <a:pt x="44" y="60"/>
                      <a:pt x="43" y="60"/>
                      <a:pt x="43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0" y="59"/>
                      <a:pt x="39" y="57"/>
                      <a:pt x="38" y="57"/>
                    </a:cubicBezTo>
                    <a:cubicBezTo>
                      <a:pt x="37" y="57"/>
                      <a:pt x="37" y="58"/>
                      <a:pt x="36" y="58"/>
                    </a:cubicBezTo>
                    <a:cubicBezTo>
                      <a:pt x="36" y="58"/>
                      <a:pt x="35" y="57"/>
                      <a:pt x="34" y="57"/>
                    </a:cubicBezTo>
                    <a:cubicBezTo>
                      <a:pt x="33" y="57"/>
                      <a:pt x="33" y="56"/>
                      <a:pt x="32" y="56"/>
                    </a:cubicBezTo>
                    <a:cubicBezTo>
                      <a:pt x="32" y="56"/>
                      <a:pt x="31" y="55"/>
                      <a:pt x="31" y="55"/>
                    </a:cubicBezTo>
                    <a:cubicBezTo>
                      <a:pt x="31" y="55"/>
                      <a:pt x="30" y="55"/>
                      <a:pt x="30" y="55"/>
                    </a:cubicBezTo>
                    <a:cubicBezTo>
                      <a:pt x="30" y="55"/>
                      <a:pt x="29" y="54"/>
                      <a:pt x="29" y="54"/>
                    </a:cubicBezTo>
                    <a:cubicBezTo>
                      <a:pt x="28" y="54"/>
                      <a:pt x="28" y="53"/>
                      <a:pt x="28" y="53"/>
                    </a:cubicBezTo>
                    <a:cubicBezTo>
                      <a:pt x="28" y="53"/>
                      <a:pt x="28" y="52"/>
                      <a:pt x="28" y="52"/>
                    </a:cubicBezTo>
                    <a:cubicBezTo>
                      <a:pt x="28" y="51"/>
                      <a:pt x="28" y="50"/>
                      <a:pt x="27" y="49"/>
                    </a:cubicBezTo>
                    <a:cubicBezTo>
                      <a:pt x="26" y="48"/>
                      <a:pt x="26" y="48"/>
                      <a:pt x="25" y="47"/>
                    </a:cubicBezTo>
                    <a:cubicBezTo>
                      <a:pt x="25" y="47"/>
                      <a:pt x="25" y="47"/>
                      <a:pt x="25" y="46"/>
                    </a:cubicBezTo>
                    <a:cubicBezTo>
                      <a:pt x="25" y="46"/>
                      <a:pt x="25" y="46"/>
                      <a:pt x="24" y="45"/>
                    </a:cubicBezTo>
                    <a:cubicBezTo>
                      <a:pt x="24" y="45"/>
                      <a:pt x="23" y="44"/>
                      <a:pt x="23" y="44"/>
                    </a:cubicBezTo>
                    <a:cubicBezTo>
                      <a:pt x="23" y="43"/>
                      <a:pt x="24" y="42"/>
                      <a:pt x="23" y="42"/>
                    </a:cubicBezTo>
                    <a:cubicBezTo>
                      <a:pt x="23" y="41"/>
                      <a:pt x="22" y="41"/>
                      <a:pt x="22" y="43"/>
                    </a:cubicBezTo>
                    <a:cubicBezTo>
                      <a:pt x="22" y="43"/>
                      <a:pt x="22" y="44"/>
                      <a:pt x="23" y="44"/>
                    </a:cubicBezTo>
                    <a:cubicBezTo>
                      <a:pt x="23" y="44"/>
                      <a:pt x="23" y="45"/>
                      <a:pt x="23" y="45"/>
                    </a:cubicBezTo>
                    <a:cubicBezTo>
                      <a:pt x="23" y="46"/>
                      <a:pt x="23" y="46"/>
                      <a:pt x="24" y="46"/>
                    </a:cubicBezTo>
                    <a:cubicBezTo>
                      <a:pt x="24" y="47"/>
                      <a:pt x="24" y="48"/>
                      <a:pt x="24" y="48"/>
                    </a:cubicBezTo>
                    <a:cubicBezTo>
                      <a:pt x="24" y="49"/>
                      <a:pt x="25" y="49"/>
                      <a:pt x="24" y="50"/>
                    </a:cubicBezTo>
                    <a:cubicBezTo>
                      <a:pt x="24" y="50"/>
                      <a:pt x="24" y="49"/>
                      <a:pt x="23" y="49"/>
                    </a:cubicBezTo>
                    <a:cubicBezTo>
                      <a:pt x="23" y="49"/>
                      <a:pt x="23" y="49"/>
                      <a:pt x="22" y="48"/>
                    </a:cubicBezTo>
                    <a:cubicBezTo>
                      <a:pt x="22" y="48"/>
                      <a:pt x="23" y="47"/>
                      <a:pt x="23" y="47"/>
                    </a:cubicBezTo>
                    <a:cubicBezTo>
                      <a:pt x="22" y="46"/>
                      <a:pt x="21" y="46"/>
                      <a:pt x="21" y="45"/>
                    </a:cubicBezTo>
                    <a:cubicBezTo>
                      <a:pt x="21" y="45"/>
                      <a:pt x="21" y="45"/>
                      <a:pt x="21" y="44"/>
                    </a:cubicBezTo>
                    <a:cubicBezTo>
                      <a:pt x="21" y="44"/>
                      <a:pt x="21" y="43"/>
                      <a:pt x="21" y="43"/>
                    </a:cubicBezTo>
                    <a:cubicBezTo>
                      <a:pt x="20" y="43"/>
                      <a:pt x="20" y="42"/>
                      <a:pt x="20" y="41"/>
                    </a:cubicBezTo>
                    <a:cubicBezTo>
                      <a:pt x="20" y="41"/>
                      <a:pt x="20" y="40"/>
                      <a:pt x="20" y="40"/>
                    </a:cubicBezTo>
                    <a:cubicBezTo>
                      <a:pt x="20" y="39"/>
                      <a:pt x="20" y="39"/>
                      <a:pt x="19" y="39"/>
                    </a:cubicBezTo>
                    <a:cubicBezTo>
                      <a:pt x="19" y="38"/>
                      <a:pt x="18" y="38"/>
                      <a:pt x="18" y="38"/>
                    </a:cubicBezTo>
                    <a:cubicBezTo>
                      <a:pt x="18" y="38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18" y="34"/>
                    </a:cubicBezTo>
                    <a:cubicBezTo>
                      <a:pt x="18" y="34"/>
                      <a:pt x="18" y="33"/>
                      <a:pt x="18" y="32"/>
                    </a:cubicBezTo>
                    <a:cubicBezTo>
                      <a:pt x="18" y="32"/>
                      <a:pt x="18" y="32"/>
                      <a:pt x="19" y="31"/>
                    </a:cubicBezTo>
                    <a:cubicBezTo>
                      <a:pt x="19" y="31"/>
                      <a:pt x="19" y="30"/>
                      <a:pt x="19" y="30"/>
                    </a:cubicBezTo>
                    <a:cubicBezTo>
                      <a:pt x="20" y="29"/>
                      <a:pt x="20" y="28"/>
                      <a:pt x="21" y="28"/>
                    </a:cubicBezTo>
                    <a:cubicBezTo>
                      <a:pt x="22" y="27"/>
                      <a:pt x="22" y="26"/>
                      <a:pt x="23" y="25"/>
                    </a:cubicBezTo>
                    <a:cubicBezTo>
                      <a:pt x="23" y="25"/>
                      <a:pt x="23" y="24"/>
                      <a:pt x="23" y="24"/>
                    </a:cubicBezTo>
                    <a:cubicBezTo>
                      <a:pt x="23" y="23"/>
                      <a:pt x="22" y="23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0"/>
                      <a:pt x="23" y="19"/>
                      <a:pt x="23" y="19"/>
                    </a:cubicBezTo>
                    <a:cubicBezTo>
                      <a:pt x="23" y="18"/>
                      <a:pt x="24" y="18"/>
                      <a:pt x="23" y="18"/>
                    </a:cubicBezTo>
                    <a:cubicBezTo>
                      <a:pt x="23" y="17"/>
                      <a:pt x="22" y="18"/>
                      <a:pt x="22" y="18"/>
                    </a:cubicBezTo>
                    <a:cubicBezTo>
                      <a:pt x="21" y="17"/>
                      <a:pt x="22" y="17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4"/>
                      <a:pt x="22" y="14"/>
                    </a:cubicBezTo>
                    <a:cubicBezTo>
                      <a:pt x="28" y="9"/>
                      <a:pt x="35" y="5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4" y="4"/>
                    </a:cubicBezTo>
                    <a:cubicBezTo>
                      <a:pt x="44" y="4"/>
                      <a:pt x="45" y="4"/>
                      <a:pt x="45" y="4"/>
                    </a:cubicBezTo>
                    <a:cubicBezTo>
                      <a:pt x="46" y="4"/>
                      <a:pt x="46" y="4"/>
                      <a:pt x="47" y="4"/>
                    </a:cubicBezTo>
                    <a:cubicBezTo>
                      <a:pt x="48" y="4"/>
                      <a:pt x="49" y="5"/>
                      <a:pt x="50" y="5"/>
                    </a:cubicBezTo>
                    <a:cubicBezTo>
                      <a:pt x="50" y="5"/>
                      <a:pt x="50" y="4"/>
                      <a:pt x="50" y="4"/>
                    </a:cubicBezTo>
                    <a:cubicBezTo>
                      <a:pt x="50" y="4"/>
                      <a:pt x="51" y="3"/>
                      <a:pt x="51" y="3"/>
                    </a:cubicBezTo>
                    <a:cubicBezTo>
                      <a:pt x="51" y="3"/>
                      <a:pt x="52" y="3"/>
                      <a:pt x="52" y="3"/>
                    </a:cubicBezTo>
                    <a:cubicBezTo>
                      <a:pt x="53" y="3"/>
                      <a:pt x="54" y="3"/>
                      <a:pt x="55" y="3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4" y="0"/>
                      <a:pt x="53" y="0"/>
                    </a:cubicBezTo>
                    <a:cubicBezTo>
                      <a:pt x="53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0" y="0"/>
                    </a:cubicBezTo>
                    <a:cubicBezTo>
                      <a:pt x="45" y="0"/>
                      <a:pt x="40" y="1"/>
                      <a:pt x="35" y="3"/>
                    </a:cubicBezTo>
                    <a:cubicBezTo>
                      <a:pt x="35" y="3"/>
                      <a:pt x="34" y="4"/>
                      <a:pt x="33" y="4"/>
                    </a:cubicBezTo>
                    <a:cubicBezTo>
                      <a:pt x="33" y="4"/>
                      <a:pt x="33" y="4"/>
                      <a:pt x="32" y="4"/>
                    </a:cubicBezTo>
                    <a:cubicBezTo>
                      <a:pt x="32" y="4"/>
                      <a:pt x="31" y="5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6"/>
                      <a:pt x="27" y="7"/>
                      <a:pt x="26" y="7"/>
                    </a:cubicBezTo>
                    <a:cubicBezTo>
                      <a:pt x="23" y="9"/>
                      <a:pt x="21" y="11"/>
                      <a:pt x="18" y="13"/>
                    </a:cubicBezTo>
                    <a:cubicBezTo>
                      <a:pt x="18" y="13"/>
                      <a:pt x="18" y="13"/>
                      <a:pt x="17" y="14"/>
                    </a:cubicBezTo>
                    <a:cubicBezTo>
                      <a:pt x="17" y="14"/>
                      <a:pt x="16" y="15"/>
                      <a:pt x="15" y="15"/>
                    </a:cubicBezTo>
                    <a:cubicBezTo>
                      <a:pt x="15" y="16"/>
                      <a:pt x="14" y="17"/>
                      <a:pt x="14" y="17"/>
                    </a:cubicBezTo>
                    <a:cubicBezTo>
                      <a:pt x="13" y="18"/>
                      <a:pt x="12" y="19"/>
                      <a:pt x="11" y="20"/>
                    </a:cubicBezTo>
                    <a:cubicBezTo>
                      <a:pt x="10" y="22"/>
                      <a:pt x="8" y="24"/>
                      <a:pt x="7" y="26"/>
                    </a:cubicBezTo>
                    <a:cubicBezTo>
                      <a:pt x="7" y="27"/>
                      <a:pt x="6" y="28"/>
                      <a:pt x="6" y="28"/>
                    </a:cubicBezTo>
                    <a:cubicBezTo>
                      <a:pt x="6" y="29"/>
                      <a:pt x="6" y="29"/>
                      <a:pt x="5" y="29"/>
                    </a:cubicBezTo>
                    <a:cubicBezTo>
                      <a:pt x="5" y="31"/>
                      <a:pt x="4" y="32"/>
                      <a:pt x="4" y="33"/>
                    </a:cubicBezTo>
                    <a:cubicBezTo>
                      <a:pt x="4" y="33"/>
                      <a:pt x="4" y="34"/>
                      <a:pt x="4" y="34"/>
                    </a:cubicBezTo>
                    <a:cubicBezTo>
                      <a:pt x="3" y="36"/>
                      <a:pt x="2" y="37"/>
                      <a:pt x="2" y="39"/>
                    </a:cubicBezTo>
                    <a:cubicBezTo>
                      <a:pt x="2" y="40"/>
                      <a:pt x="2" y="41"/>
                      <a:pt x="1" y="41"/>
                    </a:cubicBezTo>
                    <a:close/>
                    <a:moveTo>
                      <a:pt x="55" y="41"/>
                    </a:moveTo>
                    <a:cubicBezTo>
                      <a:pt x="55" y="65"/>
                      <a:pt x="55" y="65"/>
                      <a:pt x="55" y="65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4" y="65"/>
                      <a:pt x="54" y="64"/>
                      <a:pt x="54" y="64"/>
                    </a:cubicBezTo>
                    <a:cubicBezTo>
                      <a:pt x="52" y="63"/>
                      <a:pt x="52" y="65"/>
                      <a:pt x="51" y="65"/>
                    </a:cubicBezTo>
                    <a:cubicBezTo>
                      <a:pt x="50" y="65"/>
                      <a:pt x="48" y="63"/>
                      <a:pt x="48" y="62"/>
                    </a:cubicBezTo>
                    <a:cubicBezTo>
                      <a:pt x="48" y="61"/>
                      <a:pt x="49" y="61"/>
                      <a:pt x="49" y="60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49" y="58"/>
                      <a:pt x="48" y="57"/>
                      <a:pt x="48" y="57"/>
                    </a:cubicBezTo>
                    <a:cubicBezTo>
                      <a:pt x="47" y="57"/>
                      <a:pt x="45" y="58"/>
                      <a:pt x="44" y="57"/>
                    </a:cubicBezTo>
                    <a:cubicBezTo>
                      <a:pt x="44" y="57"/>
                      <a:pt x="44" y="57"/>
                      <a:pt x="45" y="56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6" y="54"/>
                      <a:pt x="46" y="54"/>
                      <a:pt x="46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5" y="52"/>
                      <a:pt x="44" y="52"/>
                      <a:pt x="44" y="52"/>
                    </a:cubicBezTo>
                    <a:cubicBezTo>
                      <a:pt x="42" y="52"/>
                      <a:pt x="43" y="54"/>
                      <a:pt x="42" y="54"/>
                    </a:cubicBezTo>
                    <a:cubicBezTo>
                      <a:pt x="41" y="55"/>
                      <a:pt x="41" y="55"/>
                      <a:pt x="40" y="55"/>
                    </a:cubicBezTo>
                    <a:cubicBezTo>
                      <a:pt x="40" y="55"/>
                      <a:pt x="39" y="55"/>
                      <a:pt x="39" y="55"/>
                    </a:cubicBezTo>
                    <a:cubicBezTo>
                      <a:pt x="38" y="55"/>
                      <a:pt x="37" y="54"/>
                      <a:pt x="37" y="54"/>
                    </a:cubicBezTo>
                    <a:cubicBezTo>
                      <a:pt x="37" y="54"/>
                      <a:pt x="36" y="52"/>
                      <a:pt x="36" y="52"/>
                    </a:cubicBezTo>
                    <a:cubicBezTo>
                      <a:pt x="36" y="51"/>
                      <a:pt x="36" y="49"/>
                      <a:pt x="37" y="48"/>
                    </a:cubicBezTo>
                    <a:cubicBezTo>
                      <a:pt x="37" y="48"/>
                      <a:pt x="37" y="48"/>
                      <a:pt x="37" y="47"/>
                    </a:cubicBezTo>
                    <a:cubicBezTo>
                      <a:pt x="38" y="47"/>
                      <a:pt x="37" y="46"/>
                      <a:pt x="38" y="46"/>
                    </a:cubicBezTo>
                    <a:cubicBezTo>
                      <a:pt x="38" y="45"/>
                      <a:pt x="39" y="45"/>
                      <a:pt x="39" y="44"/>
                    </a:cubicBezTo>
                    <a:cubicBezTo>
                      <a:pt x="40" y="44"/>
                      <a:pt x="41" y="43"/>
                      <a:pt x="42" y="43"/>
                    </a:cubicBezTo>
                    <a:cubicBezTo>
                      <a:pt x="42" y="43"/>
                      <a:pt x="43" y="43"/>
                      <a:pt x="44" y="43"/>
                    </a:cubicBezTo>
                    <a:cubicBezTo>
                      <a:pt x="44" y="43"/>
                      <a:pt x="44" y="44"/>
                      <a:pt x="45" y="44"/>
                    </a:cubicBezTo>
                    <a:cubicBezTo>
                      <a:pt x="46" y="44"/>
                      <a:pt x="46" y="43"/>
                      <a:pt x="47" y="43"/>
                    </a:cubicBezTo>
                    <a:cubicBezTo>
                      <a:pt x="48" y="43"/>
                      <a:pt x="48" y="42"/>
                      <a:pt x="49" y="43"/>
                    </a:cubicBezTo>
                    <a:cubicBezTo>
                      <a:pt x="49" y="43"/>
                      <a:pt x="50" y="43"/>
                      <a:pt x="50" y="43"/>
                    </a:cubicBezTo>
                    <a:cubicBezTo>
                      <a:pt x="51" y="43"/>
                      <a:pt x="51" y="43"/>
                      <a:pt x="51" y="43"/>
                    </a:cubicBezTo>
                    <a:cubicBezTo>
                      <a:pt x="52" y="43"/>
                      <a:pt x="52" y="44"/>
                      <a:pt x="52" y="44"/>
                    </a:cubicBezTo>
                    <a:cubicBezTo>
                      <a:pt x="52" y="45"/>
                      <a:pt x="52" y="45"/>
                      <a:pt x="52" y="46"/>
                    </a:cubicBezTo>
                    <a:cubicBezTo>
                      <a:pt x="52" y="46"/>
                      <a:pt x="53" y="46"/>
                      <a:pt x="54" y="46"/>
                    </a:cubicBezTo>
                    <a:cubicBezTo>
                      <a:pt x="55" y="46"/>
                      <a:pt x="54" y="45"/>
                      <a:pt x="54" y="45"/>
                    </a:cubicBezTo>
                    <a:cubicBezTo>
                      <a:pt x="54" y="45"/>
                      <a:pt x="54" y="44"/>
                      <a:pt x="54" y="44"/>
                    </a:cubicBezTo>
                    <a:cubicBezTo>
                      <a:pt x="54" y="44"/>
                      <a:pt x="54" y="43"/>
                      <a:pt x="54" y="43"/>
                    </a:cubicBezTo>
                    <a:cubicBezTo>
                      <a:pt x="54" y="42"/>
                      <a:pt x="55" y="41"/>
                      <a:pt x="55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0" name="Freeform: Shape 94"/>
              <p:cNvSpPr/>
              <p:nvPr/>
            </p:nvSpPr>
            <p:spPr bwMode="auto">
              <a:xfrm>
                <a:off x="7254794" y="2679826"/>
                <a:ext cx="116965" cy="92848"/>
              </a:xfrm>
              <a:custGeom>
                <a:avLst/>
                <a:gdLst>
                  <a:gd name="T0" fmla="*/ 64 w 72"/>
                  <a:gd name="T1" fmla="*/ 13 h 57"/>
                  <a:gd name="T2" fmla="*/ 58 w 72"/>
                  <a:gd name="T3" fmla="*/ 13 h 57"/>
                  <a:gd name="T4" fmla="*/ 58 w 72"/>
                  <a:gd name="T5" fmla="*/ 16 h 57"/>
                  <a:gd name="T6" fmla="*/ 65 w 72"/>
                  <a:gd name="T7" fmla="*/ 32 h 57"/>
                  <a:gd name="T8" fmla="*/ 65 w 72"/>
                  <a:gd name="T9" fmla="*/ 39 h 57"/>
                  <a:gd name="T10" fmla="*/ 58 w 72"/>
                  <a:gd name="T11" fmla="*/ 57 h 57"/>
                  <a:gd name="T12" fmla="*/ 72 w 72"/>
                  <a:gd name="T13" fmla="*/ 53 h 57"/>
                  <a:gd name="T14" fmla="*/ 72 w 72"/>
                  <a:gd name="T15" fmla="*/ 20 h 57"/>
                  <a:gd name="T16" fmla="*/ 58 w 72"/>
                  <a:gd name="T17" fmla="*/ 0 h 57"/>
                  <a:gd name="T18" fmla="*/ 36 w 72"/>
                  <a:gd name="T19" fmla="*/ 4 h 57"/>
                  <a:gd name="T20" fmla="*/ 58 w 72"/>
                  <a:gd name="T21" fmla="*/ 13 h 57"/>
                  <a:gd name="T22" fmla="*/ 36 w 72"/>
                  <a:gd name="T23" fmla="*/ 45 h 57"/>
                  <a:gd name="T24" fmla="*/ 55 w 72"/>
                  <a:gd name="T25" fmla="*/ 53 h 57"/>
                  <a:gd name="T26" fmla="*/ 58 w 72"/>
                  <a:gd name="T27" fmla="*/ 57 h 57"/>
                  <a:gd name="T28" fmla="*/ 51 w 72"/>
                  <a:gd name="T29" fmla="*/ 39 h 57"/>
                  <a:gd name="T30" fmla="*/ 58 w 72"/>
                  <a:gd name="T31" fmla="*/ 32 h 57"/>
                  <a:gd name="T32" fmla="*/ 36 w 72"/>
                  <a:gd name="T33" fmla="*/ 16 h 57"/>
                  <a:gd name="T34" fmla="*/ 36 w 72"/>
                  <a:gd name="T35" fmla="*/ 0 h 57"/>
                  <a:gd name="T36" fmla="*/ 13 w 72"/>
                  <a:gd name="T37" fmla="*/ 0 h 57"/>
                  <a:gd name="T38" fmla="*/ 18 w 72"/>
                  <a:gd name="T39" fmla="*/ 4 h 57"/>
                  <a:gd name="T40" fmla="*/ 36 w 72"/>
                  <a:gd name="T41" fmla="*/ 4 h 57"/>
                  <a:gd name="T42" fmla="*/ 13 w 72"/>
                  <a:gd name="T43" fmla="*/ 57 h 57"/>
                  <a:gd name="T44" fmla="*/ 17 w 72"/>
                  <a:gd name="T45" fmla="*/ 53 h 57"/>
                  <a:gd name="T46" fmla="*/ 36 w 72"/>
                  <a:gd name="T47" fmla="*/ 45 h 57"/>
                  <a:gd name="T48" fmla="*/ 13 w 72"/>
                  <a:gd name="T49" fmla="*/ 16 h 57"/>
                  <a:gd name="T50" fmla="*/ 21 w 72"/>
                  <a:gd name="T51" fmla="*/ 32 h 57"/>
                  <a:gd name="T52" fmla="*/ 21 w 72"/>
                  <a:gd name="T53" fmla="*/ 39 h 57"/>
                  <a:gd name="T54" fmla="*/ 13 w 72"/>
                  <a:gd name="T55" fmla="*/ 57 h 57"/>
                  <a:gd name="T56" fmla="*/ 7 w 72"/>
                  <a:gd name="T57" fmla="*/ 13 h 57"/>
                  <a:gd name="T58" fmla="*/ 0 w 72"/>
                  <a:gd name="T59" fmla="*/ 43 h 57"/>
                  <a:gd name="T60" fmla="*/ 0 w 72"/>
                  <a:gd name="T61" fmla="*/ 53 h 57"/>
                  <a:gd name="T62" fmla="*/ 13 w 72"/>
                  <a:gd name="T63" fmla="*/ 57 h 57"/>
                  <a:gd name="T64" fmla="*/ 6 w 72"/>
                  <a:gd name="T65" fmla="*/ 39 h 57"/>
                  <a:gd name="T66" fmla="*/ 13 w 72"/>
                  <a:gd name="T67" fmla="*/ 32 h 57"/>
                  <a:gd name="T68" fmla="*/ 12 w 72"/>
                  <a:gd name="T69" fmla="*/ 16 h 57"/>
                  <a:gd name="T70" fmla="*/ 13 w 72"/>
                  <a:gd name="T7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2" h="57">
                    <a:moveTo>
                      <a:pt x="72" y="20"/>
                    </a:moveTo>
                    <a:cubicBezTo>
                      <a:pt x="64" y="13"/>
                      <a:pt x="64" y="13"/>
                      <a:pt x="64" y="13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68" y="57"/>
                      <a:pt x="68" y="57"/>
                      <a:pt x="68" y="57"/>
                    </a:cubicBezTo>
                    <a:cubicBezTo>
                      <a:pt x="70" y="57"/>
                      <a:pt x="72" y="55"/>
                      <a:pt x="72" y="53"/>
                    </a:cubicBezTo>
                    <a:cubicBezTo>
                      <a:pt x="72" y="45"/>
                      <a:pt x="72" y="45"/>
                      <a:pt x="72" y="45"/>
                    </a:cubicBezTo>
                    <a:lnTo>
                      <a:pt x="72" y="20"/>
                    </a:lnTo>
                    <a:close/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0"/>
                      <a:pt x="58" y="0"/>
                      <a:pt x="58" y="0"/>
                    </a:cubicBezTo>
                    <a:close/>
                    <a:moveTo>
                      <a:pt x="36" y="45"/>
                    </a:moveTo>
                    <a:cubicBezTo>
                      <a:pt x="55" y="45"/>
                      <a:pt x="55" y="45"/>
                      <a:pt x="55" y="45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5"/>
                      <a:pt x="56" y="57"/>
                      <a:pt x="58" y="57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36" y="16"/>
                      <a:pt x="36" y="16"/>
                      <a:pt x="36" y="16"/>
                    </a:cubicBezTo>
                    <a:lnTo>
                      <a:pt x="36" y="45"/>
                    </a:lnTo>
                    <a:close/>
                    <a:moveTo>
                      <a:pt x="36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0"/>
                      <a:pt x="36" y="0"/>
                      <a:pt x="36" y="0"/>
                    </a:cubicBezTo>
                    <a:close/>
                    <a:moveTo>
                      <a:pt x="13" y="57"/>
                    </a:moveTo>
                    <a:cubicBezTo>
                      <a:pt x="14" y="57"/>
                      <a:pt x="14" y="57"/>
                      <a:pt x="14" y="57"/>
                    </a:cubicBezTo>
                    <a:cubicBezTo>
                      <a:pt x="15" y="57"/>
                      <a:pt x="17" y="55"/>
                      <a:pt x="17" y="53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13" y="39"/>
                      <a:pt x="13" y="39"/>
                      <a:pt x="13" y="39"/>
                    </a:cubicBezTo>
                    <a:lnTo>
                      <a:pt x="13" y="57"/>
                    </a:lnTo>
                    <a:close/>
                    <a:moveTo>
                      <a:pt x="13" y="0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5"/>
                      <a:pt x="1" y="57"/>
                      <a:pt x="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3"/>
                      <a:pt x="13" y="13"/>
                      <a:pt x="13" y="13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Group 95"/>
            <p:cNvGrpSpPr/>
            <p:nvPr/>
          </p:nvGrpSpPr>
          <p:grpSpPr>
            <a:xfrm>
              <a:off x="5329097" y="4471677"/>
              <a:ext cx="1473514" cy="2386321"/>
              <a:chOff x="5329097" y="4471677"/>
              <a:chExt cx="1473514" cy="2386321"/>
            </a:xfrm>
          </p:grpSpPr>
          <p:sp>
            <p:nvSpPr>
              <p:cNvPr id="46" name="Freeform: Shape 96"/>
              <p:cNvSpPr/>
              <p:nvPr/>
            </p:nvSpPr>
            <p:spPr bwMode="auto">
              <a:xfrm>
                <a:off x="5436415" y="5380866"/>
                <a:ext cx="904366" cy="1231144"/>
              </a:xfrm>
              <a:custGeom>
                <a:avLst/>
                <a:gdLst>
                  <a:gd name="T0" fmla="*/ 41 w 559"/>
                  <a:gd name="T1" fmla="*/ 22 h 761"/>
                  <a:gd name="T2" fmla="*/ 41 w 559"/>
                  <a:gd name="T3" fmla="*/ 22 h 761"/>
                  <a:gd name="T4" fmla="*/ 22 w 559"/>
                  <a:gd name="T5" fmla="*/ 122 h 761"/>
                  <a:gd name="T6" fmla="*/ 419 w 559"/>
                  <a:gd name="T7" fmla="*/ 720 h 761"/>
                  <a:gd name="T8" fmla="*/ 518 w 559"/>
                  <a:gd name="T9" fmla="*/ 739 h 761"/>
                  <a:gd name="T10" fmla="*/ 518 w 559"/>
                  <a:gd name="T11" fmla="*/ 739 h 761"/>
                  <a:gd name="T12" fmla="*/ 537 w 559"/>
                  <a:gd name="T13" fmla="*/ 640 h 761"/>
                  <a:gd name="T14" fmla="*/ 140 w 559"/>
                  <a:gd name="T15" fmla="*/ 41 h 761"/>
                  <a:gd name="T16" fmla="*/ 41 w 559"/>
                  <a:gd name="T17" fmla="*/ 22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9" h="761">
                    <a:moveTo>
                      <a:pt x="41" y="22"/>
                    </a:moveTo>
                    <a:cubicBezTo>
                      <a:pt x="41" y="22"/>
                      <a:pt x="41" y="22"/>
                      <a:pt x="41" y="22"/>
                    </a:cubicBezTo>
                    <a:cubicBezTo>
                      <a:pt x="8" y="45"/>
                      <a:pt x="0" y="89"/>
                      <a:pt x="22" y="122"/>
                    </a:cubicBezTo>
                    <a:cubicBezTo>
                      <a:pt x="419" y="720"/>
                      <a:pt x="419" y="720"/>
                      <a:pt x="419" y="720"/>
                    </a:cubicBezTo>
                    <a:cubicBezTo>
                      <a:pt x="441" y="753"/>
                      <a:pt x="486" y="761"/>
                      <a:pt x="518" y="739"/>
                    </a:cubicBezTo>
                    <a:cubicBezTo>
                      <a:pt x="518" y="739"/>
                      <a:pt x="518" y="739"/>
                      <a:pt x="518" y="739"/>
                    </a:cubicBezTo>
                    <a:cubicBezTo>
                      <a:pt x="551" y="717"/>
                      <a:pt x="559" y="672"/>
                      <a:pt x="537" y="640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18" y="8"/>
                      <a:pt x="73" y="0"/>
                      <a:pt x="41" y="22"/>
                    </a:cubicBezTo>
                    <a:close/>
                  </a:path>
                </a:pathLst>
              </a:custGeom>
              <a:solidFill>
                <a:srgbClr val="E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Freeform: Shape 97"/>
              <p:cNvSpPr/>
              <p:nvPr/>
            </p:nvSpPr>
            <p:spPr bwMode="auto">
              <a:xfrm>
                <a:off x="5696872" y="5916251"/>
                <a:ext cx="950188" cy="941747"/>
              </a:xfrm>
              <a:custGeom>
                <a:avLst/>
                <a:gdLst>
                  <a:gd name="T0" fmla="*/ 258 w 788"/>
                  <a:gd name="T1" fmla="*/ 781 h 781"/>
                  <a:gd name="T2" fmla="*/ 258 w 788"/>
                  <a:gd name="T3" fmla="*/ 589 h 781"/>
                  <a:gd name="T4" fmla="*/ 0 w 788"/>
                  <a:gd name="T5" fmla="*/ 0 h 781"/>
                  <a:gd name="T6" fmla="*/ 788 w 788"/>
                  <a:gd name="T7" fmla="*/ 0 h 781"/>
                  <a:gd name="T8" fmla="*/ 788 w 788"/>
                  <a:gd name="T9" fmla="*/ 781 h 781"/>
                  <a:gd name="T10" fmla="*/ 258 w 788"/>
                  <a:gd name="T11" fmla="*/ 781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8" h="781">
                    <a:moveTo>
                      <a:pt x="258" y="781"/>
                    </a:moveTo>
                    <a:lnTo>
                      <a:pt x="258" y="589"/>
                    </a:lnTo>
                    <a:lnTo>
                      <a:pt x="0" y="0"/>
                    </a:lnTo>
                    <a:lnTo>
                      <a:pt x="788" y="0"/>
                    </a:lnTo>
                    <a:lnTo>
                      <a:pt x="788" y="781"/>
                    </a:lnTo>
                    <a:lnTo>
                      <a:pt x="258" y="781"/>
                    </a:lnTo>
                    <a:close/>
                  </a:path>
                </a:pathLst>
              </a:custGeom>
              <a:solidFill>
                <a:srgbClr val="E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Freeform: Shape 98"/>
              <p:cNvSpPr/>
              <p:nvPr/>
            </p:nvSpPr>
            <p:spPr bwMode="auto">
              <a:xfrm>
                <a:off x="5390594" y="5720908"/>
                <a:ext cx="893514" cy="1137090"/>
              </a:xfrm>
              <a:custGeom>
                <a:avLst/>
                <a:gdLst>
                  <a:gd name="T0" fmla="*/ 40 w 552"/>
                  <a:gd name="T1" fmla="*/ 22 h 703"/>
                  <a:gd name="T2" fmla="*/ 40 w 552"/>
                  <a:gd name="T3" fmla="*/ 22 h 703"/>
                  <a:gd name="T4" fmla="*/ 21 w 552"/>
                  <a:gd name="T5" fmla="*/ 121 h 703"/>
                  <a:gd name="T6" fmla="*/ 407 w 552"/>
                  <a:gd name="T7" fmla="*/ 703 h 703"/>
                  <a:gd name="T8" fmla="*/ 544 w 552"/>
                  <a:gd name="T9" fmla="*/ 703 h 703"/>
                  <a:gd name="T10" fmla="*/ 536 w 552"/>
                  <a:gd name="T11" fmla="*/ 639 h 703"/>
                  <a:gd name="T12" fmla="*/ 139 w 552"/>
                  <a:gd name="T13" fmla="*/ 41 h 703"/>
                  <a:gd name="T14" fmla="*/ 40 w 552"/>
                  <a:gd name="T15" fmla="*/ 22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2" h="703">
                    <a:moveTo>
                      <a:pt x="40" y="22"/>
                    </a:moveTo>
                    <a:cubicBezTo>
                      <a:pt x="40" y="22"/>
                      <a:pt x="40" y="22"/>
                      <a:pt x="40" y="22"/>
                    </a:cubicBezTo>
                    <a:cubicBezTo>
                      <a:pt x="8" y="44"/>
                      <a:pt x="0" y="88"/>
                      <a:pt x="21" y="121"/>
                    </a:cubicBezTo>
                    <a:cubicBezTo>
                      <a:pt x="407" y="703"/>
                      <a:pt x="407" y="703"/>
                      <a:pt x="407" y="703"/>
                    </a:cubicBezTo>
                    <a:cubicBezTo>
                      <a:pt x="544" y="703"/>
                      <a:pt x="544" y="703"/>
                      <a:pt x="544" y="703"/>
                    </a:cubicBezTo>
                    <a:cubicBezTo>
                      <a:pt x="552" y="682"/>
                      <a:pt x="549" y="659"/>
                      <a:pt x="536" y="639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18" y="8"/>
                      <a:pt x="72" y="0"/>
                      <a:pt x="40" y="22"/>
                    </a:cubicBezTo>
                    <a:close/>
                  </a:path>
                </a:pathLst>
              </a:custGeom>
              <a:solidFill>
                <a:srgbClr val="E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Freeform: Shape 99"/>
              <p:cNvSpPr/>
              <p:nvPr/>
            </p:nvSpPr>
            <p:spPr bwMode="auto">
              <a:xfrm>
                <a:off x="5361654" y="4524733"/>
                <a:ext cx="881456" cy="1193764"/>
              </a:xfrm>
              <a:custGeom>
                <a:avLst/>
                <a:gdLst>
                  <a:gd name="T0" fmla="*/ 41 w 545"/>
                  <a:gd name="T1" fmla="*/ 22 h 738"/>
                  <a:gd name="T2" fmla="*/ 41 w 545"/>
                  <a:gd name="T3" fmla="*/ 22 h 738"/>
                  <a:gd name="T4" fmla="*/ 22 w 545"/>
                  <a:gd name="T5" fmla="*/ 121 h 738"/>
                  <a:gd name="T6" fmla="*/ 405 w 545"/>
                  <a:gd name="T7" fmla="*/ 697 h 738"/>
                  <a:gd name="T8" fmla="*/ 504 w 545"/>
                  <a:gd name="T9" fmla="*/ 716 h 738"/>
                  <a:gd name="T10" fmla="*/ 504 w 545"/>
                  <a:gd name="T11" fmla="*/ 716 h 738"/>
                  <a:gd name="T12" fmla="*/ 523 w 545"/>
                  <a:gd name="T13" fmla="*/ 617 h 738"/>
                  <a:gd name="T14" fmla="*/ 140 w 545"/>
                  <a:gd name="T15" fmla="*/ 41 h 738"/>
                  <a:gd name="T16" fmla="*/ 41 w 545"/>
                  <a:gd name="T17" fmla="*/ 22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5" h="738">
                    <a:moveTo>
                      <a:pt x="41" y="22"/>
                    </a:moveTo>
                    <a:cubicBezTo>
                      <a:pt x="41" y="22"/>
                      <a:pt x="41" y="22"/>
                      <a:pt x="41" y="22"/>
                    </a:cubicBezTo>
                    <a:cubicBezTo>
                      <a:pt x="8" y="44"/>
                      <a:pt x="0" y="89"/>
                      <a:pt x="22" y="121"/>
                    </a:cubicBezTo>
                    <a:cubicBezTo>
                      <a:pt x="405" y="697"/>
                      <a:pt x="405" y="697"/>
                      <a:pt x="405" y="697"/>
                    </a:cubicBezTo>
                    <a:cubicBezTo>
                      <a:pt x="427" y="730"/>
                      <a:pt x="472" y="738"/>
                      <a:pt x="504" y="716"/>
                    </a:cubicBezTo>
                    <a:cubicBezTo>
                      <a:pt x="504" y="716"/>
                      <a:pt x="504" y="716"/>
                      <a:pt x="504" y="716"/>
                    </a:cubicBezTo>
                    <a:cubicBezTo>
                      <a:pt x="537" y="694"/>
                      <a:pt x="545" y="650"/>
                      <a:pt x="523" y="617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18" y="8"/>
                      <a:pt x="73" y="0"/>
                      <a:pt x="41" y="22"/>
                    </a:cubicBezTo>
                    <a:close/>
                  </a:path>
                </a:pathLst>
              </a:custGeom>
              <a:solidFill>
                <a:srgbClr val="E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Freeform: Shape 100"/>
              <p:cNvSpPr/>
              <p:nvPr/>
            </p:nvSpPr>
            <p:spPr bwMode="auto">
              <a:xfrm>
                <a:off x="5611259" y="4471677"/>
                <a:ext cx="974304" cy="1920874"/>
              </a:xfrm>
              <a:custGeom>
                <a:avLst/>
                <a:gdLst>
                  <a:gd name="T0" fmla="*/ 478 w 602"/>
                  <a:gd name="T1" fmla="*/ 0 h 1187"/>
                  <a:gd name="T2" fmla="*/ 124 w 602"/>
                  <a:gd name="T3" fmla="*/ 0 h 1187"/>
                  <a:gd name="T4" fmla="*/ 0 w 602"/>
                  <a:gd name="T5" fmla="*/ 124 h 1187"/>
                  <a:gd name="T6" fmla="*/ 0 w 602"/>
                  <a:gd name="T7" fmla="*/ 1062 h 1187"/>
                  <a:gd name="T8" fmla="*/ 124 w 602"/>
                  <a:gd name="T9" fmla="*/ 1187 h 1187"/>
                  <a:gd name="T10" fmla="*/ 478 w 602"/>
                  <a:gd name="T11" fmla="*/ 1187 h 1187"/>
                  <a:gd name="T12" fmla="*/ 602 w 602"/>
                  <a:gd name="T13" fmla="*/ 1062 h 1187"/>
                  <a:gd name="T14" fmla="*/ 602 w 602"/>
                  <a:gd name="T15" fmla="*/ 124 h 1187"/>
                  <a:gd name="T16" fmla="*/ 478 w 602"/>
                  <a:gd name="T17" fmla="*/ 0 h 1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2" h="1187">
                    <a:moveTo>
                      <a:pt x="478" y="0"/>
                    </a:moveTo>
                    <a:cubicBezTo>
                      <a:pt x="124" y="0"/>
                      <a:pt x="124" y="0"/>
                      <a:pt x="124" y="0"/>
                    </a:cubicBezTo>
                    <a:cubicBezTo>
                      <a:pt x="56" y="0"/>
                      <a:pt x="0" y="56"/>
                      <a:pt x="0" y="124"/>
                    </a:cubicBezTo>
                    <a:cubicBezTo>
                      <a:pt x="0" y="1062"/>
                      <a:pt x="0" y="1062"/>
                      <a:pt x="0" y="1062"/>
                    </a:cubicBezTo>
                    <a:cubicBezTo>
                      <a:pt x="0" y="1131"/>
                      <a:pt x="56" y="1187"/>
                      <a:pt x="124" y="1187"/>
                    </a:cubicBezTo>
                    <a:cubicBezTo>
                      <a:pt x="478" y="1187"/>
                      <a:pt x="478" y="1187"/>
                      <a:pt x="478" y="1187"/>
                    </a:cubicBezTo>
                    <a:cubicBezTo>
                      <a:pt x="546" y="1187"/>
                      <a:pt x="602" y="1131"/>
                      <a:pt x="602" y="1062"/>
                    </a:cubicBezTo>
                    <a:cubicBezTo>
                      <a:pt x="602" y="124"/>
                      <a:pt x="602" y="124"/>
                      <a:pt x="602" y="124"/>
                    </a:cubicBezTo>
                    <a:cubicBezTo>
                      <a:pt x="602" y="56"/>
                      <a:pt x="546" y="0"/>
                      <a:pt x="478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Freeform: Shape 101"/>
              <p:cNvSpPr/>
              <p:nvPr/>
            </p:nvSpPr>
            <p:spPr bwMode="auto">
              <a:xfrm>
                <a:off x="5696872" y="4632051"/>
                <a:ext cx="803077" cy="1582038"/>
              </a:xfrm>
              <a:custGeom>
                <a:avLst/>
                <a:gdLst>
                  <a:gd name="T0" fmla="*/ 494 w 496"/>
                  <a:gd name="T1" fmla="*/ 0 h 978"/>
                  <a:gd name="T2" fmla="*/ 2 w 496"/>
                  <a:gd name="T3" fmla="*/ 0 h 978"/>
                  <a:gd name="T4" fmla="*/ 0 w 496"/>
                  <a:gd name="T5" fmla="*/ 2 h 978"/>
                  <a:gd name="T6" fmla="*/ 0 w 496"/>
                  <a:gd name="T7" fmla="*/ 976 h 978"/>
                  <a:gd name="T8" fmla="*/ 2 w 496"/>
                  <a:gd name="T9" fmla="*/ 978 h 978"/>
                  <a:gd name="T10" fmla="*/ 494 w 496"/>
                  <a:gd name="T11" fmla="*/ 978 h 978"/>
                  <a:gd name="T12" fmla="*/ 496 w 496"/>
                  <a:gd name="T13" fmla="*/ 976 h 978"/>
                  <a:gd name="T14" fmla="*/ 496 w 496"/>
                  <a:gd name="T15" fmla="*/ 2 h 978"/>
                  <a:gd name="T16" fmla="*/ 494 w 496"/>
                  <a:gd name="T17" fmla="*/ 0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6" h="978">
                    <a:moveTo>
                      <a:pt x="49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976"/>
                      <a:pt x="0" y="976"/>
                      <a:pt x="0" y="976"/>
                    </a:cubicBezTo>
                    <a:cubicBezTo>
                      <a:pt x="0" y="977"/>
                      <a:pt x="1" y="978"/>
                      <a:pt x="2" y="978"/>
                    </a:cubicBezTo>
                    <a:cubicBezTo>
                      <a:pt x="494" y="978"/>
                      <a:pt x="494" y="978"/>
                      <a:pt x="494" y="978"/>
                    </a:cubicBezTo>
                    <a:cubicBezTo>
                      <a:pt x="495" y="978"/>
                      <a:pt x="496" y="977"/>
                      <a:pt x="496" y="976"/>
                    </a:cubicBezTo>
                    <a:cubicBezTo>
                      <a:pt x="496" y="2"/>
                      <a:pt x="496" y="2"/>
                      <a:pt x="496" y="2"/>
                    </a:cubicBezTo>
                    <a:cubicBezTo>
                      <a:pt x="496" y="1"/>
                      <a:pt x="495" y="0"/>
                      <a:pt x="494" y="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Freeform: Shape 102"/>
              <p:cNvSpPr/>
              <p:nvPr/>
            </p:nvSpPr>
            <p:spPr bwMode="auto">
              <a:xfrm>
                <a:off x="5935625" y="4539203"/>
                <a:ext cx="324366" cy="28940"/>
              </a:xfrm>
              <a:custGeom>
                <a:avLst/>
                <a:gdLst>
                  <a:gd name="T0" fmla="*/ 191 w 200"/>
                  <a:gd name="T1" fmla="*/ 0 h 18"/>
                  <a:gd name="T2" fmla="*/ 9 w 200"/>
                  <a:gd name="T3" fmla="*/ 0 h 18"/>
                  <a:gd name="T4" fmla="*/ 0 w 200"/>
                  <a:gd name="T5" fmla="*/ 9 h 18"/>
                  <a:gd name="T6" fmla="*/ 0 w 200"/>
                  <a:gd name="T7" fmla="*/ 9 h 18"/>
                  <a:gd name="T8" fmla="*/ 9 w 200"/>
                  <a:gd name="T9" fmla="*/ 18 h 18"/>
                  <a:gd name="T10" fmla="*/ 191 w 200"/>
                  <a:gd name="T11" fmla="*/ 18 h 18"/>
                  <a:gd name="T12" fmla="*/ 200 w 200"/>
                  <a:gd name="T13" fmla="*/ 9 h 18"/>
                  <a:gd name="T14" fmla="*/ 200 w 200"/>
                  <a:gd name="T15" fmla="*/ 9 h 18"/>
                  <a:gd name="T16" fmla="*/ 191 w 200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18">
                    <a:moveTo>
                      <a:pt x="191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ubicBezTo>
                      <a:pt x="191" y="18"/>
                      <a:pt x="191" y="18"/>
                      <a:pt x="191" y="18"/>
                    </a:cubicBezTo>
                    <a:cubicBezTo>
                      <a:pt x="196" y="18"/>
                      <a:pt x="200" y="14"/>
                      <a:pt x="200" y="9"/>
                    </a:cubicBezTo>
                    <a:cubicBezTo>
                      <a:pt x="200" y="9"/>
                      <a:pt x="200" y="9"/>
                      <a:pt x="200" y="9"/>
                    </a:cubicBezTo>
                    <a:cubicBezTo>
                      <a:pt x="200" y="4"/>
                      <a:pt x="196" y="0"/>
                      <a:pt x="191" y="0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Oval 103"/>
              <p:cNvSpPr/>
              <p:nvPr/>
            </p:nvSpPr>
            <p:spPr bwMode="auto">
              <a:xfrm>
                <a:off x="6047767" y="6251470"/>
                <a:ext cx="98877" cy="9887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Freeform: Shape 104"/>
              <p:cNvSpPr/>
              <p:nvPr/>
            </p:nvSpPr>
            <p:spPr bwMode="auto">
              <a:xfrm>
                <a:off x="5370095" y="5322987"/>
                <a:ext cx="365364" cy="414803"/>
              </a:xfrm>
              <a:custGeom>
                <a:avLst/>
                <a:gdLst>
                  <a:gd name="T0" fmla="*/ 41 w 226"/>
                  <a:gd name="T1" fmla="*/ 23 h 257"/>
                  <a:gd name="T2" fmla="*/ 41 w 226"/>
                  <a:gd name="T3" fmla="*/ 23 h 257"/>
                  <a:gd name="T4" fmla="*/ 22 w 226"/>
                  <a:gd name="T5" fmla="*/ 122 h 257"/>
                  <a:gd name="T6" fmla="*/ 86 w 226"/>
                  <a:gd name="T7" fmla="*/ 216 h 257"/>
                  <a:gd name="T8" fmla="*/ 185 w 226"/>
                  <a:gd name="T9" fmla="*/ 235 h 257"/>
                  <a:gd name="T10" fmla="*/ 185 w 226"/>
                  <a:gd name="T11" fmla="*/ 235 h 257"/>
                  <a:gd name="T12" fmla="*/ 204 w 226"/>
                  <a:gd name="T13" fmla="*/ 135 h 257"/>
                  <a:gd name="T14" fmla="*/ 140 w 226"/>
                  <a:gd name="T15" fmla="*/ 41 h 257"/>
                  <a:gd name="T16" fmla="*/ 41 w 226"/>
                  <a:gd name="T17" fmla="*/ 23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6" h="257">
                    <a:moveTo>
                      <a:pt x="41" y="23"/>
                    </a:moveTo>
                    <a:cubicBezTo>
                      <a:pt x="41" y="23"/>
                      <a:pt x="41" y="23"/>
                      <a:pt x="41" y="23"/>
                    </a:cubicBezTo>
                    <a:cubicBezTo>
                      <a:pt x="8" y="45"/>
                      <a:pt x="0" y="89"/>
                      <a:pt x="22" y="122"/>
                    </a:cubicBezTo>
                    <a:cubicBezTo>
                      <a:pt x="86" y="216"/>
                      <a:pt x="86" y="216"/>
                      <a:pt x="86" y="216"/>
                    </a:cubicBezTo>
                    <a:cubicBezTo>
                      <a:pt x="108" y="248"/>
                      <a:pt x="153" y="257"/>
                      <a:pt x="185" y="235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218" y="213"/>
                      <a:pt x="226" y="168"/>
                      <a:pt x="204" y="135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18" y="9"/>
                      <a:pt x="73" y="0"/>
                      <a:pt x="41" y="23"/>
                    </a:cubicBezTo>
                    <a:close/>
                  </a:path>
                </a:pathLst>
              </a:custGeom>
              <a:solidFill>
                <a:srgbClr val="E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Freeform: Shape 105"/>
              <p:cNvSpPr/>
              <p:nvPr/>
            </p:nvSpPr>
            <p:spPr bwMode="auto">
              <a:xfrm>
                <a:off x="5329097" y="5630471"/>
                <a:ext cx="383451" cy="441331"/>
              </a:xfrm>
              <a:custGeom>
                <a:avLst/>
                <a:gdLst>
                  <a:gd name="T0" fmla="*/ 41 w 237"/>
                  <a:gd name="T1" fmla="*/ 23 h 273"/>
                  <a:gd name="T2" fmla="*/ 41 w 237"/>
                  <a:gd name="T3" fmla="*/ 23 h 273"/>
                  <a:gd name="T4" fmla="*/ 22 w 237"/>
                  <a:gd name="T5" fmla="*/ 122 h 273"/>
                  <a:gd name="T6" fmla="*/ 97 w 237"/>
                  <a:gd name="T7" fmla="*/ 232 h 273"/>
                  <a:gd name="T8" fmla="*/ 196 w 237"/>
                  <a:gd name="T9" fmla="*/ 251 h 273"/>
                  <a:gd name="T10" fmla="*/ 196 w 237"/>
                  <a:gd name="T11" fmla="*/ 251 h 273"/>
                  <a:gd name="T12" fmla="*/ 215 w 237"/>
                  <a:gd name="T13" fmla="*/ 152 h 273"/>
                  <a:gd name="T14" fmla="*/ 140 w 237"/>
                  <a:gd name="T15" fmla="*/ 41 h 273"/>
                  <a:gd name="T16" fmla="*/ 41 w 237"/>
                  <a:gd name="T17" fmla="*/ 2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273">
                    <a:moveTo>
                      <a:pt x="41" y="23"/>
                    </a:moveTo>
                    <a:cubicBezTo>
                      <a:pt x="41" y="23"/>
                      <a:pt x="41" y="23"/>
                      <a:pt x="41" y="23"/>
                    </a:cubicBezTo>
                    <a:cubicBezTo>
                      <a:pt x="8" y="45"/>
                      <a:pt x="0" y="89"/>
                      <a:pt x="22" y="122"/>
                    </a:cubicBezTo>
                    <a:cubicBezTo>
                      <a:pt x="97" y="232"/>
                      <a:pt x="97" y="232"/>
                      <a:pt x="97" y="232"/>
                    </a:cubicBezTo>
                    <a:cubicBezTo>
                      <a:pt x="119" y="265"/>
                      <a:pt x="163" y="273"/>
                      <a:pt x="196" y="251"/>
                    </a:cubicBezTo>
                    <a:cubicBezTo>
                      <a:pt x="196" y="251"/>
                      <a:pt x="196" y="251"/>
                      <a:pt x="196" y="251"/>
                    </a:cubicBezTo>
                    <a:cubicBezTo>
                      <a:pt x="228" y="229"/>
                      <a:pt x="237" y="184"/>
                      <a:pt x="215" y="152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18" y="9"/>
                      <a:pt x="73" y="0"/>
                      <a:pt x="41" y="23"/>
                    </a:cubicBezTo>
                    <a:close/>
                  </a:path>
                </a:pathLst>
              </a:custGeom>
              <a:solidFill>
                <a:srgbClr val="E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Freeform: Shape 106"/>
              <p:cNvSpPr/>
              <p:nvPr/>
            </p:nvSpPr>
            <p:spPr bwMode="auto">
              <a:xfrm>
                <a:off x="5403858" y="5001033"/>
                <a:ext cx="365364" cy="413597"/>
              </a:xfrm>
              <a:custGeom>
                <a:avLst/>
                <a:gdLst>
                  <a:gd name="T0" fmla="*/ 41 w 226"/>
                  <a:gd name="T1" fmla="*/ 22 h 256"/>
                  <a:gd name="T2" fmla="*/ 41 w 226"/>
                  <a:gd name="T3" fmla="*/ 22 h 256"/>
                  <a:gd name="T4" fmla="*/ 22 w 226"/>
                  <a:gd name="T5" fmla="*/ 121 h 256"/>
                  <a:gd name="T6" fmla="*/ 86 w 226"/>
                  <a:gd name="T7" fmla="*/ 215 h 256"/>
                  <a:gd name="T8" fmla="*/ 185 w 226"/>
                  <a:gd name="T9" fmla="*/ 234 h 256"/>
                  <a:gd name="T10" fmla="*/ 185 w 226"/>
                  <a:gd name="T11" fmla="*/ 234 h 256"/>
                  <a:gd name="T12" fmla="*/ 204 w 226"/>
                  <a:gd name="T13" fmla="*/ 134 h 256"/>
                  <a:gd name="T14" fmla="*/ 140 w 226"/>
                  <a:gd name="T15" fmla="*/ 40 h 256"/>
                  <a:gd name="T16" fmla="*/ 41 w 226"/>
                  <a:gd name="T17" fmla="*/ 22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6" h="256">
                    <a:moveTo>
                      <a:pt x="41" y="22"/>
                    </a:moveTo>
                    <a:cubicBezTo>
                      <a:pt x="41" y="22"/>
                      <a:pt x="41" y="22"/>
                      <a:pt x="41" y="22"/>
                    </a:cubicBezTo>
                    <a:cubicBezTo>
                      <a:pt x="8" y="44"/>
                      <a:pt x="0" y="88"/>
                      <a:pt x="22" y="121"/>
                    </a:cubicBezTo>
                    <a:cubicBezTo>
                      <a:pt x="86" y="215"/>
                      <a:pt x="86" y="215"/>
                      <a:pt x="86" y="215"/>
                    </a:cubicBezTo>
                    <a:cubicBezTo>
                      <a:pt x="108" y="247"/>
                      <a:pt x="153" y="256"/>
                      <a:pt x="185" y="234"/>
                    </a:cubicBezTo>
                    <a:cubicBezTo>
                      <a:pt x="185" y="234"/>
                      <a:pt x="185" y="234"/>
                      <a:pt x="185" y="234"/>
                    </a:cubicBezTo>
                    <a:cubicBezTo>
                      <a:pt x="217" y="212"/>
                      <a:pt x="226" y="167"/>
                      <a:pt x="204" y="134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18" y="8"/>
                      <a:pt x="73" y="0"/>
                      <a:pt x="41" y="22"/>
                    </a:cubicBezTo>
                    <a:close/>
                  </a:path>
                </a:pathLst>
              </a:custGeom>
              <a:solidFill>
                <a:srgbClr val="E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Freeform: Shape 107"/>
              <p:cNvSpPr/>
              <p:nvPr/>
            </p:nvSpPr>
            <p:spPr bwMode="auto">
              <a:xfrm>
                <a:off x="6486686" y="5521948"/>
                <a:ext cx="315925" cy="1103327"/>
              </a:xfrm>
              <a:custGeom>
                <a:avLst/>
                <a:gdLst>
                  <a:gd name="T0" fmla="*/ 51 w 195"/>
                  <a:gd name="T1" fmla="*/ 682 h 682"/>
                  <a:gd name="T2" fmla="*/ 0 w 195"/>
                  <a:gd name="T3" fmla="*/ 682 h 682"/>
                  <a:gd name="T4" fmla="*/ 6 w 195"/>
                  <a:gd name="T5" fmla="*/ 620 h 682"/>
                  <a:gd name="T6" fmla="*/ 49 w 195"/>
                  <a:gd name="T7" fmla="*/ 119 h 682"/>
                  <a:gd name="T8" fmla="*/ 195 w 195"/>
                  <a:gd name="T9" fmla="*/ 0 h 682"/>
                  <a:gd name="T10" fmla="*/ 144 w 195"/>
                  <a:gd name="T11" fmla="*/ 592 h 682"/>
                  <a:gd name="T12" fmla="*/ 51 w 195"/>
                  <a:gd name="T13" fmla="*/ 682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5" h="682">
                    <a:moveTo>
                      <a:pt x="51" y="682"/>
                    </a:moveTo>
                    <a:cubicBezTo>
                      <a:pt x="0" y="682"/>
                      <a:pt x="0" y="682"/>
                      <a:pt x="0" y="682"/>
                    </a:cubicBezTo>
                    <a:cubicBezTo>
                      <a:pt x="6" y="620"/>
                      <a:pt x="6" y="620"/>
                      <a:pt x="6" y="620"/>
                    </a:cubicBezTo>
                    <a:cubicBezTo>
                      <a:pt x="49" y="119"/>
                      <a:pt x="49" y="119"/>
                      <a:pt x="49" y="119"/>
                    </a:cubicBezTo>
                    <a:cubicBezTo>
                      <a:pt x="58" y="14"/>
                      <a:pt x="129" y="0"/>
                      <a:pt x="195" y="0"/>
                    </a:cubicBezTo>
                    <a:cubicBezTo>
                      <a:pt x="144" y="592"/>
                      <a:pt x="144" y="592"/>
                      <a:pt x="144" y="592"/>
                    </a:cubicBezTo>
                    <a:cubicBezTo>
                      <a:pt x="139" y="642"/>
                      <a:pt x="98" y="682"/>
                      <a:pt x="51" y="682"/>
                    </a:cubicBezTo>
                    <a:close/>
                  </a:path>
                </a:pathLst>
              </a:custGeom>
              <a:solidFill>
                <a:srgbClr val="E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Freeform: Shape 108"/>
              <p:cNvSpPr/>
              <p:nvPr/>
            </p:nvSpPr>
            <p:spPr bwMode="auto">
              <a:xfrm>
                <a:off x="5986270" y="5091469"/>
                <a:ext cx="220665" cy="279751"/>
              </a:xfrm>
              <a:custGeom>
                <a:avLst/>
                <a:gdLst>
                  <a:gd name="T0" fmla="*/ 43 w 183"/>
                  <a:gd name="T1" fmla="*/ 119 h 232"/>
                  <a:gd name="T2" fmla="*/ 0 w 183"/>
                  <a:gd name="T3" fmla="*/ 119 h 232"/>
                  <a:gd name="T4" fmla="*/ 91 w 183"/>
                  <a:gd name="T5" fmla="*/ 232 h 232"/>
                  <a:gd name="T6" fmla="*/ 183 w 183"/>
                  <a:gd name="T7" fmla="*/ 119 h 232"/>
                  <a:gd name="T8" fmla="*/ 140 w 183"/>
                  <a:gd name="T9" fmla="*/ 119 h 232"/>
                  <a:gd name="T10" fmla="*/ 140 w 183"/>
                  <a:gd name="T11" fmla="*/ 0 h 232"/>
                  <a:gd name="T12" fmla="*/ 43 w 183"/>
                  <a:gd name="T13" fmla="*/ 0 h 232"/>
                  <a:gd name="T14" fmla="*/ 43 w 183"/>
                  <a:gd name="T15" fmla="*/ 119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3" h="232">
                    <a:moveTo>
                      <a:pt x="43" y="119"/>
                    </a:moveTo>
                    <a:lnTo>
                      <a:pt x="0" y="119"/>
                    </a:lnTo>
                    <a:lnTo>
                      <a:pt x="91" y="232"/>
                    </a:lnTo>
                    <a:lnTo>
                      <a:pt x="183" y="119"/>
                    </a:lnTo>
                    <a:lnTo>
                      <a:pt x="140" y="119"/>
                    </a:lnTo>
                    <a:lnTo>
                      <a:pt x="140" y="0"/>
                    </a:lnTo>
                    <a:lnTo>
                      <a:pt x="43" y="0"/>
                    </a:lnTo>
                    <a:lnTo>
                      <a:pt x="43" y="1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Freeform: Shape 109"/>
              <p:cNvSpPr/>
              <p:nvPr/>
            </p:nvSpPr>
            <p:spPr bwMode="auto">
              <a:xfrm>
                <a:off x="5854835" y="4887685"/>
                <a:ext cx="485946" cy="305073"/>
              </a:xfrm>
              <a:custGeom>
                <a:avLst/>
                <a:gdLst>
                  <a:gd name="T0" fmla="*/ 239 w 300"/>
                  <a:gd name="T1" fmla="*/ 189 h 189"/>
                  <a:gd name="T2" fmla="*/ 300 w 300"/>
                  <a:gd name="T3" fmla="*/ 129 h 189"/>
                  <a:gd name="T4" fmla="*/ 239 w 300"/>
                  <a:gd name="T5" fmla="*/ 69 h 189"/>
                  <a:gd name="T6" fmla="*/ 234 w 300"/>
                  <a:gd name="T7" fmla="*/ 69 h 189"/>
                  <a:gd name="T8" fmla="*/ 153 w 300"/>
                  <a:gd name="T9" fmla="*/ 0 h 189"/>
                  <a:gd name="T10" fmla="*/ 71 w 300"/>
                  <a:gd name="T11" fmla="*/ 70 h 189"/>
                  <a:gd name="T12" fmla="*/ 60 w 300"/>
                  <a:gd name="T13" fmla="*/ 69 h 189"/>
                  <a:gd name="T14" fmla="*/ 0 w 300"/>
                  <a:gd name="T15" fmla="*/ 129 h 189"/>
                  <a:gd name="T16" fmla="*/ 60 w 300"/>
                  <a:gd name="T17" fmla="*/ 189 h 189"/>
                  <a:gd name="T18" fmla="*/ 102 w 300"/>
                  <a:gd name="T19" fmla="*/ 189 h 189"/>
                  <a:gd name="T20" fmla="*/ 102 w 300"/>
                  <a:gd name="T21" fmla="*/ 114 h 189"/>
                  <a:gd name="T22" fmla="*/ 196 w 300"/>
                  <a:gd name="T23" fmla="*/ 114 h 189"/>
                  <a:gd name="T24" fmla="*/ 196 w 300"/>
                  <a:gd name="T25" fmla="*/ 189 h 189"/>
                  <a:gd name="T26" fmla="*/ 239 w 300"/>
                  <a:gd name="T27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0" h="189">
                    <a:moveTo>
                      <a:pt x="239" y="189"/>
                    </a:moveTo>
                    <a:cubicBezTo>
                      <a:pt x="273" y="189"/>
                      <a:pt x="300" y="162"/>
                      <a:pt x="300" y="129"/>
                    </a:cubicBezTo>
                    <a:cubicBezTo>
                      <a:pt x="300" y="96"/>
                      <a:pt x="273" y="69"/>
                      <a:pt x="239" y="69"/>
                    </a:cubicBezTo>
                    <a:cubicBezTo>
                      <a:pt x="238" y="69"/>
                      <a:pt x="236" y="69"/>
                      <a:pt x="234" y="69"/>
                    </a:cubicBezTo>
                    <a:cubicBezTo>
                      <a:pt x="228" y="30"/>
                      <a:pt x="194" y="0"/>
                      <a:pt x="153" y="0"/>
                    </a:cubicBezTo>
                    <a:cubicBezTo>
                      <a:pt x="111" y="0"/>
                      <a:pt x="77" y="30"/>
                      <a:pt x="71" y="70"/>
                    </a:cubicBezTo>
                    <a:cubicBezTo>
                      <a:pt x="67" y="69"/>
                      <a:pt x="64" y="69"/>
                      <a:pt x="60" y="69"/>
                    </a:cubicBezTo>
                    <a:cubicBezTo>
                      <a:pt x="27" y="69"/>
                      <a:pt x="0" y="96"/>
                      <a:pt x="0" y="129"/>
                    </a:cubicBezTo>
                    <a:cubicBezTo>
                      <a:pt x="0" y="162"/>
                      <a:pt x="27" y="189"/>
                      <a:pt x="60" y="189"/>
                    </a:cubicBezTo>
                    <a:cubicBezTo>
                      <a:pt x="102" y="189"/>
                      <a:pt x="102" y="189"/>
                      <a:pt x="102" y="189"/>
                    </a:cubicBezTo>
                    <a:cubicBezTo>
                      <a:pt x="102" y="114"/>
                      <a:pt x="102" y="114"/>
                      <a:pt x="102" y="114"/>
                    </a:cubicBezTo>
                    <a:cubicBezTo>
                      <a:pt x="196" y="114"/>
                      <a:pt x="196" y="114"/>
                      <a:pt x="196" y="114"/>
                    </a:cubicBezTo>
                    <a:cubicBezTo>
                      <a:pt x="196" y="189"/>
                      <a:pt x="196" y="189"/>
                      <a:pt x="196" y="189"/>
                    </a:cubicBezTo>
                    <a:lnTo>
                      <a:pt x="239" y="18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Group 1"/>
          <p:cNvGrpSpPr/>
          <p:nvPr/>
        </p:nvGrpSpPr>
        <p:grpSpPr>
          <a:xfrm>
            <a:off x="-3" y="1667265"/>
            <a:ext cx="2520865" cy="940304"/>
            <a:chOff x="-3" y="2223019"/>
            <a:chExt cx="3361153" cy="1253738"/>
          </a:xfrm>
        </p:grpSpPr>
        <p:grpSp>
          <p:nvGrpSpPr>
            <p:cNvPr id="37" name="Group 111"/>
            <p:cNvGrpSpPr/>
            <p:nvPr/>
          </p:nvGrpSpPr>
          <p:grpSpPr>
            <a:xfrm flipH="1">
              <a:off x="-3" y="2223019"/>
              <a:ext cx="3361153" cy="1253738"/>
              <a:chOff x="7714759" y="1806707"/>
              <a:chExt cx="3879714" cy="914400"/>
            </a:xfrm>
          </p:grpSpPr>
          <p:sp>
            <p:nvSpPr>
              <p:cNvPr id="42" name="Rectangle 117"/>
              <p:cNvSpPr/>
              <p:nvPr/>
            </p:nvSpPr>
            <p:spPr>
              <a:xfrm>
                <a:off x="8170986" y="1806707"/>
                <a:ext cx="3423487" cy="914400"/>
              </a:xfrm>
              <a:prstGeom prst="rect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Oval 118"/>
              <p:cNvSpPr/>
              <p:nvPr/>
            </p:nvSpPr>
            <p:spPr>
              <a:xfrm>
                <a:off x="7714759" y="1806707"/>
                <a:ext cx="914400" cy="914400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8" name="Oval 112"/>
            <p:cNvSpPr/>
            <p:nvPr/>
          </p:nvSpPr>
          <p:spPr>
            <a:xfrm>
              <a:off x="2266890" y="240193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TextBox 115"/>
            <p:cNvSpPr txBox="1"/>
            <p:nvPr/>
          </p:nvSpPr>
          <p:spPr>
            <a:xfrm>
              <a:off x="0" y="2416579"/>
              <a:ext cx="2219270" cy="46166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sz="2000">
                  <a:solidFill>
                    <a:schemeClr val="bg1"/>
                  </a:solidFill>
                  <a:cs typeface="+mn-ea"/>
                  <a:sym typeface="+mn-lt"/>
                </a:rPr>
                <a:t>60%</a:t>
              </a:r>
            </a:p>
          </p:txBody>
        </p:sp>
        <p:sp>
          <p:nvSpPr>
            <p:cNvPr id="40" name="TextBox 116"/>
            <p:cNvSpPr txBox="1"/>
            <p:nvPr/>
          </p:nvSpPr>
          <p:spPr>
            <a:xfrm>
              <a:off x="0" y="2878244"/>
              <a:ext cx="2219270" cy="46166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6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This section is displayed as a text-typesetting placeholder</a:t>
              </a:r>
              <a:b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(It is recommended to use theme Fonts)</a:t>
              </a:r>
            </a:p>
          </p:txBody>
        </p:sp>
        <p:sp>
          <p:nvSpPr>
            <p:cNvPr id="41" name="Freeform: Shape 114"/>
            <p:cNvSpPr/>
            <p:nvPr/>
          </p:nvSpPr>
          <p:spPr bwMode="auto">
            <a:xfrm>
              <a:off x="2446465" y="2564780"/>
              <a:ext cx="549904" cy="522087"/>
            </a:xfrm>
            <a:custGeom>
              <a:avLst/>
              <a:gdLst>
                <a:gd name="connsiteX0" fmla="*/ 154948 w 309896"/>
                <a:gd name="connsiteY0" fmla="*/ 0 h 294220"/>
                <a:gd name="connsiteX1" fmla="*/ 187469 w 309896"/>
                <a:gd name="connsiteY1" fmla="*/ 38586 h 294220"/>
                <a:gd name="connsiteX2" fmla="*/ 174461 w 309896"/>
                <a:gd name="connsiteY2" fmla="*/ 70741 h 294220"/>
                <a:gd name="connsiteX3" fmla="*/ 208607 w 309896"/>
                <a:gd name="connsiteY3" fmla="*/ 106112 h 294220"/>
                <a:gd name="connsiteX4" fmla="*/ 173184 w 309896"/>
                <a:gd name="connsiteY4" fmla="*/ 106112 h 294220"/>
                <a:gd name="connsiteX5" fmla="*/ 161580 w 309896"/>
                <a:gd name="connsiteY5" fmla="*/ 106112 h 294220"/>
                <a:gd name="connsiteX6" fmla="*/ 161580 w 309896"/>
                <a:gd name="connsiteY6" fmla="*/ 151166 h 294220"/>
                <a:gd name="connsiteX7" fmla="*/ 177545 w 309896"/>
                <a:gd name="connsiteY7" fmla="*/ 158028 h 294220"/>
                <a:gd name="connsiteX8" fmla="*/ 186904 w 309896"/>
                <a:gd name="connsiteY8" fmla="*/ 181476 h 294220"/>
                <a:gd name="connsiteX9" fmla="*/ 181342 w 309896"/>
                <a:gd name="connsiteY9" fmla="*/ 195410 h 294220"/>
                <a:gd name="connsiteX10" fmla="*/ 225544 w 309896"/>
                <a:gd name="connsiteY10" fmla="*/ 229731 h 294220"/>
                <a:gd name="connsiteX11" fmla="*/ 224685 w 309896"/>
                <a:gd name="connsiteY11" fmla="*/ 225927 h 294220"/>
                <a:gd name="connsiteX12" fmla="*/ 256840 w 309896"/>
                <a:gd name="connsiteY12" fmla="*/ 186902 h 294220"/>
                <a:gd name="connsiteX13" fmla="*/ 288995 w 309896"/>
                <a:gd name="connsiteY13" fmla="*/ 225927 h 294220"/>
                <a:gd name="connsiteX14" fmla="*/ 276133 w 309896"/>
                <a:gd name="connsiteY14" fmla="*/ 258447 h 294220"/>
                <a:gd name="connsiteX15" fmla="*/ 309896 w 309896"/>
                <a:gd name="connsiteY15" fmla="*/ 294220 h 294220"/>
                <a:gd name="connsiteX16" fmla="*/ 203784 w 309896"/>
                <a:gd name="connsiteY16" fmla="*/ 294220 h 294220"/>
                <a:gd name="connsiteX17" fmla="*/ 239155 w 309896"/>
                <a:gd name="connsiteY17" fmla="*/ 258447 h 294220"/>
                <a:gd name="connsiteX18" fmla="*/ 235484 w 309896"/>
                <a:gd name="connsiteY18" fmla="*/ 253498 h 294220"/>
                <a:gd name="connsiteX19" fmla="*/ 175036 w 309896"/>
                <a:gd name="connsiteY19" fmla="*/ 206002 h 294220"/>
                <a:gd name="connsiteX20" fmla="*/ 154949 w 309896"/>
                <a:gd name="connsiteY20" fmla="*/ 214636 h 294220"/>
                <a:gd name="connsiteX21" fmla="*/ 134266 w 309896"/>
                <a:gd name="connsiteY21" fmla="*/ 205746 h 294220"/>
                <a:gd name="connsiteX22" fmla="*/ 74697 w 309896"/>
                <a:gd name="connsiteY22" fmla="*/ 253114 h 294220"/>
                <a:gd name="connsiteX23" fmla="*/ 70742 w 309896"/>
                <a:gd name="connsiteY23" fmla="*/ 258447 h 294220"/>
                <a:gd name="connsiteX24" fmla="*/ 106112 w 309896"/>
                <a:gd name="connsiteY24" fmla="*/ 294220 h 294220"/>
                <a:gd name="connsiteX25" fmla="*/ 0 w 309896"/>
                <a:gd name="connsiteY25" fmla="*/ 294220 h 294220"/>
                <a:gd name="connsiteX26" fmla="*/ 33763 w 309896"/>
                <a:gd name="connsiteY26" fmla="*/ 258447 h 294220"/>
                <a:gd name="connsiteX27" fmla="*/ 20901 w 309896"/>
                <a:gd name="connsiteY27" fmla="*/ 225927 h 294220"/>
                <a:gd name="connsiteX28" fmla="*/ 53056 w 309896"/>
                <a:gd name="connsiteY28" fmla="*/ 186902 h 294220"/>
                <a:gd name="connsiteX29" fmla="*/ 85211 w 309896"/>
                <a:gd name="connsiteY29" fmla="*/ 225927 h 294220"/>
                <a:gd name="connsiteX30" fmla="*/ 84441 w 309896"/>
                <a:gd name="connsiteY30" fmla="*/ 229338 h 294220"/>
                <a:gd name="connsiteX31" fmla="*/ 128333 w 309896"/>
                <a:gd name="connsiteY31" fmla="*/ 194851 h 294220"/>
                <a:gd name="connsiteX32" fmla="*/ 122994 w 309896"/>
                <a:gd name="connsiteY32" fmla="*/ 181476 h 294220"/>
                <a:gd name="connsiteX33" fmla="*/ 132354 w 309896"/>
                <a:gd name="connsiteY33" fmla="*/ 158028 h 294220"/>
                <a:gd name="connsiteX34" fmla="*/ 148316 w 309896"/>
                <a:gd name="connsiteY34" fmla="*/ 151167 h 294220"/>
                <a:gd name="connsiteX35" fmla="*/ 148316 w 309896"/>
                <a:gd name="connsiteY35" fmla="*/ 106112 h 294220"/>
                <a:gd name="connsiteX36" fmla="*/ 146564 w 309896"/>
                <a:gd name="connsiteY36" fmla="*/ 106112 h 294220"/>
                <a:gd name="connsiteX37" fmla="*/ 101289 w 309896"/>
                <a:gd name="connsiteY37" fmla="*/ 106112 h 294220"/>
                <a:gd name="connsiteX38" fmla="*/ 135436 w 309896"/>
                <a:gd name="connsiteY38" fmla="*/ 70741 h 294220"/>
                <a:gd name="connsiteX39" fmla="*/ 122428 w 309896"/>
                <a:gd name="connsiteY39" fmla="*/ 38586 h 294220"/>
                <a:gd name="connsiteX40" fmla="*/ 154948 w 309896"/>
                <a:gd name="connsiteY40" fmla="*/ 0 h 29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9896" h="294220">
                  <a:moveTo>
                    <a:pt x="154948" y="0"/>
                  </a:moveTo>
                  <a:cubicBezTo>
                    <a:pt x="172835" y="0"/>
                    <a:pt x="187469" y="17685"/>
                    <a:pt x="187469" y="38586"/>
                  </a:cubicBezTo>
                  <a:cubicBezTo>
                    <a:pt x="187469" y="53056"/>
                    <a:pt x="182591" y="64310"/>
                    <a:pt x="174461" y="70741"/>
                  </a:cubicBezTo>
                  <a:cubicBezTo>
                    <a:pt x="190721" y="77172"/>
                    <a:pt x="203729" y="90034"/>
                    <a:pt x="208607" y="106112"/>
                  </a:cubicBezTo>
                  <a:cubicBezTo>
                    <a:pt x="195193" y="106112"/>
                    <a:pt x="183455" y="106112"/>
                    <a:pt x="173184" y="106112"/>
                  </a:cubicBezTo>
                  <a:lnTo>
                    <a:pt x="161580" y="106112"/>
                  </a:lnTo>
                  <a:lnTo>
                    <a:pt x="161580" y="151166"/>
                  </a:lnTo>
                  <a:lnTo>
                    <a:pt x="177545" y="158028"/>
                  </a:lnTo>
                  <a:cubicBezTo>
                    <a:pt x="183327" y="164029"/>
                    <a:pt x="186904" y="172319"/>
                    <a:pt x="186904" y="181476"/>
                  </a:cubicBezTo>
                  <a:lnTo>
                    <a:pt x="181342" y="195410"/>
                  </a:lnTo>
                  <a:lnTo>
                    <a:pt x="225544" y="229731"/>
                  </a:lnTo>
                  <a:lnTo>
                    <a:pt x="224685" y="225927"/>
                  </a:lnTo>
                  <a:cubicBezTo>
                    <a:pt x="224685" y="204788"/>
                    <a:pt x="239155" y="186902"/>
                    <a:pt x="256840" y="186902"/>
                  </a:cubicBezTo>
                  <a:cubicBezTo>
                    <a:pt x="274526" y="186902"/>
                    <a:pt x="288995" y="204788"/>
                    <a:pt x="288995" y="225927"/>
                  </a:cubicBezTo>
                  <a:cubicBezTo>
                    <a:pt x="288995" y="238935"/>
                    <a:pt x="284172" y="251943"/>
                    <a:pt x="276133" y="258447"/>
                  </a:cubicBezTo>
                  <a:cubicBezTo>
                    <a:pt x="293819" y="264952"/>
                    <a:pt x="306681" y="277960"/>
                    <a:pt x="309896" y="294220"/>
                  </a:cubicBezTo>
                  <a:cubicBezTo>
                    <a:pt x="203784" y="294220"/>
                    <a:pt x="203784" y="294220"/>
                    <a:pt x="203784" y="294220"/>
                  </a:cubicBezTo>
                  <a:cubicBezTo>
                    <a:pt x="208608" y="277960"/>
                    <a:pt x="221470" y="264952"/>
                    <a:pt x="239155" y="258447"/>
                  </a:cubicBezTo>
                  <a:lnTo>
                    <a:pt x="235484" y="253498"/>
                  </a:lnTo>
                  <a:lnTo>
                    <a:pt x="175036" y="206002"/>
                  </a:lnTo>
                  <a:lnTo>
                    <a:pt x="154949" y="214636"/>
                  </a:lnTo>
                  <a:lnTo>
                    <a:pt x="134266" y="205746"/>
                  </a:lnTo>
                  <a:lnTo>
                    <a:pt x="74697" y="253114"/>
                  </a:lnTo>
                  <a:lnTo>
                    <a:pt x="70742" y="258447"/>
                  </a:lnTo>
                  <a:cubicBezTo>
                    <a:pt x="88427" y="264952"/>
                    <a:pt x="101289" y="277960"/>
                    <a:pt x="106112" y="294220"/>
                  </a:cubicBezTo>
                  <a:cubicBezTo>
                    <a:pt x="0" y="294220"/>
                    <a:pt x="0" y="294220"/>
                    <a:pt x="0" y="294220"/>
                  </a:cubicBezTo>
                  <a:cubicBezTo>
                    <a:pt x="3215" y="277960"/>
                    <a:pt x="16077" y="264952"/>
                    <a:pt x="33763" y="258447"/>
                  </a:cubicBezTo>
                  <a:cubicBezTo>
                    <a:pt x="25724" y="251943"/>
                    <a:pt x="20901" y="238935"/>
                    <a:pt x="20901" y="225927"/>
                  </a:cubicBezTo>
                  <a:cubicBezTo>
                    <a:pt x="20901" y="204788"/>
                    <a:pt x="35370" y="186902"/>
                    <a:pt x="53056" y="186902"/>
                  </a:cubicBezTo>
                  <a:cubicBezTo>
                    <a:pt x="70742" y="186902"/>
                    <a:pt x="85211" y="204788"/>
                    <a:pt x="85211" y="225927"/>
                  </a:cubicBezTo>
                  <a:lnTo>
                    <a:pt x="84441" y="229338"/>
                  </a:lnTo>
                  <a:lnTo>
                    <a:pt x="128333" y="194851"/>
                  </a:lnTo>
                  <a:lnTo>
                    <a:pt x="122994" y="181476"/>
                  </a:lnTo>
                  <a:cubicBezTo>
                    <a:pt x="122994" y="172319"/>
                    <a:pt x="126571" y="164029"/>
                    <a:pt x="132354" y="158028"/>
                  </a:cubicBezTo>
                  <a:lnTo>
                    <a:pt x="148316" y="151167"/>
                  </a:lnTo>
                  <a:lnTo>
                    <a:pt x="148316" y="106112"/>
                  </a:lnTo>
                  <a:lnTo>
                    <a:pt x="146564" y="106112"/>
                  </a:lnTo>
                  <a:cubicBezTo>
                    <a:pt x="101289" y="106112"/>
                    <a:pt x="101289" y="106112"/>
                    <a:pt x="101289" y="106112"/>
                  </a:cubicBezTo>
                  <a:cubicBezTo>
                    <a:pt x="106167" y="90034"/>
                    <a:pt x="119176" y="77172"/>
                    <a:pt x="135436" y="70741"/>
                  </a:cubicBezTo>
                  <a:cubicBezTo>
                    <a:pt x="127306" y="64310"/>
                    <a:pt x="122428" y="53056"/>
                    <a:pt x="122428" y="38586"/>
                  </a:cubicBezTo>
                  <a:cubicBezTo>
                    <a:pt x="122428" y="17685"/>
                    <a:pt x="137062" y="0"/>
                    <a:pt x="1549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Group 113"/>
          <p:cNvGrpSpPr/>
          <p:nvPr/>
        </p:nvGrpSpPr>
        <p:grpSpPr>
          <a:xfrm>
            <a:off x="-3" y="3208980"/>
            <a:ext cx="2520865" cy="940304"/>
            <a:chOff x="-3" y="4278639"/>
            <a:chExt cx="3361153" cy="1253738"/>
          </a:xfrm>
        </p:grpSpPr>
        <p:grpSp>
          <p:nvGrpSpPr>
            <p:cNvPr id="30" name="Group 120"/>
            <p:cNvGrpSpPr/>
            <p:nvPr/>
          </p:nvGrpSpPr>
          <p:grpSpPr>
            <a:xfrm flipH="1">
              <a:off x="-3" y="4278639"/>
              <a:ext cx="3361153" cy="1253738"/>
              <a:chOff x="7714759" y="1806707"/>
              <a:chExt cx="3879714" cy="914400"/>
            </a:xfrm>
            <a:solidFill>
              <a:schemeClr val="accent3"/>
            </a:solidFill>
          </p:grpSpPr>
          <p:sp>
            <p:nvSpPr>
              <p:cNvPr id="35" name="Rectangle 126"/>
              <p:cNvSpPr/>
              <p:nvPr/>
            </p:nvSpPr>
            <p:spPr>
              <a:xfrm>
                <a:off x="8170986" y="1806707"/>
                <a:ext cx="3423487" cy="914400"/>
              </a:xfrm>
              <a:prstGeom prst="rect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Oval 127"/>
              <p:cNvSpPr/>
              <p:nvPr/>
            </p:nvSpPr>
            <p:spPr>
              <a:xfrm>
                <a:off x="7714759" y="1806707"/>
                <a:ext cx="914400" cy="914400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1" name="Oval 121"/>
            <p:cNvSpPr/>
            <p:nvPr/>
          </p:nvSpPr>
          <p:spPr>
            <a:xfrm>
              <a:off x="2266890" y="445755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122"/>
            <p:cNvSpPr/>
            <p:nvPr/>
          </p:nvSpPr>
          <p:spPr bwMode="auto">
            <a:xfrm>
              <a:off x="2498872" y="4731167"/>
              <a:ext cx="441801" cy="426102"/>
            </a:xfrm>
            <a:custGeom>
              <a:avLst/>
              <a:gdLst>
                <a:gd name="connsiteX0" fmla="*/ 171227 w 237547"/>
                <a:gd name="connsiteY0" fmla="*/ 89231 h 229106"/>
                <a:gd name="connsiteX1" fmla="*/ 155551 w 237547"/>
                <a:gd name="connsiteY1" fmla="*/ 104907 h 229106"/>
                <a:gd name="connsiteX2" fmla="*/ 171227 w 237547"/>
                <a:gd name="connsiteY2" fmla="*/ 120583 h 229106"/>
                <a:gd name="connsiteX3" fmla="*/ 186903 w 237547"/>
                <a:gd name="connsiteY3" fmla="*/ 104907 h 229106"/>
                <a:gd name="connsiteX4" fmla="*/ 171227 w 237547"/>
                <a:gd name="connsiteY4" fmla="*/ 89231 h 229106"/>
                <a:gd name="connsiteX5" fmla="*/ 119980 w 237547"/>
                <a:gd name="connsiteY5" fmla="*/ 89231 h 229106"/>
                <a:gd name="connsiteX6" fmla="*/ 103701 w 237547"/>
                <a:gd name="connsiteY6" fmla="*/ 104907 h 229106"/>
                <a:gd name="connsiteX7" fmla="*/ 119980 w 237547"/>
                <a:gd name="connsiteY7" fmla="*/ 120583 h 229106"/>
                <a:gd name="connsiteX8" fmla="*/ 136259 w 237547"/>
                <a:gd name="connsiteY8" fmla="*/ 104907 h 229106"/>
                <a:gd name="connsiteX9" fmla="*/ 119980 w 237547"/>
                <a:gd name="connsiteY9" fmla="*/ 89231 h 229106"/>
                <a:gd name="connsiteX10" fmla="*/ 65718 w 237547"/>
                <a:gd name="connsiteY10" fmla="*/ 89231 h 229106"/>
                <a:gd name="connsiteX11" fmla="*/ 49439 w 237547"/>
                <a:gd name="connsiteY11" fmla="*/ 104907 h 229106"/>
                <a:gd name="connsiteX12" fmla="*/ 65718 w 237547"/>
                <a:gd name="connsiteY12" fmla="*/ 120583 h 229106"/>
                <a:gd name="connsiteX13" fmla="*/ 81997 w 237547"/>
                <a:gd name="connsiteY13" fmla="*/ 104907 h 229106"/>
                <a:gd name="connsiteX14" fmla="*/ 65718 w 237547"/>
                <a:gd name="connsiteY14" fmla="*/ 89231 h 229106"/>
                <a:gd name="connsiteX15" fmla="*/ 119582 w 237547"/>
                <a:gd name="connsiteY15" fmla="*/ 0 h 229106"/>
                <a:gd name="connsiteX16" fmla="*/ 237547 w 237547"/>
                <a:gd name="connsiteY16" fmla="*/ 102367 h 229106"/>
                <a:gd name="connsiteX17" fmla="*/ 189068 w 237547"/>
                <a:gd name="connsiteY17" fmla="*/ 186860 h 229106"/>
                <a:gd name="connsiteX18" fmla="*/ 206844 w 237547"/>
                <a:gd name="connsiteY18" fmla="*/ 229106 h 229106"/>
                <a:gd name="connsiteX19" fmla="*/ 164829 w 237547"/>
                <a:gd name="connsiteY19" fmla="*/ 198234 h 229106"/>
                <a:gd name="connsiteX20" fmla="*/ 119582 w 237547"/>
                <a:gd name="connsiteY20" fmla="*/ 206358 h 229106"/>
                <a:gd name="connsiteX21" fmla="*/ 0 w 237547"/>
                <a:gd name="connsiteY21" fmla="*/ 102367 h 229106"/>
                <a:gd name="connsiteX22" fmla="*/ 119582 w 237547"/>
                <a:gd name="connsiteY22" fmla="*/ 0 h 22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7547" h="229106">
                  <a:moveTo>
                    <a:pt x="171227" y="89231"/>
                  </a:moveTo>
                  <a:cubicBezTo>
                    <a:pt x="162569" y="89231"/>
                    <a:pt x="155551" y="96249"/>
                    <a:pt x="155551" y="104907"/>
                  </a:cubicBezTo>
                  <a:cubicBezTo>
                    <a:pt x="155551" y="113565"/>
                    <a:pt x="162569" y="120583"/>
                    <a:pt x="171227" y="120583"/>
                  </a:cubicBezTo>
                  <a:cubicBezTo>
                    <a:pt x="179885" y="120583"/>
                    <a:pt x="186903" y="113565"/>
                    <a:pt x="186903" y="104907"/>
                  </a:cubicBezTo>
                  <a:cubicBezTo>
                    <a:pt x="186903" y="96249"/>
                    <a:pt x="179885" y="89231"/>
                    <a:pt x="171227" y="89231"/>
                  </a:cubicBezTo>
                  <a:close/>
                  <a:moveTo>
                    <a:pt x="119980" y="89231"/>
                  </a:moveTo>
                  <a:cubicBezTo>
                    <a:pt x="110989" y="89231"/>
                    <a:pt x="103701" y="96249"/>
                    <a:pt x="103701" y="104907"/>
                  </a:cubicBezTo>
                  <a:cubicBezTo>
                    <a:pt x="103701" y="113565"/>
                    <a:pt x="110989" y="120583"/>
                    <a:pt x="119980" y="120583"/>
                  </a:cubicBezTo>
                  <a:cubicBezTo>
                    <a:pt x="128971" y="120583"/>
                    <a:pt x="136259" y="113565"/>
                    <a:pt x="136259" y="104907"/>
                  </a:cubicBezTo>
                  <a:cubicBezTo>
                    <a:pt x="136259" y="96249"/>
                    <a:pt x="128971" y="89231"/>
                    <a:pt x="119980" y="89231"/>
                  </a:cubicBezTo>
                  <a:close/>
                  <a:moveTo>
                    <a:pt x="65718" y="89231"/>
                  </a:moveTo>
                  <a:cubicBezTo>
                    <a:pt x="56727" y="89231"/>
                    <a:pt x="49439" y="96249"/>
                    <a:pt x="49439" y="104907"/>
                  </a:cubicBezTo>
                  <a:cubicBezTo>
                    <a:pt x="49439" y="113565"/>
                    <a:pt x="56727" y="120583"/>
                    <a:pt x="65718" y="120583"/>
                  </a:cubicBezTo>
                  <a:cubicBezTo>
                    <a:pt x="74709" y="120583"/>
                    <a:pt x="81997" y="113565"/>
                    <a:pt x="81997" y="104907"/>
                  </a:cubicBezTo>
                  <a:cubicBezTo>
                    <a:pt x="81997" y="96249"/>
                    <a:pt x="74709" y="89231"/>
                    <a:pt x="65718" y="89231"/>
                  </a:cubicBezTo>
                  <a:close/>
                  <a:moveTo>
                    <a:pt x="119582" y="0"/>
                  </a:moveTo>
                  <a:cubicBezTo>
                    <a:pt x="184220" y="0"/>
                    <a:pt x="237547" y="45496"/>
                    <a:pt x="237547" y="102367"/>
                  </a:cubicBezTo>
                  <a:cubicBezTo>
                    <a:pt x="237547" y="136489"/>
                    <a:pt x="218156" y="167361"/>
                    <a:pt x="189068" y="186860"/>
                  </a:cubicBezTo>
                  <a:cubicBezTo>
                    <a:pt x="206844" y="229106"/>
                    <a:pt x="206844" y="229106"/>
                    <a:pt x="206844" y="229106"/>
                  </a:cubicBezTo>
                  <a:cubicBezTo>
                    <a:pt x="164829" y="198234"/>
                    <a:pt x="164829" y="198234"/>
                    <a:pt x="164829" y="198234"/>
                  </a:cubicBezTo>
                  <a:cubicBezTo>
                    <a:pt x="150285" y="203108"/>
                    <a:pt x="135741" y="206358"/>
                    <a:pt x="119582" y="206358"/>
                  </a:cubicBezTo>
                  <a:cubicBezTo>
                    <a:pt x="53327" y="206358"/>
                    <a:pt x="0" y="159237"/>
                    <a:pt x="0" y="102367"/>
                  </a:cubicBezTo>
                  <a:cubicBezTo>
                    <a:pt x="0" y="45496"/>
                    <a:pt x="53327" y="0"/>
                    <a:pt x="1195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TextBox 124"/>
            <p:cNvSpPr txBox="1"/>
            <p:nvPr/>
          </p:nvSpPr>
          <p:spPr>
            <a:xfrm>
              <a:off x="0" y="4475075"/>
              <a:ext cx="2219270" cy="46166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sz="2000">
                  <a:solidFill>
                    <a:schemeClr val="bg1"/>
                  </a:solidFill>
                  <a:cs typeface="+mn-ea"/>
                  <a:sym typeface="+mn-lt"/>
                </a:rPr>
                <a:t>65%</a:t>
              </a:r>
            </a:p>
          </p:txBody>
        </p:sp>
        <p:sp>
          <p:nvSpPr>
            <p:cNvPr id="34" name="TextBox 125"/>
            <p:cNvSpPr txBox="1"/>
            <p:nvPr/>
          </p:nvSpPr>
          <p:spPr>
            <a:xfrm>
              <a:off x="0" y="4875411"/>
              <a:ext cx="2219270" cy="46166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6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This section is displayed as a text-typesetting placeholder</a:t>
              </a:r>
              <a:b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(It is recommended to use theme Fonts)</a:t>
              </a:r>
            </a:p>
          </p:txBody>
        </p:sp>
      </p:grpSp>
      <p:grpSp>
        <p:nvGrpSpPr>
          <p:cNvPr id="7" name="Group 119"/>
          <p:cNvGrpSpPr/>
          <p:nvPr/>
        </p:nvGrpSpPr>
        <p:grpSpPr>
          <a:xfrm>
            <a:off x="6621797" y="1667265"/>
            <a:ext cx="2536104" cy="940304"/>
            <a:chOff x="8829063" y="2223019"/>
            <a:chExt cx="3381472" cy="1253738"/>
          </a:xfrm>
        </p:grpSpPr>
        <p:grpSp>
          <p:nvGrpSpPr>
            <p:cNvPr id="19" name="Group 129"/>
            <p:cNvGrpSpPr/>
            <p:nvPr/>
          </p:nvGrpSpPr>
          <p:grpSpPr>
            <a:xfrm>
              <a:off x="8829063" y="2223019"/>
              <a:ext cx="3361153" cy="1253738"/>
              <a:chOff x="7714759" y="1806707"/>
              <a:chExt cx="3879714" cy="914400"/>
            </a:xfrm>
            <a:solidFill>
              <a:schemeClr val="accent2"/>
            </a:solidFill>
          </p:grpSpPr>
          <p:sp>
            <p:nvSpPr>
              <p:cNvPr id="28" name="Rectangle 139"/>
              <p:cNvSpPr/>
              <p:nvPr/>
            </p:nvSpPr>
            <p:spPr>
              <a:xfrm>
                <a:off x="8170986" y="1806707"/>
                <a:ext cx="3423487" cy="914400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Oval 140"/>
              <p:cNvSpPr/>
              <p:nvPr/>
            </p:nvSpPr>
            <p:spPr>
              <a:xfrm>
                <a:off x="7714759" y="1806707"/>
                <a:ext cx="914400" cy="914400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0" name="Oval 130"/>
            <p:cNvSpPr/>
            <p:nvPr/>
          </p:nvSpPr>
          <p:spPr>
            <a:xfrm flipH="1">
              <a:off x="9010707" y="240193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1" name="Group 131"/>
            <p:cNvGrpSpPr/>
            <p:nvPr/>
          </p:nvGrpSpPr>
          <p:grpSpPr>
            <a:xfrm>
              <a:off x="9231317" y="2598568"/>
              <a:ext cx="473180" cy="498380"/>
              <a:chOff x="6828400" y="3782413"/>
              <a:chExt cx="203784" cy="214637"/>
            </a:xfrm>
            <a:solidFill>
              <a:schemeClr val="accent2"/>
            </a:solidFill>
          </p:grpSpPr>
          <p:sp>
            <p:nvSpPr>
              <p:cNvPr id="24" name="Freeform: Shape 135"/>
              <p:cNvSpPr/>
              <p:nvPr/>
            </p:nvSpPr>
            <p:spPr bwMode="auto">
              <a:xfrm>
                <a:off x="6828400" y="3872850"/>
                <a:ext cx="203784" cy="100083"/>
              </a:xfrm>
              <a:custGeom>
                <a:avLst/>
                <a:gdLst>
                  <a:gd name="T0" fmla="*/ 108 w 126"/>
                  <a:gd name="T1" fmla="*/ 44 h 62"/>
                  <a:gd name="T2" fmla="*/ 126 w 126"/>
                  <a:gd name="T3" fmla="*/ 22 h 62"/>
                  <a:gd name="T4" fmla="*/ 108 w 126"/>
                  <a:gd name="T5" fmla="*/ 0 h 62"/>
                  <a:gd name="T6" fmla="*/ 108 w 126"/>
                  <a:gd name="T7" fmla="*/ 10 h 62"/>
                  <a:gd name="T8" fmla="*/ 116 w 126"/>
                  <a:gd name="T9" fmla="*/ 22 h 62"/>
                  <a:gd name="T10" fmla="*/ 108 w 126"/>
                  <a:gd name="T11" fmla="*/ 34 h 62"/>
                  <a:gd name="T12" fmla="*/ 108 w 126"/>
                  <a:gd name="T13" fmla="*/ 44 h 62"/>
                  <a:gd name="T14" fmla="*/ 53 w 126"/>
                  <a:gd name="T15" fmla="*/ 62 h 62"/>
                  <a:gd name="T16" fmla="*/ 94 w 126"/>
                  <a:gd name="T17" fmla="*/ 42 h 62"/>
                  <a:gd name="T18" fmla="*/ 104 w 126"/>
                  <a:gd name="T19" fmla="*/ 44 h 62"/>
                  <a:gd name="T20" fmla="*/ 108 w 126"/>
                  <a:gd name="T21" fmla="*/ 44 h 62"/>
                  <a:gd name="T22" fmla="*/ 108 w 126"/>
                  <a:gd name="T23" fmla="*/ 34 h 62"/>
                  <a:gd name="T24" fmla="*/ 104 w 126"/>
                  <a:gd name="T25" fmla="*/ 35 h 62"/>
                  <a:gd name="T26" fmla="*/ 100 w 126"/>
                  <a:gd name="T27" fmla="*/ 34 h 62"/>
                  <a:gd name="T28" fmla="*/ 106 w 126"/>
                  <a:gd name="T29" fmla="*/ 10 h 62"/>
                  <a:gd name="T30" fmla="*/ 106 w 126"/>
                  <a:gd name="T31" fmla="*/ 10 h 62"/>
                  <a:gd name="T32" fmla="*/ 106 w 126"/>
                  <a:gd name="T33" fmla="*/ 10 h 62"/>
                  <a:gd name="T34" fmla="*/ 108 w 126"/>
                  <a:gd name="T35" fmla="*/ 10 h 62"/>
                  <a:gd name="T36" fmla="*/ 108 w 126"/>
                  <a:gd name="T37" fmla="*/ 0 h 62"/>
                  <a:gd name="T38" fmla="*/ 105 w 126"/>
                  <a:gd name="T39" fmla="*/ 0 h 62"/>
                  <a:gd name="T40" fmla="*/ 105 w 126"/>
                  <a:gd name="T41" fmla="*/ 0 h 62"/>
                  <a:gd name="T42" fmla="*/ 1 w 126"/>
                  <a:gd name="T43" fmla="*/ 0 h 62"/>
                  <a:gd name="T44" fmla="*/ 0 w 126"/>
                  <a:gd name="T45" fmla="*/ 10 h 62"/>
                  <a:gd name="T46" fmla="*/ 53 w 126"/>
                  <a:gd name="T4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6" h="62">
                    <a:moveTo>
                      <a:pt x="108" y="44"/>
                    </a:moveTo>
                    <a:cubicBezTo>
                      <a:pt x="118" y="42"/>
                      <a:pt x="126" y="33"/>
                      <a:pt x="126" y="22"/>
                    </a:cubicBezTo>
                    <a:cubicBezTo>
                      <a:pt x="126" y="11"/>
                      <a:pt x="118" y="2"/>
                      <a:pt x="108" y="0"/>
                    </a:cubicBezTo>
                    <a:cubicBezTo>
                      <a:pt x="108" y="10"/>
                      <a:pt x="108" y="10"/>
                      <a:pt x="108" y="10"/>
                    </a:cubicBezTo>
                    <a:cubicBezTo>
                      <a:pt x="113" y="12"/>
                      <a:pt x="116" y="17"/>
                      <a:pt x="116" y="22"/>
                    </a:cubicBezTo>
                    <a:cubicBezTo>
                      <a:pt x="116" y="27"/>
                      <a:pt x="113" y="32"/>
                      <a:pt x="108" y="34"/>
                    </a:cubicBezTo>
                    <a:lnTo>
                      <a:pt x="108" y="44"/>
                    </a:lnTo>
                    <a:close/>
                    <a:moveTo>
                      <a:pt x="53" y="62"/>
                    </a:moveTo>
                    <a:cubicBezTo>
                      <a:pt x="70" y="62"/>
                      <a:pt x="85" y="54"/>
                      <a:pt x="94" y="42"/>
                    </a:cubicBezTo>
                    <a:cubicBezTo>
                      <a:pt x="97" y="44"/>
                      <a:pt x="100" y="44"/>
                      <a:pt x="104" y="44"/>
                    </a:cubicBezTo>
                    <a:cubicBezTo>
                      <a:pt x="105" y="44"/>
                      <a:pt x="107" y="44"/>
                      <a:pt x="108" y="4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7" y="34"/>
                      <a:pt x="105" y="35"/>
                      <a:pt x="104" y="35"/>
                    </a:cubicBezTo>
                    <a:cubicBezTo>
                      <a:pt x="102" y="35"/>
                      <a:pt x="101" y="34"/>
                      <a:pt x="100" y="34"/>
                    </a:cubicBezTo>
                    <a:cubicBezTo>
                      <a:pt x="103" y="27"/>
                      <a:pt x="106" y="18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6" y="10"/>
                      <a:pt x="107" y="10"/>
                      <a:pt x="108" y="1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7" y="0"/>
                      <a:pt x="106" y="0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0" y="6"/>
                      <a:pt x="0" y="10"/>
                    </a:cubicBezTo>
                    <a:cubicBezTo>
                      <a:pt x="0" y="39"/>
                      <a:pt x="24" y="62"/>
                      <a:pt x="5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Rectangle 136"/>
              <p:cNvSpPr/>
              <p:nvPr/>
            </p:nvSpPr>
            <p:spPr bwMode="auto">
              <a:xfrm>
                <a:off x="6828400" y="3982580"/>
                <a:ext cx="184491" cy="144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Freeform: Shape 137"/>
              <p:cNvSpPr/>
              <p:nvPr/>
            </p:nvSpPr>
            <p:spPr bwMode="auto">
              <a:xfrm>
                <a:off x="6870604" y="3782413"/>
                <a:ext cx="33763" cy="84408"/>
              </a:xfrm>
              <a:custGeom>
                <a:avLst/>
                <a:gdLst>
                  <a:gd name="T0" fmla="*/ 7 w 21"/>
                  <a:gd name="T1" fmla="*/ 40 h 52"/>
                  <a:gd name="T2" fmla="*/ 10 w 21"/>
                  <a:gd name="T3" fmla="*/ 50 h 52"/>
                  <a:gd name="T4" fmla="*/ 19 w 21"/>
                  <a:gd name="T5" fmla="*/ 32 h 52"/>
                  <a:gd name="T6" fmla="*/ 14 w 21"/>
                  <a:gd name="T7" fmla="*/ 21 h 52"/>
                  <a:gd name="T8" fmla="*/ 13 w 21"/>
                  <a:gd name="T9" fmla="*/ 13 h 52"/>
                  <a:gd name="T10" fmla="*/ 8 w 21"/>
                  <a:gd name="T11" fmla="*/ 4 h 52"/>
                  <a:gd name="T12" fmla="*/ 3 w 21"/>
                  <a:gd name="T13" fmla="*/ 22 h 52"/>
                  <a:gd name="T14" fmla="*/ 7 w 21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2">
                    <a:moveTo>
                      <a:pt x="7" y="40"/>
                    </a:moveTo>
                    <a:cubicBezTo>
                      <a:pt x="1" y="42"/>
                      <a:pt x="4" y="52"/>
                      <a:pt x="10" y="50"/>
                    </a:cubicBezTo>
                    <a:cubicBezTo>
                      <a:pt x="18" y="47"/>
                      <a:pt x="21" y="40"/>
                      <a:pt x="19" y="32"/>
                    </a:cubicBezTo>
                    <a:cubicBezTo>
                      <a:pt x="18" y="28"/>
                      <a:pt x="16" y="25"/>
                      <a:pt x="14" y="21"/>
                    </a:cubicBezTo>
                    <a:cubicBezTo>
                      <a:pt x="13" y="19"/>
                      <a:pt x="11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2" y="8"/>
                      <a:pt x="0" y="16"/>
                      <a:pt x="3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Freeform: Shape 138"/>
              <p:cNvSpPr/>
              <p:nvPr/>
            </p:nvSpPr>
            <p:spPr bwMode="auto">
              <a:xfrm>
                <a:off x="6918836" y="3782413"/>
                <a:ext cx="32557" cy="84408"/>
              </a:xfrm>
              <a:custGeom>
                <a:avLst/>
                <a:gdLst>
                  <a:gd name="T0" fmla="*/ 7 w 20"/>
                  <a:gd name="T1" fmla="*/ 40 h 52"/>
                  <a:gd name="T2" fmla="*/ 10 w 20"/>
                  <a:gd name="T3" fmla="*/ 50 h 52"/>
                  <a:gd name="T4" fmla="*/ 18 w 20"/>
                  <a:gd name="T5" fmla="*/ 32 h 52"/>
                  <a:gd name="T6" fmla="*/ 13 w 20"/>
                  <a:gd name="T7" fmla="*/ 21 h 52"/>
                  <a:gd name="T8" fmla="*/ 13 w 20"/>
                  <a:gd name="T9" fmla="*/ 13 h 52"/>
                  <a:gd name="T10" fmla="*/ 8 w 20"/>
                  <a:gd name="T11" fmla="*/ 4 h 52"/>
                  <a:gd name="T12" fmla="*/ 2 w 20"/>
                  <a:gd name="T13" fmla="*/ 22 h 52"/>
                  <a:gd name="T14" fmla="*/ 7 w 20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52">
                    <a:moveTo>
                      <a:pt x="7" y="40"/>
                    </a:moveTo>
                    <a:cubicBezTo>
                      <a:pt x="0" y="42"/>
                      <a:pt x="3" y="52"/>
                      <a:pt x="10" y="50"/>
                    </a:cubicBezTo>
                    <a:cubicBezTo>
                      <a:pt x="18" y="47"/>
                      <a:pt x="20" y="40"/>
                      <a:pt x="18" y="32"/>
                    </a:cubicBezTo>
                    <a:cubicBezTo>
                      <a:pt x="17" y="28"/>
                      <a:pt x="15" y="25"/>
                      <a:pt x="13" y="21"/>
                    </a:cubicBezTo>
                    <a:cubicBezTo>
                      <a:pt x="12" y="19"/>
                      <a:pt x="10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1" y="8"/>
                      <a:pt x="0" y="16"/>
                      <a:pt x="2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2" name="TextBox 133"/>
            <p:cNvSpPr txBox="1"/>
            <p:nvPr/>
          </p:nvSpPr>
          <p:spPr>
            <a:xfrm flipH="1">
              <a:off x="9979433" y="2416579"/>
              <a:ext cx="2231102" cy="46166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en-US" sz="2000">
                  <a:solidFill>
                    <a:schemeClr val="bg1"/>
                  </a:solidFill>
                  <a:cs typeface="+mn-ea"/>
                  <a:sym typeface="+mn-lt"/>
                </a:rPr>
                <a:t>55%</a:t>
              </a:r>
            </a:p>
          </p:txBody>
        </p:sp>
        <p:sp>
          <p:nvSpPr>
            <p:cNvPr id="23" name="TextBox 134"/>
            <p:cNvSpPr txBox="1"/>
            <p:nvPr/>
          </p:nvSpPr>
          <p:spPr>
            <a:xfrm flipH="1">
              <a:off x="9966120" y="2878244"/>
              <a:ext cx="2231102" cy="46166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This section is displayed as a text-typesetting placeholder</a:t>
              </a:r>
              <a:b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(It is recommended to use theme Fonts)</a:t>
              </a:r>
            </a:p>
          </p:txBody>
        </p:sp>
      </p:grpSp>
      <p:grpSp>
        <p:nvGrpSpPr>
          <p:cNvPr id="8" name="Group 123"/>
          <p:cNvGrpSpPr/>
          <p:nvPr/>
        </p:nvGrpSpPr>
        <p:grpSpPr>
          <a:xfrm>
            <a:off x="6621797" y="3208980"/>
            <a:ext cx="2520865" cy="940304"/>
            <a:chOff x="8829063" y="4278639"/>
            <a:chExt cx="3361153" cy="1253738"/>
          </a:xfrm>
        </p:grpSpPr>
        <p:grpSp>
          <p:nvGrpSpPr>
            <p:cNvPr id="9" name="Group 142"/>
            <p:cNvGrpSpPr/>
            <p:nvPr/>
          </p:nvGrpSpPr>
          <p:grpSpPr>
            <a:xfrm>
              <a:off x="8829063" y="4278639"/>
              <a:ext cx="3361153" cy="1253738"/>
              <a:chOff x="7714759" y="1806707"/>
              <a:chExt cx="3879714" cy="914400"/>
            </a:xfrm>
            <a:solidFill>
              <a:schemeClr val="accent4"/>
            </a:solidFill>
          </p:grpSpPr>
          <p:sp>
            <p:nvSpPr>
              <p:cNvPr id="17" name="Rectangle 151"/>
              <p:cNvSpPr/>
              <p:nvPr/>
            </p:nvSpPr>
            <p:spPr>
              <a:xfrm>
                <a:off x="8170986" y="1806707"/>
                <a:ext cx="3423487" cy="914400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Oval 152"/>
              <p:cNvSpPr/>
              <p:nvPr/>
            </p:nvSpPr>
            <p:spPr>
              <a:xfrm>
                <a:off x="7714759" y="1806707"/>
                <a:ext cx="914400" cy="914400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0" name="Oval 143"/>
            <p:cNvSpPr/>
            <p:nvPr/>
          </p:nvSpPr>
          <p:spPr>
            <a:xfrm flipH="1">
              <a:off x="9010707" y="445755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1" name="Group 144"/>
            <p:cNvGrpSpPr/>
            <p:nvPr/>
          </p:nvGrpSpPr>
          <p:grpSpPr>
            <a:xfrm>
              <a:off x="9244474" y="4731148"/>
              <a:ext cx="446867" cy="372827"/>
              <a:chOff x="5685281" y="3237382"/>
              <a:chExt cx="203784" cy="170020"/>
            </a:xfrm>
            <a:solidFill>
              <a:schemeClr val="accent4"/>
            </a:solidFill>
          </p:grpSpPr>
          <p:sp>
            <p:nvSpPr>
              <p:cNvPr id="14" name="Freeform: Shape 148"/>
              <p:cNvSpPr/>
              <p:nvPr/>
            </p:nvSpPr>
            <p:spPr bwMode="auto">
              <a:xfrm>
                <a:off x="5685281" y="3355552"/>
                <a:ext cx="203784" cy="51850"/>
              </a:xfrm>
              <a:custGeom>
                <a:avLst/>
                <a:gdLst>
                  <a:gd name="T0" fmla="*/ 110 w 169"/>
                  <a:gd name="T1" fmla="*/ 23 h 43"/>
                  <a:gd name="T2" fmla="*/ 59 w 169"/>
                  <a:gd name="T3" fmla="*/ 23 h 43"/>
                  <a:gd name="T4" fmla="*/ 59 w 169"/>
                  <a:gd name="T5" fmla="*/ 0 h 43"/>
                  <a:gd name="T6" fmla="*/ 0 w 169"/>
                  <a:gd name="T7" fmla="*/ 0 h 43"/>
                  <a:gd name="T8" fmla="*/ 0 w 169"/>
                  <a:gd name="T9" fmla="*/ 43 h 43"/>
                  <a:gd name="T10" fmla="*/ 169 w 169"/>
                  <a:gd name="T11" fmla="*/ 43 h 43"/>
                  <a:gd name="T12" fmla="*/ 169 w 169"/>
                  <a:gd name="T13" fmla="*/ 0 h 43"/>
                  <a:gd name="T14" fmla="*/ 110 w 169"/>
                  <a:gd name="T15" fmla="*/ 0 h 43"/>
                  <a:gd name="T16" fmla="*/ 110 w 169"/>
                  <a:gd name="T17" fmla="*/ 2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43">
                    <a:moveTo>
                      <a:pt x="110" y="23"/>
                    </a:moveTo>
                    <a:lnTo>
                      <a:pt x="59" y="23"/>
                    </a:lnTo>
                    <a:lnTo>
                      <a:pt x="59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169" y="43"/>
                    </a:lnTo>
                    <a:lnTo>
                      <a:pt x="169" y="0"/>
                    </a:lnTo>
                    <a:lnTo>
                      <a:pt x="110" y="0"/>
                    </a:lnTo>
                    <a:lnTo>
                      <a:pt x="1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Rectangle 149"/>
              <p:cNvSpPr/>
              <p:nvPr/>
            </p:nvSpPr>
            <p:spPr bwMode="auto">
              <a:xfrm>
                <a:off x="5768482" y="3355552"/>
                <a:ext cx="38586" cy="144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Freeform: Shape 150"/>
              <p:cNvSpPr/>
              <p:nvPr/>
            </p:nvSpPr>
            <p:spPr bwMode="auto">
              <a:xfrm>
                <a:off x="5685281" y="3237382"/>
                <a:ext cx="203784" cy="106112"/>
              </a:xfrm>
              <a:custGeom>
                <a:avLst/>
                <a:gdLst>
                  <a:gd name="T0" fmla="*/ 126 w 169"/>
                  <a:gd name="T1" fmla="*/ 0 h 88"/>
                  <a:gd name="T2" fmla="*/ 85 w 169"/>
                  <a:gd name="T3" fmla="*/ 0 h 88"/>
                  <a:gd name="T4" fmla="*/ 85 w 169"/>
                  <a:gd name="T5" fmla="*/ 15 h 88"/>
                  <a:gd name="T6" fmla="*/ 112 w 169"/>
                  <a:gd name="T7" fmla="*/ 15 h 88"/>
                  <a:gd name="T8" fmla="*/ 112 w 169"/>
                  <a:gd name="T9" fmla="*/ 32 h 88"/>
                  <a:gd name="T10" fmla="*/ 85 w 169"/>
                  <a:gd name="T11" fmla="*/ 32 h 88"/>
                  <a:gd name="T12" fmla="*/ 85 w 169"/>
                  <a:gd name="T13" fmla="*/ 88 h 88"/>
                  <a:gd name="T14" fmla="*/ 110 w 169"/>
                  <a:gd name="T15" fmla="*/ 88 h 88"/>
                  <a:gd name="T16" fmla="*/ 169 w 169"/>
                  <a:gd name="T17" fmla="*/ 88 h 88"/>
                  <a:gd name="T18" fmla="*/ 169 w 169"/>
                  <a:gd name="T19" fmla="*/ 32 h 88"/>
                  <a:gd name="T20" fmla="*/ 126 w 169"/>
                  <a:gd name="T21" fmla="*/ 32 h 88"/>
                  <a:gd name="T22" fmla="*/ 126 w 169"/>
                  <a:gd name="T23" fmla="*/ 0 h 88"/>
                  <a:gd name="T24" fmla="*/ 85 w 169"/>
                  <a:gd name="T25" fmla="*/ 0 h 88"/>
                  <a:gd name="T26" fmla="*/ 43 w 169"/>
                  <a:gd name="T27" fmla="*/ 0 h 88"/>
                  <a:gd name="T28" fmla="*/ 43 w 169"/>
                  <a:gd name="T29" fmla="*/ 32 h 88"/>
                  <a:gd name="T30" fmla="*/ 0 w 169"/>
                  <a:gd name="T31" fmla="*/ 32 h 88"/>
                  <a:gd name="T32" fmla="*/ 0 w 169"/>
                  <a:gd name="T33" fmla="*/ 88 h 88"/>
                  <a:gd name="T34" fmla="*/ 59 w 169"/>
                  <a:gd name="T35" fmla="*/ 88 h 88"/>
                  <a:gd name="T36" fmla="*/ 85 w 169"/>
                  <a:gd name="T37" fmla="*/ 88 h 88"/>
                  <a:gd name="T38" fmla="*/ 85 w 169"/>
                  <a:gd name="T39" fmla="*/ 32 h 88"/>
                  <a:gd name="T40" fmla="*/ 58 w 169"/>
                  <a:gd name="T41" fmla="*/ 32 h 88"/>
                  <a:gd name="T42" fmla="*/ 58 w 169"/>
                  <a:gd name="T43" fmla="*/ 32 h 88"/>
                  <a:gd name="T44" fmla="*/ 58 w 169"/>
                  <a:gd name="T45" fmla="*/ 15 h 88"/>
                  <a:gd name="T46" fmla="*/ 85 w 169"/>
                  <a:gd name="T47" fmla="*/ 15 h 88"/>
                  <a:gd name="T48" fmla="*/ 85 w 169"/>
                  <a:gd name="T4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9" h="88">
                    <a:moveTo>
                      <a:pt x="126" y="0"/>
                    </a:moveTo>
                    <a:lnTo>
                      <a:pt x="85" y="0"/>
                    </a:lnTo>
                    <a:lnTo>
                      <a:pt x="85" y="15"/>
                    </a:lnTo>
                    <a:lnTo>
                      <a:pt x="112" y="15"/>
                    </a:lnTo>
                    <a:lnTo>
                      <a:pt x="112" y="32"/>
                    </a:lnTo>
                    <a:lnTo>
                      <a:pt x="85" y="32"/>
                    </a:lnTo>
                    <a:lnTo>
                      <a:pt x="85" y="88"/>
                    </a:lnTo>
                    <a:lnTo>
                      <a:pt x="110" y="88"/>
                    </a:lnTo>
                    <a:lnTo>
                      <a:pt x="169" y="88"/>
                    </a:lnTo>
                    <a:lnTo>
                      <a:pt x="169" y="32"/>
                    </a:lnTo>
                    <a:lnTo>
                      <a:pt x="126" y="32"/>
                    </a:lnTo>
                    <a:lnTo>
                      <a:pt x="126" y="0"/>
                    </a:lnTo>
                    <a:close/>
                    <a:moveTo>
                      <a:pt x="85" y="0"/>
                    </a:moveTo>
                    <a:lnTo>
                      <a:pt x="43" y="0"/>
                    </a:lnTo>
                    <a:lnTo>
                      <a:pt x="43" y="32"/>
                    </a:lnTo>
                    <a:lnTo>
                      <a:pt x="0" y="32"/>
                    </a:lnTo>
                    <a:lnTo>
                      <a:pt x="0" y="88"/>
                    </a:lnTo>
                    <a:lnTo>
                      <a:pt x="59" y="88"/>
                    </a:lnTo>
                    <a:lnTo>
                      <a:pt x="85" y="88"/>
                    </a:lnTo>
                    <a:lnTo>
                      <a:pt x="85" y="32"/>
                    </a:lnTo>
                    <a:lnTo>
                      <a:pt x="58" y="32"/>
                    </a:lnTo>
                    <a:lnTo>
                      <a:pt x="58" y="32"/>
                    </a:lnTo>
                    <a:lnTo>
                      <a:pt x="58" y="15"/>
                    </a:lnTo>
                    <a:lnTo>
                      <a:pt x="85" y="15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2" name="TextBox 146"/>
            <p:cNvSpPr txBox="1"/>
            <p:nvPr/>
          </p:nvSpPr>
          <p:spPr>
            <a:xfrm flipH="1">
              <a:off x="9966120" y="4475075"/>
              <a:ext cx="2224096" cy="46166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en-US" sz="2000">
                  <a:solidFill>
                    <a:schemeClr val="bg1"/>
                  </a:solidFill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13" name="TextBox 147"/>
            <p:cNvSpPr txBox="1"/>
            <p:nvPr/>
          </p:nvSpPr>
          <p:spPr>
            <a:xfrm flipH="1">
              <a:off x="9966120" y="4875411"/>
              <a:ext cx="2224096" cy="46166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This section is displayed as a text-typesetting placeholder</a:t>
              </a:r>
              <a:b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(It is recommended to use theme Fonts)</a:t>
              </a:r>
            </a:p>
          </p:txBody>
        </p:sp>
      </p:grpSp>
      <p:sp>
        <p:nvSpPr>
          <p:cNvPr id="151" name="Title 1"/>
          <p:cNvSpPr txBox="1"/>
          <p:nvPr/>
        </p:nvSpPr>
        <p:spPr>
          <a:xfrm>
            <a:off x="611559" y="175643"/>
            <a:ext cx="3016281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Enter Title content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b="4377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99792" y="1659216"/>
            <a:ext cx="3656940" cy="1825068"/>
          </a:xfrm>
          <a:prstGeom prst="rect">
            <a:avLst/>
          </a:prstGeom>
          <a:noFill/>
          <a:ln w="38100">
            <a:solidFill>
              <a:srgbClr val="573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71616" y="1753871"/>
            <a:ext cx="2800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spc="300" dirty="0">
                <a:solidFill>
                  <a:srgbClr val="573579"/>
                </a:solidFill>
                <a:latin typeface="汉真广标" panose="02010609000101010101" pitchFamily="49" charset="-122"/>
                <a:ea typeface="汉真广标" panose="02010609000101010101" pitchFamily="49" charset="-122"/>
                <a:sym typeface="微软雅黑" pitchFamily="34" charset="-122"/>
              </a:rPr>
              <a:t>Watercolor</a:t>
            </a:r>
          </a:p>
        </p:txBody>
      </p:sp>
      <p:sp>
        <p:nvSpPr>
          <p:cNvPr id="8" name="TextBox 71"/>
          <p:cNvSpPr txBox="1"/>
          <p:nvPr/>
        </p:nvSpPr>
        <p:spPr>
          <a:xfrm>
            <a:off x="3674851" y="2937421"/>
            <a:ext cx="1811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573579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Thank </a:t>
            </a:r>
            <a:r>
              <a:rPr lang="zh-CN" altLang="en-US" sz="2400" dirty="0">
                <a:solidFill>
                  <a:srgbClr val="573579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you</a:t>
            </a:r>
            <a:r>
              <a:rPr lang="en-US" altLang="zh-CN" sz="2400" dirty="0">
                <a:solidFill>
                  <a:srgbClr val="573579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!</a:t>
            </a:r>
            <a:endParaRPr lang="zh-CN" altLang="en-US" sz="2400" dirty="0">
              <a:solidFill>
                <a:srgbClr val="573579"/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2435" y="2234357"/>
            <a:ext cx="35500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spc="300" dirty="0">
                <a:solidFill>
                  <a:srgbClr val="573579"/>
                </a:solidFill>
                <a:latin typeface="Bernard MT Condensed" pitchFamily="18" charset="0"/>
                <a:ea typeface="DFTongTong-B5" panose="02010609010101010101" pitchFamily="49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4400" spc="300" dirty="0">
              <a:solidFill>
                <a:srgbClr val="573579"/>
              </a:solidFill>
              <a:latin typeface="Bernard MT Condensed" pitchFamily="18" charset="0"/>
              <a:ea typeface="DFTongTong-B5" panose="02010609010101010101" pitchFamily="49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b="4377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699792" y="1659216"/>
            <a:ext cx="3656940" cy="1825068"/>
          </a:xfrm>
          <a:prstGeom prst="rect">
            <a:avLst/>
          </a:prstGeom>
          <a:noFill/>
          <a:ln w="38100">
            <a:solidFill>
              <a:srgbClr val="573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71"/>
          <p:cNvSpPr txBox="1"/>
          <p:nvPr/>
        </p:nvSpPr>
        <p:spPr>
          <a:xfrm>
            <a:off x="3556337" y="268435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573579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Title text</a:t>
            </a:r>
          </a:p>
        </p:txBody>
      </p:sp>
      <p:sp>
        <p:nvSpPr>
          <p:cNvPr id="11" name="矩形 10"/>
          <p:cNvSpPr/>
          <p:nvPr/>
        </p:nvSpPr>
        <p:spPr>
          <a:xfrm>
            <a:off x="4046322" y="1716244"/>
            <a:ext cx="35500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spc="300" dirty="0">
                <a:solidFill>
                  <a:srgbClr val="573579"/>
                </a:solidFill>
                <a:latin typeface="Bernard MT Condensed" pitchFamily="18" charset="0"/>
                <a:ea typeface="DFTongTong-B5" panose="02010609010101010101" pitchFamily="49" charset="-120"/>
                <a:cs typeface="Adobe Arabic" panose="02040503050201020203" pitchFamily="18" charset="-78"/>
                <a:sym typeface="微软雅黑" pitchFamily="34" charset="-122"/>
              </a:rPr>
              <a:t>01</a:t>
            </a:r>
            <a:endParaRPr lang="zh-CN" altLang="en-US" sz="6600" b="1" spc="300" dirty="0">
              <a:solidFill>
                <a:srgbClr val="573579"/>
              </a:solidFill>
              <a:latin typeface="Bernard MT Condensed" pitchFamily="18" charset="0"/>
              <a:ea typeface="DFTongTong-B5" panose="02010609010101010101" pitchFamily="49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5412822" y="627534"/>
            <a:ext cx="3731178" cy="3885636"/>
            <a:chOff x="7217095" y="1196752"/>
            <a:chExt cx="4974905" cy="5180848"/>
          </a:xfrm>
        </p:grpSpPr>
        <p:sp>
          <p:nvSpPr>
            <p:cNvPr id="29" name="Freeform: Shape 4"/>
            <p:cNvSpPr/>
            <p:nvPr/>
          </p:nvSpPr>
          <p:spPr bwMode="auto">
            <a:xfrm>
              <a:off x="8525954" y="4125867"/>
              <a:ext cx="981334" cy="14726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0"/>
                </a:cxn>
                <a:cxn ang="0">
                  <a:pos x="0" y="650"/>
                </a:cxn>
                <a:cxn ang="0">
                  <a:pos x="0" y="1187"/>
                </a:cxn>
                <a:cxn ang="0">
                  <a:pos x="791" y="1187"/>
                </a:cxn>
                <a:cxn ang="0">
                  <a:pos x="791" y="650"/>
                </a:cxn>
                <a:cxn ang="0">
                  <a:pos x="791" y="580"/>
                </a:cxn>
                <a:cxn ang="0">
                  <a:pos x="791" y="0"/>
                </a:cxn>
                <a:cxn ang="0">
                  <a:pos x="0" y="0"/>
                </a:cxn>
              </a:cxnLst>
              <a:rect l="0" t="0" r="r" b="b"/>
              <a:pathLst>
                <a:path w="791" h="1187">
                  <a:moveTo>
                    <a:pt x="0" y="0"/>
                  </a:moveTo>
                  <a:lnTo>
                    <a:pt x="0" y="580"/>
                  </a:lnTo>
                  <a:lnTo>
                    <a:pt x="0" y="650"/>
                  </a:lnTo>
                  <a:lnTo>
                    <a:pt x="0" y="1187"/>
                  </a:lnTo>
                  <a:lnTo>
                    <a:pt x="791" y="1187"/>
                  </a:lnTo>
                  <a:lnTo>
                    <a:pt x="791" y="650"/>
                  </a:lnTo>
                  <a:lnTo>
                    <a:pt x="791" y="580"/>
                  </a:lnTo>
                  <a:lnTo>
                    <a:pt x="791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Rectangle 5"/>
            <p:cNvSpPr/>
            <p:nvPr/>
          </p:nvSpPr>
          <p:spPr bwMode="auto">
            <a:xfrm>
              <a:off x="8739581" y="5190019"/>
              <a:ext cx="403957" cy="1615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anchor="t" anchorCtr="0" compatLnSpc="1">
              <a:normAutofit fontScale="85000" lnSpcReduction="20000"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>
                  <a:solidFill>
                    <a:srgbClr val="F1F1F1"/>
                  </a:solidFill>
                </a:rPr>
                <a:t>Keywords</a:t>
              </a:r>
            </a:p>
          </p:txBody>
        </p:sp>
        <p:sp>
          <p:nvSpPr>
            <p:cNvPr id="31" name="Rectangle 6"/>
            <p:cNvSpPr/>
            <p:nvPr/>
          </p:nvSpPr>
          <p:spPr bwMode="auto">
            <a:xfrm>
              <a:off x="8860923" y="4309478"/>
              <a:ext cx="519373" cy="6232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anchor="t" anchorCtr="0" compatLnSpc="1">
              <a:normAutofit fontScale="92500" lnSpcReduction="20000"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50" b="1">
                  <a:solidFill>
                    <a:srgbClr val="F1F1F1"/>
                  </a:solidFill>
                </a:rPr>
                <a:t>￥</a:t>
              </a:r>
            </a:p>
          </p:txBody>
        </p:sp>
        <p:sp>
          <p:nvSpPr>
            <p:cNvPr id="32" name="Freeform: Shape 7"/>
            <p:cNvSpPr/>
            <p:nvPr/>
          </p:nvSpPr>
          <p:spPr bwMode="auto">
            <a:xfrm>
              <a:off x="9009799" y="4267297"/>
              <a:ext cx="13646" cy="104213"/>
            </a:xfrm>
            <a:custGeom>
              <a:avLst/>
              <a:gdLst/>
              <a:ahLst/>
              <a:cxnLst>
                <a:cxn ang="0">
                  <a:pos x="4" y="55"/>
                </a:cxn>
                <a:cxn ang="0">
                  <a:pos x="0" y="52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7" y="52"/>
                </a:cxn>
                <a:cxn ang="0">
                  <a:pos x="4" y="55"/>
                </a:cxn>
              </a:cxnLst>
              <a:rect l="0" t="0" r="r" b="b"/>
              <a:pathLst>
                <a:path w="7" h="55">
                  <a:moveTo>
                    <a:pt x="4" y="55"/>
                  </a:moveTo>
                  <a:cubicBezTo>
                    <a:pt x="2" y="55"/>
                    <a:pt x="0" y="54"/>
                    <a:pt x="0" y="5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4"/>
                    <a:pt x="6" y="55"/>
                    <a:pt x="4" y="55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8"/>
            <p:cNvSpPr/>
            <p:nvPr/>
          </p:nvSpPr>
          <p:spPr bwMode="auto">
            <a:xfrm>
              <a:off x="8870849" y="4289628"/>
              <a:ext cx="47144" cy="101732"/>
            </a:xfrm>
            <a:custGeom>
              <a:avLst/>
              <a:gdLst/>
              <a:ahLst/>
              <a:cxnLst>
                <a:cxn ang="0">
                  <a:pos x="20" y="53"/>
                </a:cxn>
                <a:cxn ang="0">
                  <a:pos x="17" y="51"/>
                </a:cxn>
                <a:cxn ang="0">
                  <a:pos x="1" y="6"/>
                </a:cxn>
                <a:cxn ang="0">
                  <a:pos x="3" y="1"/>
                </a:cxn>
                <a:cxn ang="0">
                  <a:pos x="7" y="3"/>
                </a:cxn>
                <a:cxn ang="0">
                  <a:pos x="24" y="48"/>
                </a:cxn>
                <a:cxn ang="0">
                  <a:pos x="22" y="53"/>
                </a:cxn>
                <a:cxn ang="0">
                  <a:pos x="20" y="53"/>
                </a:cxn>
              </a:cxnLst>
              <a:rect l="0" t="0" r="r" b="b"/>
              <a:pathLst>
                <a:path w="25" h="53">
                  <a:moveTo>
                    <a:pt x="20" y="53"/>
                  </a:moveTo>
                  <a:cubicBezTo>
                    <a:pt x="19" y="53"/>
                    <a:pt x="18" y="52"/>
                    <a:pt x="1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5" y="50"/>
                    <a:pt x="24" y="52"/>
                    <a:pt x="22" y="53"/>
                  </a:cubicBezTo>
                  <a:cubicBezTo>
                    <a:pt x="21" y="53"/>
                    <a:pt x="21" y="53"/>
                    <a:pt x="20" y="53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9"/>
            <p:cNvSpPr/>
            <p:nvPr/>
          </p:nvSpPr>
          <p:spPr bwMode="auto">
            <a:xfrm>
              <a:off x="8749268" y="4360344"/>
              <a:ext cx="74437" cy="85604"/>
            </a:xfrm>
            <a:custGeom>
              <a:avLst/>
              <a:gdLst/>
              <a:ahLst/>
              <a:cxnLst>
                <a:cxn ang="0">
                  <a:pos x="35" y="45"/>
                </a:cxn>
                <a:cxn ang="0">
                  <a:pos x="32" y="43"/>
                </a:cxn>
                <a:cxn ang="0">
                  <a:pos x="1" y="6"/>
                </a:cxn>
                <a:cxn ang="0">
                  <a:pos x="2" y="1"/>
                </a:cxn>
                <a:cxn ang="0">
                  <a:pos x="7" y="2"/>
                </a:cxn>
                <a:cxn ang="0">
                  <a:pos x="38" y="39"/>
                </a:cxn>
                <a:cxn ang="0">
                  <a:pos x="38" y="44"/>
                </a:cxn>
                <a:cxn ang="0">
                  <a:pos x="35" y="45"/>
                </a:cxn>
              </a:cxnLst>
              <a:rect l="0" t="0" r="r" b="b"/>
              <a:pathLst>
                <a:path w="39" h="45">
                  <a:moveTo>
                    <a:pt x="35" y="45"/>
                  </a:moveTo>
                  <a:cubicBezTo>
                    <a:pt x="34" y="45"/>
                    <a:pt x="33" y="44"/>
                    <a:pt x="32" y="4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9" y="40"/>
                    <a:pt x="39" y="43"/>
                    <a:pt x="38" y="44"/>
                  </a:cubicBezTo>
                  <a:cubicBezTo>
                    <a:pt x="37" y="44"/>
                    <a:pt x="36" y="45"/>
                    <a:pt x="35" y="45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10"/>
            <p:cNvSpPr/>
            <p:nvPr/>
          </p:nvSpPr>
          <p:spPr bwMode="auto">
            <a:xfrm>
              <a:off x="8658701" y="4467038"/>
              <a:ext cx="95528" cy="60791"/>
            </a:xfrm>
            <a:custGeom>
              <a:avLst/>
              <a:gdLst/>
              <a:ahLst/>
              <a:cxnLst>
                <a:cxn ang="0">
                  <a:pos x="46" y="32"/>
                </a:cxn>
                <a:cxn ang="0">
                  <a:pos x="44" y="32"/>
                </a:cxn>
                <a:cxn ang="0">
                  <a:pos x="2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47" y="25"/>
                </a:cxn>
                <a:cxn ang="0">
                  <a:pos x="49" y="30"/>
                </a:cxn>
                <a:cxn ang="0">
                  <a:pos x="46" y="32"/>
                </a:cxn>
              </a:cxnLst>
              <a:rect l="0" t="0" r="r" b="b"/>
              <a:pathLst>
                <a:path w="50" h="32">
                  <a:moveTo>
                    <a:pt x="46" y="32"/>
                  </a:moveTo>
                  <a:cubicBezTo>
                    <a:pt x="45" y="32"/>
                    <a:pt x="44" y="32"/>
                    <a:pt x="44" y="3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9" y="26"/>
                    <a:pt x="50" y="29"/>
                    <a:pt x="49" y="30"/>
                  </a:cubicBezTo>
                  <a:cubicBezTo>
                    <a:pt x="48" y="32"/>
                    <a:pt x="47" y="32"/>
                    <a:pt x="46" y="32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11"/>
            <p:cNvSpPr/>
            <p:nvPr/>
          </p:nvSpPr>
          <p:spPr bwMode="auto">
            <a:xfrm>
              <a:off x="8611558" y="4601025"/>
              <a:ext cx="104213" cy="29776"/>
            </a:xfrm>
            <a:custGeom>
              <a:avLst/>
              <a:gdLst/>
              <a:ahLst/>
              <a:cxnLst>
                <a:cxn ang="0">
                  <a:pos x="51" y="16"/>
                </a:cxn>
                <a:cxn ang="0">
                  <a:pos x="50" y="16"/>
                </a:cxn>
                <a:cxn ang="0">
                  <a:pos x="3" y="7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52" y="9"/>
                </a:cxn>
                <a:cxn ang="0">
                  <a:pos x="55" y="13"/>
                </a:cxn>
                <a:cxn ang="0">
                  <a:pos x="51" y="16"/>
                </a:cxn>
              </a:cxnLst>
              <a:rect l="0" t="0" r="r" b="b"/>
              <a:pathLst>
                <a:path w="55" h="16">
                  <a:moveTo>
                    <a:pt x="51" y="16"/>
                  </a:moveTo>
                  <a:cubicBezTo>
                    <a:pt x="50" y="16"/>
                    <a:pt x="50" y="16"/>
                    <a:pt x="50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9"/>
                    <a:pt x="55" y="11"/>
                    <a:pt x="55" y="13"/>
                  </a:cubicBezTo>
                  <a:cubicBezTo>
                    <a:pt x="54" y="15"/>
                    <a:pt x="53" y="16"/>
                    <a:pt x="51" y="16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12"/>
            <p:cNvSpPr/>
            <p:nvPr/>
          </p:nvSpPr>
          <p:spPr bwMode="auto">
            <a:xfrm>
              <a:off x="8611558" y="4725087"/>
              <a:ext cx="104213" cy="29776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0" y="13"/>
                </a:cxn>
                <a:cxn ang="0">
                  <a:pos x="3" y="9"/>
                </a:cxn>
                <a:cxn ang="0">
                  <a:pos x="50" y="1"/>
                </a:cxn>
                <a:cxn ang="0">
                  <a:pos x="55" y="4"/>
                </a:cxn>
                <a:cxn ang="0">
                  <a:pos x="52" y="8"/>
                </a:cxn>
                <a:cxn ang="0">
                  <a:pos x="4" y="16"/>
                </a:cxn>
              </a:cxnLst>
              <a:rect l="0" t="0" r="r" b="b"/>
              <a:pathLst>
                <a:path w="55" h="16">
                  <a:moveTo>
                    <a:pt x="4" y="16"/>
                  </a:moveTo>
                  <a:cubicBezTo>
                    <a:pt x="2" y="16"/>
                    <a:pt x="0" y="15"/>
                    <a:pt x="0" y="13"/>
                  </a:cubicBezTo>
                  <a:cubicBezTo>
                    <a:pt x="0" y="11"/>
                    <a:pt x="1" y="9"/>
                    <a:pt x="3" y="9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2" y="0"/>
                    <a:pt x="54" y="1"/>
                    <a:pt x="55" y="4"/>
                  </a:cubicBezTo>
                  <a:cubicBezTo>
                    <a:pt x="55" y="6"/>
                    <a:pt x="54" y="7"/>
                    <a:pt x="52" y="8"/>
                  </a:cubicBezTo>
                  <a:cubicBezTo>
                    <a:pt x="4" y="16"/>
                    <a:pt x="4" y="16"/>
                    <a:pt x="4" y="16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13"/>
            <p:cNvSpPr/>
            <p:nvPr/>
          </p:nvSpPr>
          <p:spPr bwMode="auto">
            <a:xfrm>
              <a:off x="8658701" y="4825578"/>
              <a:ext cx="95528" cy="60791"/>
            </a:xfrm>
            <a:custGeom>
              <a:avLst/>
              <a:gdLst/>
              <a:ahLst/>
              <a:cxnLst>
                <a:cxn ang="0">
                  <a:pos x="4" y="32"/>
                </a:cxn>
                <a:cxn ang="0">
                  <a:pos x="1" y="31"/>
                </a:cxn>
                <a:cxn ang="0">
                  <a:pos x="2" y="26"/>
                </a:cxn>
                <a:cxn ang="0">
                  <a:pos x="44" y="1"/>
                </a:cxn>
                <a:cxn ang="0">
                  <a:pos x="49" y="3"/>
                </a:cxn>
                <a:cxn ang="0">
                  <a:pos x="47" y="8"/>
                </a:cxn>
                <a:cxn ang="0">
                  <a:pos x="6" y="32"/>
                </a:cxn>
                <a:cxn ang="0">
                  <a:pos x="4" y="32"/>
                </a:cxn>
              </a:cxnLst>
              <a:rect l="0" t="0" r="r" b="b"/>
              <a:pathLst>
                <a:path w="50" h="32">
                  <a:moveTo>
                    <a:pt x="4" y="32"/>
                  </a:moveTo>
                  <a:cubicBezTo>
                    <a:pt x="3" y="32"/>
                    <a:pt x="1" y="32"/>
                    <a:pt x="1" y="31"/>
                  </a:cubicBezTo>
                  <a:cubicBezTo>
                    <a:pt x="0" y="29"/>
                    <a:pt x="0" y="27"/>
                    <a:pt x="2" y="26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5" y="0"/>
                    <a:pt x="48" y="1"/>
                    <a:pt x="49" y="3"/>
                  </a:cubicBezTo>
                  <a:cubicBezTo>
                    <a:pt x="50" y="5"/>
                    <a:pt x="49" y="7"/>
                    <a:pt x="47" y="8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2"/>
                    <a:pt x="4" y="32"/>
                    <a:pt x="4" y="32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14"/>
            <p:cNvSpPr/>
            <p:nvPr/>
          </p:nvSpPr>
          <p:spPr bwMode="auto">
            <a:xfrm>
              <a:off x="8749268" y="4909941"/>
              <a:ext cx="74437" cy="85604"/>
            </a:xfrm>
            <a:custGeom>
              <a:avLst/>
              <a:gdLst/>
              <a:ahLst/>
              <a:cxnLst>
                <a:cxn ang="0">
                  <a:pos x="4" y="45"/>
                </a:cxn>
                <a:cxn ang="0">
                  <a:pos x="2" y="44"/>
                </a:cxn>
                <a:cxn ang="0">
                  <a:pos x="1" y="39"/>
                </a:cxn>
                <a:cxn ang="0">
                  <a:pos x="32" y="2"/>
                </a:cxn>
                <a:cxn ang="0">
                  <a:pos x="38" y="1"/>
                </a:cxn>
                <a:cxn ang="0">
                  <a:pos x="38" y="7"/>
                </a:cxn>
                <a:cxn ang="0">
                  <a:pos x="7" y="44"/>
                </a:cxn>
                <a:cxn ang="0">
                  <a:pos x="4" y="45"/>
                </a:cxn>
              </a:cxnLst>
              <a:rect l="0" t="0" r="r" b="b"/>
              <a:pathLst>
                <a:path w="39" h="45">
                  <a:moveTo>
                    <a:pt x="4" y="45"/>
                  </a:moveTo>
                  <a:cubicBezTo>
                    <a:pt x="3" y="45"/>
                    <a:pt x="3" y="45"/>
                    <a:pt x="2" y="44"/>
                  </a:cubicBezTo>
                  <a:cubicBezTo>
                    <a:pt x="0" y="43"/>
                    <a:pt x="0" y="40"/>
                    <a:pt x="1" y="39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4" y="0"/>
                    <a:pt x="36" y="0"/>
                    <a:pt x="38" y="1"/>
                  </a:cubicBezTo>
                  <a:cubicBezTo>
                    <a:pt x="39" y="3"/>
                    <a:pt x="39" y="5"/>
                    <a:pt x="38" y="7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6" y="44"/>
                    <a:pt x="5" y="45"/>
                    <a:pt x="4" y="45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15"/>
            <p:cNvSpPr/>
            <p:nvPr/>
          </p:nvSpPr>
          <p:spPr bwMode="auto">
            <a:xfrm>
              <a:off x="8870849" y="4964528"/>
              <a:ext cx="47144" cy="101732"/>
            </a:xfrm>
            <a:custGeom>
              <a:avLst/>
              <a:gdLst/>
              <a:ahLst/>
              <a:cxnLst>
                <a:cxn ang="0">
                  <a:pos x="4" y="53"/>
                </a:cxn>
                <a:cxn ang="0">
                  <a:pos x="3" y="53"/>
                </a:cxn>
                <a:cxn ang="0">
                  <a:pos x="1" y="48"/>
                </a:cxn>
                <a:cxn ang="0">
                  <a:pos x="17" y="3"/>
                </a:cxn>
                <a:cxn ang="0">
                  <a:pos x="22" y="0"/>
                </a:cxn>
                <a:cxn ang="0">
                  <a:pos x="24" y="5"/>
                </a:cxn>
                <a:cxn ang="0">
                  <a:pos x="7" y="50"/>
                </a:cxn>
                <a:cxn ang="0">
                  <a:pos x="4" y="53"/>
                </a:cxn>
              </a:cxnLst>
              <a:rect l="0" t="0" r="r" b="b"/>
              <a:pathLst>
                <a:path w="25" h="53">
                  <a:moveTo>
                    <a:pt x="4" y="53"/>
                  </a:moveTo>
                  <a:cubicBezTo>
                    <a:pt x="4" y="53"/>
                    <a:pt x="3" y="53"/>
                    <a:pt x="3" y="53"/>
                  </a:cubicBezTo>
                  <a:cubicBezTo>
                    <a:pt x="1" y="52"/>
                    <a:pt x="0" y="50"/>
                    <a:pt x="1" y="48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1"/>
                    <a:pt x="20" y="0"/>
                    <a:pt x="22" y="0"/>
                  </a:cubicBezTo>
                  <a:cubicBezTo>
                    <a:pt x="24" y="1"/>
                    <a:pt x="25" y="3"/>
                    <a:pt x="24" y="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2"/>
                    <a:pt x="6" y="53"/>
                    <a:pt x="4" y="53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16"/>
            <p:cNvSpPr/>
            <p:nvPr/>
          </p:nvSpPr>
          <p:spPr bwMode="auto">
            <a:xfrm>
              <a:off x="9009799" y="4984378"/>
              <a:ext cx="13646" cy="106694"/>
            </a:xfrm>
            <a:custGeom>
              <a:avLst/>
              <a:gdLst/>
              <a:ahLst/>
              <a:cxnLst>
                <a:cxn ang="0">
                  <a:pos x="4" y="56"/>
                </a:cxn>
                <a:cxn ang="0">
                  <a:pos x="4" y="56"/>
                </a:cxn>
                <a:cxn ang="0">
                  <a:pos x="0" y="52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7" y="4"/>
                </a:cxn>
                <a:cxn ang="0">
                  <a:pos x="7" y="52"/>
                </a:cxn>
                <a:cxn ang="0">
                  <a:pos x="4" y="56"/>
                </a:cxn>
              </a:cxnLst>
              <a:rect l="0" t="0" r="r" b="b"/>
              <a:pathLst>
                <a:path w="7" h="56">
                  <a:moveTo>
                    <a:pt x="4" y="56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2" y="56"/>
                    <a:pt x="0" y="54"/>
                    <a:pt x="0" y="5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4"/>
                    <a:pt x="6" y="56"/>
                    <a:pt x="4" y="56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17"/>
            <p:cNvSpPr/>
            <p:nvPr/>
          </p:nvSpPr>
          <p:spPr bwMode="auto">
            <a:xfrm>
              <a:off x="9116492" y="4964528"/>
              <a:ext cx="45902" cy="101732"/>
            </a:xfrm>
            <a:custGeom>
              <a:avLst/>
              <a:gdLst/>
              <a:ahLst/>
              <a:cxnLst>
                <a:cxn ang="0">
                  <a:pos x="20" y="53"/>
                </a:cxn>
                <a:cxn ang="0">
                  <a:pos x="17" y="50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7" y="3"/>
                </a:cxn>
                <a:cxn ang="0">
                  <a:pos x="24" y="48"/>
                </a:cxn>
                <a:cxn ang="0">
                  <a:pos x="21" y="53"/>
                </a:cxn>
                <a:cxn ang="0">
                  <a:pos x="20" y="53"/>
                </a:cxn>
              </a:cxnLst>
              <a:rect l="0" t="0" r="r" b="b"/>
              <a:pathLst>
                <a:path w="24" h="53">
                  <a:moveTo>
                    <a:pt x="20" y="53"/>
                  </a:moveTo>
                  <a:cubicBezTo>
                    <a:pt x="19" y="53"/>
                    <a:pt x="17" y="52"/>
                    <a:pt x="17" y="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50"/>
                    <a:pt x="23" y="52"/>
                    <a:pt x="21" y="53"/>
                  </a:cubicBezTo>
                  <a:cubicBezTo>
                    <a:pt x="21" y="53"/>
                    <a:pt x="21" y="53"/>
                    <a:pt x="20" y="53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18"/>
            <p:cNvSpPr/>
            <p:nvPr/>
          </p:nvSpPr>
          <p:spPr bwMode="auto">
            <a:xfrm>
              <a:off x="9210781" y="4909941"/>
              <a:ext cx="73197" cy="85604"/>
            </a:xfrm>
            <a:custGeom>
              <a:avLst/>
              <a:gdLst/>
              <a:ahLst/>
              <a:cxnLst>
                <a:cxn ang="0">
                  <a:pos x="35" y="45"/>
                </a:cxn>
                <a:cxn ang="0">
                  <a:pos x="32" y="44"/>
                </a:cxn>
                <a:cxn ang="0">
                  <a:pos x="1" y="7"/>
                </a:cxn>
                <a:cxn ang="0">
                  <a:pos x="2" y="1"/>
                </a:cxn>
                <a:cxn ang="0">
                  <a:pos x="7" y="2"/>
                </a:cxn>
                <a:cxn ang="0">
                  <a:pos x="38" y="39"/>
                </a:cxn>
                <a:cxn ang="0">
                  <a:pos x="37" y="44"/>
                </a:cxn>
                <a:cxn ang="0">
                  <a:pos x="35" y="45"/>
                </a:cxn>
              </a:cxnLst>
              <a:rect l="0" t="0" r="r" b="b"/>
              <a:pathLst>
                <a:path w="39" h="45">
                  <a:moveTo>
                    <a:pt x="35" y="45"/>
                  </a:moveTo>
                  <a:cubicBezTo>
                    <a:pt x="34" y="45"/>
                    <a:pt x="33" y="44"/>
                    <a:pt x="32" y="4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9" y="40"/>
                    <a:pt x="39" y="43"/>
                    <a:pt x="37" y="44"/>
                  </a:cubicBezTo>
                  <a:cubicBezTo>
                    <a:pt x="37" y="45"/>
                    <a:pt x="36" y="45"/>
                    <a:pt x="35" y="45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19"/>
            <p:cNvSpPr/>
            <p:nvPr/>
          </p:nvSpPr>
          <p:spPr bwMode="auto">
            <a:xfrm>
              <a:off x="9279015" y="4825578"/>
              <a:ext cx="96769" cy="60791"/>
            </a:xfrm>
            <a:custGeom>
              <a:avLst/>
              <a:gdLst/>
              <a:ahLst/>
              <a:cxnLst>
                <a:cxn ang="0">
                  <a:pos x="46" y="32"/>
                </a:cxn>
                <a:cxn ang="0">
                  <a:pos x="45" y="32"/>
                </a:cxn>
                <a:cxn ang="0">
                  <a:pos x="3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48" y="26"/>
                </a:cxn>
                <a:cxn ang="0">
                  <a:pos x="50" y="31"/>
                </a:cxn>
                <a:cxn ang="0">
                  <a:pos x="46" y="32"/>
                </a:cxn>
              </a:cxnLst>
              <a:rect l="0" t="0" r="r" b="b"/>
              <a:pathLst>
                <a:path w="51" h="32">
                  <a:moveTo>
                    <a:pt x="46" y="32"/>
                  </a:moveTo>
                  <a:cubicBezTo>
                    <a:pt x="46" y="32"/>
                    <a:pt x="45" y="32"/>
                    <a:pt x="45" y="32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0" y="27"/>
                    <a:pt x="51" y="29"/>
                    <a:pt x="50" y="31"/>
                  </a:cubicBezTo>
                  <a:cubicBezTo>
                    <a:pt x="49" y="32"/>
                    <a:pt x="48" y="32"/>
                    <a:pt x="46" y="32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20"/>
            <p:cNvSpPr/>
            <p:nvPr/>
          </p:nvSpPr>
          <p:spPr bwMode="auto">
            <a:xfrm>
              <a:off x="9317473" y="4725087"/>
              <a:ext cx="106694" cy="29776"/>
            </a:xfrm>
            <a:custGeom>
              <a:avLst/>
              <a:gdLst/>
              <a:ahLst/>
              <a:cxnLst>
                <a:cxn ang="0">
                  <a:pos x="52" y="16"/>
                </a:cxn>
                <a:cxn ang="0">
                  <a:pos x="51" y="16"/>
                </a:cxn>
                <a:cxn ang="0">
                  <a:pos x="3" y="8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2" y="9"/>
                </a:cxn>
                <a:cxn ang="0">
                  <a:pos x="55" y="13"/>
                </a:cxn>
                <a:cxn ang="0">
                  <a:pos x="52" y="16"/>
                </a:cxn>
              </a:cxnLst>
              <a:rect l="0" t="0" r="r" b="b"/>
              <a:pathLst>
                <a:path w="56" h="16">
                  <a:moveTo>
                    <a:pt x="52" y="16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9"/>
                    <a:pt x="56" y="11"/>
                    <a:pt x="55" y="13"/>
                  </a:cubicBezTo>
                  <a:cubicBezTo>
                    <a:pt x="55" y="15"/>
                    <a:pt x="53" y="16"/>
                    <a:pt x="52" y="16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21"/>
            <p:cNvSpPr/>
            <p:nvPr/>
          </p:nvSpPr>
          <p:spPr bwMode="auto">
            <a:xfrm>
              <a:off x="9317473" y="4601025"/>
              <a:ext cx="106694" cy="29776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0" y="13"/>
                </a:cxn>
                <a:cxn ang="0">
                  <a:pos x="3" y="9"/>
                </a:cxn>
                <a:cxn ang="0">
                  <a:pos x="51" y="0"/>
                </a:cxn>
                <a:cxn ang="0">
                  <a:pos x="55" y="3"/>
                </a:cxn>
                <a:cxn ang="0">
                  <a:pos x="52" y="7"/>
                </a:cxn>
                <a:cxn ang="0">
                  <a:pos x="5" y="16"/>
                </a:cxn>
                <a:cxn ang="0">
                  <a:pos x="4" y="16"/>
                </a:cxn>
              </a:cxnLst>
              <a:rect l="0" t="0" r="r" b="b"/>
              <a:pathLst>
                <a:path w="56" h="16">
                  <a:moveTo>
                    <a:pt x="4" y="16"/>
                  </a:moveTo>
                  <a:cubicBezTo>
                    <a:pt x="2" y="16"/>
                    <a:pt x="1" y="15"/>
                    <a:pt x="0" y="13"/>
                  </a:cubicBezTo>
                  <a:cubicBezTo>
                    <a:pt x="0" y="11"/>
                    <a:pt x="1" y="9"/>
                    <a:pt x="3" y="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6" y="5"/>
                    <a:pt x="54" y="7"/>
                    <a:pt x="52" y="7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4" y="16"/>
                  </a:ln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22"/>
            <p:cNvSpPr/>
            <p:nvPr/>
          </p:nvSpPr>
          <p:spPr bwMode="auto">
            <a:xfrm>
              <a:off x="9279015" y="4467038"/>
              <a:ext cx="96769" cy="60791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" y="30"/>
                </a:cxn>
                <a:cxn ang="0">
                  <a:pos x="3" y="25"/>
                </a:cxn>
                <a:cxn ang="0">
                  <a:pos x="45" y="1"/>
                </a:cxn>
                <a:cxn ang="0">
                  <a:pos x="50" y="3"/>
                </a:cxn>
                <a:cxn ang="0">
                  <a:pos x="48" y="8"/>
                </a:cxn>
                <a:cxn ang="0">
                  <a:pos x="6" y="32"/>
                </a:cxn>
                <a:cxn ang="0">
                  <a:pos x="5" y="32"/>
                </a:cxn>
              </a:cxnLst>
              <a:rect l="0" t="0" r="r" b="b"/>
              <a:pathLst>
                <a:path w="51" h="32">
                  <a:moveTo>
                    <a:pt x="5" y="32"/>
                  </a:moveTo>
                  <a:cubicBezTo>
                    <a:pt x="3" y="32"/>
                    <a:pt x="2" y="32"/>
                    <a:pt x="1" y="30"/>
                  </a:cubicBezTo>
                  <a:cubicBezTo>
                    <a:pt x="0" y="29"/>
                    <a:pt x="1" y="26"/>
                    <a:pt x="3" y="25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9" y="1"/>
                    <a:pt x="50" y="3"/>
                  </a:cubicBezTo>
                  <a:cubicBezTo>
                    <a:pt x="51" y="4"/>
                    <a:pt x="50" y="7"/>
                    <a:pt x="48" y="8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5" y="32"/>
                    <a:pt x="5" y="32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23"/>
            <p:cNvSpPr/>
            <p:nvPr/>
          </p:nvSpPr>
          <p:spPr bwMode="auto">
            <a:xfrm>
              <a:off x="9210781" y="4360344"/>
              <a:ext cx="73197" cy="85604"/>
            </a:xfrm>
            <a:custGeom>
              <a:avLst/>
              <a:gdLst/>
              <a:ahLst/>
              <a:cxnLst>
                <a:cxn ang="0">
                  <a:pos x="4" y="45"/>
                </a:cxn>
                <a:cxn ang="0">
                  <a:pos x="2" y="44"/>
                </a:cxn>
                <a:cxn ang="0">
                  <a:pos x="1" y="39"/>
                </a:cxn>
                <a:cxn ang="0">
                  <a:pos x="32" y="2"/>
                </a:cxn>
                <a:cxn ang="0">
                  <a:pos x="37" y="1"/>
                </a:cxn>
                <a:cxn ang="0">
                  <a:pos x="38" y="6"/>
                </a:cxn>
                <a:cxn ang="0">
                  <a:pos x="7" y="43"/>
                </a:cxn>
                <a:cxn ang="0">
                  <a:pos x="4" y="45"/>
                </a:cxn>
              </a:cxnLst>
              <a:rect l="0" t="0" r="r" b="b"/>
              <a:pathLst>
                <a:path w="39" h="45">
                  <a:moveTo>
                    <a:pt x="4" y="45"/>
                  </a:moveTo>
                  <a:cubicBezTo>
                    <a:pt x="3" y="45"/>
                    <a:pt x="2" y="44"/>
                    <a:pt x="2" y="44"/>
                  </a:cubicBezTo>
                  <a:cubicBezTo>
                    <a:pt x="0" y="43"/>
                    <a:pt x="0" y="40"/>
                    <a:pt x="1" y="39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0"/>
                    <a:pt x="36" y="0"/>
                    <a:pt x="37" y="1"/>
                  </a:cubicBezTo>
                  <a:cubicBezTo>
                    <a:pt x="39" y="3"/>
                    <a:pt x="39" y="5"/>
                    <a:pt x="38" y="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44"/>
                    <a:pt x="5" y="45"/>
                    <a:pt x="4" y="45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24"/>
            <p:cNvSpPr/>
            <p:nvPr/>
          </p:nvSpPr>
          <p:spPr bwMode="auto">
            <a:xfrm>
              <a:off x="9116492" y="4289628"/>
              <a:ext cx="45902" cy="101732"/>
            </a:xfrm>
            <a:custGeom>
              <a:avLst/>
              <a:gdLst/>
              <a:ahLst/>
              <a:cxnLst>
                <a:cxn ang="0">
                  <a:pos x="4" y="53"/>
                </a:cxn>
                <a:cxn ang="0">
                  <a:pos x="2" y="53"/>
                </a:cxn>
                <a:cxn ang="0">
                  <a:pos x="0" y="48"/>
                </a:cxn>
                <a:cxn ang="0">
                  <a:pos x="17" y="3"/>
                </a:cxn>
                <a:cxn ang="0">
                  <a:pos x="21" y="1"/>
                </a:cxn>
                <a:cxn ang="0">
                  <a:pos x="24" y="6"/>
                </a:cxn>
                <a:cxn ang="0">
                  <a:pos x="7" y="51"/>
                </a:cxn>
                <a:cxn ang="0">
                  <a:pos x="4" y="53"/>
                </a:cxn>
              </a:cxnLst>
              <a:rect l="0" t="0" r="r" b="b"/>
              <a:pathLst>
                <a:path w="24" h="53">
                  <a:moveTo>
                    <a:pt x="4" y="53"/>
                  </a:moveTo>
                  <a:cubicBezTo>
                    <a:pt x="3" y="53"/>
                    <a:pt x="3" y="53"/>
                    <a:pt x="2" y="53"/>
                  </a:cubicBezTo>
                  <a:cubicBezTo>
                    <a:pt x="0" y="52"/>
                    <a:pt x="0" y="50"/>
                    <a:pt x="0" y="48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20" y="0"/>
                    <a:pt x="21" y="1"/>
                  </a:cubicBezTo>
                  <a:cubicBezTo>
                    <a:pt x="23" y="1"/>
                    <a:pt x="24" y="4"/>
                    <a:pt x="24" y="6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2"/>
                    <a:pt x="5" y="53"/>
                    <a:pt x="4" y="53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25"/>
            <p:cNvSpPr/>
            <p:nvPr/>
          </p:nvSpPr>
          <p:spPr bwMode="auto">
            <a:xfrm>
              <a:off x="7217095" y="5356565"/>
              <a:ext cx="1782777" cy="1021035"/>
            </a:xfrm>
            <a:custGeom>
              <a:avLst/>
              <a:gdLst/>
              <a:ahLst/>
              <a:cxnLst>
                <a:cxn ang="0">
                  <a:pos x="828" y="137"/>
                </a:cxn>
                <a:cxn ang="0">
                  <a:pos x="828" y="83"/>
                </a:cxn>
                <a:cxn ang="0">
                  <a:pos x="849" y="83"/>
                </a:cxn>
                <a:cxn ang="0">
                  <a:pos x="801" y="0"/>
                </a:cxn>
                <a:cxn ang="0">
                  <a:pos x="754" y="83"/>
                </a:cxn>
                <a:cxn ang="0">
                  <a:pos x="774" y="83"/>
                </a:cxn>
                <a:cxn ang="0">
                  <a:pos x="774" y="137"/>
                </a:cxn>
                <a:cxn ang="0">
                  <a:pos x="671" y="137"/>
                </a:cxn>
                <a:cxn ang="0">
                  <a:pos x="655" y="137"/>
                </a:cxn>
                <a:cxn ang="0">
                  <a:pos x="419" y="137"/>
                </a:cxn>
                <a:cxn ang="0">
                  <a:pos x="419" y="137"/>
                </a:cxn>
                <a:cxn ang="0">
                  <a:pos x="390" y="137"/>
                </a:cxn>
                <a:cxn ang="0">
                  <a:pos x="390" y="137"/>
                </a:cxn>
                <a:cxn ang="0">
                  <a:pos x="126" y="137"/>
                </a:cxn>
                <a:cxn ang="0">
                  <a:pos x="134" y="171"/>
                </a:cxn>
                <a:cxn ang="0">
                  <a:pos x="14" y="411"/>
                </a:cxn>
                <a:cxn ang="0">
                  <a:pos x="273" y="448"/>
                </a:cxn>
                <a:cxn ang="0">
                  <a:pos x="671" y="525"/>
                </a:cxn>
                <a:cxn ang="0">
                  <a:pos x="686" y="526"/>
                </a:cxn>
                <a:cxn ang="0">
                  <a:pos x="935" y="536"/>
                </a:cxn>
                <a:cxn ang="0">
                  <a:pos x="935" y="137"/>
                </a:cxn>
                <a:cxn ang="0">
                  <a:pos x="828" y="137"/>
                </a:cxn>
              </a:cxnLst>
              <a:rect l="0" t="0" r="r" b="b"/>
              <a:pathLst>
                <a:path w="935" h="536">
                  <a:moveTo>
                    <a:pt x="828" y="137"/>
                  </a:moveTo>
                  <a:cubicBezTo>
                    <a:pt x="828" y="83"/>
                    <a:pt x="828" y="83"/>
                    <a:pt x="828" y="83"/>
                  </a:cubicBezTo>
                  <a:cubicBezTo>
                    <a:pt x="849" y="83"/>
                    <a:pt x="849" y="83"/>
                    <a:pt x="849" y="83"/>
                  </a:cubicBezTo>
                  <a:cubicBezTo>
                    <a:pt x="801" y="0"/>
                    <a:pt x="801" y="0"/>
                    <a:pt x="801" y="0"/>
                  </a:cubicBezTo>
                  <a:cubicBezTo>
                    <a:pt x="754" y="83"/>
                    <a:pt x="754" y="83"/>
                    <a:pt x="754" y="83"/>
                  </a:cubicBezTo>
                  <a:cubicBezTo>
                    <a:pt x="774" y="83"/>
                    <a:pt x="774" y="83"/>
                    <a:pt x="774" y="83"/>
                  </a:cubicBezTo>
                  <a:cubicBezTo>
                    <a:pt x="774" y="137"/>
                    <a:pt x="774" y="137"/>
                    <a:pt x="774" y="137"/>
                  </a:cubicBezTo>
                  <a:cubicBezTo>
                    <a:pt x="671" y="137"/>
                    <a:pt x="671" y="137"/>
                    <a:pt x="671" y="137"/>
                  </a:cubicBezTo>
                  <a:cubicBezTo>
                    <a:pt x="655" y="137"/>
                    <a:pt x="655" y="137"/>
                    <a:pt x="655" y="137"/>
                  </a:cubicBezTo>
                  <a:cubicBezTo>
                    <a:pt x="419" y="137"/>
                    <a:pt x="419" y="137"/>
                    <a:pt x="419" y="137"/>
                  </a:cubicBezTo>
                  <a:cubicBezTo>
                    <a:pt x="419" y="137"/>
                    <a:pt x="419" y="137"/>
                    <a:pt x="419" y="137"/>
                  </a:cubicBezTo>
                  <a:cubicBezTo>
                    <a:pt x="390" y="137"/>
                    <a:pt x="390" y="137"/>
                    <a:pt x="390" y="137"/>
                  </a:cubicBezTo>
                  <a:cubicBezTo>
                    <a:pt x="390" y="137"/>
                    <a:pt x="390" y="137"/>
                    <a:pt x="390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9" y="148"/>
                    <a:pt x="131" y="160"/>
                    <a:pt x="134" y="171"/>
                  </a:cubicBezTo>
                  <a:cubicBezTo>
                    <a:pt x="134" y="171"/>
                    <a:pt x="0" y="384"/>
                    <a:pt x="14" y="411"/>
                  </a:cubicBezTo>
                  <a:cubicBezTo>
                    <a:pt x="28" y="439"/>
                    <a:pt x="273" y="448"/>
                    <a:pt x="273" y="448"/>
                  </a:cubicBezTo>
                  <a:cubicBezTo>
                    <a:pt x="273" y="448"/>
                    <a:pt x="390" y="501"/>
                    <a:pt x="671" y="525"/>
                  </a:cubicBezTo>
                  <a:cubicBezTo>
                    <a:pt x="686" y="526"/>
                    <a:pt x="686" y="526"/>
                    <a:pt x="686" y="526"/>
                  </a:cubicBezTo>
                  <a:cubicBezTo>
                    <a:pt x="761" y="532"/>
                    <a:pt x="837" y="536"/>
                    <a:pt x="935" y="536"/>
                  </a:cubicBezTo>
                  <a:cubicBezTo>
                    <a:pt x="935" y="137"/>
                    <a:pt x="935" y="137"/>
                    <a:pt x="935" y="137"/>
                  </a:cubicBezTo>
                  <a:lnTo>
                    <a:pt x="828" y="137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Rectangle 26"/>
            <p:cNvSpPr/>
            <p:nvPr/>
          </p:nvSpPr>
          <p:spPr bwMode="auto">
            <a:xfrm>
              <a:off x="7577408" y="5893454"/>
              <a:ext cx="403957" cy="1615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anchor="t" anchorCtr="0" compatLnSpc="1">
              <a:normAutofit fontScale="85000" lnSpcReduction="20000"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 b="1"/>
                <a:t>Keywords</a:t>
              </a:r>
            </a:p>
          </p:txBody>
        </p:sp>
        <p:sp>
          <p:nvSpPr>
            <p:cNvPr id="52" name="Freeform: Shape 27"/>
            <p:cNvSpPr/>
            <p:nvPr/>
          </p:nvSpPr>
          <p:spPr bwMode="auto">
            <a:xfrm>
              <a:off x="8327455" y="5741160"/>
              <a:ext cx="511138" cy="492529"/>
            </a:xfrm>
            <a:custGeom>
              <a:avLst/>
              <a:gdLst/>
              <a:ahLst/>
              <a:cxnLst>
                <a:cxn ang="0">
                  <a:pos x="169" y="102"/>
                </a:cxn>
                <a:cxn ang="0">
                  <a:pos x="176" y="30"/>
                </a:cxn>
                <a:cxn ang="0">
                  <a:pos x="170" y="33"/>
                </a:cxn>
                <a:cxn ang="0">
                  <a:pos x="143" y="111"/>
                </a:cxn>
                <a:cxn ang="0">
                  <a:pos x="162" y="125"/>
                </a:cxn>
                <a:cxn ang="0">
                  <a:pos x="209" y="144"/>
                </a:cxn>
                <a:cxn ang="0">
                  <a:pos x="208" y="137"/>
                </a:cxn>
                <a:cxn ang="0">
                  <a:pos x="150" y="111"/>
                </a:cxn>
                <a:cxn ang="0">
                  <a:pos x="165" y="111"/>
                </a:cxn>
                <a:cxn ang="0">
                  <a:pos x="150" y="111"/>
                </a:cxn>
                <a:cxn ang="0">
                  <a:pos x="191" y="216"/>
                </a:cxn>
                <a:cxn ang="0">
                  <a:pos x="253" y="111"/>
                </a:cxn>
                <a:cxn ang="0">
                  <a:pos x="61" y="111"/>
                </a:cxn>
                <a:cxn ang="0">
                  <a:pos x="47" y="126"/>
                </a:cxn>
                <a:cxn ang="0">
                  <a:pos x="157" y="0"/>
                </a:cxn>
                <a:cxn ang="0">
                  <a:pos x="177" y="190"/>
                </a:cxn>
                <a:cxn ang="0">
                  <a:pos x="134" y="152"/>
                </a:cxn>
                <a:cxn ang="0">
                  <a:pos x="117" y="146"/>
                </a:cxn>
                <a:cxn ang="0">
                  <a:pos x="9" y="137"/>
                </a:cxn>
                <a:cxn ang="0">
                  <a:pos x="0" y="204"/>
                </a:cxn>
                <a:cxn ang="0">
                  <a:pos x="180" y="198"/>
                </a:cxn>
                <a:cxn ang="0">
                  <a:pos x="162" y="191"/>
                </a:cxn>
                <a:cxn ang="0">
                  <a:pos x="127" y="189"/>
                </a:cxn>
                <a:cxn ang="0">
                  <a:pos x="129" y="162"/>
                </a:cxn>
                <a:cxn ang="0">
                  <a:pos x="136" y="163"/>
                </a:cxn>
                <a:cxn ang="0">
                  <a:pos x="162" y="191"/>
                </a:cxn>
                <a:cxn ang="0">
                  <a:pos x="180" y="228"/>
                </a:cxn>
                <a:cxn ang="0">
                  <a:pos x="162" y="237"/>
                </a:cxn>
                <a:cxn ang="0">
                  <a:pos x="115" y="237"/>
                </a:cxn>
                <a:cxn ang="0">
                  <a:pos x="44" y="216"/>
                </a:cxn>
                <a:cxn ang="0">
                  <a:pos x="9" y="237"/>
                </a:cxn>
                <a:cxn ang="0">
                  <a:pos x="0" y="209"/>
                </a:cxn>
                <a:cxn ang="0">
                  <a:pos x="138" y="222"/>
                </a:cxn>
                <a:cxn ang="0">
                  <a:pos x="138" y="258"/>
                </a:cxn>
                <a:cxn ang="0">
                  <a:pos x="138" y="222"/>
                </a:cxn>
                <a:cxn ang="0">
                  <a:pos x="129" y="240"/>
                </a:cxn>
                <a:cxn ang="0">
                  <a:pos x="147" y="240"/>
                </a:cxn>
                <a:cxn ang="0">
                  <a:pos x="44" y="222"/>
                </a:cxn>
                <a:cxn ang="0">
                  <a:pos x="44" y="258"/>
                </a:cxn>
                <a:cxn ang="0">
                  <a:pos x="44" y="222"/>
                </a:cxn>
                <a:cxn ang="0">
                  <a:pos x="35" y="240"/>
                </a:cxn>
                <a:cxn ang="0">
                  <a:pos x="53" y="240"/>
                </a:cxn>
              </a:cxnLst>
              <a:rect l="0" t="0" r="r" b="b"/>
              <a:pathLst>
                <a:path w="268" h="258">
                  <a:moveTo>
                    <a:pt x="172" y="109"/>
                  </a:moveTo>
                  <a:cubicBezTo>
                    <a:pt x="171" y="106"/>
                    <a:pt x="170" y="104"/>
                    <a:pt x="169" y="102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80" y="33"/>
                    <a:pt x="178" y="30"/>
                    <a:pt x="176" y="30"/>
                  </a:cubicBezTo>
                  <a:cubicBezTo>
                    <a:pt x="176" y="30"/>
                    <a:pt x="176" y="30"/>
                    <a:pt x="176" y="30"/>
                  </a:cubicBezTo>
                  <a:cubicBezTo>
                    <a:pt x="173" y="29"/>
                    <a:pt x="171" y="30"/>
                    <a:pt x="170" y="33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46" y="100"/>
                    <a:pt x="143" y="105"/>
                    <a:pt x="143" y="111"/>
                  </a:cubicBezTo>
                  <a:cubicBezTo>
                    <a:pt x="143" y="119"/>
                    <a:pt x="149" y="125"/>
                    <a:pt x="157" y="125"/>
                  </a:cubicBezTo>
                  <a:cubicBezTo>
                    <a:pt x="159" y="125"/>
                    <a:pt x="160" y="125"/>
                    <a:pt x="162" y="12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5" y="147"/>
                    <a:pt x="207" y="146"/>
                    <a:pt x="209" y="144"/>
                  </a:cubicBezTo>
                  <a:cubicBezTo>
                    <a:pt x="209" y="144"/>
                    <a:pt x="209" y="144"/>
                    <a:pt x="209" y="144"/>
                  </a:cubicBezTo>
                  <a:cubicBezTo>
                    <a:pt x="210" y="142"/>
                    <a:pt x="210" y="139"/>
                    <a:pt x="208" y="137"/>
                  </a:cubicBezTo>
                  <a:lnTo>
                    <a:pt x="172" y="109"/>
                  </a:lnTo>
                  <a:close/>
                  <a:moveTo>
                    <a:pt x="150" y="111"/>
                  </a:moveTo>
                  <a:cubicBezTo>
                    <a:pt x="150" y="107"/>
                    <a:pt x="153" y="103"/>
                    <a:pt x="157" y="103"/>
                  </a:cubicBezTo>
                  <a:cubicBezTo>
                    <a:pt x="161" y="103"/>
                    <a:pt x="165" y="107"/>
                    <a:pt x="165" y="111"/>
                  </a:cubicBezTo>
                  <a:cubicBezTo>
                    <a:pt x="165" y="115"/>
                    <a:pt x="161" y="118"/>
                    <a:pt x="157" y="118"/>
                  </a:cubicBezTo>
                  <a:cubicBezTo>
                    <a:pt x="153" y="118"/>
                    <a:pt x="150" y="115"/>
                    <a:pt x="150" y="111"/>
                  </a:cubicBezTo>
                  <a:close/>
                  <a:moveTo>
                    <a:pt x="268" y="111"/>
                  </a:moveTo>
                  <a:cubicBezTo>
                    <a:pt x="268" y="160"/>
                    <a:pt x="236" y="202"/>
                    <a:pt x="191" y="216"/>
                  </a:cubicBezTo>
                  <a:cubicBezTo>
                    <a:pt x="191" y="200"/>
                    <a:pt x="191" y="200"/>
                    <a:pt x="191" y="200"/>
                  </a:cubicBezTo>
                  <a:cubicBezTo>
                    <a:pt x="227" y="187"/>
                    <a:pt x="253" y="152"/>
                    <a:pt x="253" y="111"/>
                  </a:cubicBezTo>
                  <a:cubicBezTo>
                    <a:pt x="253" y="58"/>
                    <a:pt x="210" y="15"/>
                    <a:pt x="157" y="15"/>
                  </a:cubicBezTo>
                  <a:cubicBezTo>
                    <a:pt x="104" y="15"/>
                    <a:pt x="61" y="58"/>
                    <a:pt x="61" y="111"/>
                  </a:cubicBezTo>
                  <a:cubicBezTo>
                    <a:pt x="61" y="116"/>
                    <a:pt x="62" y="121"/>
                    <a:pt x="63" y="126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47" y="121"/>
                    <a:pt x="46" y="116"/>
                    <a:pt x="46" y="111"/>
                  </a:cubicBezTo>
                  <a:cubicBezTo>
                    <a:pt x="46" y="49"/>
                    <a:pt x="96" y="0"/>
                    <a:pt x="157" y="0"/>
                  </a:cubicBezTo>
                  <a:cubicBezTo>
                    <a:pt x="218" y="0"/>
                    <a:pt x="268" y="49"/>
                    <a:pt x="268" y="111"/>
                  </a:cubicBezTo>
                  <a:close/>
                  <a:moveTo>
                    <a:pt x="177" y="190"/>
                  </a:moveTo>
                  <a:cubicBezTo>
                    <a:pt x="142" y="156"/>
                    <a:pt x="142" y="156"/>
                    <a:pt x="142" y="156"/>
                  </a:cubicBezTo>
                  <a:cubicBezTo>
                    <a:pt x="140" y="154"/>
                    <a:pt x="137" y="152"/>
                    <a:pt x="134" y="152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17" y="146"/>
                    <a:pt x="117" y="146"/>
                    <a:pt x="117" y="146"/>
                  </a:cubicBezTo>
                  <a:cubicBezTo>
                    <a:pt x="117" y="141"/>
                    <a:pt x="113" y="137"/>
                    <a:pt x="108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4" y="137"/>
                    <a:pt x="0" y="141"/>
                    <a:pt x="0" y="146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80" y="204"/>
                    <a:pt x="180" y="204"/>
                    <a:pt x="180" y="204"/>
                  </a:cubicBezTo>
                  <a:cubicBezTo>
                    <a:pt x="180" y="198"/>
                    <a:pt x="180" y="198"/>
                    <a:pt x="180" y="198"/>
                  </a:cubicBezTo>
                  <a:cubicBezTo>
                    <a:pt x="180" y="195"/>
                    <a:pt x="179" y="192"/>
                    <a:pt x="177" y="190"/>
                  </a:cubicBezTo>
                  <a:close/>
                  <a:moveTo>
                    <a:pt x="162" y="191"/>
                  </a:moveTo>
                  <a:cubicBezTo>
                    <a:pt x="129" y="191"/>
                    <a:pt x="129" y="191"/>
                    <a:pt x="129" y="191"/>
                  </a:cubicBezTo>
                  <a:cubicBezTo>
                    <a:pt x="128" y="191"/>
                    <a:pt x="127" y="190"/>
                    <a:pt x="127" y="189"/>
                  </a:cubicBezTo>
                  <a:cubicBezTo>
                    <a:pt x="127" y="164"/>
                    <a:pt x="127" y="164"/>
                    <a:pt x="127" y="164"/>
                  </a:cubicBezTo>
                  <a:cubicBezTo>
                    <a:pt x="127" y="163"/>
                    <a:pt x="128" y="162"/>
                    <a:pt x="129" y="162"/>
                  </a:cubicBezTo>
                  <a:cubicBezTo>
                    <a:pt x="135" y="162"/>
                    <a:pt x="135" y="162"/>
                    <a:pt x="135" y="162"/>
                  </a:cubicBezTo>
                  <a:cubicBezTo>
                    <a:pt x="136" y="163"/>
                    <a:pt x="136" y="163"/>
                    <a:pt x="136" y="163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64" y="189"/>
                    <a:pt x="163" y="191"/>
                    <a:pt x="162" y="191"/>
                  </a:cubicBezTo>
                  <a:close/>
                  <a:moveTo>
                    <a:pt x="180" y="209"/>
                  </a:moveTo>
                  <a:cubicBezTo>
                    <a:pt x="180" y="228"/>
                    <a:pt x="180" y="228"/>
                    <a:pt x="180" y="228"/>
                  </a:cubicBezTo>
                  <a:cubicBezTo>
                    <a:pt x="180" y="233"/>
                    <a:pt x="176" y="237"/>
                    <a:pt x="171" y="237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60" y="225"/>
                    <a:pt x="150" y="216"/>
                    <a:pt x="138" y="216"/>
                  </a:cubicBezTo>
                  <a:cubicBezTo>
                    <a:pt x="126" y="216"/>
                    <a:pt x="117" y="225"/>
                    <a:pt x="115" y="237"/>
                  </a:cubicBezTo>
                  <a:cubicBezTo>
                    <a:pt x="68" y="237"/>
                    <a:pt x="68" y="237"/>
                    <a:pt x="68" y="237"/>
                  </a:cubicBezTo>
                  <a:cubicBezTo>
                    <a:pt x="66" y="225"/>
                    <a:pt x="56" y="216"/>
                    <a:pt x="44" y="216"/>
                  </a:cubicBezTo>
                  <a:cubicBezTo>
                    <a:pt x="32" y="216"/>
                    <a:pt x="22" y="225"/>
                    <a:pt x="21" y="23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4" y="237"/>
                    <a:pt x="0" y="233"/>
                    <a:pt x="0" y="228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180" y="209"/>
                  </a:lnTo>
                  <a:close/>
                  <a:moveTo>
                    <a:pt x="138" y="222"/>
                  </a:moveTo>
                  <a:cubicBezTo>
                    <a:pt x="129" y="222"/>
                    <a:pt x="120" y="230"/>
                    <a:pt x="120" y="240"/>
                  </a:cubicBezTo>
                  <a:cubicBezTo>
                    <a:pt x="120" y="250"/>
                    <a:pt x="129" y="258"/>
                    <a:pt x="138" y="258"/>
                  </a:cubicBezTo>
                  <a:cubicBezTo>
                    <a:pt x="148" y="258"/>
                    <a:pt x="156" y="250"/>
                    <a:pt x="156" y="240"/>
                  </a:cubicBezTo>
                  <a:cubicBezTo>
                    <a:pt x="156" y="230"/>
                    <a:pt x="148" y="222"/>
                    <a:pt x="138" y="222"/>
                  </a:cubicBezTo>
                  <a:close/>
                  <a:moveTo>
                    <a:pt x="138" y="249"/>
                  </a:moveTo>
                  <a:cubicBezTo>
                    <a:pt x="133" y="249"/>
                    <a:pt x="129" y="245"/>
                    <a:pt x="129" y="240"/>
                  </a:cubicBezTo>
                  <a:cubicBezTo>
                    <a:pt x="129" y="235"/>
                    <a:pt x="133" y="231"/>
                    <a:pt x="138" y="231"/>
                  </a:cubicBezTo>
                  <a:cubicBezTo>
                    <a:pt x="143" y="231"/>
                    <a:pt x="147" y="235"/>
                    <a:pt x="147" y="240"/>
                  </a:cubicBezTo>
                  <a:cubicBezTo>
                    <a:pt x="147" y="245"/>
                    <a:pt x="143" y="249"/>
                    <a:pt x="138" y="249"/>
                  </a:cubicBezTo>
                  <a:close/>
                  <a:moveTo>
                    <a:pt x="44" y="222"/>
                  </a:moveTo>
                  <a:cubicBezTo>
                    <a:pt x="34" y="222"/>
                    <a:pt x="26" y="230"/>
                    <a:pt x="26" y="240"/>
                  </a:cubicBezTo>
                  <a:cubicBezTo>
                    <a:pt x="26" y="250"/>
                    <a:pt x="34" y="258"/>
                    <a:pt x="44" y="258"/>
                  </a:cubicBezTo>
                  <a:cubicBezTo>
                    <a:pt x="54" y="258"/>
                    <a:pt x="62" y="250"/>
                    <a:pt x="62" y="240"/>
                  </a:cubicBezTo>
                  <a:cubicBezTo>
                    <a:pt x="62" y="230"/>
                    <a:pt x="54" y="222"/>
                    <a:pt x="44" y="222"/>
                  </a:cubicBezTo>
                  <a:close/>
                  <a:moveTo>
                    <a:pt x="44" y="249"/>
                  </a:moveTo>
                  <a:cubicBezTo>
                    <a:pt x="39" y="249"/>
                    <a:pt x="35" y="245"/>
                    <a:pt x="35" y="240"/>
                  </a:cubicBezTo>
                  <a:cubicBezTo>
                    <a:pt x="35" y="235"/>
                    <a:pt x="39" y="231"/>
                    <a:pt x="44" y="231"/>
                  </a:cubicBezTo>
                  <a:cubicBezTo>
                    <a:pt x="49" y="231"/>
                    <a:pt x="53" y="235"/>
                    <a:pt x="53" y="240"/>
                  </a:cubicBezTo>
                  <a:cubicBezTo>
                    <a:pt x="53" y="245"/>
                    <a:pt x="49" y="249"/>
                    <a:pt x="44" y="24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28"/>
            <p:cNvSpPr/>
            <p:nvPr/>
          </p:nvSpPr>
          <p:spPr bwMode="auto">
            <a:xfrm>
              <a:off x="7390783" y="4125865"/>
              <a:ext cx="1106638" cy="1739356"/>
            </a:xfrm>
            <a:custGeom>
              <a:avLst/>
              <a:gdLst/>
              <a:ahLst/>
              <a:cxnLst>
                <a:cxn ang="0">
                  <a:pos x="580" y="772"/>
                </a:cxn>
                <a:cxn ang="0">
                  <a:pos x="580" y="344"/>
                </a:cxn>
                <a:cxn ang="0">
                  <a:pos x="578" y="344"/>
                </a:cxn>
                <a:cxn ang="0">
                  <a:pos x="578" y="0"/>
                </a:cxn>
                <a:cxn ang="0">
                  <a:pos x="224" y="0"/>
                </a:cxn>
                <a:cxn ang="0">
                  <a:pos x="30" y="366"/>
                </a:cxn>
                <a:cxn ang="0">
                  <a:pos x="28" y="378"/>
                </a:cxn>
                <a:cxn ang="0">
                  <a:pos x="33" y="772"/>
                </a:cxn>
                <a:cxn ang="0">
                  <a:pos x="342" y="772"/>
                </a:cxn>
                <a:cxn ang="0">
                  <a:pos x="342" y="830"/>
                </a:cxn>
                <a:cxn ang="0">
                  <a:pos x="321" y="830"/>
                </a:cxn>
                <a:cxn ang="0">
                  <a:pos x="369" y="912"/>
                </a:cxn>
                <a:cxn ang="0">
                  <a:pos x="416" y="830"/>
                </a:cxn>
                <a:cxn ang="0">
                  <a:pos x="396" y="830"/>
                </a:cxn>
                <a:cxn ang="0">
                  <a:pos x="396" y="772"/>
                </a:cxn>
                <a:cxn ang="0">
                  <a:pos x="580" y="772"/>
                </a:cxn>
              </a:cxnLst>
              <a:rect l="0" t="0" r="r" b="b"/>
              <a:pathLst>
                <a:path w="580" h="912">
                  <a:moveTo>
                    <a:pt x="580" y="772"/>
                  </a:moveTo>
                  <a:cubicBezTo>
                    <a:pt x="580" y="344"/>
                    <a:pt x="580" y="344"/>
                    <a:pt x="580" y="344"/>
                  </a:cubicBezTo>
                  <a:cubicBezTo>
                    <a:pt x="578" y="344"/>
                    <a:pt x="578" y="344"/>
                    <a:pt x="578" y="344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146" y="88"/>
                    <a:pt x="67" y="208"/>
                    <a:pt x="30" y="366"/>
                  </a:cubicBezTo>
                  <a:cubicBezTo>
                    <a:pt x="28" y="378"/>
                    <a:pt x="28" y="378"/>
                    <a:pt x="28" y="378"/>
                  </a:cubicBezTo>
                  <a:cubicBezTo>
                    <a:pt x="3" y="490"/>
                    <a:pt x="0" y="621"/>
                    <a:pt x="33" y="772"/>
                  </a:cubicBezTo>
                  <a:cubicBezTo>
                    <a:pt x="342" y="772"/>
                    <a:pt x="342" y="772"/>
                    <a:pt x="342" y="772"/>
                  </a:cubicBezTo>
                  <a:cubicBezTo>
                    <a:pt x="342" y="830"/>
                    <a:pt x="342" y="830"/>
                    <a:pt x="342" y="830"/>
                  </a:cubicBezTo>
                  <a:cubicBezTo>
                    <a:pt x="321" y="830"/>
                    <a:pt x="321" y="830"/>
                    <a:pt x="321" y="830"/>
                  </a:cubicBezTo>
                  <a:cubicBezTo>
                    <a:pt x="369" y="912"/>
                    <a:pt x="369" y="912"/>
                    <a:pt x="369" y="912"/>
                  </a:cubicBezTo>
                  <a:cubicBezTo>
                    <a:pt x="416" y="830"/>
                    <a:pt x="416" y="830"/>
                    <a:pt x="416" y="830"/>
                  </a:cubicBezTo>
                  <a:cubicBezTo>
                    <a:pt x="396" y="830"/>
                    <a:pt x="396" y="830"/>
                    <a:pt x="396" y="830"/>
                  </a:cubicBezTo>
                  <a:cubicBezTo>
                    <a:pt x="396" y="772"/>
                    <a:pt x="396" y="772"/>
                    <a:pt x="396" y="772"/>
                  </a:cubicBezTo>
                  <a:lnTo>
                    <a:pt x="580" y="772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54" name="Rectangle 29"/>
            <p:cNvSpPr/>
            <p:nvPr/>
          </p:nvSpPr>
          <p:spPr bwMode="auto">
            <a:xfrm>
              <a:off x="7724609" y="5102034"/>
              <a:ext cx="403957" cy="1615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anchor="t" anchorCtr="0" compatLnSpc="1">
              <a:normAutofit fontScale="85000" lnSpcReduction="20000"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>
                  <a:solidFill>
                    <a:srgbClr val="F1F1F1"/>
                  </a:solidFill>
                </a:rPr>
                <a:t>Keywords</a:t>
              </a:r>
            </a:p>
          </p:txBody>
        </p:sp>
        <p:sp>
          <p:nvSpPr>
            <p:cNvPr id="55" name="Freeform: Shape 30"/>
            <p:cNvSpPr/>
            <p:nvPr/>
          </p:nvSpPr>
          <p:spPr bwMode="auto">
            <a:xfrm>
              <a:off x="7805151" y="4619635"/>
              <a:ext cx="395759" cy="397001"/>
            </a:xfrm>
            <a:custGeom>
              <a:avLst/>
              <a:gdLst/>
              <a:ahLst/>
              <a:cxnLst>
                <a:cxn ang="0">
                  <a:pos x="104" y="208"/>
                </a:cxn>
                <a:cxn ang="0">
                  <a:pos x="208" y="104"/>
                </a:cxn>
                <a:cxn ang="0">
                  <a:pos x="196" y="55"/>
                </a:cxn>
                <a:cxn ang="0">
                  <a:pos x="194" y="55"/>
                </a:cxn>
                <a:cxn ang="0">
                  <a:pos x="192" y="55"/>
                </a:cxn>
                <a:cxn ang="0">
                  <a:pos x="179" y="54"/>
                </a:cxn>
                <a:cxn ang="0">
                  <a:pos x="169" y="63"/>
                </a:cxn>
                <a:cxn ang="0">
                  <a:pos x="181" y="104"/>
                </a:cxn>
                <a:cxn ang="0">
                  <a:pos x="104" y="180"/>
                </a:cxn>
                <a:cxn ang="0">
                  <a:pos x="28" y="104"/>
                </a:cxn>
                <a:cxn ang="0">
                  <a:pos x="104" y="27"/>
                </a:cxn>
                <a:cxn ang="0">
                  <a:pos x="145" y="39"/>
                </a:cxn>
                <a:cxn ang="0">
                  <a:pos x="153" y="30"/>
                </a:cxn>
                <a:cxn ang="0">
                  <a:pos x="152" y="15"/>
                </a:cxn>
                <a:cxn ang="0">
                  <a:pos x="152" y="11"/>
                </a:cxn>
                <a:cxn ang="0">
                  <a:pos x="104" y="0"/>
                </a:cxn>
                <a:cxn ang="0">
                  <a:pos x="0" y="104"/>
                </a:cxn>
                <a:cxn ang="0">
                  <a:pos x="104" y="208"/>
                </a:cxn>
              </a:cxnLst>
              <a:rect l="0" t="0" r="r" b="b"/>
              <a:pathLst>
                <a:path w="208" h="208">
                  <a:moveTo>
                    <a:pt x="104" y="208"/>
                  </a:moveTo>
                  <a:cubicBezTo>
                    <a:pt x="162" y="208"/>
                    <a:pt x="208" y="161"/>
                    <a:pt x="208" y="104"/>
                  </a:cubicBezTo>
                  <a:cubicBezTo>
                    <a:pt x="208" y="86"/>
                    <a:pt x="204" y="69"/>
                    <a:pt x="196" y="55"/>
                  </a:cubicBezTo>
                  <a:cubicBezTo>
                    <a:pt x="195" y="55"/>
                    <a:pt x="194" y="55"/>
                    <a:pt x="194" y="55"/>
                  </a:cubicBezTo>
                  <a:cubicBezTo>
                    <a:pt x="193" y="55"/>
                    <a:pt x="193" y="55"/>
                    <a:pt x="192" y="55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7" y="75"/>
                    <a:pt x="181" y="89"/>
                    <a:pt x="181" y="104"/>
                  </a:cubicBezTo>
                  <a:cubicBezTo>
                    <a:pt x="181" y="146"/>
                    <a:pt x="147" y="180"/>
                    <a:pt x="104" y="180"/>
                  </a:cubicBezTo>
                  <a:cubicBezTo>
                    <a:pt x="62" y="180"/>
                    <a:pt x="28" y="146"/>
                    <a:pt x="28" y="104"/>
                  </a:cubicBezTo>
                  <a:cubicBezTo>
                    <a:pt x="28" y="61"/>
                    <a:pt x="62" y="27"/>
                    <a:pt x="104" y="27"/>
                  </a:cubicBezTo>
                  <a:cubicBezTo>
                    <a:pt x="119" y="27"/>
                    <a:pt x="133" y="31"/>
                    <a:pt x="145" y="39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4"/>
                    <a:pt x="152" y="12"/>
                    <a:pt x="152" y="11"/>
                  </a:cubicBezTo>
                  <a:cubicBezTo>
                    <a:pt x="138" y="4"/>
                    <a:pt x="121" y="0"/>
                    <a:pt x="104" y="0"/>
                  </a:cubicBezTo>
                  <a:cubicBezTo>
                    <a:pt x="47" y="0"/>
                    <a:pt x="0" y="46"/>
                    <a:pt x="0" y="104"/>
                  </a:cubicBezTo>
                  <a:cubicBezTo>
                    <a:pt x="0" y="161"/>
                    <a:pt x="47" y="208"/>
                    <a:pt x="104" y="208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31"/>
            <p:cNvSpPr/>
            <p:nvPr/>
          </p:nvSpPr>
          <p:spPr bwMode="auto">
            <a:xfrm>
              <a:off x="7905641" y="4718884"/>
              <a:ext cx="194778" cy="196019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53" y="25"/>
                </a:cxn>
                <a:cxn ang="0">
                  <a:pos x="73" y="6"/>
                </a:cxn>
                <a:cxn ang="0">
                  <a:pos x="73" y="5"/>
                </a:cxn>
                <a:cxn ang="0">
                  <a:pos x="51" y="0"/>
                </a:cxn>
                <a:cxn ang="0">
                  <a:pos x="0" y="52"/>
                </a:cxn>
                <a:cxn ang="0">
                  <a:pos x="51" y="103"/>
                </a:cxn>
                <a:cxn ang="0">
                  <a:pos x="102" y="52"/>
                </a:cxn>
                <a:cxn ang="0">
                  <a:pos x="98" y="30"/>
                </a:cxn>
                <a:cxn ang="0">
                  <a:pos x="97" y="30"/>
                </a:cxn>
                <a:cxn ang="0">
                  <a:pos x="78" y="50"/>
                </a:cxn>
                <a:cxn ang="0">
                  <a:pos x="78" y="52"/>
                </a:cxn>
                <a:cxn ang="0">
                  <a:pos x="51" y="79"/>
                </a:cxn>
                <a:cxn ang="0">
                  <a:pos x="24" y="52"/>
                </a:cxn>
                <a:cxn ang="0">
                  <a:pos x="51" y="25"/>
                </a:cxn>
              </a:cxnLst>
              <a:rect l="0" t="0" r="r" b="b"/>
              <a:pathLst>
                <a:path w="102" h="103">
                  <a:moveTo>
                    <a:pt x="51" y="25"/>
                  </a:moveTo>
                  <a:cubicBezTo>
                    <a:pt x="52" y="25"/>
                    <a:pt x="53" y="25"/>
                    <a:pt x="53" y="25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9" y="0"/>
                    <a:pt x="51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80"/>
                    <a:pt x="23" y="103"/>
                    <a:pt x="51" y="103"/>
                  </a:cubicBezTo>
                  <a:cubicBezTo>
                    <a:pt x="80" y="103"/>
                    <a:pt x="102" y="80"/>
                    <a:pt x="102" y="52"/>
                  </a:cubicBezTo>
                  <a:cubicBezTo>
                    <a:pt x="102" y="44"/>
                    <a:pt x="101" y="37"/>
                    <a:pt x="98" y="30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50"/>
                    <a:pt x="78" y="51"/>
                    <a:pt x="78" y="52"/>
                  </a:cubicBezTo>
                  <a:cubicBezTo>
                    <a:pt x="78" y="67"/>
                    <a:pt x="66" y="79"/>
                    <a:pt x="51" y="79"/>
                  </a:cubicBezTo>
                  <a:cubicBezTo>
                    <a:pt x="36" y="79"/>
                    <a:pt x="24" y="67"/>
                    <a:pt x="24" y="52"/>
                  </a:cubicBezTo>
                  <a:cubicBezTo>
                    <a:pt x="24" y="37"/>
                    <a:pt x="36" y="25"/>
                    <a:pt x="51" y="25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32"/>
            <p:cNvSpPr/>
            <p:nvPr/>
          </p:nvSpPr>
          <p:spPr bwMode="auto">
            <a:xfrm>
              <a:off x="8003652" y="4573732"/>
              <a:ext cx="241921" cy="243162"/>
            </a:xfrm>
            <a:custGeom>
              <a:avLst/>
              <a:gdLst/>
              <a:ahLst/>
              <a:cxnLst>
                <a:cxn ang="0">
                  <a:pos x="107" y="35"/>
                </a:cxn>
                <a:cxn ang="0">
                  <a:pos x="114" y="29"/>
                </a:cxn>
                <a:cxn ang="0">
                  <a:pos x="114" y="19"/>
                </a:cxn>
                <a:cxn ang="0">
                  <a:pos x="109" y="14"/>
                </a:cxn>
                <a:cxn ang="0">
                  <a:pos x="104" y="12"/>
                </a:cxn>
                <a:cxn ang="0">
                  <a:pos x="99" y="14"/>
                </a:cxn>
                <a:cxn ang="0">
                  <a:pos x="92" y="21"/>
                </a:cxn>
                <a:cxn ang="0">
                  <a:pos x="91" y="3"/>
                </a:cxn>
                <a:cxn ang="0">
                  <a:pos x="88" y="0"/>
                </a:cxn>
                <a:cxn ang="0">
                  <a:pos x="87" y="1"/>
                </a:cxn>
                <a:cxn ang="0">
                  <a:pos x="59" y="29"/>
                </a:cxn>
                <a:cxn ang="0">
                  <a:pos x="55" y="38"/>
                </a:cxn>
                <a:cxn ang="0">
                  <a:pos x="55" y="39"/>
                </a:cxn>
                <a:cxn ang="0">
                  <a:pos x="57" y="57"/>
                </a:cxn>
                <a:cxn ang="0">
                  <a:pos x="47" y="67"/>
                </a:cxn>
                <a:cxn ang="0">
                  <a:pos x="29" y="85"/>
                </a:cxn>
                <a:cxn ang="0">
                  <a:pos x="28" y="85"/>
                </a:cxn>
                <a:cxn ang="0">
                  <a:pos x="11" y="103"/>
                </a:cxn>
                <a:cxn ang="0">
                  <a:pos x="3" y="111"/>
                </a:cxn>
                <a:cxn ang="0">
                  <a:pos x="1" y="114"/>
                </a:cxn>
                <a:cxn ang="0">
                  <a:pos x="1" y="121"/>
                </a:cxn>
                <a:cxn ang="0">
                  <a:pos x="7" y="127"/>
                </a:cxn>
                <a:cxn ang="0">
                  <a:pos x="7" y="127"/>
                </a:cxn>
                <a:cxn ang="0">
                  <a:pos x="13" y="127"/>
                </a:cxn>
                <a:cxn ang="0">
                  <a:pos x="17" y="125"/>
                </a:cxn>
                <a:cxn ang="0">
                  <a:pos x="72" y="70"/>
                </a:cxn>
                <a:cxn ang="0">
                  <a:pos x="88" y="72"/>
                </a:cxn>
                <a:cxn ang="0">
                  <a:pos x="89" y="72"/>
                </a:cxn>
                <a:cxn ang="0">
                  <a:pos x="90" y="72"/>
                </a:cxn>
                <a:cxn ang="0">
                  <a:pos x="98" y="68"/>
                </a:cxn>
                <a:cxn ang="0">
                  <a:pos x="126" y="40"/>
                </a:cxn>
                <a:cxn ang="0">
                  <a:pos x="124" y="36"/>
                </a:cxn>
                <a:cxn ang="0">
                  <a:pos x="107" y="35"/>
                </a:cxn>
              </a:cxnLst>
              <a:rect l="0" t="0" r="r" b="b"/>
              <a:pathLst>
                <a:path w="127" h="127">
                  <a:moveTo>
                    <a:pt x="107" y="35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6" y="26"/>
                    <a:pt x="116" y="21"/>
                    <a:pt x="114" y="19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8" y="13"/>
                    <a:pt x="106" y="12"/>
                    <a:pt x="104" y="12"/>
                  </a:cubicBezTo>
                  <a:cubicBezTo>
                    <a:pt x="102" y="12"/>
                    <a:pt x="101" y="13"/>
                    <a:pt x="99" y="14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ubicBezTo>
                    <a:pt x="88" y="0"/>
                    <a:pt x="87" y="1"/>
                    <a:pt x="87" y="1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6" y="31"/>
                    <a:pt x="55" y="35"/>
                    <a:pt x="55" y="3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2" y="112"/>
                    <a:pt x="1" y="113"/>
                    <a:pt x="1" y="114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0" y="124"/>
                    <a:pt x="3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13" y="127"/>
                    <a:pt x="13" y="127"/>
                    <a:pt x="13" y="127"/>
                  </a:cubicBezTo>
                  <a:cubicBezTo>
                    <a:pt x="15" y="127"/>
                    <a:pt x="16" y="126"/>
                    <a:pt x="17" y="125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3" y="72"/>
                    <a:pt x="96" y="70"/>
                    <a:pt x="98" y="68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27" y="39"/>
                    <a:pt x="126" y="36"/>
                    <a:pt x="124" y="36"/>
                  </a:cubicBezTo>
                  <a:lnTo>
                    <a:pt x="107" y="35"/>
                  </a:ln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33"/>
            <p:cNvSpPr/>
            <p:nvPr/>
          </p:nvSpPr>
          <p:spPr bwMode="auto">
            <a:xfrm>
              <a:off x="9042055" y="5356565"/>
              <a:ext cx="1803868" cy="1021035"/>
            </a:xfrm>
            <a:custGeom>
              <a:avLst/>
              <a:gdLst/>
              <a:ahLst/>
              <a:cxnLst>
                <a:cxn ang="0">
                  <a:pos x="812" y="171"/>
                </a:cxn>
                <a:cxn ang="0">
                  <a:pos x="820" y="137"/>
                </a:cxn>
                <a:cxn ang="0">
                  <a:pos x="288" y="137"/>
                </a:cxn>
                <a:cxn ang="0">
                  <a:pos x="268" y="137"/>
                </a:cxn>
                <a:cxn ang="0">
                  <a:pos x="156" y="137"/>
                </a:cxn>
                <a:cxn ang="0">
                  <a:pos x="156" y="83"/>
                </a:cxn>
                <a:cxn ang="0">
                  <a:pos x="176" y="83"/>
                </a:cxn>
                <a:cxn ang="0">
                  <a:pos x="129" y="0"/>
                </a:cxn>
                <a:cxn ang="0">
                  <a:pos x="81" y="83"/>
                </a:cxn>
                <a:cxn ang="0">
                  <a:pos x="102" y="83"/>
                </a:cxn>
                <a:cxn ang="0">
                  <a:pos x="102" y="137"/>
                </a:cxn>
                <a:cxn ang="0">
                  <a:pos x="0" y="137"/>
                </a:cxn>
                <a:cxn ang="0">
                  <a:pos x="0" y="536"/>
                </a:cxn>
                <a:cxn ang="0">
                  <a:pos x="244" y="527"/>
                </a:cxn>
                <a:cxn ang="0">
                  <a:pos x="268" y="526"/>
                </a:cxn>
                <a:cxn ang="0">
                  <a:pos x="673" y="448"/>
                </a:cxn>
                <a:cxn ang="0">
                  <a:pos x="932" y="411"/>
                </a:cxn>
                <a:cxn ang="0">
                  <a:pos x="812" y="171"/>
                </a:cxn>
              </a:cxnLst>
              <a:rect l="0" t="0" r="r" b="b"/>
              <a:pathLst>
                <a:path w="946" h="536">
                  <a:moveTo>
                    <a:pt x="812" y="171"/>
                  </a:moveTo>
                  <a:cubicBezTo>
                    <a:pt x="815" y="160"/>
                    <a:pt x="818" y="148"/>
                    <a:pt x="820" y="137"/>
                  </a:cubicBezTo>
                  <a:cubicBezTo>
                    <a:pt x="288" y="137"/>
                    <a:pt x="288" y="137"/>
                    <a:pt x="288" y="137"/>
                  </a:cubicBezTo>
                  <a:cubicBezTo>
                    <a:pt x="268" y="137"/>
                    <a:pt x="268" y="137"/>
                    <a:pt x="268" y="137"/>
                  </a:cubicBezTo>
                  <a:cubicBezTo>
                    <a:pt x="156" y="137"/>
                    <a:pt x="156" y="137"/>
                    <a:pt x="156" y="137"/>
                  </a:cubicBezTo>
                  <a:cubicBezTo>
                    <a:pt x="156" y="83"/>
                    <a:pt x="156" y="83"/>
                    <a:pt x="156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536"/>
                    <a:pt x="0" y="536"/>
                    <a:pt x="0" y="536"/>
                  </a:cubicBezTo>
                  <a:cubicBezTo>
                    <a:pt x="87" y="536"/>
                    <a:pt x="175" y="532"/>
                    <a:pt x="244" y="527"/>
                  </a:cubicBezTo>
                  <a:cubicBezTo>
                    <a:pt x="268" y="526"/>
                    <a:pt x="268" y="526"/>
                    <a:pt x="268" y="526"/>
                  </a:cubicBezTo>
                  <a:cubicBezTo>
                    <a:pt x="554" y="502"/>
                    <a:pt x="673" y="448"/>
                    <a:pt x="673" y="448"/>
                  </a:cubicBezTo>
                  <a:cubicBezTo>
                    <a:pt x="673" y="448"/>
                    <a:pt x="918" y="439"/>
                    <a:pt x="932" y="411"/>
                  </a:cubicBezTo>
                  <a:cubicBezTo>
                    <a:pt x="946" y="384"/>
                    <a:pt x="812" y="171"/>
                    <a:pt x="812" y="17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34"/>
            <p:cNvSpPr/>
            <p:nvPr/>
          </p:nvSpPr>
          <p:spPr bwMode="auto">
            <a:xfrm>
              <a:off x="9314991" y="5883831"/>
              <a:ext cx="323803" cy="325045"/>
            </a:xfrm>
            <a:custGeom>
              <a:avLst/>
              <a:gdLst/>
              <a:ahLst/>
              <a:cxnLst>
                <a:cxn ang="0">
                  <a:pos x="151" y="68"/>
                </a:cxn>
                <a:cxn ang="0">
                  <a:pos x="143" y="57"/>
                </a:cxn>
                <a:cxn ang="0">
                  <a:pos x="150" y="44"/>
                </a:cxn>
                <a:cxn ang="0">
                  <a:pos x="140" y="20"/>
                </a:cxn>
                <a:cxn ang="0">
                  <a:pos x="125" y="20"/>
                </a:cxn>
                <a:cxn ang="0">
                  <a:pos x="116" y="28"/>
                </a:cxn>
                <a:cxn ang="0">
                  <a:pos x="106" y="24"/>
                </a:cxn>
                <a:cxn ang="0">
                  <a:pos x="102" y="10"/>
                </a:cxn>
                <a:cxn ang="0">
                  <a:pos x="78" y="0"/>
                </a:cxn>
                <a:cxn ang="0">
                  <a:pos x="68" y="19"/>
                </a:cxn>
                <a:cxn ang="0">
                  <a:pos x="57" y="27"/>
                </a:cxn>
                <a:cxn ang="0">
                  <a:pos x="50" y="26"/>
                </a:cxn>
                <a:cxn ang="0">
                  <a:pos x="37" y="17"/>
                </a:cxn>
                <a:cxn ang="0">
                  <a:pos x="20" y="30"/>
                </a:cxn>
                <a:cxn ang="0">
                  <a:pos x="20" y="44"/>
                </a:cxn>
                <a:cxn ang="0">
                  <a:pos x="27" y="57"/>
                </a:cxn>
                <a:cxn ang="0">
                  <a:pos x="19" y="68"/>
                </a:cxn>
                <a:cxn ang="0">
                  <a:pos x="0" y="78"/>
                </a:cxn>
                <a:cxn ang="0">
                  <a:pos x="11" y="102"/>
                </a:cxn>
                <a:cxn ang="0">
                  <a:pos x="24" y="106"/>
                </a:cxn>
                <a:cxn ang="0">
                  <a:pos x="26" y="120"/>
                </a:cxn>
                <a:cxn ang="0">
                  <a:pos x="20" y="140"/>
                </a:cxn>
                <a:cxn ang="0">
                  <a:pos x="37" y="153"/>
                </a:cxn>
                <a:cxn ang="0">
                  <a:pos x="50" y="144"/>
                </a:cxn>
                <a:cxn ang="0">
                  <a:pos x="57" y="143"/>
                </a:cxn>
                <a:cxn ang="0">
                  <a:pos x="68" y="151"/>
                </a:cxn>
                <a:cxn ang="0">
                  <a:pos x="78" y="170"/>
                </a:cxn>
                <a:cxn ang="0">
                  <a:pos x="102" y="159"/>
                </a:cxn>
                <a:cxn ang="0">
                  <a:pos x="106" y="146"/>
                </a:cxn>
                <a:cxn ang="0">
                  <a:pos x="116" y="142"/>
                </a:cxn>
                <a:cxn ang="0">
                  <a:pos x="125" y="149"/>
                </a:cxn>
                <a:cxn ang="0">
                  <a:pos x="140" y="149"/>
                </a:cxn>
                <a:cxn ang="0">
                  <a:pos x="150" y="125"/>
                </a:cxn>
                <a:cxn ang="0">
                  <a:pos x="143" y="113"/>
                </a:cxn>
                <a:cxn ang="0">
                  <a:pos x="151" y="102"/>
                </a:cxn>
                <a:cxn ang="0">
                  <a:pos x="170" y="92"/>
                </a:cxn>
                <a:cxn ang="0">
                  <a:pos x="159" y="68"/>
                </a:cxn>
                <a:cxn ang="0">
                  <a:pos x="85" y="115"/>
                </a:cxn>
                <a:cxn ang="0">
                  <a:pos x="85" y="54"/>
                </a:cxn>
              </a:cxnLst>
              <a:rect l="0" t="0" r="r" b="b"/>
              <a:pathLst>
                <a:path w="170" h="170">
                  <a:moveTo>
                    <a:pt x="159" y="68"/>
                  </a:moveTo>
                  <a:cubicBezTo>
                    <a:pt x="151" y="68"/>
                    <a:pt x="151" y="68"/>
                    <a:pt x="151" y="68"/>
                  </a:cubicBezTo>
                  <a:cubicBezTo>
                    <a:pt x="149" y="68"/>
                    <a:pt x="146" y="66"/>
                    <a:pt x="146" y="64"/>
                  </a:cubicBezTo>
                  <a:cubicBezTo>
                    <a:pt x="145" y="61"/>
                    <a:pt x="144" y="59"/>
                    <a:pt x="143" y="57"/>
                  </a:cubicBezTo>
                  <a:cubicBezTo>
                    <a:pt x="142" y="55"/>
                    <a:pt x="142" y="52"/>
                    <a:pt x="144" y="50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4" y="40"/>
                    <a:pt x="154" y="34"/>
                    <a:pt x="150" y="30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38" y="18"/>
                    <a:pt x="136" y="17"/>
                    <a:pt x="133" y="17"/>
                  </a:cubicBezTo>
                  <a:cubicBezTo>
                    <a:pt x="130" y="17"/>
                    <a:pt x="127" y="18"/>
                    <a:pt x="125" y="20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9" y="27"/>
                    <a:pt x="117" y="28"/>
                    <a:pt x="116" y="28"/>
                  </a:cubicBezTo>
                  <a:cubicBezTo>
                    <a:pt x="115" y="28"/>
                    <a:pt x="114" y="27"/>
                    <a:pt x="113" y="27"/>
                  </a:cubicBezTo>
                  <a:cubicBezTo>
                    <a:pt x="111" y="26"/>
                    <a:pt x="108" y="25"/>
                    <a:pt x="106" y="24"/>
                  </a:cubicBezTo>
                  <a:cubicBezTo>
                    <a:pt x="104" y="23"/>
                    <a:pt x="102" y="21"/>
                    <a:pt x="102" y="19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5"/>
                    <a:pt x="97" y="0"/>
                    <a:pt x="9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3" y="0"/>
                    <a:pt x="68" y="5"/>
                    <a:pt x="68" y="1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21"/>
                    <a:pt x="66" y="23"/>
                    <a:pt x="64" y="24"/>
                  </a:cubicBezTo>
                  <a:cubicBezTo>
                    <a:pt x="61" y="25"/>
                    <a:pt x="59" y="26"/>
                    <a:pt x="57" y="27"/>
                  </a:cubicBezTo>
                  <a:cubicBezTo>
                    <a:pt x="56" y="27"/>
                    <a:pt x="55" y="28"/>
                    <a:pt x="54" y="28"/>
                  </a:cubicBezTo>
                  <a:cubicBezTo>
                    <a:pt x="53" y="28"/>
                    <a:pt x="51" y="27"/>
                    <a:pt x="50" y="26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2" y="18"/>
                    <a:pt x="40" y="17"/>
                    <a:pt x="37" y="17"/>
                  </a:cubicBezTo>
                  <a:cubicBezTo>
                    <a:pt x="34" y="17"/>
                    <a:pt x="32" y="18"/>
                    <a:pt x="30" y="2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8" y="32"/>
                    <a:pt x="17" y="34"/>
                    <a:pt x="17" y="37"/>
                  </a:cubicBezTo>
                  <a:cubicBezTo>
                    <a:pt x="17" y="40"/>
                    <a:pt x="18" y="42"/>
                    <a:pt x="20" y="44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8" y="52"/>
                    <a:pt x="28" y="55"/>
                    <a:pt x="27" y="57"/>
                  </a:cubicBezTo>
                  <a:cubicBezTo>
                    <a:pt x="26" y="59"/>
                    <a:pt x="25" y="61"/>
                    <a:pt x="24" y="64"/>
                  </a:cubicBezTo>
                  <a:cubicBezTo>
                    <a:pt x="23" y="66"/>
                    <a:pt x="21" y="68"/>
                    <a:pt x="19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5" y="68"/>
                    <a:pt x="0" y="73"/>
                    <a:pt x="0" y="7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7"/>
                    <a:pt x="5" y="102"/>
                    <a:pt x="11" y="102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1" y="102"/>
                    <a:pt x="23" y="104"/>
                    <a:pt x="24" y="106"/>
                  </a:cubicBezTo>
                  <a:cubicBezTo>
                    <a:pt x="25" y="108"/>
                    <a:pt x="26" y="111"/>
                    <a:pt x="27" y="113"/>
                  </a:cubicBezTo>
                  <a:cubicBezTo>
                    <a:pt x="28" y="115"/>
                    <a:pt x="28" y="118"/>
                    <a:pt x="26" y="120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16" y="129"/>
                    <a:pt x="16" y="136"/>
                    <a:pt x="20" y="140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2" y="151"/>
                    <a:pt x="34" y="153"/>
                    <a:pt x="37" y="153"/>
                  </a:cubicBezTo>
                  <a:cubicBezTo>
                    <a:pt x="40" y="153"/>
                    <a:pt x="42" y="151"/>
                    <a:pt x="44" y="149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1" y="143"/>
                    <a:pt x="53" y="142"/>
                    <a:pt x="54" y="142"/>
                  </a:cubicBezTo>
                  <a:cubicBezTo>
                    <a:pt x="55" y="142"/>
                    <a:pt x="56" y="142"/>
                    <a:pt x="57" y="143"/>
                  </a:cubicBezTo>
                  <a:cubicBezTo>
                    <a:pt x="59" y="144"/>
                    <a:pt x="61" y="145"/>
                    <a:pt x="64" y="146"/>
                  </a:cubicBezTo>
                  <a:cubicBezTo>
                    <a:pt x="66" y="146"/>
                    <a:pt x="68" y="149"/>
                    <a:pt x="68" y="151"/>
                  </a:cubicBezTo>
                  <a:cubicBezTo>
                    <a:pt x="68" y="159"/>
                    <a:pt x="68" y="159"/>
                    <a:pt x="68" y="159"/>
                  </a:cubicBezTo>
                  <a:cubicBezTo>
                    <a:pt x="68" y="165"/>
                    <a:pt x="73" y="170"/>
                    <a:pt x="78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97" y="170"/>
                    <a:pt x="102" y="165"/>
                    <a:pt x="102" y="159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49"/>
                    <a:pt x="104" y="146"/>
                    <a:pt x="106" y="146"/>
                  </a:cubicBezTo>
                  <a:cubicBezTo>
                    <a:pt x="108" y="145"/>
                    <a:pt x="111" y="144"/>
                    <a:pt x="113" y="143"/>
                  </a:cubicBezTo>
                  <a:cubicBezTo>
                    <a:pt x="114" y="142"/>
                    <a:pt x="115" y="142"/>
                    <a:pt x="116" y="142"/>
                  </a:cubicBezTo>
                  <a:cubicBezTo>
                    <a:pt x="117" y="142"/>
                    <a:pt x="119" y="143"/>
                    <a:pt x="120" y="144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7" y="151"/>
                    <a:pt x="130" y="153"/>
                    <a:pt x="133" y="153"/>
                  </a:cubicBezTo>
                  <a:cubicBezTo>
                    <a:pt x="136" y="153"/>
                    <a:pt x="138" y="151"/>
                    <a:pt x="140" y="149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4" y="136"/>
                    <a:pt x="154" y="129"/>
                    <a:pt x="150" y="125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2" y="118"/>
                    <a:pt x="142" y="115"/>
                    <a:pt x="143" y="113"/>
                  </a:cubicBezTo>
                  <a:cubicBezTo>
                    <a:pt x="144" y="111"/>
                    <a:pt x="145" y="108"/>
                    <a:pt x="146" y="106"/>
                  </a:cubicBezTo>
                  <a:cubicBezTo>
                    <a:pt x="146" y="104"/>
                    <a:pt x="149" y="102"/>
                    <a:pt x="151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65" y="102"/>
                    <a:pt x="170" y="97"/>
                    <a:pt x="170" y="92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70" y="73"/>
                    <a:pt x="165" y="68"/>
                    <a:pt x="159" y="68"/>
                  </a:cubicBezTo>
                  <a:close/>
                  <a:moveTo>
                    <a:pt x="115" y="85"/>
                  </a:moveTo>
                  <a:cubicBezTo>
                    <a:pt x="115" y="102"/>
                    <a:pt x="102" y="115"/>
                    <a:pt x="85" y="115"/>
                  </a:cubicBezTo>
                  <a:cubicBezTo>
                    <a:pt x="68" y="115"/>
                    <a:pt x="55" y="102"/>
                    <a:pt x="55" y="85"/>
                  </a:cubicBezTo>
                  <a:cubicBezTo>
                    <a:pt x="55" y="68"/>
                    <a:pt x="68" y="54"/>
                    <a:pt x="85" y="54"/>
                  </a:cubicBezTo>
                  <a:cubicBezTo>
                    <a:pt x="102" y="54"/>
                    <a:pt x="115" y="68"/>
                    <a:pt x="115" y="8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35"/>
            <p:cNvSpPr/>
            <p:nvPr/>
          </p:nvSpPr>
          <p:spPr bwMode="auto">
            <a:xfrm>
              <a:off x="9212019" y="5780860"/>
              <a:ext cx="167484" cy="168725"/>
            </a:xfrm>
            <a:custGeom>
              <a:avLst/>
              <a:gdLst/>
              <a:ahLst/>
              <a:cxnLst>
                <a:cxn ang="0">
                  <a:pos x="77" y="54"/>
                </a:cxn>
                <a:cxn ang="0">
                  <a:pos x="88" y="47"/>
                </a:cxn>
                <a:cxn ang="0">
                  <a:pos x="81" y="34"/>
                </a:cxn>
                <a:cxn ang="0">
                  <a:pos x="76" y="33"/>
                </a:cxn>
                <a:cxn ang="0">
                  <a:pos x="75" y="28"/>
                </a:cxn>
                <a:cxn ang="0">
                  <a:pos x="78" y="15"/>
                </a:cxn>
                <a:cxn ang="0">
                  <a:pos x="68" y="8"/>
                </a:cxn>
                <a:cxn ang="0">
                  <a:pos x="60" y="13"/>
                </a:cxn>
                <a:cxn ang="0">
                  <a:pos x="59" y="13"/>
                </a:cxn>
                <a:cxn ang="0">
                  <a:pos x="54" y="11"/>
                </a:cxn>
                <a:cxn ang="0">
                  <a:pos x="47" y="0"/>
                </a:cxn>
                <a:cxn ang="0">
                  <a:pos x="34" y="7"/>
                </a:cxn>
                <a:cxn ang="0">
                  <a:pos x="33" y="12"/>
                </a:cxn>
                <a:cxn ang="0">
                  <a:pos x="29" y="14"/>
                </a:cxn>
                <a:cxn ang="0">
                  <a:pos x="25" y="11"/>
                </a:cxn>
                <a:cxn ang="0">
                  <a:pos x="15" y="11"/>
                </a:cxn>
                <a:cxn ang="0">
                  <a:pos x="11" y="25"/>
                </a:cxn>
                <a:cxn ang="0">
                  <a:pos x="14" y="29"/>
                </a:cxn>
                <a:cxn ang="0">
                  <a:pos x="11" y="34"/>
                </a:cxn>
                <a:cxn ang="0">
                  <a:pos x="0" y="41"/>
                </a:cxn>
                <a:cxn ang="0">
                  <a:pos x="7" y="54"/>
                </a:cxn>
                <a:cxn ang="0">
                  <a:pos x="12" y="55"/>
                </a:cxn>
                <a:cxn ang="0">
                  <a:pos x="13" y="60"/>
                </a:cxn>
                <a:cxn ang="0">
                  <a:pos x="9" y="68"/>
                </a:cxn>
                <a:cxn ang="0">
                  <a:pos x="15" y="78"/>
                </a:cxn>
                <a:cxn ang="0">
                  <a:pos x="25" y="78"/>
                </a:cxn>
                <a:cxn ang="0">
                  <a:pos x="29" y="74"/>
                </a:cxn>
                <a:cxn ang="0">
                  <a:pos x="33" y="76"/>
                </a:cxn>
                <a:cxn ang="0">
                  <a:pos x="34" y="81"/>
                </a:cxn>
                <a:cxn ang="0">
                  <a:pos x="47" y="88"/>
                </a:cxn>
                <a:cxn ang="0">
                  <a:pos x="54" y="77"/>
                </a:cxn>
                <a:cxn ang="0">
                  <a:pos x="59" y="75"/>
                </a:cxn>
                <a:cxn ang="0">
                  <a:pos x="60" y="75"/>
                </a:cxn>
                <a:cxn ang="0">
                  <a:pos x="68" y="80"/>
                </a:cxn>
                <a:cxn ang="0">
                  <a:pos x="78" y="73"/>
                </a:cxn>
                <a:cxn ang="0">
                  <a:pos x="75" y="60"/>
                </a:cxn>
                <a:cxn ang="0">
                  <a:pos x="76" y="55"/>
                </a:cxn>
                <a:cxn ang="0">
                  <a:pos x="44" y="58"/>
                </a:cxn>
                <a:cxn ang="0">
                  <a:pos x="44" y="31"/>
                </a:cxn>
              </a:cxnLst>
              <a:rect l="0" t="0" r="r" b="b"/>
              <a:pathLst>
                <a:path w="88" h="88">
                  <a:moveTo>
                    <a:pt x="76" y="55"/>
                  </a:moveTo>
                  <a:cubicBezTo>
                    <a:pt x="76" y="55"/>
                    <a:pt x="77" y="54"/>
                    <a:pt x="77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5" y="54"/>
                    <a:pt x="88" y="51"/>
                    <a:pt x="88" y="47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37"/>
                    <a:pt x="85" y="34"/>
                    <a:pt x="81" y="34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34"/>
                    <a:pt x="76" y="33"/>
                    <a:pt x="76" y="33"/>
                  </a:cubicBezTo>
                  <a:cubicBezTo>
                    <a:pt x="76" y="32"/>
                    <a:pt x="75" y="30"/>
                    <a:pt x="75" y="29"/>
                  </a:cubicBezTo>
                  <a:cubicBezTo>
                    <a:pt x="74" y="29"/>
                    <a:pt x="75" y="28"/>
                    <a:pt x="75" y="28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80" y="22"/>
                    <a:pt x="80" y="18"/>
                    <a:pt x="78" y="15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2" y="9"/>
                    <a:pt x="70" y="8"/>
                    <a:pt x="68" y="8"/>
                  </a:cubicBezTo>
                  <a:cubicBezTo>
                    <a:pt x="66" y="8"/>
                    <a:pt x="64" y="9"/>
                    <a:pt x="63" y="11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4"/>
                    <a:pt x="59" y="14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8" y="13"/>
                    <a:pt x="56" y="12"/>
                    <a:pt x="55" y="12"/>
                  </a:cubicBezTo>
                  <a:cubicBezTo>
                    <a:pt x="55" y="12"/>
                    <a:pt x="54" y="11"/>
                    <a:pt x="54" y="11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3"/>
                    <a:pt x="51" y="0"/>
                    <a:pt x="4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7" y="0"/>
                    <a:pt x="34" y="3"/>
                    <a:pt x="34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3" y="12"/>
                    <a:pt x="33" y="12"/>
                  </a:cubicBezTo>
                  <a:cubicBezTo>
                    <a:pt x="32" y="12"/>
                    <a:pt x="31" y="13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4"/>
                    <a:pt x="28" y="13"/>
                    <a:pt x="28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9"/>
                    <a:pt x="22" y="8"/>
                    <a:pt x="20" y="8"/>
                  </a:cubicBezTo>
                  <a:cubicBezTo>
                    <a:pt x="18" y="8"/>
                    <a:pt x="17" y="9"/>
                    <a:pt x="15" y="11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8" y="18"/>
                    <a:pt x="8" y="22"/>
                    <a:pt x="11" y="25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3" y="30"/>
                    <a:pt x="13" y="32"/>
                    <a:pt x="12" y="33"/>
                  </a:cubicBezTo>
                  <a:cubicBezTo>
                    <a:pt x="12" y="33"/>
                    <a:pt x="11" y="34"/>
                    <a:pt x="11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3" y="34"/>
                    <a:pt x="0" y="37"/>
                    <a:pt x="0" y="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3" y="54"/>
                    <a:pt x="7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2" y="55"/>
                    <a:pt x="12" y="55"/>
                  </a:cubicBezTo>
                  <a:cubicBezTo>
                    <a:pt x="13" y="56"/>
                    <a:pt x="13" y="58"/>
                    <a:pt x="14" y="59"/>
                  </a:cubicBezTo>
                  <a:cubicBezTo>
                    <a:pt x="14" y="59"/>
                    <a:pt x="14" y="60"/>
                    <a:pt x="13" y="60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9" y="64"/>
                    <a:pt x="9" y="66"/>
                    <a:pt x="9" y="68"/>
                  </a:cubicBezTo>
                  <a:cubicBezTo>
                    <a:pt x="9" y="70"/>
                    <a:pt x="9" y="72"/>
                    <a:pt x="11" y="73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7" y="79"/>
                    <a:pt x="18" y="80"/>
                    <a:pt x="20" y="80"/>
                  </a:cubicBezTo>
                  <a:cubicBezTo>
                    <a:pt x="22" y="80"/>
                    <a:pt x="24" y="79"/>
                    <a:pt x="25" y="78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5"/>
                    <a:pt x="28" y="74"/>
                    <a:pt x="29" y="74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1" y="75"/>
                    <a:pt x="32" y="76"/>
                    <a:pt x="33" y="76"/>
                  </a:cubicBezTo>
                  <a:cubicBezTo>
                    <a:pt x="33" y="76"/>
                    <a:pt x="34" y="77"/>
                    <a:pt x="34" y="77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5"/>
                    <a:pt x="37" y="88"/>
                    <a:pt x="41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51" y="88"/>
                    <a:pt x="54" y="85"/>
                    <a:pt x="54" y="81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7"/>
                    <a:pt x="55" y="76"/>
                    <a:pt x="55" y="76"/>
                  </a:cubicBezTo>
                  <a:cubicBezTo>
                    <a:pt x="56" y="76"/>
                    <a:pt x="58" y="75"/>
                    <a:pt x="59" y="75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60" y="74"/>
                    <a:pt x="60" y="75"/>
                    <a:pt x="60" y="75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4" y="79"/>
                    <a:pt x="66" y="80"/>
                    <a:pt x="68" y="80"/>
                  </a:cubicBezTo>
                  <a:cubicBezTo>
                    <a:pt x="70" y="80"/>
                    <a:pt x="72" y="79"/>
                    <a:pt x="73" y="78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0" y="70"/>
                    <a:pt x="80" y="66"/>
                    <a:pt x="78" y="63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4" y="59"/>
                    <a:pt x="75" y="59"/>
                  </a:cubicBezTo>
                  <a:cubicBezTo>
                    <a:pt x="75" y="58"/>
                    <a:pt x="76" y="56"/>
                    <a:pt x="76" y="55"/>
                  </a:cubicBezTo>
                  <a:close/>
                  <a:moveTo>
                    <a:pt x="58" y="44"/>
                  </a:moveTo>
                  <a:cubicBezTo>
                    <a:pt x="58" y="51"/>
                    <a:pt x="52" y="58"/>
                    <a:pt x="44" y="58"/>
                  </a:cubicBezTo>
                  <a:cubicBezTo>
                    <a:pt x="37" y="58"/>
                    <a:pt x="31" y="51"/>
                    <a:pt x="31" y="44"/>
                  </a:cubicBezTo>
                  <a:cubicBezTo>
                    <a:pt x="31" y="37"/>
                    <a:pt x="37" y="31"/>
                    <a:pt x="44" y="31"/>
                  </a:cubicBezTo>
                  <a:cubicBezTo>
                    <a:pt x="52" y="31"/>
                    <a:pt x="58" y="37"/>
                    <a:pt x="58" y="4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Rectangle 36"/>
            <p:cNvSpPr/>
            <p:nvPr/>
          </p:nvSpPr>
          <p:spPr bwMode="auto">
            <a:xfrm>
              <a:off x="9863752" y="5909885"/>
              <a:ext cx="403957" cy="1615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anchor="t" anchorCtr="0" compatLnSpc="1">
              <a:normAutofit fontScale="85000" lnSpcReduction="20000"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 b="1"/>
                <a:t>Keywords</a:t>
              </a:r>
            </a:p>
          </p:txBody>
        </p:sp>
        <p:sp>
          <p:nvSpPr>
            <p:cNvPr id="62" name="Freeform: Shape 37"/>
            <p:cNvSpPr/>
            <p:nvPr/>
          </p:nvSpPr>
          <p:spPr bwMode="auto">
            <a:xfrm>
              <a:off x="9551951" y="4125865"/>
              <a:ext cx="1120284" cy="1739356"/>
            </a:xfrm>
            <a:custGeom>
              <a:avLst/>
              <a:gdLst/>
              <a:ahLst/>
              <a:cxnLst>
                <a:cxn ang="0">
                  <a:pos x="556" y="770"/>
                </a:cxn>
                <a:cxn ang="0">
                  <a:pos x="560" y="377"/>
                </a:cxn>
                <a:cxn ang="0">
                  <a:pos x="558" y="366"/>
                </a:cxn>
                <a:cxn ang="0">
                  <a:pos x="364" y="0"/>
                </a:cxn>
                <a:cxn ang="0">
                  <a:pos x="0" y="0"/>
                </a:cxn>
                <a:cxn ang="0">
                  <a:pos x="0" y="770"/>
                </a:cxn>
                <a:cxn ang="0">
                  <a:pos x="125" y="770"/>
                </a:cxn>
                <a:cxn ang="0">
                  <a:pos x="125" y="830"/>
                </a:cxn>
                <a:cxn ang="0">
                  <a:pos x="104" y="830"/>
                </a:cxn>
                <a:cxn ang="0">
                  <a:pos x="152" y="912"/>
                </a:cxn>
                <a:cxn ang="0">
                  <a:pos x="199" y="830"/>
                </a:cxn>
                <a:cxn ang="0">
                  <a:pos x="179" y="830"/>
                </a:cxn>
                <a:cxn ang="0">
                  <a:pos x="179" y="770"/>
                </a:cxn>
                <a:cxn ang="0">
                  <a:pos x="556" y="770"/>
                </a:cxn>
              </a:cxnLst>
              <a:rect l="0" t="0" r="r" b="b"/>
              <a:pathLst>
                <a:path w="588" h="912">
                  <a:moveTo>
                    <a:pt x="556" y="770"/>
                  </a:moveTo>
                  <a:cubicBezTo>
                    <a:pt x="588" y="619"/>
                    <a:pt x="585" y="489"/>
                    <a:pt x="560" y="377"/>
                  </a:cubicBezTo>
                  <a:cubicBezTo>
                    <a:pt x="558" y="366"/>
                    <a:pt x="558" y="366"/>
                    <a:pt x="558" y="366"/>
                  </a:cubicBezTo>
                  <a:cubicBezTo>
                    <a:pt x="521" y="208"/>
                    <a:pt x="442" y="87"/>
                    <a:pt x="3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70"/>
                    <a:pt x="0" y="770"/>
                    <a:pt x="0" y="770"/>
                  </a:cubicBezTo>
                  <a:cubicBezTo>
                    <a:pt x="125" y="770"/>
                    <a:pt x="125" y="770"/>
                    <a:pt x="125" y="770"/>
                  </a:cubicBezTo>
                  <a:cubicBezTo>
                    <a:pt x="125" y="830"/>
                    <a:pt x="125" y="830"/>
                    <a:pt x="125" y="830"/>
                  </a:cubicBezTo>
                  <a:cubicBezTo>
                    <a:pt x="104" y="830"/>
                    <a:pt x="104" y="830"/>
                    <a:pt x="104" y="830"/>
                  </a:cubicBezTo>
                  <a:cubicBezTo>
                    <a:pt x="152" y="912"/>
                    <a:pt x="152" y="912"/>
                    <a:pt x="152" y="912"/>
                  </a:cubicBezTo>
                  <a:cubicBezTo>
                    <a:pt x="199" y="830"/>
                    <a:pt x="199" y="830"/>
                    <a:pt x="199" y="830"/>
                  </a:cubicBezTo>
                  <a:cubicBezTo>
                    <a:pt x="179" y="830"/>
                    <a:pt x="179" y="830"/>
                    <a:pt x="179" y="830"/>
                  </a:cubicBezTo>
                  <a:cubicBezTo>
                    <a:pt x="179" y="770"/>
                    <a:pt x="179" y="770"/>
                    <a:pt x="179" y="770"/>
                  </a:cubicBezTo>
                  <a:lnTo>
                    <a:pt x="556" y="770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63" name="Rectangle 38"/>
            <p:cNvSpPr/>
            <p:nvPr/>
          </p:nvSpPr>
          <p:spPr bwMode="auto">
            <a:xfrm>
              <a:off x="9788098" y="5118065"/>
              <a:ext cx="403957" cy="1615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anchor="t" anchorCtr="0" compatLnSpc="1">
              <a:normAutofit fontScale="85000" lnSpcReduction="20000"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>
                  <a:solidFill>
                    <a:srgbClr val="F1F1F1"/>
                  </a:solidFill>
                </a:rPr>
                <a:t>Keywords</a:t>
              </a:r>
            </a:p>
          </p:txBody>
        </p:sp>
        <p:sp>
          <p:nvSpPr>
            <p:cNvPr id="64" name="Oval 39"/>
            <p:cNvSpPr/>
            <p:nvPr/>
          </p:nvSpPr>
          <p:spPr bwMode="auto">
            <a:xfrm>
              <a:off x="9908011" y="4576212"/>
              <a:ext cx="95528" cy="95529"/>
            </a:xfrm>
            <a:prstGeom prst="ellipse">
              <a:avLst/>
            </a:prstGeom>
            <a:solidFill>
              <a:srgbClr val="F1F1F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Oval 40"/>
            <p:cNvSpPr/>
            <p:nvPr/>
          </p:nvSpPr>
          <p:spPr bwMode="auto">
            <a:xfrm>
              <a:off x="10064330" y="4576212"/>
              <a:ext cx="93047" cy="95529"/>
            </a:xfrm>
            <a:prstGeom prst="ellipse">
              <a:avLst/>
            </a:prstGeom>
            <a:solidFill>
              <a:srgbClr val="F1F1F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41"/>
            <p:cNvSpPr/>
            <p:nvPr/>
          </p:nvSpPr>
          <p:spPr bwMode="auto">
            <a:xfrm>
              <a:off x="10141248" y="4955845"/>
              <a:ext cx="49626" cy="583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26" y="18"/>
                </a:cxn>
                <a:cxn ang="0">
                  <a:pos x="26" y="0"/>
                </a:cxn>
                <a:cxn ang="0">
                  <a:pos x="0" y="0"/>
                </a:cxn>
              </a:cxnLst>
              <a:rect l="0" t="0" r="r" b="b"/>
              <a:pathLst>
                <a:path w="26" h="31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5"/>
                    <a:pt x="6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21" y="31"/>
                    <a:pt x="26" y="25"/>
                    <a:pt x="26" y="18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42"/>
            <p:cNvSpPr/>
            <p:nvPr/>
          </p:nvSpPr>
          <p:spPr bwMode="auto">
            <a:xfrm>
              <a:off x="9860866" y="4668020"/>
              <a:ext cx="398240" cy="346136"/>
            </a:xfrm>
            <a:custGeom>
              <a:avLst/>
              <a:gdLst/>
              <a:ahLst/>
              <a:cxnLst>
                <a:cxn ang="0">
                  <a:pos x="191" y="93"/>
                </a:cxn>
                <a:cxn ang="0">
                  <a:pos x="182" y="83"/>
                </a:cxn>
                <a:cxn ang="0">
                  <a:pos x="182" y="80"/>
                </a:cxn>
                <a:cxn ang="0">
                  <a:pos x="166" y="15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42" y="1"/>
                </a:cxn>
                <a:cxn ang="0">
                  <a:pos x="137" y="3"/>
                </a:cxn>
                <a:cxn ang="0">
                  <a:pos x="124" y="20"/>
                </a:cxn>
                <a:cxn ang="0">
                  <a:pos x="124" y="21"/>
                </a:cxn>
                <a:cxn ang="0">
                  <a:pos x="117" y="43"/>
                </a:cxn>
                <a:cxn ang="0">
                  <a:pos x="90" y="48"/>
                </a:cxn>
                <a:cxn ang="0">
                  <a:pos x="82" y="53"/>
                </a:cxn>
                <a:cxn ang="0">
                  <a:pos x="65" y="45"/>
                </a:cxn>
                <a:cxn ang="0">
                  <a:pos x="58" y="21"/>
                </a:cxn>
                <a:cxn ang="0">
                  <a:pos x="58" y="20"/>
                </a:cxn>
                <a:cxn ang="0">
                  <a:pos x="44" y="3"/>
                </a:cxn>
                <a:cxn ang="0">
                  <a:pos x="39" y="1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13" y="15"/>
                </a:cxn>
                <a:cxn ang="0">
                  <a:pos x="1" y="69"/>
                </a:cxn>
                <a:cxn ang="0">
                  <a:pos x="8" y="86"/>
                </a:cxn>
                <a:cxn ang="0">
                  <a:pos x="8" y="169"/>
                </a:cxn>
                <a:cxn ang="0">
                  <a:pos x="21" y="182"/>
                </a:cxn>
                <a:cxn ang="0">
                  <a:pos x="34" y="169"/>
                </a:cxn>
                <a:cxn ang="0">
                  <a:pos x="34" y="91"/>
                </a:cxn>
                <a:cxn ang="0">
                  <a:pos x="46" y="78"/>
                </a:cxn>
                <a:cxn ang="0">
                  <a:pos x="50" y="58"/>
                </a:cxn>
                <a:cxn ang="0">
                  <a:pos x="89" y="73"/>
                </a:cxn>
                <a:cxn ang="0">
                  <a:pos x="90" y="73"/>
                </a:cxn>
                <a:cxn ang="0">
                  <a:pos x="99" y="67"/>
                </a:cxn>
                <a:cxn ang="0">
                  <a:pos x="131" y="56"/>
                </a:cxn>
                <a:cxn ang="0">
                  <a:pos x="136" y="78"/>
                </a:cxn>
                <a:cxn ang="0">
                  <a:pos x="145" y="90"/>
                </a:cxn>
                <a:cxn ang="0">
                  <a:pos x="151" y="90"/>
                </a:cxn>
                <a:cxn ang="0">
                  <a:pos x="159" y="81"/>
                </a:cxn>
                <a:cxn ang="0">
                  <a:pos x="147" y="41"/>
                </a:cxn>
                <a:cxn ang="0">
                  <a:pos x="150" y="40"/>
                </a:cxn>
                <a:cxn ang="0">
                  <a:pos x="163" y="83"/>
                </a:cxn>
                <a:cxn ang="0">
                  <a:pos x="154" y="93"/>
                </a:cxn>
                <a:cxn ang="0">
                  <a:pos x="135" y="93"/>
                </a:cxn>
                <a:cxn ang="0">
                  <a:pos x="135" y="147"/>
                </a:cxn>
                <a:cxn ang="0">
                  <a:pos x="209" y="147"/>
                </a:cxn>
                <a:cxn ang="0">
                  <a:pos x="209" y="93"/>
                </a:cxn>
                <a:cxn ang="0">
                  <a:pos x="191" y="93"/>
                </a:cxn>
                <a:cxn ang="0">
                  <a:pos x="160" y="93"/>
                </a:cxn>
                <a:cxn ang="0">
                  <a:pos x="165" y="89"/>
                </a:cxn>
                <a:cxn ang="0">
                  <a:pos x="172" y="92"/>
                </a:cxn>
                <a:cxn ang="0">
                  <a:pos x="174" y="92"/>
                </a:cxn>
                <a:cxn ang="0">
                  <a:pos x="179" y="89"/>
                </a:cxn>
                <a:cxn ang="0">
                  <a:pos x="184" y="93"/>
                </a:cxn>
                <a:cxn ang="0">
                  <a:pos x="160" y="93"/>
                </a:cxn>
              </a:cxnLst>
              <a:rect l="0" t="0" r="r" b="b"/>
              <a:pathLst>
                <a:path w="209" h="182">
                  <a:moveTo>
                    <a:pt x="191" y="93"/>
                  </a:moveTo>
                  <a:cubicBezTo>
                    <a:pt x="190" y="88"/>
                    <a:pt x="186" y="84"/>
                    <a:pt x="182" y="83"/>
                  </a:cubicBezTo>
                  <a:cubicBezTo>
                    <a:pt x="182" y="82"/>
                    <a:pt x="182" y="81"/>
                    <a:pt x="182" y="80"/>
                  </a:cubicBezTo>
                  <a:cubicBezTo>
                    <a:pt x="181" y="74"/>
                    <a:pt x="166" y="15"/>
                    <a:pt x="166" y="15"/>
                  </a:cubicBezTo>
                  <a:cubicBezTo>
                    <a:pt x="163" y="5"/>
                    <a:pt x="157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5" y="0"/>
                    <a:pt x="142" y="1"/>
                  </a:cubicBezTo>
                  <a:cubicBezTo>
                    <a:pt x="140" y="1"/>
                    <a:pt x="137" y="3"/>
                    <a:pt x="137" y="3"/>
                  </a:cubicBezTo>
                  <a:cubicBezTo>
                    <a:pt x="131" y="6"/>
                    <a:pt x="125" y="12"/>
                    <a:pt x="124" y="20"/>
                  </a:cubicBezTo>
                  <a:cubicBezTo>
                    <a:pt x="124" y="20"/>
                    <a:pt x="124" y="20"/>
                    <a:pt x="124" y="21"/>
                  </a:cubicBezTo>
                  <a:cubicBezTo>
                    <a:pt x="122" y="32"/>
                    <a:pt x="120" y="40"/>
                    <a:pt x="117" y="43"/>
                  </a:cubicBezTo>
                  <a:cubicBezTo>
                    <a:pt x="113" y="47"/>
                    <a:pt x="105" y="48"/>
                    <a:pt x="90" y="48"/>
                  </a:cubicBezTo>
                  <a:cubicBezTo>
                    <a:pt x="86" y="48"/>
                    <a:pt x="83" y="50"/>
                    <a:pt x="82" y="53"/>
                  </a:cubicBezTo>
                  <a:cubicBezTo>
                    <a:pt x="73" y="51"/>
                    <a:pt x="67" y="48"/>
                    <a:pt x="65" y="45"/>
                  </a:cubicBezTo>
                  <a:cubicBezTo>
                    <a:pt x="61" y="41"/>
                    <a:pt x="60" y="33"/>
                    <a:pt x="58" y="21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7" y="12"/>
                    <a:pt x="51" y="6"/>
                    <a:pt x="44" y="3"/>
                  </a:cubicBezTo>
                  <a:cubicBezTo>
                    <a:pt x="44" y="3"/>
                    <a:pt x="42" y="1"/>
                    <a:pt x="39" y="1"/>
                  </a:cubicBezTo>
                  <a:cubicBezTo>
                    <a:pt x="37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5" y="0"/>
                    <a:pt x="15" y="5"/>
                    <a:pt x="13" y="15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3" y="82"/>
                    <a:pt x="8" y="86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76"/>
                    <a:pt x="14" y="182"/>
                    <a:pt x="21" y="182"/>
                  </a:cubicBezTo>
                  <a:cubicBezTo>
                    <a:pt x="29" y="182"/>
                    <a:pt x="34" y="176"/>
                    <a:pt x="34" y="16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40" y="89"/>
                    <a:pt x="44" y="85"/>
                    <a:pt x="46" y="7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7" y="66"/>
                    <a:pt x="68" y="70"/>
                    <a:pt x="89" y="73"/>
                  </a:cubicBezTo>
                  <a:cubicBezTo>
                    <a:pt x="89" y="73"/>
                    <a:pt x="90" y="73"/>
                    <a:pt x="90" y="73"/>
                  </a:cubicBezTo>
                  <a:cubicBezTo>
                    <a:pt x="94" y="73"/>
                    <a:pt x="98" y="71"/>
                    <a:pt x="99" y="67"/>
                  </a:cubicBezTo>
                  <a:cubicBezTo>
                    <a:pt x="115" y="66"/>
                    <a:pt x="125" y="63"/>
                    <a:pt x="131" y="56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7" y="84"/>
                    <a:pt x="141" y="88"/>
                    <a:pt x="145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3" y="86"/>
                    <a:pt x="155" y="83"/>
                    <a:pt x="159" y="81"/>
                  </a:cubicBezTo>
                  <a:cubicBezTo>
                    <a:pt x="156" y="66"/>
                    <a:pt x="151" y="50"/>
                    <a:pt x="147" y="41"/>
                  </a:cubicBezTo>
                  <a:cubicBezTo>
                    <a:pt x="145" y="36"/>
                    <a:pt x="148" y="35"/>
                    <a:pt x="150" y="40"/>
                  </a:cubicBezTo>
                  <a:cubicBezTo>
                    <a:pt x="152" y="45"/>
                    <a:pt x="160" y="68"/>
                    <a:pt x="163" y="83"/>
                  </a:cubicBezTo>
                  <a:cubicBezTo>
                    <a:pt x="158" y="84"/>
                    <a:pt x="155" y="88"/>
                    <a:pt x="154" y="93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35" y="147"/>
                    <a:pt x="135" y="147"/>
                    <a:pt x="135" y="147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09" y="93"/>
                    <a:pt x="209" y="93"/>
                    <a:pt x="209" y="93"/>
                  </a:cubicBezTo>
                  <a:lnTo>
                    <a:pt x="191" y="93"/>
                  </a:lnTo>
                  <a:close/>
                  <a:moveTo>
                    <a:pt x="160" y="93"/>
                  </a:moveTo>
                  <a:cubicBezTo>
                    <a:pt x="161" y="91"/>
                    <a:pt x="163" y="89"/>
                    <a:pt x="165" y="89"/>
                  </a:cubicBezTo>
                  <a:cubicBezTo>
                    <a:pt x="167" y="91"/>
                    <a:pt x="170" y="92"/>
                    <a:pt x="172" y="92"/>
                  </a:cubicBezTo>
                  <a:cubicBezTo>
                    <a:pt x="173" y="92"/>
                    <a:pt x="174" y="92"/>
                    <a:pt x="174" y="92"/>
                  </a:cubicBezTo>
                  <a:cubicBezTo>
                    <a:pt x="176" y="91"/>
                    <a:pt x="178" y="90"/>
                    <a:pt x="179" y="89"/>
                  </a:cubicBezTo>
                  <a:cubicBezTo>
                    <a:pt x="182" y="89"/>
                    <a:pt x="183" y="91"/>
                    <a:pt x="184" y="93"/>
                  </a:cubicBezTo>
                  <a:lnTo>
                    <a:pt x="160" y="93"/>
                  </a:ln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43"/>
            <p:cNvSpPr/>
            <p:nvPr/>
          </p:nvSpPr>
          <p:spPr bwMode="auto">
            <a:xfrm>
              <a:off x="7848574" y="3386454"/>
              <a:ext cx="2367112" cy="997462"/>
            </a:xfrm>
            <a:custGeom>
              <a:avLst/>
              <a:gdLst/>
              <a:ahLst/>
              <a:cxnLst>
                <a:cxn ang="0">
                  <a:pos x="1106" y="370"/>
                </a:cxn>
                <a:cxn ang="0">
                  <a:pos x="1241" y="370"/>
                </a:cxn>
                <a:cxn ang="0">
                  <a:pos x="1188" y="317"/>
                </a:cxn>
                <a:cxn ang="0">
                  <a:pos x="869" y="0"/>
                </a:cxn>
                <a:cxn ang="0">
                  <a:pos x="373" y="0"/>
                </a:cxn>
                <a:cxn ang="0">
                  <a:pos x="53" y="317"/>
                </a:cxn>
                <a:cxn ang="0">
                  <a:pos x="0" y="370"/>
                </a:cxn>
                <a:cxn ang="0">
                  <a:pos x="136" y="370"/>
                </a:cxn>
                <a:cxn ang="0">
                  <a:pos x="136" y="441"/>
                </a:cxn>
                <a:cxn ang="0">
                  <a:pos x="115" y="441"/>
                </a:cxn>
                <a:cxn ang="0">
                  <a:pos x="163" y="523"/>
                </a:cxn>
                <a:cxn ang="0">
                  <a:pos x="210" y="441"/>
                </a:cxn>
                <a:cxn ang="0">
                  <a:pos x="190" y="441"/>
                </a:cxn>
                <a:cxn ang="0">
                  <a:pos x="190" y="370"/>
                </a:cxn>
                <a:cxn ang="0">
                  <a:pos x="1052" y="370"/>
                </a:cxn>
                <a:cxn ang="0">
                  <a:pos x="1052" y="441"/>
                </a:cxn>
                <a:cxn ang="0">
                  <a:pos x="1031" y="441"/>
                </a:cxn>
                <a:cxn ang="0">
                  <a:pos x="1079" y="523"/>
                </a:cxn>
                <a:cxn ang="0">
                  <a:pos x="1126" y="441"/>
                </a:cxn>
                <a:cxn ang="0">
                  <a:pos x="1106" y="441"/>
                </a:cxn>
                <a:cxn ang="0">
                  <a:pos x="1106" y="370"/>
                </a:cxn>
              </a:cxnLst>
              <a:rect l="0" t="0" r="r" b="b"/>
              <a:pathLst>
                <a:path w="1241" h="523">
                  <a:moveTo>
                    <a:pt x="1106" y="370"/>
                  </a:moveTo>
                  <a:cubicBezTo>
                    <a:pt x="1241" y="370"/>
                    <a:pt x="1241" y="370"/>
                    <a:pt x="1241" y="370"/>
                  </a:cubicBezTo>
                  <a:cubicBezTo>
                    <a:pt x="1223" y="350"/>
                    <a:pt x="1205" y="333"/>
                    <a:pt x="1188" y="317"/>
                  </a:cubicBezTo>
                  <a:cubicBezTo>
                    <a:pt x="1108" y="241"/>
                    <a:pt x="975" y="108"/>
                    <a:pt x="869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266" y="108"/>
                    <a:pt x="133" y="241"/>
                    <a:pt x="53" y="317"/>
                  </a:cubicBezTo>
                  <a:cubicBezTo>
                    <a:pt x="36" y="333"/>
                    <a:pt x="18" y="350"/>
                    <a:pt x="0" y="370"/>
                  </a:cubicBezTo>
                  <a:cubicBezTo>
                    <a:pt x="136" y="370"/>
                    <a:pt x="136" y="370"/>
                    <a:pt x="136" y="370"/>
                  </a:cubicBezTo>
                  <a:cubicBezTo>
                    <a:pt x="136" y="441"/>
                    <a:pt x="136" y="441"/>
                    <a:pt x="136" y="441"/>
                  </a:cubicBezTo>
                  <a:cubicBezTo>
                    <a:pt x="115" y="441"/>
                    <a:pt x="115" y="441"/>
                    <a:pt x="115" y="441"/>
                  </a:cubicBezTo>
                  <a:cubicBezTo>
                    <a:pt x="163" y="523"/>
                    <a:pt x="163" y="523"/>
                    <a:pt x="163" y="523"/>
                  </a:cubicBezTo>
                  <a:cubicBezTo>
                    <a:pt x="210" y="441"/>
                    <a:pt x="210" y="441"/>
                    <a:pt x="210" y="441"/>
                  </a:cubicBezTo>
                  <a:cubicBezTo>
                    <a:pt x="190" y="441"/>
                    <a:pt x="190" y="441"/>
                    <a:pt x="190" y="441"/>
                  </a:cubicBezTo>
                  <a:cubicBezTo>
                    <a:pt x="190" y="370"/>
                    <a:pt x="190" y="370"/>
                    <a:pt x="190" y="370"/>
                  </a:cubicBezTo>
                  <a:cubicBezTo>
                    <a:pt x="1052" y="370"/>
                    <a:pt x="1052" y="370"/>
                    <a:pt x="1052" y="370"/>
                  </a:cubicBezTo>
                  <a:cubicBezTo>
                    <a:pt x="1052" y="441"/>
                    <a:pt x="1052" y="441"/>
                    <a:pt x="1052" y="441"/>
                  </a:cubicBezTo>
                  <a:cubicBezTo>
                    <a:pt x="1031" y="441"/>
                    <a:pt x="1031" y="441"/>
                    <a:pt x="1031" y="441"/>
                  </a:cubicBezTo>
                  <a:cubicBezTo>
                    <a:pt x="1079" y="523"/>
                    <a:pt x="1079" y="523"/>
                    <a:pt x="1079" y="523"/>
                  </a:cubicBezTo>
                  <a:cubicBezTo>
                    <a:pt x="1126" y="441"/>
                    <a:pt x="1126" y="441"/>
                    <a:pt x="1126" y="441"/>
                  </a:cubicBezTo>
                  <a:cubicBezTo>
                    <a:pt x="1106" y="441"/>
                    <a:pt x="1106" y="441"/>
                    <a:pt x="1106" y="441"/>
                  </a:cubicBezTo>
                  <a:cubicBezTo>
                    <a:pt x="1106" y="370"/>
                    <a:pt x="1106" y="370"/>
                    <a:pt x="1106" y="37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Rectangle 44"/>
            <p:cNvSpPr/>
            <p:nvPr/>
          </p:nvSpPr>
          <p:spPr bwMode="auto">
            <a:xfrm>
              <a:off x="8544061" y="3650699"/>
              <a:ext cx="923330" cy="1846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anchor="t" anchorCtr="0" compatLnSpc="1">
              <a:normAutofit fontScale="92500" lnSpcReduction="20000"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/>
                <a:t>Title Text Preset</a:t>
              </a:r>
            </a:p>
          </p:txBody>
        </p:sp>
        <p:sp>
          <p:nvSpPr>
            <p:cNvPr id="70" name="Freeform: Shape 46"/>
            <p:cNvSpPr/>
            <p:nvPr/>
          </p:nvSpPr>
          <p:spPr bwMode="auto">
            <a:xfrm>
              <a:off x="8583024" y="3056448"/>
              <a:ext cx="901934" cy="301473"/>
            </a:xfrm>
            <a:custGeom>
              <a:avLst/>
              <a:gdLst/>
              <a:ahLst/>
              <a:cxnLst>
                <a:cxn ang="0">
                  <a:pos x="105" y="158"/>
                </a:cxn>
                <a:cxn ang="0">
                  <a:pos x="397" y="158"/>
                </a:cxn>
                <a:cxn ang="0">
                  <a:pos x="397" y="158"/>
                </a:cxn>
                <a:cxn ang="0">
                  <a:pos x="473" y="158"/>
                </a:cxn>
                <a:cxn ang="0">
                  <a:pos x="314" y="0"/>
                </a:cxn>
                <a:cxn ang="0">
                  <a:pos x="157" y="0"/>
                </a:cxn>
                <a:cxn ang="0">
                  <a:pos x="0" y="158"/>
                </a:cxn>
                <a:cxn ang="0">
                  <a:pos x="105" y="158"/>
                </a:cxn>
                <a:cxn ang="0">
                  <a:pos x="105" y="158"/>
                </a:cxn>
              </a:cxnLst>
              <a:rect l="0" t="0" r="r" b="b"/>
              <a:pathLst>
                <a:path w="473" h="158">
                  <a:moveTo>
                    <a:pt x="105" y="158"/>
                  </a:moveTo>
                  <a:cubicBezTo>
                    <a:pt x="397" y="158"/>
                    <a:pt x="397" y="158"/>
                    <a:pt x="397" y="158"/>
                  </a:cubicBezTo>
                  <a:cubicBezTo>
                    <a:pt x="397" y="158"/>
                    <a:pt x="397" y="158"/>
                    <a:pt x="397" y="158"/>
                  </a:cubicBezTo>
                  <a:cubicBezTo>
                    <a:pt x="473" y="158"/>
                    <a:pt x="473" y="158"/>
                    <a:pt x="473" y="158"/>
                  </a:cubicBezTo>
                  <a:cubicBezTo>
                    <a:pt x="392" y="75"/>
                    <a:pt x="314" y="0"/>
                    <a:pt x="314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81" y="75"/>
                    <a:pt x="0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47"/>
            <p:cNvSpPr/>
            <p:nvPr/>
          </p:nvSpPr>
          <p:spPr bwMode="auto">
            <a:xfrm>
              <a:off x="8445314" y="1196752"/>
              <a:ext cx="1178594" cy="698472"/>
            </a:xfrm>
            <a:custGeom>
              <a:avLst/>
              <a:gdLst/>
              <a:ahLst/>
              <a:cxnLst>
                <a:cxn ang="0">
                  <a:pos x="616" y="169"/>
                </a:cxn>
                <a:cxn ang="0">
                  <a:pos x="453" y="88"/>
                </a:cxn>
                <a:cxn ang="0">
                  <a:pos x="401" y="27"/>
                </a:cxn>
                <a:cxn ang="0">
                  <a:pos x="325" y="35"/>
                </a:cxn>
                <a:cxn ang="0">
                  <a:pos x="318" y="74"/>
                </a:cxn>
                <a:cxn ang="0">
                  <a:pos x="259" y="91"/>
                </a:cxn>
                <a:cxn ang="0">
                  <a:pos x="205" y="55"/>
                </a:cxn>
                <a:cxn ang="0">
                  <a:pos x="161" y="100"/>
                </a:cxn>
                <a:cxn ang="0">
                  <a:pos x="0" y="96"/>
                </a:cxn>
                <a:cxn ang="0">
                  <a:pos x="6" y="105"/>
                </a:cxn>
                <a:cxn ang="0">
                  <a:pos x="237" y="355"/>
                </a:cxn>
                <a:cxn ang="0">
                  <a:pos x="417" y="366"/>
                </a:cxn>
                <a:cxn ang="0">
                  <a:pos x="492" y="283"/>
                </a:cxn>
                <a:cxn ang="0">
                  <a:pos x="607" y="187"/>
                </a:cxn>
                <a:cxn ang="0">
                  <a:pos x="616" y="169"/>
                </a:cxn>
              </a:cxnLst>
              <a:rect l="0" t="0" r="r" b="b"/>
              <a:pathLst>
                <a:path w="618" h="366">
                  <a:moveTo>
                    <a:pt x="616" y="169"/>
                  </a:moveTo>
                  <a:cubicBezTo>
                    <a:pt x="608" y="140"/>
                    <a:pt x="536" y="107"/>
                    <a:pt x="453" y="88"/>
                  </a:cubicBezTo>
                  <a:cubicBezTo>
                    <a:pt x="450" y="69"/>
                    <a:pt x="438" y="43"/>
                    <a:pt x="401" y="27"/>
                  </a:cubicBezTo>
                  <a:cubicBezTo>
                    <a:pt x="339" y="0"/>
                    <a:pt x="325" y="35"/>
                    <a:pt x="325" y="35"/>
                  </a:cubicBezTo>
                  <a:cubicBezTo>
                    <a:pt x="325" y="35"/>
                    <a:pt x="323" y="55"/>
                    <a:pt x="318" y="74"/>
                  </a:cubicBezTo>
                  <a:cubicBezTo>
                    <a:pt x="287" y="75"/>
                    <a:pt x="270" y="82"/>
                    <a:pt x="259" y="91"/>
                  </a:cubicBezTo>
                  <a:cubicBezTo>
                    <a:pt x="242" y="75"/>
                    <a:pt x="224" y="56"/>
                    <a:pt x="205" y="55"/>
                  </a:cubicBezTo>
                  <a:cubicBezTo>
                    <a:pt x="187" y="54"/>
                    <a:pt x="178" y="78"/>
                    <a:pt x="161" y="100"/>
                  </a:cubicBezTo>
                  <a:cubicBezTo>
                    <a:pt x="46" y="47"/>
                    <a:pt x="0" y="96"/>
                    <a:pt x="0" y="96"/>
                  </a:cubicBezTo>
                  <a:cubicBezTo>
                    <a:pt x="2" y="99"/>
                    <a:pt x="4" y="102"/>
                    <a:pt x="6" y="105"/>
                  </a:cubicBezTo>
                  <a:cubicBezTo>
                    <a:pt x="59" y="181"/>
                    <a:pt x="237" y="355"/>
                    <a:pt x="237" y="355"/>
                  </a:cubicBezTo>
                  <a:cubicBezTo>
                    <a:pt x="417" y="366"/>
                    <a:pt x="417" y="366"/>
                    <a:pt x="417" y="366"/>
                  </a:cubicBezTo>
                  <a:cubicBezTo>
                    <a:pt x="417" y="366"/>
                    <a:pt x="396" y="324"/>
                    <a:pt x="492" y="283"/>
                  </a:cubicBezTo>
                  <a:cubicBezTo>
                    <a:pt x="559" y="254"/>
                    <a:pt x="593" y="211"/>
                    <a:pt x="607" y="187"/>
                  </a:cubicBezTo>
                  <a:cubicBezTo>
                    <a:pt x="614" y="181"/>
                    <a:pt x="618" y="175"/>
                    <a:pt x="616" y="169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48"/>
            <p:cNvSpPr/>
            <p:nvPr/>
          </p:nvSpPr>
          <p:spPr bwMode="auto">
            <a:xfrm>
              <a:off x="8362192" y="1774883"/>
              <a:ext cx="1450289" cy="1281566"/>
            </a:xfrm>
            <a:custGeom>
              <a:avLst/>
              <a:gdLst/>
              <a:ahLst/>
              <a:cxnLst>
                <a:cxn ang="0">
                  <a:pos x="761" y="109"/>
                </a:cxn>
                <a:cxn ang="0">
                  <a:pos x="761" y="582"/>
                </a:cxn>
                <a:cxn ang="0">
                  <a:pos x="709" y="582"/>
                </a:cxn>
                <a:cxn ang="0">
                  <a:pos x="527" y="672"/>
                </a:cxn>
                <a:cxn ang="0">
                  <a:pos x="123" y="672"/>
                </a:cxn>
                <a:cxn ang="0">
                  <a:pos x="85" y="609"/>
                </a:cxn>
                <a:cxn ang="0">
                  <a:pos x="112" y="533"/>
                </a:cxn>
                <a:cxn ang="0">
                  <a:pos x="51" y="451"/>
                </a:cxn>
                <a:cxn ang="0">
                  <a:pos x="98" y="373"/>
                </a:cxn>
                <a:cxn ang="0">
                  <a:pos x="84" y="371"/>
                </a:cxn>
                <a:cxn ang="0">
                  <a:pos x="16" y="293"/>
                </a:cxn>
                <a:cxn ang="0">
                  <a:pos x="69" y="215"/>
                </a:cxn>
                <a:cxn ang="0">
                  <a:pos x="80" y="213"/>
                </a:cxn>
                <a:cxn ang="0">
                  <a:pos x="0" y="115"/>
                </a:cxn>
                <a:cxn ang="0">
                  <a:pos x="397" y="31"/>
                </a:cxn>
                <a:cxn ang="0">
                  <a:pos x="703" y="100"/>
                </a:cxn>
                <a:cxn ang="0">
                  <a:pos x="761" y="109"/>
                </a:cxn>
              </a:cxnLst>
              <a:rect l="0" t="0" r="r" b="b"/>
              <a:pathLst>
                <a:path w="761" h="672">
                  <a:moveTo>
                    <a:pt x="761" y="109"/>
                  </a:moveTo>
                  <a:cubicBezTo>
                    <a:pt x="761" y="582"/>
                    <a:pt x="761" y="582"/>
                    <a:pt x="761" y="582"/>
                  </a:cubicBezTo>
                  <a:cubicBezTo>
                    <a:pt x="709" y="582"/>
                    <a:pt x="709" y="582"/>
                    <a:pt x="709" y="582"/>
                  </a:cubicBezTo>
                  <a:cubicBezTo>
                    <a:pt x="709" y="582"/>
                    <a:pt x="640" y="672"/>
                    <a:pt x="527" y="672"/>
                  </a:cubicBezTo>
                  <a:cubicBezTo>
                    <a:pt x="413" y="672"/>
                    <a:pt x="123" y="672"/>
                    <a:pt x="123" y="672"/>
                  </a:cubicBezTo>
                  <a:cubicBezTo>
                    <a:pt x="123" y="672"/>
                    <a:pt x="85" y="660"/>
                    <a:pt x="85" y="609"/>
                  </a:cubicBezTo>
                  <a:cubicBezTo>
                    <a:pt x="85" y="558"/>
                    <a:pt x="112" y="551"/>
                    <a:pt x="112" y="533"/>
                  </a:cubicBezTo>
                  <a:cubicBezTo>
                    <a:pt x="112" y="515"/>
                    <a:pt x="51" y="551"/>
                    <a:pt x="51" y="451"/>
                  </a:cubicBezTo>
                  <a:cubicBezTo>
                    <a:pt x="51" y="351"/>
                    <a:pt x="98" y="387"/>
                    <a:pt x="98" y="373"/>
                  </a:cubicBezTo>
                  <a:cubicBezTo>
                    <a:pt x="98" y="370"/>
                    <a:pt x="92" y="370"/>
                    <a:pt x="84" y="371"/>
                  </a:cubicBezTo>
                  <a:cubicBezTo>
                    <a:pt x="60" y="372"/>
                    <a:pt x="16" y="373"/>
                    <a:pt x="16" y="293"/>
                  </a:cubicBezTo>
                  <a:cubicBezTo>
                    <a:pt x="16" y="211"/>
                    <a:pt x="51" y="213"/>
                    <a:pt x="69" y="215"/>
                  </a:cubicBezTo>
                  <a:cubicBezTo>
                    <a:pt x="76" y="216"/>
                    <a:pt x="80" y="217"/>
                    <a:pt x="80" y="213"/>
                  </a:cubicBezTo>
                  <a:cubicBezTo>
                    <a:pt x="80" y="202"/>
                    <a:pt x="0" y="230"/>
                    <a:pt x="0" y="115"/>
                  </a:cubicBezTo>
                  <a:cubicBezTo>
                    <a:pt x="0" y="0"/>
                    <a:pt x="239" y="31"/>
                    <a:pt x="397" y="31"/>
                  </a:cubicBezTo>
                  <a:cubicBezTo>
                    <a:pt x="555" y="31"/>
                    <a:pt x="663" y="66"/>
                    <a:pt x="703" y="100"/>
                  </a:cubicBezTo>
                  <a:cubicBezTo>
                    <a:pt x="743" y="134"/>
                    <a:pt x="761" y="109"/>
                    <a:pt x="761" y="109"/>
                  </a:cubicBezTo>
                </a:path>
              </a:pathLst>
            </a:custGeom>
            <a:solidFill>
              <a:srgbClr val="FFEACA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49"/>
            <p:cNvSpPr/>
            <p:nvPr/>
          </p:nvSpPr>
          <p:spPr bwMode="auto">
            <a:xfrm>
              <a:off x="9759136" y="1982066"/>
              <a:ext cx="53347" cy="90193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8" y="9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9"/>
                </a:cxn>
                <a:cxn ang="0">
                  <a:pos x="28" y="0"/>
                </a:cxn>
                <a:cxn ang="0">
                  <a:pos x="28" y="473"/>
                </a:cxn>
                <a:cxn ang="0">
                  <a:pos x="28" y="0"/>
                </a:cxn>
              </a:cxnLst>
              <a:rect l="0" t="0" r="r" b="b"/>
              <a:pathLst>
                <a:path w="28" h="473">
                  <a:moveTo>
                    <a:pt x="28" y="0"/>
                  </a:moveTo>
                  <a:cubicBezTo>
                    <a:pt x="28" y="0"/>
                    <a:pt x="22" y="9"/>
                    <a:pt x="8" y="9"/>
                  </a:cubicBezTo>
                  <a:cubicBezTo>
                    <a:pt x="6" y="9"/>
                    <a:pt x="3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9"/>
                    <a:pt x="6" y="9"/>
                    <a:pt x="8" y="9"/>
                  </a:cubicBezTo>
                  <a:cubicBezTo>
                    <a:pt x="22" y="9"/>
                    <a:pt x="28" y="0"/>
                    <a:pt x="28" y="0"/>
                  </a:cubicBezTo>
                  <a:cubicBezTo>
                    <a:pt x="28" y="473"/>
                    <a:pt x="28" y="473"/>
                    <a:pt x="28" y="473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7E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50"/>
            <p:cNvSpPr/>
            <p:nvPr/>
          </p:nvSpPr>
          <p:spPr bwMode="auto">
            <a:xfrm>
              <a:off x="8523474" y="1982066"/>
              <a:ext cx="1289009" cy="1074382"/>
            </a:xfrm>
            <a:custGeom>
              <a:avLst/>
              <a:gdLst/>
              <a:ahLst/>
              <a:cxnLst>
                <a:cxn ang="0">
                  <a:pos x="676" y="0"/>
                </a:cxn>
                <a:cxn ang="0">
                  <a:pos x="656" y="9"/>
                </a:cxn>
                <a:cxn ang="0">
                  <a:pos x="648" y="8"/>
                </a:cxn>
                <a:cxn ang="0">
                  <a:pos x="21" y="494"/>
                </a:cxn>
                <a:cxn ang="0">
                  <a:pos x="0" y="493"/>
                </a:cxn>
                <a:cxn ang="0">
                  <a:pos x="0" y="500"/>
                </a:cxn>
                <a:cxn ang="0">
                  <a:pos x="0" y="500"/>
                </a:cxn>
                <a:cxn ang="0">
                  <a:pos x="38" y="563"/>
                </a:cxn>
                <a:cxn ang="0">
                  <a:pos x="442" y="563"/>
                </a:cxn>
                <a:cxn ang="0">
                  <a:pos x="624" y="473"/>
                </a:cxn>
                <a:cxn ang="0">
                  <a:pos x="676" y="473"/>
                </a:cxn>
                <a:cxn ang="0">
                  <a:pos x="676" y="0"/>
                </a:cxn>
              </a:cxnLst>
              <a:rect l="0" t="0" r="r" b="b"/>
              <a:pathLst>
                <a:path w="676" h="563">
                  <a:moveTo>
                    <a:pt x="676" y="0"/>
                  </a:moveTo>
                  <a:cubicBezTo>
                    <a:pt x="676" y="0"/>
                    <a:pt x="670" y="9"/>
                    <a:pt x="656" y="9"/>
                  </a:cubicBezTo>
                  <a:cubicBezTo>
                    <a:pt x="654" y="9"/>
                    <a:pt x="651" y="9"/>
                    <a:pt x="648" y="8"/>
                  </a:cubicBezTo>
                  <a:cubicBezTo>
                    <a:pt x="574" y="285"/>
                    <a:pt x="318" y="494"/>
                    <a:pt x="21" y="494"/>
                  </a:cubicBezTo>
                  <a:cubicBezTo>
                    <a:pt x="14" y="494"/>
                    <a:pt x="7" y="494"/>
                    <a:pt x="0" y="493"/>
                  </a:cubicBezTo>
                  <a:cubicBezTo>
                    <a:pt x="0" y="496"/>
                    <a:pt x="0" y="498"/>
                    <a:pt x="0" y="500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51"/>
                    <a:pt x="38" y="563"/>
                    <a:pt x="38" y="563"/>
                  </a:cubicBezTo>
                  <a:cubicBezTo>
                    <a:pt x="38" y="563"/>
                    <a:pt x="328" y="563"/>
                    <a:pt x="442" y="563"/>
                  </a:cubicBezTo>
                  <a:cubicBezTo>
                    <a:pt x="555" y="563"/>
                    <a:pt x="624" y="473"/>
                    <a:pt x="624" y="473"/>
                  </a:cubicBezTo>
                  <a:cubicBezTo>
                    <a:pt x="676" y="473"/>
                    <a:pt x="676" y="473"/>
                    <a:pt x="676" y="473"/>
                  </a:cubicBezTo>
                  <a:cubicBezTo>
                    <a:pt x="676" y="0"/>
                    <a:pt x="676" y="0"/>
                    <a:pt x="676" y="0"/>
                  </a:cubicBezTo>
                </a:path>
              </a:pathLst>
            </a:custGeom>
            <a:solidFill>
              <a:srgbClr val="FFE7C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Rectangle 51"/>
            <p:cNvSpPr/>
            <p:nvPr/>
          </p:nvSpPr>
          <p:spPr bwMode="auto">
            <a:xfrm>
              <a:off x="9812483" y="1879096"/>
              <a:ext cx="300231" cy="1125247"/>
            </a:xfrm>
            <a:prstGeom prst="rect">
              <a:avLst/>
            </a:prstGeom>
            <a:solidFill>
              <a:srgbClr val="F1F1F1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Rectangle 52"/>
            <p:cNvSpPr/>
            <p:nvPr/>
          </p:nvSpPr>
          <p:spPr bwMode="auto">
            <a:xfrm>
              <a:off x="9812483" y="1879096"/>
              <a:ext cx="300231" cy="11252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Rectangle 53"/>
            <p:cNvSpPr/>
            <p:nvPr/>
          </p:nvSpPr>
          <p:spPr bwMode="auto">
            <a:xfrm>
              <a:off x="10112713" y="1839395"/>
              <a:ext cx="2079287" cy="1207129"/>
            </a:xfrm>
            <a:prstGeom prst="rect">
              <a:avLst/>
            </a:prstGeom>
            <a:solidFill>
              <a:srgbClr val="596473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Rectangle 54"/>
            <p:cNvSpPr/>
            <p:nvPr/>
          </p:nvSpPr>
          <p:spPr bwMode="auto">
            <a:xfrm>
              <a:off x="10112713" y="1839395"/>
              <a:ext cx="2079287" cy="12071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Rectangle 55"/>
            <p:cNvSpPr/>
            <p:nvPr/>
          </p:nvSpPr>
          <p:spPr bwMode="auto">
            <a:xfrm>
              <a:off x="9812483" y="2743809"/>
              <a:ext cx="300231" cy="260532"/>
            </a:xfrm>
            <a:prstGeom prst="rect">
              <a:avLst/>
            </a:prstGeom>
            <a:solidFill>
              <a:srgbClr val="CBCBCB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Rectangle 56"/>
            <p:cNvSpPr/>
            <p:nvPr/>
          </p:nvSpPr>
          <p:spPr bwMode="auto">
            <a:xfrm>
              <a:off x="9812483" y="2743809"/>
              <a:ext cx="300231" cy="2605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Rectangle 57"/>
            <p:cNvSpPr/>
            <p:nvPr/>
          </p:nvSpPr>
          <p:spPr bwMode="auto">
            <a:xfrm>
              <a:off x="10112713" y="2766141"/>
              <a:ext cx="2079287" cy="280382"/>
            </a:xfrm>
            <a:prstGeom prst="rect">
              <a:avLst/>
            </a:prstGeom>
            <a:solidFill>
              <a:srgbClr val="47526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Rectangle 58"/>
            <p:cNvSpPr/>
            <p:nvPr/>
          </p:nvSpPr>
          <p:spPr bwMode="auto">
            <a:xfrm>
              <a:off x="10112713" y="2766141"/>
              <a:ext cx="2079287" cy="2803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1323732" y="1363035"/>
            <a:ext cx="3495455" cy="2486918"/>
            <a:chOff x="1241172" y="2406890"/>
            <a:chExt cx="4660607" cy="3315890"/>
          </a:xfrm>
        </p:grpSpPr>
        <p:sp>
          <p:nvSpPr>
            <p:cNvPr id="6" name="Oval 60"/>
            <p:cNvSpPr/>
            <p:nvPr/>
          </p:nvSpPr>
          <p:spPr>
            <a:xfrm>
              <a:off x="4317541" y="4383822"/>
              <a:ext cx="614986" cy="614986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Group 61"/>
            <p:cNvGrpSpPr/>
            <p:nvPr/>
          </p:nvGrpSpPr>
          <p:grpSpPr>
            <a:xfrm>
              <a:off x="4495198" y="4520973"/>
              <a:ext cx="259672" cy="378527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27" name="Freeform: Shape 62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63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" name="Oval 65"/>
            <p:cNvSpPr/>
            <p:nvPr/>
          </p:nvSpPr>
          <p:spPr>
            <a:xfrm>
              <a:off x="1522905" y="4383822"/>
              <a:ext cx="614986" cy="614986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67"/>
            <p:cNvSpPr/>
            <p:nvPr/>
          </p:nvSpPr>
          <p:spPr bwMode="auto">
            <a:xfrm>
              <a:off x="1664807" y="4538472"/>
              <a:ext cx="344115" cy="3435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68"/>
            <p:cNvSpPr/>
            <p:nvPr/>
          </p:nvSpPr>
          <p:spPr bwMode="auto">
            <a:xfrm>
              <a:off x="1879732" y="4581340"/>
              <a:ext cx="85735" cy="85735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Oval 70"/>
            <p:cNvSpPr/>
            <p:nvPr/>
          </p:nvSpPr>
          <p:spPr>
            <a:xfrm>
              <a:off x="1522905" y="2406890"/>
              <a:ext cx="614986" cy="614986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2" name="Freeform: Shape 71"/>
            <p:cNvSpPr/>
            <p:nvPr/>
          </p:nvSpPr>
          <p:spPr bwMode="auto">
            <a:xfrm>
              <a:off x="1641458" y="2525443"/>
              <a:ext cx="377880" cy="377880"/>
            </a:xfrm>
            <a:custGeom>
              <a:avLst/>
              <a:gdLst>
                <a:gd name="T0" fmla="+- 0 10799 113"/>
                <a:gd name="T1" fmla="*/ T0 w 21373"/>
                <a:gd name="T2" fmla="*/ 10800 h 21600"/>
                <a:gd name="T3" fmla="+- 0 10799 113"/>
                <a:gd name="T4" fmla="*/ T3 w 21373"/>
                <a:gd name="T5" fmla="*/ 10800 h 21600"/>
                <a:gd name="T6" fmla="+- 0 10799 113"/>
                <a:gd name="T7" fmla="*/ T6 w 21373"/>
                <a:gd name="T8" fmla="*/ 10800 h 21600"/>
                <a:gd name="T9" fmla="+- 0 10799 113"/>
                <a:gd name="T10" fmla="*/ T9 w 2137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3" h="21600">
                  <a:moveTo>
                    <a:pt x="1336" y="20249"/>
                  </a:moveTo>
                  <a:cubicBezTo>
                    <a:pt x="1428" y="20188"/>
                    <a:pt x="3691" y="18688"/>
                    <a:pt x="7070" y="17950"/>
                  </a:cubicBezTo>
                  <a:lnTo>
                    <a:pt x="8729" y="17587"/>
                  </a:lnTo>
                  <a:cubicBezTo>
                    <a:pt x="9321" y="17980"/>
                    <a:pt x="9972" y="18225"/>
                    <a:pt x="10686" y="18225"/>
                  </a:cubicBezTo>
                  <a:cubicBezTo>
                    <a:pt x="11401" y="18225"/>
                    <a:pt x="12052" y="17980"/>
                    <a:pt x="12644" y="17587"/>
                  </a:cubicBezTo>
                  <a:lnTo>
                    <a:pt x="14303" y="17950"/>
                  </a:lnTo>
                  <a:cubicBezTo>
                    <a:pt x="17656" y="18682"/>
                    <a:pt x="19911" y="20165"/>
                    <a:pt x="20037" y="20249"/>
                  </a:cubicBezTo>
                  <a:cubicBezTo>
                    <a:pt x="20037" y="20249"/>
                    <a:pt x="1336" y="20249"/>
                    <a:pt x="1336" y="20249"/>
                  </a:cubicBezTo>
                  <a:close/>
                  <a:moveTo>
                    <a:pt x="13537" y="15793"/>
                  </a:moveTo>
                  <a:lnTo>
                    <a:pt x="13317" y="16073"/>
                  </a:lnTo>
                  <a:cubicBezTo>
                    <a:pt x="11725" y="17923"/>
                    <a:pt x="9648" y="17923"/>
                    <a:pt x="8056" y="16073"/>
                  </a:cubicBezTo>
                  <a:lnTo>
                    <a:pt x="7836" y="15793"/>
                  </a:lnTo>
                  <a:cubicBezTo>
                    <a:pt x="5977" y="13411"/>
                    <a:pt x="5053" y="10261"/>
                    <a:pt x="5451" y="7255"/>
                  </a:cubicBezTo>
                  <a:cubicBezTo>
                    <a:pt x="5815" y="4367"/>
                    <a:pt x="7453" y="1350"/>
                    <a:pt x="10686" y="1350"/>
                  </a:cubicBezTo>
                  <a:cubicBezTo>
                    <a:pt x="13920" y="1350"/>
                    <a:pt x="15558" y="4367"/>
                    <a:pt x="15922" y="7255"/>
                  </a:cubicBezTo>
                  <a:cubicBezTo>
                    <a:pt x="16318" y="10262"/>
                    <a:pt x="15398" y="13411"/>
                    <a:pt x="13537" y="15793"/>
                  </a:cubicBezTo>
                  <a:moveTo>
                    <a:pt x="20778" y="19126"/>
                  </a:moveTo>
                  <a:cubicBezTo>
                    <a:pt x="20644" y="19037"/>
                    <a:pt x="18209" y="17422"/>
                    <a:pt x="14585" y="16630"/>
                  </a:cubicBezTo>
                  <a:cubicBezTo>
                    <a:pt x="15914" y="14927"/>
                    <a:pt x="16767" y="12639"/>
                    <a:pt x="17130" y="11115"/>
                  </a:cubicBezTo>
                  <a:cubicBezTo>
                    <a:pt x="17633" y="9004"/>
                    <a:pt x="17438" y="4873"/>
                    <a:pt x="15431" y="2299"/>
                  </a:cubicBezTo>
                  <a:cubicBezTo>
                    <a:pt x="14259" y="795"/>
                    <a:pt x="12618" y="0"/>
                    <a:pt x="10686" y="0"/>
                  </a:cubicBezTo>
                  <a:cubicBezTo>
                    <a:pt x="8755" y="0"/>
                    <a:pt x="7114" y="795"/>
                    <a:pt x="5942" y="2299"/>
                  </a:cubicBezTo>
                  <a:cubicBezTo>
                    <a:pt x="3935" y="4873"/>
                    <a:pt x="3740" y="9004"/>
                    <a:pt x="4243" y="11115"/>
                  </a:cubicBezTo>
                  <a:cubicBezTo>
                    <a:pt x="4606" y="12639"/>
                    <a:pt x="5459" y="14927"/>
                    <a:pt x="6788" y="16630"/>
                  </a:cubicBezTo>
                  <a:cubicBezTo>
                    <a:pt x="3164" y="17422"/>
                    <a:pt x="729" y="19037"/>
                    <a:pt x="595" y="19126"/>
                  </a:cubicBezTo>
                  <a:cubicBezTo>
                    <a:pt x="105" y="19457"/>
                    <a:pt x="-113" y="20071"/>
                    <a:pt x="57" y="20640"/>
                  </a:cubicBezTo>
                  <a:cubicBezTo>
                    <a:pt x="228" y="21210"/>
                    <a:pt x="747" y="21599"/>
                    <a:pt x="1336" y="21599"/>
                  </a:cubicBezTo>
                  <a:lnTo>
                    <a:pt x="20037" y="21599"/>
                  </a:lnTo>
                  <a:cubicBezTo>
                    <a:pt x="20626" y="21599"/>
                    <a:pt x="21145" y="21210"/>
                    <a:pt x="21316" y="20640"/>
                  </a:cubicBezTo>
                  <a:cubicBezTo>
                    <a:pt x="21487" y="20071"/>
                    <a:pt x="21268" y="19457"/>
                    <a:pt x="20778" y="191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Oval 73"/>
            <p:cNvSpPr/>
            <p:nvPr/>
          </p:nvSpPr>
          <p:spPr>
            <a:xfrm>
              <a:off x="4317541" y="2406890"/>
              <a:ext cx="614986" cy="614986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4" name="Freeform: Shape 74"/>
            <p:cNvSpPr/>
            <p:nvPr/>
          </p:nvSpPr>
          <p:spPr bwMode="auto">
            <a:xfrm>
              <a:off x="4453270" y="2525443"/>
              <a:ext cx="343527" cy="343527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59"/>
            <p:cNvGrpSpPr/>
            <p:nvPr/>
          </p:nvGrpSpPr>
          <p:grpSpPr>
            <a:xfrm>
              <a:off x="1241172" y="3130022"/>
              <a:ext cx="1938504" cy="606192"/>
              <a:chOff x="1241172" y="3106125"/>
              <a:chExt cx="1938504" cy="606192"/>
            </a:xfrm>
          </p:grpSpPr>
          <p:sp>
            <p:nvSpPr>
              <p:cNvPr id="25" name="TextBox 75"/>
              <p:cNvSpPr txBox="1"/>
              <p:nvPr/>
            </p:nvSpPr>
            <p:spPr>
              <a:xfrm>
                <a:off x="1241172" y="3106125"/>
                <a:ext cx="1938504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zh-CN" altLang="en-US" sz="1400" dirty="0">
                    <a:solidFill>
                      <a:schemeClr val="accent1"/>
                    </a:solidFill>
                  </a:rPr>
                  <a:t>Title</a:t>
                </a:r>
              </a:p>
            </p:txBody>
          </p:sp>
          <p:sp>
            <p:nvSpPr>
              <p:cNvPr id="26" name="Rectangle 76"/>
              <p:cNvSpPr/>
              <p:nvPr/>
            </p:nvSpPr>
            <p:spPr>
              <a:xfrm>
                <a:off x="1241172" y="3321569"/>
                <a:ext cx="1938504" cy="390748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This section is displayed as a text-typesetting placeholder</a:t>
                </a:r>
                <a:br>
                  <a:rPr lang="zh-CN" altLang="en-US" sz="1000"/>
                </a:br>
                <a:r>
                  <a:rPr lang="zh-CN" altLang="en-US" sz="1000"/>
                  <a:t>(It is recommended to use theme Fonts)</a:t>
                </a:r>
              </a:p>
            </p:txBody>
          </p:sp>
        </p:grpSp>
        <p:grpSp>
          <p:nvGrpSpPr>
            <p:cNvPr id="16" name="Group 83"/>
            <p:cNvGrpSpPr/>
            <p:nvPr/>
          </p:nvGrpSpPr>
          <p:grpSpPr>
            <a:xfrm>
              <a:off x="3963275" y="3130022"/>
              <a:ext cx="1938504" cy="606192"/>
              <a:chOff x="1241172" y="3106125"/>
              <a:chExt cx="1938504" cy="606192"/>
            </a:xfrm>
          </p:grpSpPr>
          <p:sp>
            <p:nvSpPr>
              <p:cNvPr id="23" name="TextBox 84"/>
              <p:cNvSpPr txBox="1"/>
              <p:nvPr/>
            </p:nvSpPr>
            <p:spPr>
              <a:xfrm>
                <a:off x="1241172" y="3106125"/>
                <a:ext cx="1938504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</a:rPr>
                  <a:t>Title</a:t>
                </a:r>
              </a:p>
            </p:txBody>
          </p:sp>
          <p:sp>
            <p:nvSpPr>
              <p:cNvPr id="24" name="Rectangle 85"/>
              <p:cNvSpPr/>
              <p:nvPr/>
            </p:nvSpPr>
            <p:spPr>
              <a:xfrm>
                <a:off x="1241172" y="3321569"/>
                <a:ext cx="1938504" cy="390748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This section is displayed as a text-typesetting placeholder</a:t>
                </a:r>
                <a:br>
                  <a:rPr lang="zh-CN" altLang="en-US" sz="1000"/>
                </a:br>
                <a:r>
                  <a:rPr lang="zh-CN" altLang="en-US" sz="1000"/>
                  <a:t>(It is recommended to use theme Fonts)</a:t>
                </a:r>
              </a:p>
            </p:txBody>
          </p:sp>
        </p:grpSp>
        <p:grpSp>
          <p:nvGrpSpPr>
            <p:cNvPr id="17" name="Group 86"/>
            <p:cNvGrpSpPr/>
            <p:nvPr/>
          </p:nvGrpSpPr>
          <p:grpSpPr>
            <a:xfrm>
              <a:off x="3963275" y="5116588"/>
              <a:ext cx="1938504" cy="606192"/>
              <a:chOff x="1241172" y="3106125"/>
              <a:chExt cx="1938504" cy="606192"/>
            </a:xfrm>
          </p:grpSpPr>
          <p:sp>
            <p:nvSpPr>
              <p:cNvPr id="21" name="TextBox 87"/>
              <p:cNvSpPr txBox="1"/>
              <p:nvPr/>
            </p:nvSpPr>
            <p:spPr>
              <a:xfrm>
                <a:off x="1241172" y="3106125"/>
                <a:ext cx="1938504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zh-CN" altLang="en-US" sz="1400" dirty="0">
                    <a:solidFill>
                      <a:schemeClr val="accent6">
                        <a:lumMod val="100000"/>
                      </a:schemeClr>
                    </a:solidFill>
                  </a:rPr>
                  <a:t>Title</a:t>
                </a:r>
              </a:p>
            </p:txBody>
          </p:sp>
          <p:sp>
            <p:nvSpPr>
              <p:cNvPr id="22" name="Rectangle 88"/>
              <p:cNvSpPr/>
              <p:nvPr/>
            </p:nvSpPr>
            <p:spPr>
              <a:xfrm>
                <a:off x="1241172" y="3321569"/>
                <a:ext cx="1938504" cy="390748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This section is displayed as a text-typesetting placeholder</a:t>
                </a:r>
                <a:br>
                  <a:rPr lang="zh-CN" altLang="en-US" sz="1000"/>
                </a:br>
                <a:r>
                  <a:rPr lang="zh-CN" altLang="en-US" sz="1000"/>
                  <a:t>(It is recommended to use theme Fonts)</a:t>
                </a:r>
              </a:p>
            </p:txBody>
          </p:sp>
        </p:grpSp>
        <p:grpSp>
          <p:nvGrpSpPr>
            <p:cNvPr id="18" name="Group 89"/>
            <p:cNvGrpSpPr/>
            <p:nvPr/>
          </p:nvGrpSpPr>
          <p:grpSpPr>
            <a:xfrm>
              <a:off x="1241172" y="5116588"/>
              <a:ext cx="1938504" cy="606192"/>
              <a:chOff x="1241172" y="3106125"/>
              <a:chExt cx="1938504" cy="606192"/>
            </a:xfrm>
          </p:grpSpPr>
          <p:sp>
            <p:nvSpPr>
              <p:cNvPr id="19" name="TextBox 90"/>
              <p:cNvSpPr txBox="1"/>
              <p:nvPr/>
            </p:nvSpPr>
            <p:spPr>
              <a:xfrm>
                <a:off x="1241172" y="3106125"/>
                <a:ext cx="1938504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zh-CN" altLang="en-US" sz="1400" dirty="0">
                    <a:solidFill>
                      <a:schemeClr val="accent5">
                        <a:lumMod val="100000"/>
                      </a:schemeClr>
                    </a:solidFill>
                  </a:rPr>
                  <a:t>Title</a:t>
                </a:r>
              </a:p>
            </p:txBody>
          </p:sp>
          <p:sp>
            <p:nvSpPr>
              <p:cNvPr id="20" name="Rectangle 91"/>
              <p:cNvSpPr/>
              <p:nvPr/>
            </p:nvSpPr>
            <p:spPr>
              <a:xfrm>
                <a:off x="1241172" y="3321569"/>
                <a:ext cx="1938504" cy="390748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This section is displayed as a text-typesetting placeholder</a:t>
                </a:r>
                <a:br>
                  <a:rPr lang="zh-CN" altLang="en-US" sz="1000"/>
                </a:br>
                <a:r>
                  <a:rPr lang="zh-CN" altLang="en-US" sz="1000"/>
                  <a:t>(It is recommended to use theme Fonts)</a:t>
                </a:r>
              </a:p>
            </p:txBody>
          </p:sp>
        </p:grpSp>
      </p:grpSp>
      <p:sp>
        <p:nvSpPr>
          <p:cNvPr id="83" name="Title 1"/>
          <p:cNvSpPr txBox="1"/>
          <p:nvPr/>
        </p:nvSpPr>
        <p:spPr>
          <a:xfrm>
            <a:off x="611560" y="175643"/>
            <a:ext cx="288032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Enter Title content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938384" y="978573"/>
            <a:ext cx="6647269" cy="2427428"/>
            <a:chOff x="1251179" y="1304764"/>
            <a:chExt cx="8863025" cy="3236571"/>
          </a:xfrm>
        </p:grpSpPr>
        <p:sp>
          <p:nvSpPr>
            <p:cNvPr id="15" name="Freeform: Shape 43"/>
            <p:cNvSpPr/>
            <p:nvPr/>
          </p:nvSpPr>
          <p:spPr>
            <a:xfrm>
              <a:off x="2247553" y="2433513"/>
              <a:ext cx="6771942" cy="2107822"/>
            </a:xfrm>
            <a:custGeom>
              <a:avLst/>
              <a:gdLst>
                <a:gd name="connsiteX0" fmla="*/ 4581582 w 4684528"/>
                <a:gd name="connsiteY0" fmla="*/ 0 h 1458098"/>
                <a:gd name="connsiteX1" fmla="*/ 4684528 w 4684528"/>
                <a:gd name="connsiteY1" fmla="*/ 84779 h 1458098"/>
                <a:gd name="connsiteX2" fmla="*/ 3394679 w 4684528"/>
                <a:gd name="connsiteY2" fmla="*/ 1332239 h 1458098"/>
                <a:gd name="connsiteX3" fmla="*/ 2716448 w 4684528"/>
                <a:gd name="connsiteY3" fmla="*/ 641897 h 1458098"/>
                <a:gd name="connsiteX4" fmla="*/ 1929217 w 4684528"/>
                <a:gd name="connsiteY4" fmla="*/ 1417018 h 1458098"/>
                <a:gd name="connsiteX5" fmla="*/ 1014817 w 4684528"/>
                <a:gd name="connsiteY5" fmla="*/ 490506 h 1458098"/>
                <a:gd name="connsiteX6" fmla="*/ 16577 w 4684528"/>
                <a:gd name="connsiteY6" fmla="*/ 1458098 h 1458098"/>
                <a:gd name="connsiteX7" fmla="*/ 0 w 4684528"/>
                <a:gd name="connsiteY7" fmla="*/ 1458098 h 1458098"/>
                <a:gd name="connsiteX8" fmla="*/ 1008761 w 4684528"/>
                <a:gd name="connsiteY8" fmla="*/ 436006 h 1458098"/>
                <a:gd name="connsiteX9" fmla="*/ 1929217 w 4684528"/>
                <a:gd name="connsiteY9" fmla="*/ 1344350 h 1458098"/>
                <a:gd name="connsiteX10" fmla="*/ 2716448 w 4684528"/>
                <a:gd name="connsiteY10" fmla="*/ 545007 h 1458098"/>
                <a:gd name="connsiteX11" fmla="*/ 3388623 w 4684528"/>
                <a:gd name="connsiteY11" fmla="*/ 1211126 h 1458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84528" h="1458098">
                  <a:moveTo>
                    <a:pt x="4581582" y="0"/>
                  </a:moveTo>
                  <a:lnTo>
                    <a:pt x="4684528" y="84779"/>
                  </a:lnTo>
                  <a:lnTo>
                    <a:pt x="3394679" y="1332239"/>
                  </a:lnTo>
                  <a:lnTo>
                    <a:pt x="2716448" y="641897"/>
                  </a:lnTo>
                  <a:lnTo>
                    <a:pt x="1929217" y="1417018"/>
                  </a:lnTo>
                  <a:lnTo>
                    <a:pt x="1014817" y="490506"/>
                  </a:lnTo>
                  <a:lnTo>
                    <a:pt x="16577" y="1458098"/>
                  </a:lnTo>
                  <a:lnTo>
                    <a:pt x="0" y="1458098"/>
                  </a:lnTo>
                  <a:lnTo>
                    <a:pt x="1008761" y="436006"/>
                  </a:lnTo>
                  <a:lnTo>
                    <a:pt x="1929217" y="1344350"/>
                  </a:lnTo>
                  <a:lnTo>
                    <a:pt x="2716448" y="545007"/>
                  </a:lnTo>
                  <a:lnTo>
                    <a:pt x="3388623" y="12111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44"/>
            <p:cNvSpPr/>
            <p:nvPr/>
          </p:nvSpPr>
          <p:spPr bwMode="auto">
            <a:xfrm>
              <a:off x="1251179" y="3789338"/>
              <a:ext cx="1526923" cy="46096"/>
            </a:xfrm>
            <a:custGeom>
              <a:avLst/>
              <a:gdLst>
                <a:gd name="T0" fmla="*/ 0 w 394"/>
                <a:gd name="T1" fmla="*/ 6 h 12"/>
                <a:gd name="T2" fmla="*/ 62 w 394"/>
                <a:gd name="T3" fmla="*/ 3 h 12"/>
                <a:gd name="T4" fmla="*/ 92 w 394"/>
                <a:gd name="T5" fmla="*/ 2 h 12"/>
                <a:gd name="T6" fmla="*/ 125 w 394"/>
                <a:gd name="T7" fmla="*/ 1 h 12"/>
                <a:gd name="T8" fmla="*/ 161 w 394"/>
                <a:gd name="T9" fmla="*/ 1 h 12"/>
                <a:gd name="T10" fmla="*/ 197 w 394"/>
                <a:gd name="T11" fmla="*/ 0 h 12"/>
                <a:gd name="T12" fmla="*/ 234 w 394"/>
                <a:gd name="T13" fmla="*/ 1 h 12"/>
                <a:gd name="T14" fmla="*/ 270 w 394"/>
                <a:gd name="T15" fmla="*/ 1 h 12"/>
                <a:gd name="T16" fmla="*/ 333 w 394"/>
                <a:gd name="T17" fmla="*/ 3 h 12"/>
                <a:gd name="T18" fmla="*/ 394 w 394"/>
                <a:gd name="T19" fmla="*/ 6 h 12"/>
                <a:gd name="T20" fmla="*/ 333 w 394"/>
                <a:gd name="T21" fmla="*/ 10 h 12"/>
                <a:gd name="T22" fmla="*/ 270 w 394"/>
                <a:gd name="T23" fmla="*/ 12 h 12"/>
                <a:gd name="T24" fmla="*/ 234 w 394"/>
                <a:gd name="T25" fmla="*/ 12 h 12"/>
                <a:gd name="T26" fmla="*/ 197 w 394"/>
                <a:gd name="T27" fmla="*/ 12 h 12"/>
                <a:gd name="T28" fmla="*/ 161 w 394"/>
                <a:gd name="T29" fmla="*/ 12 h 12"/>
                <a:gd name="T30" fmla="*/ 125 w 394"/>
                <a:gd name="T31" fmla="*/ 12 h 12"/>
                <a:gd name="T32" fmla="*/ 92 w 394"/>
                <a:gd name="T33" fmla="*/ 11 h 12"/>
                <a:gd name="T34" fmla="*/ 62 w 394"/>
                <a:gd name="T35" fmla="*/ 10 h 12"/>
                <a:gd name="T36" fmla="*/ 0 w 394"/>
                <a:gd name="T3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4" h="12">
                  <a:moveTo>
                    <a:pt x="0" y="6"/>
                  </a:moveTo>
                  <a:cubicBezTo>
                    <a:pt x="0" y="6"/>
                    <a:pt x="25" y="4"/>
                    <a:pt x="62" y="3"/>
                  </a:cubicBezTo>
                  <a:cubicBezTo>
                    <a:pt x="71" y="3"/>
                    <a:pt x="81" y="2"/>
                    <a:pt x="92" y="2"/>
                  </a:cubicBezTo>
                  <a:cubicBezTo>
                    <a:pt x="102" y="2"/>
                    <a:pt x="113" y="1"/>
                    <a:pt x="125" y="1"/>
                  </a:cubicBezTo>
                  <a:cubicBezTo>
                    <a:pt x="136" y="1"/>
                    <a:pt x="148" y="1"/>
                    <a:pt x="161" y="1"/>
                  </a:cubicBezTo>
                  <a:cubicBezTo>
                    <a:pt x="173" y="1"/>
                    <a:pt x="185" y="1"/>
                    <a:pt x="197" y="0"/>
                  </a:cubicBezTo>
                  <a:cubicBezTo>
                    <a:pt x="210" y="1"/>
                    <a:pt x="222" y="1"/>
                    <a:pt x="234" y="1"/>
                  </a:cubicBezTo>
                  <a:cubicBezTo>
                    <a:pt x="246" y="1"/>
                    <a:pt x="258" y="1"/>
                    <a:pt x="270" y="1"/>
                  </a:cubicBezTo>
                  <a:cubicBezTo>
                    <a:pt x="293" y="2"/>
                    <a:pt x="314" y="2"/>
                    <a:pt x="333" y="3"/>
                  </a:cubicBezTo>
                  <a:cubicBezTo>
                    <a:pt x="370" y="4"/>
                    <a:pt x="394" y="6"/>
                    <a:pt x="394" y="6"/>
                  </a:cubicBezTo>
                  <a:cubicBezTo>
                    <a:pt x="394" y="6"/>
                    <a:pt x="370" y="8"/>
                    <a:pt x="333" y="10"/>
                  </a:cubicBezTo>
                  <a:cubicBezTo>
                    <a:pt x="314" y="11"/>
                    <a:pt x="293" y="11"/>
                    <a:pt x="270" y="12"/>
                  </a:cubicBezTo>
                  <a:cubicBezTo>
                    <a:pt x="258" y="12"/>
                    <a:pt x="246" y="12"/>
                    <a:pt x="234" y="12"/>
                  </a:cubicBezTo>
                  <a:cubicBezTo>
                    <a:pt x="222" y="12"/>
                    <a:pt x="210" y="12"/>
                    <a:pt x="197" y="12"/>
                  </a:cubicBezTo>
                  <a:cubicBezTo>
                    <a:pt x="185" y="12"/>
                    <a:pt x="173" y="12"/>
                    <a:pt x="161" y="12"/>
                  </a:cubicBezTo>
                  <a:cubicBezTo>
                    <a:pt x="148" y="12"/>
                    <a:pt x="136" y="12"/>
                    <a:pt x="125" y="12"/>
                  </a:cubicBezTo>
                  <a:cubicBezTo>
                    <a:pt x="113" y="12"/>
                    <a:pt x="102" y="11"/>
                    <a:pt x="92" y="11"/>
                  </a:cubicBezTo>
                  <a:cubicBezTo>
                    <a:pt x="81" y="11"/>
                    <a:pt x="71" y="10"/>
                    <a:pt x="62" y="10"/>
                  </a:cubicBezTo>
                  <a:cubicBezTo>
                    <a:pt x="25" y="8"/>
                    <a:pt x="0" y="6"/>
                    <a:pt x="0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45"/>
            <p:cNvSpPr/>
            <p:nvPr/>
          </p:nvSpPr>
          <p:spPr bwMode="auto">
            <a:xfrm>
              <a:off x="4618091" y="3789338"/>
              <a:ext cx="770184" cy="46096"/>
            </a:xfrm>
            <a:custGeom>
              <a:avLst/>
              <a:gdLst>
                <a:gd name="T0" fmla="*/ 0 w 199"/>
                <a:gd name="T1" fmla="*/ 6 h 12"/>
                <a:gd name="T2" fmla="*/ 9 w 199"/>
                <a:gd name="T3" fmla="*/ 5 h 12"/>
                <a:gd name="T4" fmla="*/ 31 w 199"/>
                <a:gd name="T5" fmla="*/ 3 h 12"/>
                <a:gd name="T6" fmla="*/ 46 w 199"/>
                <a:gd name="T7" fmla="*/ 2 h 12"/>
                <a:gd name="T8" fmla="*/ 63 w 199"/>
                <a:gd name="T9" fmla="*/ 1 h 12"/>
                <a:gd name="T10" fmla="*/ 81 w 199"/>
                <a:gd name="T11" fmla="*/ 1 h 12"/>
                <a:gd name="T12" fmla="*/ 100 w 199"/>
                <a:gd name="T13" fmla="*/ 0 h 12"/>
                <a:gd name="T14" fmla="*/ 118 w 199"/>
                <a:gd name="T15" fmla="*/ 1 h 12"/>
                <a:gd name="T16" fmla="*/ 136 w 199"/>
                <a:gd name="T17" fmla="*/ 1 h 12"/>
                <a:gd name="T18" fmla="*/ 168 w 199"/>
                <a:gd name="T19" fmla="*/ 3 h 12"/>
                <a:gd name="T20" fmla="*/ 190 w 199"/>
                <a:gd name="T21" fmla="*/ 5 h 12"/>
                <a:gd name="T22" fmla="*/ 199 w 199"/>
                <a:gd name="T23" fmla="*/ 6 h 12"/>
                <a:gd name="T24" fmla="*/ 190 w 199"/>
                <a:gd name="T25" fmla="*/ 8 h 12"/>
                <a:gd name="T26" fmla="*/ 168 w 199"/>
                <a:gd name="T27" fmla="*/ 10 h 12"/>
                <a:gd name="T28" fmla="*/ 136 w 199"/>
                <a:gd name="T29" fmla="*/ 12 h 12"/>
                <a:gd name="T30" fmla="*/ 118 w 199"/>
                <a:gd name="T31" fmla="*/ 12 h 12"/>
                <a:gd name="T32" fmla="*/ 100 w 199"/>
                <a:gd name="T33" fmla="*/ 12 h 12"/>
                <a:gd name="T34" fmla="*/ 81 w 199"/>
                <a:gd name="T35" fmla="*/ 12 h 12"/>
                <a:gd name="T36" fmla="*/ 63 w 199"/>
                <a:gd name="T37" fmla="*/ 12 h 12"/>
                <a:gd name="T38" fmla="*/ 46 w 199"/>
                <a:gd name="T39" fmla="*/ 11 h 12"/>
                <a:gd name="T40" fmla="*/ 31 w 199"/>
                <a:gd name="T41" fmla="*/ 10 h 12"/>
                <a:gd name="T42" fmla="*/ 9 w 199"/>
                <a:gd name="T43" fmla="*/ 8 h 12"/>
                <a:gd name="T44" fmla="*/ 0 w 199"/>
                <a:gd name="T4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12">
                  <a:moveTo>
                    <a:pt x="0" y="6"/>
                  </a:moveTo>
                  <a:cubicBezTo>
                    <a:pt x="0" y="6"/>
                    <a:pt x="3" y="6"/>
                    <a:pt x="9" y="5"/>
                  </a:cubicBezTo>
                  <a:cubicBezTo>
                    <a:pt x="14" y="5"/>
                    <a:pt x="22" y="4"/>
                    <a:pt x="31" y="3"/>
                  </a:cubicBezTo>
                  <a:cubicBezTo>
                    <a:pt x="36" y="3"/>
                    <a:pt x="41" y="2"/>
                    <a:pt x="46" y="2"/>
                  </a:cubicBezTo>
                  <a:cubicBezTo>
                    <a:pt x="52" y="2"/>
                    <a:pt x="57" y="1"/>
                    <a:pt x="63" y="1"/>
                  </a:cubicBezTo>
                  <a:cubicBezTo>
                    <a:pt x="69" y="1"/>
                    <a:pt x="75" y="1"/>
                    <a:pt x="81" y="1"/>
                  </a:cubicBezTo>
                  <a:cubicBezTo>
                    <a:pt x="87" y="1"/>
                    <a:pt x="93" y="1"/>
                    <a:pt x="100" y="0"/>
                  </a:cubicBezTo>
                  <a:cubicBezTo>
                    <a:pt x="106" y="1"/>
                    <a:pt x="112" y="1"/>
                    <a:pt x="118" y="1"/>
                  </a:cubicBezTo>
                  <a:cubicBezTo>
                    <a:pt x="124" y="1"/>
                    <a:pt x="130" y="1"/>
                    <a:pt x="136" y="1"/>
                  </a:cubicBezTo>
                  <a:cubicBezTo>
                    <a:pt x="148" y="2"/>
                    <a:pt x="159" y="2"/>
                    <a:pt x="168" y="3"/>
                  </a:cubicBezTo>
                  <a:cubicBezTo>
                    <a:pt x="177" y="4"/>
                    <a:pt x="185" y="5"/>
                    <a:pt x="190" y="5"/>
                  </a:cubicBezTo>
                  <a:cubicBezTo>
                    <a:pt x="196" y="6"/>
                    <a:pt x="199" y="6"/>
                    <a:pt x="199" y="6"/>
                  </a:cubicBezTo>
                  <a:cubicBezTo>
                    <a:pt x="199" y="6"/>
                    <a:pt x="196" y="7"/>
                    <a:pt x="190" y="8"/>
                  </a:cubicBezTo>
                  <a:cubicBezTo>
                    <a:pt x="185" y="8"/>
                    <a:pt x="177" y="9"/>
                    <a:pt x="168" y="10"/>
                  </a:cubicBezTo>
                  <a:cubicBezTo>
                    <a:pt x="159" y="11"/>
                    <a:pt x="148" y="11"/>
                    <a:pt x="136" y="12"/>
                  </a:cubicBezTo>
                  <a:cubicBezTo>
                    <a:pt x="130" y="12"/>
                    <a:pt x="124" y="12"/>
                    <a:pt x="118" y="12"/>
                  </a:cubicBezTo>
                  <a:cubicBezTo>
                    <a:pt x="112" y="12"/>
                    <a:pt x="106" y="12"/>
                    <a:pt x="100" y="12"/>
                  </a:cubicBezTo>
                  <a:cubicBezTo>
                    <a:pt x="93" y="12"/>
                    <a:pt x="87" y="12"/>
                    <a:pt x="81" y="12"/>
                  </a:cubicBezTo>
                  <a:cubicBezTo>
                    <a:pt x="75" y="12"/>
                    <a:pt x="69" y="12"/>
                    <a:pt x="63" y="12"/>
                  </a:cubicBezTo>
                  <a:cubicBezTo>
                    <a:pt x="57" y="12"/>
                    <a:pt x="52" y="11"/>
                    <a:pt x="46" y="11"/>
                  </a:cubicBezTo>
                  <a:cubicBezTo>
                    <a:pt x="41" y="11"/>
                    <a:pt x="36" y="10"/>
                    <a:pt x="31" y="10"/>
                  </a:cubicBezTo>
                  <a:cubicBezTo>
                    <a:pt x="22" y="9"/>
                    <a:pt x="14" y="8"/>
                    <a:pt x="9" y="8"/>
                  </a:cubicBezTo>
                  <a:cubicBezTo>
                    <a:pt x="3" y="7"/>
                    <a:pt x="0" y="6"/>
                    <a:pt x="0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1"/>
            <p:cNvGrpSpPr/>
            <p:nvPr/>
          </p:nvGrpSpPr>
          <p:grpSpPr>
            <a:xfrm>
              <a:off x="7659605" y="1304764"/>
              <a:ext cx="2454599" cy="2466123"/>
              <a:chOff x="7659605" y="1304764"/>
              <a:chExt cx="2454599" cy="2466123"/>
            </a:xfrm>
          </p:grpSpPr>
          <p:sp>
            <p:nvSpPr>
              <p:cNvPr id="19" name="Freeform: Shape 48"/>
              <p:cNvSpPr/>
              <p:nvPr/>
            </p:nvSpPr>
            <p:spPr bwMode="auto">
              <a:xfrm>
                <a:off x="7659605" y="2994942"/>
                <a:ext cx="774024" cy="775945"/>
              </a:xfrm>
              <a:custGeom>
                <a:avLst/>
                <a:gdLst>
                  <a:gd name="T0" fmla="*/ 200 w 200"/>
                  <a:gd name="T1" fmla="*/ 88 h 200"/>
                  <a:gd name="T2" fmla="*/ 177 w 200"/>
                  <a:gd name="T3" fmla="*/ 24 h 200"/>
                  <a:gd name="T4" fmla="*/ 111 w 200"/>
                  <a:gd name="T5" fmla="*/ 0 h 200"/>
                  <a:gd name="T6" fmla="*/ 8 w 200"/>
                  <a:gd name="T7" fmla="*/ 103 h 200"/>
                  <a:gd name="T8" fmla="*/ 41 w 200"/>
                  <a:gd name="T9" fmla="*/ 81 h 200"/>
                  <a:gd name="T10" fmla="*/ 8 w 200"/>
                  <a:gd name="T11" fmla="*/ 193 h 200"/>
                  <a:gd name="T12" fmla="*/ 119 w 200"/>
                  <a:gd name="T13" fmla="*/ 159 h 200"/>
                  <a:gd name="T14" fmla="*/ 96 w 200"/>
                  <a:gd name="T15" fmla="*/ 192 h 200"/>
                  <a:gd name="T16" fmla="*/ 200 w 200"/>
                  <a:gd name="T17" fmla="*/ 88 h 200"/>
                  <a:gd name="T18" fmla="*/ 122 w 200"/>
                  <a:gd name="T19" fmla="*/ 135 h 200"/>
                  <a:gd name="T20" fmla="*/ 137 w 200"/>
                  <a:gd name="T21" fmla="*/ 114 h 200"/>
                  <a:gd name="T22" fmla="*/ 65 w 200"/>
                  <a:gd name="T23" fmla="*/ 136 h 200"/>
                  <a:gd name="T24" fmla="*/ 86 w 200"/>
                  <a:gd name="T25" fmla="*/ 64 h 200"/>
                  <a:gd name="T26" fmla="*/ 65 w 200"/>
                  <a:gd name="T27" fmla="*/ 78 h 200"/>
                  <a:gd name="T28" fmla="*/ 132 w 200"/>
                  <a:gd name="T29" fmla="*/ 11 h 200"/>
                  <a:gd name="T30" fmla="*/ 174 w 200"/>
                  <a:gd name="T31" fmla="*/ 27 h 200"/>
                  <a:gd name="T32" fmla="*/ 189 w 200"/>
                  <a:gd name="T33" fmla="*/ 68 h 200"/>
                  <a:gd name="T34" fmla="*/ 122 w 200"/>
                  <a:gd name="T35" fmla="*/ 13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0" h="200">
                    <a:moveTo>
                      <a:pt x="200" y="88"/>
                    </a:moveTo>
                    <a:cubicBezTo>
                      <a:pt x="177" y="24"/>
                      <a:pt x="177" y="24"/>
                      <a:pt x="177" y="2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0"/>
                      <a:pt x="38" y="4"/>
                      <a:pt x="8" y="103"/>
                    </a:cubicBezTo>
                    <a:cubicBezTo>
                      <a:pt x="8" y="103"/>
                      <a:pt x="27" y="87"/>
                      <a:pt x="41" y="81"/>
                    </a:cubicBezTo>
                    <a:cubicBezTo>
                      <a:pt x="41" y="81"/>
                      <a:pt x="0" y="146"/>
                      <a:pt x="8" y="193"/>
                    </a:cubicBezTo>
                    <a:cubicBezTo>
                      <a:pt x="54" y="200"/>
                      <a:pt x="119" y="159"/>
                      <a:pt x="119" y="159"/>
                    </a:cubicBezTo>
                    <a:cubicBezTo>
                      <a:pt x="113" y="173"/>
                      <a:pt x="96" y="192"/>
                      <a:pt x="96" y="192"/>
                    </a:cubicBezTo>
                    <a:cubicBezTo>
                      <a:pt x="195" y="162"/>
                      <a:pt x="200" y="88"/>
                      <a:pt x="200" y="88"/>
                    </a:cubicBezTo>
                    <a:moveTo>
                      <a:pt x="122" y="135"/>
                    </a:moveTo>
                    <a:cubicBezTo>
                      <a:pt x="122" y="135"/>
                      <a:pt x="132" y="123"/>
                      <a:pt x="137" y="114"/>
                    </a:cubicBezTo>
                    <a:cubicBezTo>
                      <a:pt x="137" y="114"/>
                      <a:pt x="94" y="140"/>
                      <a:pt x="65" y="136"/>
                    </a:cubicBezTo>
                    <a:cubicBezTo>
                      <a:pt x="59" y="105"/>
                      <a:pt x="86" y="64"/>
                      <a:pt x="86" y="64"/>
                    </a:cubicBezTo>
                    <a:cubicBezTo>
                      <a:pt x="77" y="68"/>
                      <a:pt x="65" y="78"/>
                      <a:pt x="65" y="78"/>
                    </a:cubicBezTo>
                    <a:cubicBezTo>
                      <a:pt x="84" y="14"/>
                      <a:pt x="132" y="11"/>
                      <a:pt x="132" y="11"/>
                    </a:cubicBezTo>
                    <a:cubicBezTo>
                      <a:pt x="174" y="27"/>
                      <a:pt x="174" y="27"/>
                      <a:pt x="174" y="27"/>
                    </a:cubicBezTo>
                    <a:cubicBezTo>
                      <a:pt x="189" y="68"/>
                      <a:pt x="189" y="68"/>
                      <a:pt x="189" y="68"/>
                    </a:cubicBezTo>
                    <a:cubicBezTo>
                      <a:pt x="189" y="68"/>
                      <a:pt x="186" y="116"/>
                      <a:pt x="122" y="135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49"/>
              <p:cNvSpPr/>
              <p:nvPr/>
            </p:nvSpPr>
            <p:spPr bwMode="auto">
              <a:xfrm>
                <a:off x="7888164" y="3037196"/>
                <a:ext cx="503212" cy="501291"/>
              </a:xfrm>
              <a:custGeom>
                <a:avLst/>
                <a:gdLst>
                  <a:gd name="T0" fmla="*/ 115 w 130"/>
                  <a:gd name="T1" fmla="*/ 16 h 129"/>
                  <a:gd name="T2" fmla="*/ 73 w 130"/>
                  <a:gd name="T3" fmla="*/ 0 h 129"/>
                  <a:gd name="T4" fmla="*/ 6 w 130"/>
                  <a:gd name="T5" fmla="*/ 67 h 129"/>
                  <a:gd name="T6" fmla="*/ 27 w 130"/>
                  <a:gd name="T7" fmla="*/ 53 h 129"/>
                  <a:gd name="T8" fmla="*/ 6 w 130"/>
                  <a:gd name="T9" fmla="*/ 125 h 129"/>
                  <a:gd name="T10" fmla="*/ 78 w 130"/>
                  <a:gd name="T11" fmla="*/ 103 h 129"/>
                  <a:gd name="T12" fmla="*/ 63 w 130"/>
                  <a:gd name="T13" fmla="*/ 124 h 129"/>
                  <a:gd name="T14" fmla="*/ 130 w 130"/>
                  <a:gd name="T15" fmla="*/ 57 h 129"/>
                  <a:gd name="T16" fmla="*/ 115 w 130"/>
                  <a:gd name="T17" fmla="*/ 1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129">
                    <a:moveTo>
                      <a:pt x="115" y="16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25" y="3"/>
                      <a:pt x="6" y="67"/>
                    </a:cubicBezTo>
                    <a:cubicBezTo>
                      <a:pt x="6" y="67"/>
                      <a:pt x="18" y="57"/>
                      <a:pt x="27" y="53"/>
                    </a:cubicBezTo>
                    <a:cubicBezTo>
                      <a:pt x="27" y="53"/>
                      <a:pt x="0" y="94"/>
                      <a:pt x="6" y="125"/>
                    </a:cubicBezTo>
                    <a:cubicBezTo>
                      <a:pt x="35" y="129"/>
                      <a:pt x="78" y="103"/>
                      <a:pt x="78" y="103"/>
                    </a:cubicBezTo>
                    <a:cubicBezTo>
                      <a:pt x="73" y="112"/>
                      <a:pt x="63" y="124"/>
                      <a:pt x="63" y="124"/>
                    </a:cubicBezTo>
                    <a:cubicBezTo>
                      <a:pt x="127" y="105"/>
                      <a:pt x="130" y="57"/>
                      <a:pt x="130" y="57"/>
                    </a:cubicBezTo>
                    <a:cubicBezTo>
                      <a:pt x="115" y="16"/>
                      <a:pt x="115" y="16"/>
                      <a:pt x="115" y="16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50"/>
              <p:cNvSpPr/>
              <p:nvPr/>
            </p:nvSpPr>
            <p:spPr bwMode="auto">
              <a:xfrm>
                <a:off x="8410582" y="2727971"/>
                <a:ext cx="635738" cy="848930"/>
              </a:xfrm>
              <a:custGeom>
                <a:avLst/>
                <a:gdLst>
                  <a:gd name="T0" fmla="*/ 164 w 164"/>
                  <a:gd name="T1" fmla="*/ 55 h 219"/>
                  <a:gd name="T2" fmla="*/ 133 w 164"/>
                  <a:gd name="T3" fmla="*/ 180 h 219"/>
                  <a:gd name="T4" fmla="*/ 0 w 164"/>
                  <a:gd name="T5" fmla="*/ 219 h 219"/>
                  <a:gd name="T6" fmla="*/ 27 w 164"/>
                  <a:gd name="T7" fmla="*/ 82 h 219"/>
                  <a:gd name="T8" fmla="*/ 109 w 164"/>
                  <a:gd name="T9" fmla="*/ 0 h 219"/>
                  <a:gd name="T10" fmla="*/ 164 w 164"/>
                  <a:gd name="T11" fmla="*/ 5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219">
                    <a:moveTo>
                      <a:pt x="164" y="55"/>
                    </a:moveTo>
                    <a:cubicBezTo>
                      <a:pt x="133" y="180"/>
                      <a:pt x="133" y="180"/>
                      <a:pt x="133" y="180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19"/>
                      <a:pt x="93" y="147"/>
                      <a:pt x="27" y="82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64" y="55"/>
                      <a:pt x="164" y="55"/>
                      <a:pt x="164" y="5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51"/>
              <p:cNvSpPr/>
              <p:nvPr/>
            </p:nvSpPr>
            <p:spPr bwMode="auto">
              <a:xfrm>
                <a:off x="7842068" y="2366887"/>
                <a:ext cx="847009" cy="639579"/>
              </a:xfrm>
              <a:custGeom>
                <a:avLst/>
                <a:gdLst>
                  <a:gd name="T0" fmla="*/ 164 w 219"/>
                  <a:gd name="T1" fmla="*/ 0 h 165"/>
                  <a:gd name="T2" fmla="*/ 38 w 219"/>
                  <a:gd name="T3" fmla="*/ 32 h 165"/>
                  <a:gd name="T4" fmla="*/ 0 w 219"/>
                  <a:gd name="T5" fmla="*/ 165 h 165"/>
                  <a:gd name="T6" fmla="*/ 137 w 219"/>
                  <a:gd name="T7" fmla="*/ 137 h 165"/>
                  <a:gd name="T8" fmla="*/ 219 w 219"/>
                  <a:gd name="T9" fmla="*/ 55 h 165"/>
                  <a:gd name="T10" fmla="*/ 164 w 219"/>
                  <a:gd name="T11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165">
                    <a:moveTo>
                      <a:pt x="164" y="0"/>
                    </a:moveTo>
                    <a:cubicBezTo>
                      <a:pt x="38" y="32"/>
                      <a:pt x="38" y="32"/>
                      <a:pt x="38" y="32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0" y="165"/>
                      <a:pt x="71" y="72"/>
                      <a:pt x="137" y="137"/>
                    </a:cubicBezTo>
                    <a:cubicBezTo>
                      <a:pt x="219" y="55"/>
                      <a:pt x="219" y="55"/>
                      <a:pt x="219" y="55"/>
                    </a:cubicBezTo>
                    <a:lnTo>
                      <a:pt x="164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52"/>
              <p:cNvSpPr/>
              <p:nvPr/>
            </p:nvSpPr>
            <p:spPr bwMode="auto">
              <a:xfrm>
                <a:off x="8654506" y="1685054"/>
                <a:ext cx="1081329" cy="1081330"/>
              </a:xfrm>
              <a:custGeom>
                <a:avLst/>
                <a:gdLst>
                  <a:gd name="T0" fmla="*/ 61 w 279"/>
                  <a:gd name="T1" fmla="*/ 221 h 279"/>
                  <a:gd name="T2" fmla="*/ 148 w 279"/>
                  <a:gd name="T3" fmla="*/ 279 h 279"/>
                  <a:gd name="T4" fmla="*/ 279 w 279"/>
                  <a:gd name="T5" fmla="*/ 78 h 279"/>
                  <a:gd name="T6" fmla="*/ 233 w 279"/>
                  <a:gd name="T7" fmla="*/ 48 h 279"/>
                  <a:gd name="T8" fmla="*/ 204 w 279"/>
                  <a:gd name="T9" fmla="*/ 7 h 279"/>
                  <a:gd name="T10" fmla="*/ 202 w 279"/>
                  <a:gd name="T11" fmla="*/ 0 h 279"/>
                  <a:gd name="T12" fmla="*/ 0 w 279"/>
                  <a:gd name="T13" fmla="*/ 131 h 279"/>
                  <a:gd name="T14" fmla="*/ 8 w 279"/>
                  <a:gd name="T15" fmla="*/ 147 h 279"/>
                  <a:gd name="T16" fmla="*/ 61 w 279"/>
                  <a:gd name="T17" fmla="*/ 22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" h="279">
                    <a:moveTo>
                      <a:pt x="61" y="221"/>
                    </a:moveTo>
                    <a:cubicBezTo>
                      <a:pt x="83" y="243"/>
                      <a:pt x="111" y="264"/>
                      <a:pt x="148" y="279"/>
                    </a:cubicBezTo>
                    <a:cubicBezTo>
                      <a:pt x="207" y="212"/>
                      <a:pt x="249" y="138"/>
                      <a:pt x="279" y="78"/>
                    </a:cubicBezTo>
                    <a:cubicBezTo>
                      <a:pt x="259" y="70"/>
                      <a:pt x="244" y="60"/>
                      <a:pt x="233" y="48"/>
                    </a:cubicBezTo>
                    <a:cubicBezTo>
                      <a:pt x="218" y="34"/>
                      <a:pt x="210" y="19"/>
                      <a:pt x="204" y="7"/>
                    </a:cubicBezTo>
                    <a:cubicBezTo>
                      <a:pt x="203" y="4"/>
                      <a:pt x="202" y="2"/>
                      <a:pt x="202" y="0"/>
                    </a:cubicBezTo>
                    <a:cubicBezTo>
                      <a:pt x="141" y="29"/>
                      <a:pt x="67" y="72"/>
                      <a:pt x="0" y="131"/>
                    </a:cubicBezTo>
                    <a:cubicBezTo>
                      <a:pt x="2" y="136"/>
                      <a:pt x="5" y="141"/>
                      <a:pt x="8" y="147"/>
                    </a:cubicBezTo>
                    <a:cubicBezTo>
                      <a:pt x="18" y="168"/>
                      <a:pt x="35" y="196"/>
                      <a:pt x="61" y="221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53"/>
              <p:cNvSpPr/>
              <p:nvPr/>
            </p:nvSpPr>
            <p:spPr bwMode="auto">
              <a:xfrm>
                <a:off x="9476547" y="1487227"/>
                <a:ext cx="457117" cy="457117"/>
              </a:xfrm>
              <a:custGeom>
                <a:avLst/>
                <a:gdLst>
                  <a:gd name="T0" fmla="*/ 29 w 118"/>
                  <a:gd name="T1" fmla="*/ 91 h 118"/>
                  <a:gd name="T2" fmla="*/ 72 w 118"/>
                  <a:gd name="T3" fmla="*/ 118 h 118"/>
                  <a:gd name="T4" fmla="*/ 118 w 118"/>
                  <a:gd name="T5" fmla="*/ 0 h 118"/>
                  <a:gd name="T6" fmla="*/ 0 w 118"/>
                  <a:gd name="T7" fmla="*/ 46 h 118"/>
                  <a:gd name="T8" fmla="*/ 3 w 118"/>
                  <a:gd name="T9" fmla="*/ 53 h 118"/>
                  <a:gd name="T10" fmla="*/ 29 w 118"/>
                  <a:gd name="T11" fmla="*/ 9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18">
                    <a:moveTo>
                      <a:pt x="29" y="91"/>
                    </a:moveTo>
                    <a:cubicBezTo>
                      <a:pt x="40" y="102"/>
                      <a:pt x="54" y="111"/>
                      <a:pt x="72" y="118"/>
                    </a:cubicBezTo>
                    <a:cubicBezTo>
                      <a:pt x="104" y="50"/>
                      <a:pt x="118" y="0"/>
                      <a:pt x="118" y="0"/>
                    </a:cubicBezTo>
                    <a:cubicBezTo>
                      <a:pt x="118" y="0"/>
                      <a:pt x="69" y="14"/>
                      <a:pt x="0" y="46"/>
                    </a:cubicBezTo>
                    <a:cubicBezTo>
                      <a:pt x="1" y="48"/>
                      <a:pt x="2" y="50"/>
                      <a:pt x="3" y="53"/>
                    </a:cubicBezTo>
                    <a:cubicBezTo>
                      <a:pt x="8" y="64"/>
                      <a:pt x="16" y="78"/>
                      <a:pt x="29" y="91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54"/>
              <p:cNvSpPr/>
              <p:nvPr/>
            </p:nvSpPr>
            <p:spPr bwMode="auto">
              <a:xfrm>
                <a:off x="8062943" y="2222838"/>
                <a:ext cx="1129346" cy="1137029"/>
              </a:xfrm>
              <a:custGeom>
                <a:avLst/>
                <a:gdLst>
                  <a:gd name="T0" fmla="*/ 206 w 292"/>
                  <a:gd name="T1" fmla="*/ 91 h 293"/>
                  <a:gd name="T2" fmla="*/ 150 w 292"/>
                  <a:gd name="T3" fmla="*/ 14 h 293"/>
                  <a:gd name="T4" fmla="*/ 144 w 292"/>
                  <a:gd name="T5" fmla="*/ 0 h 293"/>
                  <a:gd name="T6" fmla="*/ 0 w 292"/>
                  <a:gd name="T7" fmla="*/ 197 h 293"/>
                  <a:gd name="T8" fmla="*/ 37 w 292"/>
                  <a:gd name="T9" fmla="*/ 253 h 293"/>
                  <a:gd name="T10" fmla="*/ 96 w 292"/>
                  <a:gd name="T11" fmla="*/ 293 h 293"/>
                  <a:gd name="T12" fmla="*/ 292 w 292"/>
                  <a:gd name="T13" fmla="*/ 149 h 293"/>
                  <a:gd name="T14" fmla="*/ 206 w 292"/>
                  <a:gd name="T15" fmla="*/ 91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2" h="293">
                    <a:moveTo>
                      <a:pt x="206" y="91"/>
                    </a:moveTo>
                    <a:cubicBezTo>
                      <a:pt x="179" y="64"/>
                      <a:pt x="161" y="35"/>
                      <a:pt x="150" y="14"/>
                    </a:cubicBezTo>
                    <a:cubicBezTo>
                      <a:pt x="148" y="9"/>
                      <a:pt x="146" y="4"/>
                      <a:pt x="144" y="0"/>
                    </a:cubicBezTo>
                    <a:cubicBezTo>
                      <a:pt x="86" y="53"/>
                      <a:pt x="34" y="118"/>
                      <a:pt x="0" y="197"/>
                    </a:cubicBezTo>
                    <a:cubicBezTo>
                      <a:pt x="0" y="197"/>
                      <a:pt x="11" y="228"/>
                      <a:pt x="37" y="253"/>
                    </a:cubicBezTo>
                    <a:cubicBezTo>
                      <a:pt x="63" y="279"/>
                      <a:pt x="96" y="293"/>
                      <a:pt x="96" y="293"/>
                    </a:cubicBezTo>
                    <a:cubicBezTo>
                      <a:pt x="175" y="260"/>
                      <a:pt x="240" y="207"/>
                      <a:pt x="292" y="149"/>
                    </a:cubicBezTo>
                    <a:cubicBezTo>
                      <a:pt x="256" y="134"/>
                      <a:pt x="228" y="113"/>
                      <a:pt x="206" y="91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55"/>
              <p:cNvSpPr/>
              <p:nvPr/>
            </p:nvSpPr>
            <p:spPr bwMode="auto">
              <a:xfrm>
                <a:off x="9438133" y="1665848"/>
                <a:ext cx="316908" cy="320750"/>
              </a:xfrm>
              <a:custGeom>
                <a:avLst/>
                <a:gdLst>
                  <a:gd name="T0" fmla="*/ 31 w 82"/>
                  <a:gd name="T1" fmla="*/ 53 h 83"/>
                  <a:gd name="T2" fmla="*/ 77 w 82"/>
                  <a:gd name="T3" fmla="*/ 83 h 83"/>
                  <a:gd name="T4" fmla="*/ 82 w 82"/>
                  <a:gd name="T5" fmla="*/ 72 h 83"/>
                  <a:gd name="T6" fmla="*/ 39 w 82"/>
                  <a:gd name="T7" fmla="*/ 45 h 83"/>
                  <a:gd name="T8" fmla="*/ 13 w 82"/>
                  <a:gd name="T9" fmla="*/ 7 h 83"/>
                  <a:gd name="T10" fmla="*/ 10 w 82"/>
                  <a:gd name="T11" fmla="*/ 0 h 83"/>
                  <a:gd name="T12" fmla="*/ 0 w 82"/>
                  <a:gd name="T13" fmla="*/ 5 h 83"/>
                  <a:gd name="T14" fmla="*/ 2 w 82"/>
                  <a:gd name="T15" fmla="*/ 12 h 83"/>
                  <a:gd name="T16" fmla="*/ 31 w 82"/>
                  <a:gd name="T17" fmla="*/ 5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83">
                    <a:moveTo>
                      <a:pt x="31" y="53"/>
                    </a:moveTo>
                    <a:cubicBezTo>
                      <a:pt x="42" y="65"/>
                      <a:pt x="57" y="75"/>
                      <a:pt x="77" y="83"/>
                    </a:cubicBezTo>
                    <a:cubicBezTo>
                      <a:pt x="78" y="79"/>
                      <a:pt x="80" y="76"/>
                      <a:pt x="82" y="72"/>
                    </a:cubicBezTo>
                    <a:cubicBezTo>
                      <a:pt x="64" y="65"/>
                      <a:pt x="50" y="56"/>
                      <a:pt x="39" y="45"/>
                    </a:cubicBezTo>
                    <a:cubicBezTo>
                      <a:pt x="26" y="32"/>
                      <a:pt x="18" y="18"/>
                      <a:pt x="13" y="7"/>
                    </a:cubicBezTo>
                    <a:cubicBezTo>
                      <a:pt x="12" y="4"/>
                      <a:pt x="11" y="2"/>
                      <a:pt x="10" y="0"/>
                    </a:cubicBezTo>
                    <a:cubicBezTo>
                      <a:pt x="7" y="2"/>
                      <a:pt x="3" y="3"/>
                      <a:pt x="0" y="5"/>
                    </a:cubicBezTo>
                    <a:cubicBezTo>
                      <a:pt x="0" y="7"/>
                      <a:pt x="1" y="9"/>
                      <a:pt x="2" y="12"/>
                    </a:cubicBezTo>
                    <a:cubicBezTo>
                      <a:pt x="8" y="24"/>
                      <a:pt x="16" y="39"/>
                      <a:pt x="31" y="53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56"/>
              <p:cNvSpPr/>
              <p:nvPr/>
            </p:nvSpPr>
            <p:spPr bwMode="auto">
              <a:xfrm>
                <a:off x="8619933" y="2192108"/>
                <a:ext cx="608848" cy="608848"/>
              </a:xfrm>
              <a:custGeom>
                <a:avLst/>
                <a:gdLst>
                  <a:gd name="T0" fmla="*/ 62 w 157"/>
                  <a:gd name="T1" fmla="*/ 99 h 157"/>
                  <a:gd name="T2" fmla="*/ 148 w 157"/>
                  <a:gd name="T3" fmla="*/ 157 h 157"/>
                  <a:gd name="T4" fmla="*/ 157 w 157"/>
                  <a:gd name="T5" fmla="*/ 148 h 157"/>
                  <a:gd name="T6" fmla="*/ 70 w 157"/>
                  <a:gd name="T7" fmla="*/ 90 h 157"/>
                  <a:gd name="T8" fmla="*/ 17 w 157"/>
                  <a:gd name="T9" fmla="*/ 16 h 157"/>
                  <a:gd name="T10" fmla="*/ 9 w 157"/>
                  <a:gd name="T11" fmla="*/ 0 h 157"/>
                  <a:gd name="T12" fmla="*/ 0 w 157"/>
                  <a:gd name="T13" fmla="*/ 8 h 157"/>
                  <a:gd name="T14" fmla="*/ 6 w 157"/>
                  <a:gd name="T15" fmla="*/ 22 h 157"/>
                  <a:gd name="T16" fmla="*/ 62 w 157"/>
                  <a:gd name="T17" fmla="*/ 9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157">
                    <a:moveTo>
                      <a:pt x="62" y="99"/>
                    </a:moveTo>
                    <a:cubicBezTo>
                      <a:pt x="84" y="121"/>
                      <a:pt x="112" y="142"/>
                      <a:pt x="148" y="157"/>
                    </a:cubicBezTo>
                    <a:cubicBezTo>
                      <a:pt x="151" y="154"/>
                      <a:pt x="154" y="151"/>
                      <a:pt x="157" y="148"/>
                    </a:cubicBezTo>
                    <a:cubicBezTo>
                      <a:pt x="120" y="133"/>
                      <a:pt x="92" y="112"/>
                      <a:pt x="70" y="90"/>
                    </a:cubicBezTo>
                    <a:cubicBezTo>
                      <a:pt x="44" y="65"/>
                      <a:pt x="27" y="37"/>
                      <a:pt x="17" y="16"/>
                    </a:cubicBezTo>
                    <a:cubicBezTo>
                      <a:pt x="14" y="10"/>
                      <a:pt x="11" y="5"/>
                      <a:pt x="9" y="0"/>
                    </a:cubicBezTo>
                    <a:cubicBezTo>
                      <a:pt x="6" y="3"/>
                      <a:pt x="3" y="6"/>
                      <a:pt x="0" y="8"/>
                    </a:cubicBezTo>
                    <a:cubicBezTo>
                      <a:pt x="2" y="12"/>
                      <a:pt x="4" y="17"/>
                      <a:pt x="6" y="22"/>
                    </a:cubicBezTo>
                    <a:cubicBezTo>
                      <a:pt x="17" y="43"/>
                      <a:pt x="35" y="72"/>
                      <a:pt x="62" y="99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57"/>
              <p:cNvSpPr/>
              <p:nvPr/>
            </p:nvSpPr>
            <p:spPr bwMode="auto">
              <a:xfrm>
                <a:off x="8124404" y="2595445"/>
                <a:ext cx="693357" cy="695278"/>
              </a:xfrm>
              <a:custGeom>
                <a:avLst/>
                <a:gdLst>
                  <a:gd name="T0" fmla="*/ 302 w 361"/>
                  <a:gd name="T1" fmla="*/ 0 h 362"/>
                  <a:gd name="T2" fmla="*/ 361 w 361"/>
                  <a:gd name="T3" fmla="*/ 61 h 362"/>
                  <a:gd name="T4" fmla="*/ 0 w 361"/>
                  <a:gd name="T5" fmla="*/ 362 h 362"/>
                  <a:gd name="T6" fmla="*/ 302 w 361"/>
                  <a:gd name="T7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1" h="362">
                    <a:moveTo>
                      <a:pt x="302" y="0"/>
                    </a:moveTo>
                    <a:lnTo>
                      <a:pt x="361" y="61"/>
                    </a:lnTo>
                    <a:lnTo>
                      <a:pt x="0" y="362"/>
                    </a:lnTo>
                    <a:lnTo>
                      <a:pt x="30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58"/>
              <p:cNvSpPr/>
              <p:nvPr/>
            </p:nvSpPr>
            <p:spPr bwMode="auto">
              <a:xfrm>
                <a:off x="9820344" y="1304764"/>
                <a:ext cx="293860" cy="293860"/>
              </a:xfrm>
              <a:custGeom>
                <a:avLst/>
                <a:gdLst>
                  <a:gd name="T0" fmla="*/ 153 w 153"/>
                  <a:gd name="T1" fmla="*/ 0 h 153"/>
                  <a:gd name="T2" fmla="*/ 10 w 153"/>
                  <a:gd name="T3" fmla="*/ 111 h 153"/>
                  <a:gd name="T4" fmla="*/ 0 w 153"/>
                  <a:gd name="T5" fmla="*/ 153 h 153"/>
                  <a:gd name="T6" fmla="*/ 43 w 153"/>
                  <a:gd name="T7" fmla="*/ 145 h 153"/>
                  <a:gd name="T8" fmla="*/ 153 w 153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53">
                    <a:moveTo>
                      <a:pt x="153" y="0"/>
                    </a:moveTo>
                    <a:lnTo>
                      <a:pt x="10" y="111"/>
                    </a:lnTo>
                    <a:lnTo>
                      <a:pt x="0" y="153"/>
                    </a:lnTo>
                    <a:lnTo>
                      <a:pt x="43" y="145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59"/>
              <p:cNvSpPr/>
              <p:nvPr/>
            </p:nvSpPr>
            <p:spPr bwMode="auto">
              <a:xfrm>
                <a:off x="9820344" y="1304764"/>
                <a:ext cx="293860" cy="293860"/>
              </a:xfrm>
              <a:custGeom>
                <a:avLst/>
                <a:gdLst>
                  <a:gd name="T0" fmla="*/ 153 w 153"/>
                  <a:gd name="T1" fmla="*/ 0 h 153"/>
                  <a:gd name="T2" fmla="*/ 10 w 153"/>
                  <a:gd name="T3" fmla="*/ 111 h 153"/>
                  <a:gd name="T4" fmla="*/ 0 w 153"/>
                  <a:gd name="T5" fmla="*/ 153 h 153"/>
                  <a:gd name="T6" fmla="*/ 43 w 153"/>
                  <a:gd name="T7" fmla="*/ 145 h 153"/>
                  <a:gd name="T8" fmla="*/ 153 w 153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53">
                    <a:moveTo>
                      <a:pt x="153" y="0"/>
                    </a:moveTo>
                    <a:lnTo>
                      <a:pt x="10" y="111"/>
                    </a:lnTo>
                    <a:lnTo>
                      <a:pt x="0" y="153"/>
                    </a:lnTo>
                    <a:lnTo>
                      <a:pt x="43" y="145"/>
                    </a:lnTo>
                    <a:lnTo>
                      <a:pt x="15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60"/>
              <p:cNvSpPr/>
              <p:nvPr/>
            </p:nvSpPr>
            <p:spPr bwMode="auto">
              <a:xfrm>
                <a:off x="9096257" y="1952025"/>
                <a:ext cx="372608" cy="372608"/>
              </a:xfrm>
              <a:custGeom>
                <a:avLst/>
                <a:gdLst>
                  <a:gd name="T0" fmla="*/ 79 w 96"/>
                  <a:gd name="T1" fmla="*/ 79 h 96"/>
                  <a:gd name="T2" fmla="*/ 17 w 96"/>
                  <a:gd name="T3" fmla="*/ 79 h 96"/>
                  <a:gd name="T4" fmla="*/ 17 w 96"/>
                  <a:gd name="T5" fmla="*/ 17 h 96"/>
                  <a:gd name="T6" fmla="*/ 79 w 96"/>
                  <a:gd name="T7" fmla="*/ 17 h 96"/>
                  <a:gd name="T8" fmla="*/ 79 w 96"/>
                  <a:gd name="T9" fmla="*/ 7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6">
                    <a:moveTo>
                      <a:pt x="79" y="79"/>
                    </a:moveTo>
                    <a:cubicBezTo>
                      <a:pt x="62" y="96"/>
                      <a:pt x="34" y="96"/>
                      <a:pt x="17" y="79"/>
                    </a:cubicBezTo>
                    <a:cubicBezTo>
                      <a:pt x="0" y="62"/>
                      <a:pt x="0" y="34"/>
                      <a:pt x="17" y="17"/>
                    </a:cubicBezTo>
                    <a:cubicBezTo>
                      <a:pt x="34" y="0"/>
                      <a:pt x="62" y="0"/>
                      <a:pt x="79" y="17"/>
                    </a:cubicBezTo>
                    <a:cubicBezTo>
                      <a:pt x="96" y="34"/>
                      <a:pt x="96" y="62"/>
                      <a:pt x="79" y="79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61"/>
              <p:cNvSpPr/>
              <p:nvPr/>
            </p:nvSpPr>
            <p:spPr bwMode="auto">
              <a:xfrm>
                <a:off x="9096257" y="1952025"/>
                <a:ext cx="372608" cy="372608"/>
              </a:xfrm>
              <a:custGeom>
                <a:avLst/>
                <a:gdLst>
                  <a:gd name="T0" fmla="*/ 48 w 96"/>
                  <a:gd name="T1" fmla="*/ 96 h 96"/>
                  <a:gd name="T2" fmla="*/ 14 w 96"/>
                  <a:gd name="T3" fmla="*/ 82 h 96"/>
                  <a:gd name="T4" fmla="*/ 0 w 96"/>
                  <a:gd name="T5" fmla="*/ 48 h 96"/>
                  <a:gd name="T6" fmla="*/ 14 w 96"/>
                  <a:gd name="T7" fmla="*/ 14 h 96"/>
                  <a:gd name="T8" fmla="*/ 48 w 96"/>
                  <a:gd name="T9" fmla="*/ 0 h 96"/>
                  <a:gd name="T10" fmla="*/ 82 w 96"/>
                  <a:gd name="T11" fmla="*/ 14 h 96"/>
                  <a:gd name="T12" fmla="*/ 96 w 96"/>
                  <a:gd name="T13" fmla="*/ 48 h 96"/>
                  <a:gd name="T14" fmla="*/ 82 w 96"/>
                  <a:gd name="T15" fmla="*/ 82 h 96"/>
                  <a:gd name="T16" fmla="*/ 48 w 96"/>
                  <a:gd name="T17" fmla="*/ 96 h 96"/>
                  <a:gd name="T18" fmla="*/ 48 w 96"/>
                  <a:gd name="T19" fmla="*/ 10 h 96"/>
                  <a:gd name="T20" fmla="*/ 21 w 96"/>
                  <a:gd name="T21" fmla="*/ 21 h 96"/>
                  <a:gd name="T22" fmla="*/ 10 w 96"/>
                  <a:gd name="T23" fmla="*/ 48 h 96"/>
                  <a:gd name="T24" fmla="*/ 21 w 96"/>
                  <a:gd name="T25" fmla="*/ 75 h 96"/>
                  <a:gd name="T26" fmla="*/ 48 w 96"/>
                  <a:gd name="T27" fmla="*/ 86 h 96"/>
                  <a:gd name="T28" fmla="*/ 75 w 96"/>
                  <a:gd name="T29" fmla="*/ 75 h 96"/>
                  <a:gd name="T30" fmla="*/ 86 w 96"/>
                  <a:gd name="T31" fmla="*/ 48 h 96"/>
                  <a:gd name="T32" fmla="*/ 75 w 96"/>
                  <a:gd name="T33" fmla="*/ 21 h 96"/>
                  <a:gd name="T34" fmla="*/ 48 w 96"/>
                  <a:gd name="T35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96">
                    <a:moveTo>
                      <a:pt x="48" y="96"/>
                    </a:moveTo>
                    <a:cubicBezTo>
                      <a:pt x="35" y="96"/>
                      <a:pt x="23" y="91"/>
                      <a:pt x="14" y="82"/>
                    </a:cubicBezTo>
                    <a:cubicBezTo>
                      <a:pt x="5" y="73"/>
                      <a:pt x="0" y="61"/>
                      <a:pt x="0" y="48"/>
                    </a:cubicBezTo>
                    <a:cubicBezTo>
                      <a:pt x="0" y="35"/>
                      <a:pt x="5" y="23"/>
                      <a:pt x="14" y="14"/>
                    </a:cubicBezTo>
                    <a:cubicBezTo>
                      <a:pt x="23" y="5"/>
                      <a:pt x="35" y="0"/>
                      <a:pt x="48" y="0"/>
                    </a:cubicBezTo>
                    <a:cubicBezTo>
                      <a:pt x="61" y="0"/>
                      <a:pt x="73" y="5"/>
                      <a:pt x="82" y="14"/>
                    </a:cubicBezTo>
                    <a:cubicBezTo>
                      <a:pt x="91" y="23"/>
                      <a:pt x="96" y="35"/>
                      <a:pt x="96" y="48"/>
                    </a:cubicBezTo>
                    <a:cubicBezTo>
                      <a:pt x="96" y="61"/>
                      <a:pt x="91" y="73"/>
                      <a:pt x="82" y="82"/>
                    </a:cubicBezTo>
                    <a:cubicBezTo>
                      <a:pt x="73" y="91"/>
                      <a:pt x="61" y="96"/>
                      <a:pt x="48" y="96"/>
                    </a:cubicBezTo>
                    <a:moveTo>
                      <a:pt x="48" y="10"/>
                    </a:moveTo>
                    <a:cubicBezTo>
                      <a:pt x="38" y="10"/>
                      <a:pt x="28" y="14"/>
                      <a:pt x="21" y="21"/>
                    </a:cubicBezTo>
                    <a:cubicBezTo>
                      <a:pt x="14" y="28"/>
                      <a:pt x="10" y="38"/>
                      <a:pt x="10" y="48"/>
                    </a:cubicBezTo>
                    <a:cubicBezTo>
                      <a:pt x="10" y="58"/>
                      <a:pt x="14" y="68"/>
                      <a:pt x="21" y="75"/>
                    </a:cubicBezTo>
                    <a:cubicBezTo>
                      <a:pt x="28" y="82"/>
                      <a:pt x="38" y="86"/>
                      <a:pt x="48" y="86"/>
                    </a:cubicBezTo>
                    <a:cubicBezTo>
                      <a:pt x="58" y="86"/>
                      <a:pt x="68" y="82"/>
                      <a:pt x="75" y="75"/>
                    </a:cubicBezTo>
                    <a:cubicBezTo>
                      <a:pt x="82" y="68"/>
                      <a:pt x="86" y="58"/>
                      <a:pt x="86" y="48"/>
                    </a:cubicBezTo>
                    <a:cubicBezTo>
                      <a:pt x="86" y="38"/>
                      <a:pt x="82" y="28"/>
                      <a:pt x="75" y="21"/>
                    </a:cubicBezTo>
                    <a:cubicBezTo>
                      <a:pt x="68" y="14"/>
                      <a:pt x="58" y="10"/>
                      <a:pt x="48" y="1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62"/>
              <p:cNvSpPr/>
              <p:nvPr/>
            </p:nvSpPr>
            <p:spPr bwMode="auto">
              <a:xfrm>
                <a:off x="9933662" y="1487227"/>
                <a:ext cx="0" cy="384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64D6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63"/>
              <p:cNvSpPr/>
              <p:nvPr/>
            </p:nvSpPr>
            <p:spPr bwMode="auto">
              <a:xfrm>
                <a:off x="8429788" y="2883544"/>
                <a:ext cx="689515" cy="480164"/>
              </a:xfrm>
              <a:custGeom>
                <a:avLst/>
                <a:gdLst>
                  <a:gd name="T0" fmla="*/ 45 w 178"/>
                  <a:gd name="T1" fmla="*/ 102 h 124"/>
                  <a:gd name="T2" fmla="*/ 1 w 178"/>
                  <a:gd name="T3" fmla="*/ 123 h 124"/>
                  <a:gd name="T4" fmla="*/ 0 w 178"/>
                  <a:gd name="T5" fmla="*/ 123 h 124"/>
                  <a:gd name="T6" fmla="*/ 0 w 178"/>
                  <a:gd name="T7" fmla="*/ 123 h 124"/>
                  <a:gd name="T8" fmla="*/ 1 w 178"/>
                  <a:gd name="T9" fmla="*/ 124 h 124"/>
                  <a:gd name="T10" fmla="*/ 45 w 178"/>
                  <a:gd name="T11" fmla="*/ 102 h 124"/>
                  <a:gd name="T12" fmla="*/ 45 w 178"/>
                  <a:gd name="T13" fmla="*/ 102 h 124"/>
                  <a:gd name="T14" fmla="*/ 178 w 178"/>
                  <a:gd name="T15" fmla="*/ 0 h 124"/>
                  <a:gd name="T16" fmla="*/ 158 w 178"/>
                  <a:gd name="T17" fmla="*/ 19 h 124"/>
                  <a:gd name="T18" fmla="*/ 158 w 178"/>
                  <a:gd name="T19" fmla="*/ 19 h 124"/>
                  <a:gd name="T20" fmla="*/ 178 w 178"/>
                  <a:gd name="T2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8" h="124">
                    <a:moveTo>
                      <a:pt x="45" y="102"/>
                    </a:moveTo>
                    <a:cubicBezTo>
                      <a:pt x="31" y="110"/>
                      <a:pt x="16" y="117"/>
                      <a:pt x="1" y="123"/>
                    </a:cubicBezTo>
                    <a:cubicBezTo>
                      <a:pt x="1" y="123"/>
                      <a:pt x="1" y="123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1" y="124"/>
                      <a:pt x="1" y="124"/>
                      <a:pt x="1" y="124"/>
                    </a:cubicBezTo>
                    <a:cubicBezTo>
                      <a:pt x="16" y="117"/>
                      <a:pt x="31" y="110"/>
                      <a:pt x="45" y="102"/>
                    </a:cubicBezTo>
                    <a:cubicBezTo>
                      <a:pt x="45" y="102"/>
                      <a:pt x="45" y="102"/>
                      <a:pt x="45" y="102"/>
                    </a:cubicBezTo>
                    <a:moveTo>
                      <a:pt x="178" y="0"/>
                    </a:moveTo>
                    <a:cubicBezTo>
                      <a:pt x="172" y="6"/>
                      <a:pt x="165" y="13"/>
                      <a:pt x="158" y="19"/>
                    </a:cubicBezTo>
                    <a:cubicBezTo>
                      <a:pt x="158" y="19"/>
                      <a:pt x="158" y="19"/>
                      <a:pt x="158" y="19"/>
                    </a:cubicBezTo>
                    <a:cubicBezTo>
                      <a:pt x="165" y="13"/>
                      <a:pt x="172" y="6"/>
                      <a:pt x="178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64"/>
              <p:cNvSpPr/>
              <p:nvPr/>
            </p:nvSpPr>
            <p:spPr bwMode="auto">
              <a:xfrm>
                <a:off x="8410582" y="3352184"/>
                <a:ext cx="19206" cy="768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1"/>
                      <a:pt x="0" y="0"/>
                    </a:cubicBezTo>
                  </a:path>
                </a:pathLst>
              </a:custGeom>
              <a:solidFill>
                <a:srgbClr val="E5C06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65"/>
              <p:cNvSpPr/>
              <p:nvPr/>
            </p:nvSpPr>
            <p:spPr bwMode="auto">
              <a:xfrm>
                <a:off x="8604568" y="2956529"/>
                <a:ext cx="437909" cy="320750"/>
              </a:xfrm>
              <a:custGeom>
                <a:avLst/>
                <a:gdLst>
                  <a:gd name="T0" fmla="*/ 113 w 113"/>
                  <a:gd name="T1" fmla="*/ 0 h 83"/>
                  <a:gd name="T2" fmla="*/ 0 w 113"/>
                  <a:gd name="T3" fmla="*/ 83 h 83"/>
                  <a:gd name="T4" fmla="*/ 0 w 113"/>
                  <a:gd name="T5" fmla="*/ 83 h 83"/>
                  <a:gd name="T6" fmla="*/ 113 w 113"/>
                  <a:gd name="T7" fmla="*/ 0 h 83"/>
                  <a:gd name="T8" fmla="*/ 113 w 11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83">
                    <a:moveTo>
                      <a:pt x="113" y="0"/>
                    </a:moveTo>
                    <a:cubicBezTo>
                      <a:pt x="80" y="31"/>
                      <a:pt x="42" y="60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42" y="60"/>
                      <a:pt x="80" y="31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264D6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66"/>
              <p:cNvSpPr/>
              <p:nvPr/>
            </p:nvSpPr>
            <p:spPr bwMode="auto">
              <a:xfrm>
                <a:off x="9057843" y="1944343"/>
                <a:ext cx="674150" cy="822041"/>
              </a:xfrm>
              <a:custGeom>
                <a:avLst/>
                <a:gdLst>
                  <a:gd name="T0" fmla="*/ 153 w 174"/>
                  <a:gd name="T1" fmla="*/ 0 h 212"/>
                  <a:gd name="T2" fmla="*/ 101 w 174"/>
                  <a:gd name="T3" fmla="*/ 71 h 212"/>
                  <a:gd name="T4" fmla="*/ 92 w 174"/>
                  <a:gd name="T5" fmla="*/ 84 h 212"/>
                  <a:gd name="T6" fmla="*/ 89 w 174"/>
                  <a:gd name="T7" fmla="*/ 87 h 212"/>
                  <a:gd name="T8" fmla="*/ 0 w 174"/>
                  <a:gd name="T9" fmla="*/ 189 h 212"/>
                  <a:gd name="T10" fmla="*/ 44 w 174"/>
                  <a:gd name="T11" fmla="*/ 212 h 212"/>
                  <a:gd name="T12" fmla="*/ 174 w 174"/>
                  <a:gd name="T13" fmla="*/ 11 h 212"/>
                  <a:gd name="T14" fmla="*/ 153 w 174"/>
                  <a:gd name="T15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212">
                    <a:moveTo>
                      <a:pt x="153" y="0"/>
                    </a:moveTo>
                    <a:cubicBezTo>
                      <a:pt x="138" y="22"/>
                      <a:pt x="121" y="46"/>
                      <a:pt x="101" y="71"/>
                    </a:cubicBezTo>
                    <a:cubicBezTo>
                      <a:pt x="99" y="76"/>
                      <a:pt x="96" y="80"/>
                      <a:pt x="92" y="84"/>
                    </a:cubicBezTo>
                    <a:cubicBezTo>
                      <a:pt x="91" y="85"/>
                      <a:pt x="90" y="86"/>
                      <a:pt x="89" y="87"/>
                    </a:cubicBezTo>
                    <a:cubicBezTo>
                      <a:pt x="63" y="120"/>
                      <a:pt x="33" y="155"/>
                      <a:pt x="0" y="189"/>
                    </a:cubicBezTo>
                    <a:cubicBezTo>
                      <a:pt x="13" y="198"/>
                      <a:pt x="28" y="206"/>
                      <a:pt x="44" y="212"/>
                    </a:cubicBezTo>
                    <a:cubicBezTo>
                      <a:pt x="103" y="145"/>
                      <a:pt x="145" y="71"/>
                      <a:pt x="174" y="11"/>
                    </a:cubicBezTo>
                    <a:cubicBezTo>
                      <a:pt x="166" y="8"/>
                      <a:pt x="159" y="4"/>
                      <a:pt x="153" y="0"/>
                    </a:cubicBezTo>
                  </a:path>
                </a:pathLst>
              </a:custGeom>
              <a:solidFill>
                <a:schemeClr val="bg2">
                  <a:lumMod val="25000"/>
                  <a:alpha val="32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67"/>
              <p:cNvSpPr/>
              <p:nvPr/>
            </p:nvSpPr>
            <p:spPr bwMode="auto">
              <a:xfrm>
                <a:off x="9674374" y="1583260"/>
                <a:ext cx="224717" cy="361084"/>
              </a:xfrm>
              <a:custGeom>
                <a:avLst/>
                <a:gdLst>
                  <a:gd name="T0" fmla="*/ 58 w 58"/>
                  <a:gd name="T1" fmla="*/ 0 h 93"/>
                  <a:gd name="T2" fmla="*/ 52 w 58"/>
                  <a:gd name="T3" fmla="*/ 1 h 93"/>
                  <a:gd name="T4" fmla="*/ 0 w 58"/>
                  <a:gd name="T5" fmla="*/ 83 h 93"/>
                  <a:gd name="T6" fmla="*/ 20 w 58"/>
                  <a:gd name="T7" fmla="*/ 93 h 93"/>
                  <a:gd name="T8" fmla="*/ 58 w 58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3">
                    <a:moveTo>
                      <a:pt x="58" y="0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41" y="20"/>
                      <a:pt x="24" y="49"/>
                      <a:pt x="0" y="83"/>
                    </a:cubicBezTo>
                    <a:cubicBezTo>
                      <a:pt x="6" y="87"/>
                      <a:pt x="13" y="90"/>
                      <a:pt x="20" y="93"/>
                    </a:cubicBezTo>
                    <a:cubicBezTo>
                      <a:pt x="39" y="53"/>
                      <a:pt x="51" y="20"/>
                      <a:pt x="58" y="0"/>
                    </a:cubicBezTo>
                  </a:path>
                </a:pathLst>
              </a:custGeom>
              <a:solidFill>
                <a:schemeClr val="bg2">
                  <a:lumMod val="25000"/>
                  <a:alpha val="32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68"/>
              <p:cNvSpPr/>
              <p:nvPr/>
            </p:nvSpPr>
            <p:spPr bwMode="auto">
              <a:xfrm>
                <a:off x="8299183" y="2712605"/>
                <a:ext cx="893105" cy="647261"/>
              </a:xfrm>
              <a:custGeom>
                <a:avLst/>
                <a:gdLst>
                  <a:gd name="T0" fmla="*/ 188 w 231"/>
                  <a:gd name="T1" fmla="*/ 0 h 167"/>
                  <a:gd name="T2" fmla="*/ 0 w 231"/>
                  <a:gd name="T3" fmla="*/ 147 h 167"/>
                  <a:gd name="T4" fmla="*/ 29 w 231"/>
                  <a:gd name="T5" fmla="*/ 165 h 167"/>
                  <a:gd name="T6" fmla="*/ 34 w 231"/>
                  <a:gd name="T7" fmla="*/ 167 h 167"/>
                  <a:gd name="T8" fmla="*/ 35 w 231"/>
                  <a:gd name="T9" fmla="*/ 167 h 167"/>
                  <a:gd name="T10" fmla="*/ 79 w 231"/>
                  <a:gd name="T11" fmla="*/ 146 h 167"/>
                  <a:gd name="T12" fmla="*/ 192 w 231"/>
                  <a:gd name="T13" fmla="*/ 63 h 167"/>
                  <a:gd name="T14" fmla="*/ 212 w 231"/>
                  <a:gd name="T15" fmla="*/ 44 h 167"/>
                  <a:gd name="T16" fmla="*/ 231 w 231"/>
                  <a:gd name="T17" fmla="*/ 23 h 167"/>
                  <a:gd name="T18" fmla="*/ 188 w 231"/>
                  <a:gd name="T1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1" h="167">
                    <a:moveTo>
                      <a:pt x="188" y="0"/>
                    </a:moveTo>
                    <a:cubicBezTo>
                      <a:pt x="133" y="55"/>
                      <a:pt x="70" y="108"/>
                      <a:pt x="0" y="147"/>
                    </a:cubicBezTo>
                    <a:cubicBezTo>
                      <a:pt x="29" y="165"/>
                      <a:pt x="29" y="165"/>
                      <a:pt x="29" y="165"/>
                    </a:cubicBezTo>
                    <a:cubicBezTo>
                      <a:pt x="32" y="166"/>
                      <a:pt x="33" y="166"/>
                      <a:pt x="34" y="167"/>
                    </a:cubicBezTo>
                    <a:cubicBezTo>
                      <a:pt x="35" y="167"/>
                      <a:pt x="35" y="167"/>
                      <a:pt x="35" y="167"/>
                    </a:cubicBezTo>
                    <a:cubicBezTo>
                      <a:pt x="50" y="161"/>
                      <a:pt x="65" y="154"/>
                      <a:pt x="79" y="146"/>
                    </a:cubicBezTo>
                    <a:cubicBezTo>
                      <a:pt x="121" y="123"/>
                      <a:pt x="159" y="94"/>
                      <a:pt x="192" y="63"/>
                    </a:cubicBezTo>
                    <a:cubicBezTo>
                      <a:pt x="199" y="57"/>
                      <a:pt x="206" y="50"/>
                      <a:pt x="212" y="44"/>
                    </a:cubicBezTo>
                    <a:cubicBezTo>
                      <a:pt x="219" y="37"/>
                      <a:pt x="225" y="30"/>
                      <a:pt x="231" y="23"/>
                    </a:cubicBezTo>
                    <a:cubicBezTo>
                      <a:pt x="215" y="17"/>
                      <a:pt x="201" y="9"/>
                      <a:pt x="188" y="0"/>
                    </a:cubicBezTo>
                  </a:path>
                </a:pathLst>
              </a:custGeom>
              <a:solidFill>
                <a:schemeClr val="bg2">
                  <a:lumMod val="25000"/>
                  <a:alpha val="32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69"/>
              <p:cNvSpPr/>
              <p:nvPr/>
            </p:nvSpPr>
            <p:spPr bwMode="auto">
              <a:xfrm>
                <a:off x="9649405" y="1905930"/>
                <a:ext cx="101794" cy="80667"/>
              </a:xfrm>
              <a:custGeom>
                <a:avLst/>
                <a:gdLst>
                  <a:gd name="T0" fmla="*/ 6 w 26"/>
                  <a:gd name="T1" fmla="*/ 0 h 21"/>
                  <a:gd name="T2" fmla="*/ 0 w 26"/>
                  <a:gd name="T3" fmla="*/ 10 h 21"/>
                  <a:gd name="T4" fmla="*/ 21 w 26"/>
                  <a:gd name="T5" fmla="*/ 21 h 21"/>
                  <a:gd name="T6" fmla="*/ 26 w 26"/>
                  <a:gd name="T7" fmla="*/ 10 h 21"/>
                  <a:gd name="T8" fmla="*/ 6 w 2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6" y="0"/>
                    </a:moveTo>
                    <a:cubicBezTo>
                      <a:pt x="4" y="4"/>
                      <a:pt x="2" y="7"/>
                      <a:pt x="0" y="10"/>
                    </a:cubicBezTo>
                    <a:cubicBezTo>
                      <a:pt x="6" y="14"/>
                      <a:pt x="13" y="18"/>
                      <a:pt x="21" y="21"/>
                    </a:cubicBezTo>
                    <a:cubicBezTo>
                      <a:pt x="23" y="17"/>
                      <a:pt x="25" y="13"/>
                      <a:pt x="26" y="10"/>
                    </a:cubicBezTo>
                    <a:cubicBezTo>
                      <a:pt x="19" y="7"/>
                      <a:pt x="12" y="4"/>
                      <a:pt x="6" y="0"/>
                    </a:cubicBezTo>
                  </a:path>
                </a:pathLst>
              </a:custGeom>
              <a:solidFill>
                <a:srgbClr val="BCDBE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70"/>
              <p:cNvSpPr/>
              <p:nvPr/>
            </p:nvSpPr>
            <p:spPr bwMode="auto">
              <a:xfrm>
                <a:off x="9027112" y="2678033"/>
                <a:ext cx="201669" cy="122922"/>
              </a:xfrm>
              <a:custGeom>
                <a:avLst/>
                <a:gdLst>
                  <a:gd name="T0" fmla="*/ 8 w 52"/>
                  <a:gd name="T1" fmla="*/ 0 h 32"/>
                  <a:gd name="T2" fmla="*/ 0 w 52"/>
                  <a:gd name="T3" fmla="*/ 9 h 32"/>
                  <a:gd name="T4" fmla="*/ 43 w 52"/>
                  <a:gd name="T5" fmla="*/ 32 h 32"/>
                  <a:gd name="T6" fmla="*/ 52 w 52"/>
                  <a:gd name="T7" fmla="*/ 23 h 32"/>
                  <a:gd name="T8" fmla="*/ 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8" y="0"/>
                    </a:moveTo>
                    <a:cubicBezTo>
                      <a:pt x="5" y="3"/>
                      <a:pt x="2" y="6"/>
                      <a:pt x="0" y="9"/>
                    </a:cubicBezTo>
                    <a:cubicBezTo>
                      <a:pt x="13" y="18"/>
                      <a:pt x="27" y="26"/>
                      <a:pt x="43" y="32"/>
                    </a:cubicBezTo>
                    <a:cubicBezTo>
                      <a:pt x="46" y="29"/>
                      <a:pt x="49" y="26"/>
                      <a:pt x="52" y="23"/>
                    </a:cubicBezTo>
                    <a:cubicBezTo>
                      <a:pt x="36" y="17"/>
                      <a:pt x="21" y="9"/>
                      <a:pt x="8" y="0"/>
                    </a:cubicBezTo>
                  </a:path>
                </a:pathLst>
              </a:custGeom>
              <a:solidFill>
                <a:srgbClr val="BCDBE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71"/>
              <p:cNvSpPr/>
              <p:nvPr/>
            </p:nvSpPr>
            <p:spPr bwMode="auto">
              <a:xfrm>
                <a:off x="9874122" y="1494909"/>
                <a:ext cx="55699" cy="92191"/>
              </a:xfrm>
              <a:custGeom>
                <a:avLst/>
                <a:gdLst>
                  <a:gd name="T0" fmla="*/ 14 w 14"/>
                  <a:gd name="T1" fmla="*/ 0 h 24"/>
                  <a:gd name="T2" fmla="*/ 13 w 14"/>
                  <a:gd name="T3" fmla="*/ 0 h 24"/>
                  <a:gd name="T4" fmla="*/ 0 w 14"/>
                  <a:gd name="T5" fmla="*/ 24 h 24"/>
                  <a:gd name="T6" fmla="*/ 6 w 14"/>
                  <a:gd name="T7" fmla="*/ 23 h 24"/>
                  <a:gd name="T8" fmla="*/ 14 w 1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9" y="9"/>
                      <a:pt x="0" y="24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10" y="10"/>
                      <a:pt x="13" y="2"/>
                      <a:pt x="14" y="0"/>
                    </a:cubicBezTo>
                  </a:path>
                </a:pathLst>
              </a:custGeom>
              <a:solidFill>
                <a:srgbClr val="264D6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72"/>
              <p:cNvSpPr/>
              <p:nvPr/>
            </p:nvSpPr>
            <p:spPr bwMode="auto">
              <a:xfrm>
                <a:off x="9401641" y="2218997"/>
                <a:ext cx="48016" cy="63382"/>
              </a:xfrm>
              <a:custGeom>
                <a:avLst/>
                <a:gdLst>
                  <a:gd name="T0" fmla="*/ 12 w 12"/>
                  <a:gd name="T1" fmla="*/ 0 h 16"/>
                  <a:gd name="T2" fmla="*/ 0 w 12"/>
                  <a:gd name="T3" fmla="*/ 16 h 16"/>
                  <a:gd name="T4" fmla="*/ 3 w 12"/>
                  <a:gd name="T5" fmla="*/ 13 h 16"/>
                  <a:gd name="T6" fmla="*/ 12 w 12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6">
                    <a:moveTo>
                      <a:pt x="12" y="0"/>
                    </a:moveTo>
                    <a:cubicBezTo>
                      <a:pt x="8" y="5"/>
                      <a:pt x="5" y="11"/>
                      <a:pt x="0" y="16"/>
                    </a:cubicBezTo>
                    <a:cubicBezTo>
                      <a:pt x="1" y="15"/>
                      <a:pt x="2" y="14"/>
                      <a:pt x="3" y="13"/>
                    </a:cubicBezTo>
                    <a:cubicBezTo>
                      <a:pt x="7" y="9"/>
                      <a:pt x="10" y="5"/>
                      <a:pt x="12" y="0"/>
                    </a:cubicBezTo>
                  </a:path>
                </a:pathLst>
              </a:custGeom>
              <a:solidFill>
                <a:srgbClr val="1433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539750" y="1657876"/>
            <a:ext cx="1996606" cy="931388"/>
            <a:chOff x="539750" y="1657876"/>
            <a:chExt cx="1996606" cy="931388"/>
          </a:xfrm>
        </p:grpSpPr>
        <p:sp>
          <p:nvSpPr>
            <p:cNvPr id="5" name="Rectangle 76"/>
            <p:cNvSpPr/>
            <p:nvPr/>
          </p:nvSpPr>
          <p:spPr bwMode="auto">
            <a:xfrm>
              <a:off x="539750" y="1845530"/>
              <a:ext cx="1996606" cy="743734"/>
            </a:xfrm>
            <a:prstGeom prst="rect">
              <a:avLst/>
            </a:prstGeom>
            <a:noFill/>
            <a:ln w="19050">
              <a:noFill/>
              <a:round/>
            </a:ln>
          </p:spPr>
          <p:txBody>
            <a:bodyPr vert="horz" wrap="square" lIns="91440" tIns="45720" rIns="91440" bIns="45720" anchor="ctr" anchorCtr="1" compatLnSpc="1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This section is displayed as a text-typesetting placeholder </a:t>
              </a:r>
              <a:br>
                <a:rPr lang="zh-CN" altLang="en-US" sz="1100"/>
              </a:br>
              <a:r>
                <a:rPr lang="zh-CN" altLang="en-US" sz="1100"/>
                <a:t>(It is recommended to use theme Fonts)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6" name="Rectangle: Rounded Corners 77"/>
            <p:cNvSpPr/>
            <p:nvPr/>
          </p:nvSpPr>
          <p:spPr bwMode="auto">
            <a:xfrm>
              <a:off x="764577" y="1657876"/>
              <a:ext cx="1546951" cy="227291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400" dirty="0">
                  <a:solidFill>
                    <a:schemeClr val="lt1"/>
                  </a:solidFill>
                  <a:cs typeface="+mn-ea"/>
                </a:rPr>
                <a:t>Title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801110" y="3295892"/>
            <a:ext cx="3995300" cy="931388"/>
            <a:chOff x="1801110" y="3295892"/>
            <a:chExt cx="3995300" cy="931388"/>
          </a:xfrm>
        </p:grpSpPr>
        <p:sp>
          <p:nvSpPr>
            <p:cNvPr id="7" name="Rectangle 78"/>
            <p:cNvSpPr/>
            <p:nvPr/>
          </p:nvSpPr>
          <p:spPr bwMode="auto">
            <a:xfrm>
              <a:off x="1801110" y="3483546"/>
              <a:ext cx="1996606" cy="743734"/>
            </a:xfrm>
            <a:prstGeom prst="rect">
              <a:avLst/>
            </a:prstGeom>
            <a:noFill/>
            <a:ln w="19050">
              <a:noFill/>
              <a:round/>
            </a:ln>
          </p:spPr>
          <p:txBody>
            <a:bodyPr vert="horz" wrap="square" lIns="91440" tIns="45720" rIns="91440" bIns="45720" anchor="ctr" anchorCtr="1" compatLnSpc="1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This section is displayed as a text-typesetting placeholder </a:t>
              </a:r>
              <a:br>
                <a:rPr lang="zh-CN" altLang="en-US" sz="1100"/>
              </a:br>
              <a:r>
                <a:rPr lang="zh-CN" altLang="en-US" sz="1100"/>
                <a:t>(It is recommended to use theme Fonts)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8" name="Rectangle: Rounded Corners 79"/>
            <p:cNvSpPr/>
            <p:nvPr/>
          </p:nvSpPr>
          <p:spPr bwMode="auto">
            <a:xfrm>
              <a:off x="2025937" y="3295892"/>
              <a:ext cx="1546951" cy="227291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400" dirty="0">
                  <a:solidFill>
                    <a:schemeClr val="lt1"/>
                  </a:solidFill>
                  <a:cs typeface="+mn-ea"/>
                </a:rPr>
                <a:t>Title</a:t>
              </a:r>
            </a:p>
          </p:txBody>
        </p:sp>
        <p:sp>
          <p:nvSpPr>
            <p:cNvPr id="9" name="Rectangle 87"/>
            <p:cNvSpPr/>
            <p:nvPr/>
          </p:nvSpPr>
          <p:spPr bwMode="auto">
            <a:xfrm>
              <a:off x="3799804" y="3483546"/>
              <a:ext cx="1996606" cy="743734"/>
            </a:xfrm>
            <a:prstGeom prst="rect">
              <a:avLst/>
            </a:prstGeom>
            <a:noFill/>
            <a:ln w="19050">
              <a:noFill/>
              <a:round/>
            </a:ln>
          </p:spPr>
          <p:txBody>
            <a:bodyPr vert="horz" wrap="square" lIns="91440" tIns="45720" rIns="91440" bIns="45720" anchor="ctr" anchorCtr="1" compatLnSpc="1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This section is displayed as a text-typesetting placeholder </a:t>
              </a:r>
              <a:br>
                <a:rPr lang="zh-CN" altLang="en-US" sz="1100"/>
              </a:br>
              <a:r>
                <a:rPr lang="zh-CN" altLang="en-US" sz="1100"/>
                <a:t>(It is recommended to use theme Fonts)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10" name="Rectangle: Rounded Corners 88"/>
            <p:cNvSpPr/>
            <p:nvPr/>
          </p:nvSpPr>
          <p:spPr bwMode="auto">
            <a:xfrm>
              <a:off x="4024632" y="3295892"/>
              <a:ext cx="1546951" cy="227291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Autofit/>
            </a:bodyPr>
            <a:lstStyle/>
            <a:p>
              <a:pPr lvl="0"/>
              <a:r>
                <a:rPr lang="zh-CN" altLang="en-US" sz="1600" dirty="0">
                  <a:solidFill>
                    <a:srgbClr val="FFFFFF"/>
                  </a:solidFill>
                </a:rPr>
                <a:t>Title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761183" y="1657876"/>
            <a:ext cx="1996606" cy="931388"/>
            <a:chOff x="2761183" y="1657876"/>
            <a:chExt cx="1996606" cy="931388"/>
          </a:xfrm>
        </p:grpSpPr>
        <p:sp>
          <p:nvSpPr>
            <p:cNvPr id="11" name="Rectangle 89"/>
            <p:cNvSpPr/>
            <p:nvPr/>
          </p:nvSpPr>
          <p:spPr bwMode="auto">
            <a:xfrm>
              <a:off x="2761183" y="1845530"/>
              <a:ext cx="1996606" cy="743734"/>
            </a:xfrm>
            <a:prstGeom prst="rect">
              <a:avLst/>
            </a:prstGeom>
            <a:noFill/>
            <a:ln w="19050">
              <a:noFill/>
              <a:round/>
            </a:ln>
          </p:spPr>
          <p:txBody>
            <a:bodyPr vert="horz" wrap="square" lIns="91440" tIns="45720" rIns="91440" bIns="45720" anchor="ctr" anchorCtr="1" compatLnSpc="1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This section is displayed as a text-typesetting placeholder </a:t>
              </a:r>
              <a:br>
                <a:rPr lang="zh-CN" altLang="en-US" sz="1100"/>
              </a:br>
              <a:r>
                <a:rPr lang="zh-CN" altLang="en-US" sz="1100"/>
                <a:t>(It is recommended to use theme Fonts)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12" name="Rectangle: Rounded Corners 90"/>
            <p:cNvSpPr/>
            <p:nvPr/>
          </p:nvSpPr>
          <p:spPr bwMode="auto">
            <a:xfrm>
              <a:off x="2986011" y="1657876"/>
              <a:ext cx="1546951" cy="227291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Autofit/>
            </a:bodyPr>
            <a:lstStyle/>
            <a:p>
              <a:pPr lvl="0"/>
              <a:r>
                <a:rPr lang="zh-CN" altLang="en-US" sz="1200" dirty="0">
                  <a:solidFill>
                    <a:srgbClr val="FFFFFF"/>
                  </a:solidFill>
                </a:rPr>
                <a:t>Title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587349" y="2742449"/>
            <a:ext cx="1996606" cy="931388"/>
            <a:chOff x="6587349" y="2742449"/>
            <a:chExt cx="1996606" cy="931388"/>
          </a:xfrm>
        </p:grpSpPr>
        <p:sp>
          <p:nvSpPr>
            <p:cNvPr id="13" name="Rectangle 91"/>
            <p:cNvSpPr/>
            <p:nvPr/>
          </p:nvSpPr>
          <p:spPr bwMode="auto">
            <a:xfrm>
              <a:off x="6587349" y="2930103"/>
              <a:ext cx="1996606" cy="743734"/>
            </a:xfrm>
            <a:prstGeom prst="rect">
              <a:avLst/>
            </a:prstGeom>
            <a:noFill/>
            <a:ln w="19050">
              <a:noFill/>
              <a:round/>
            </a:ln>
          </p:spPr>
          <p:txBody>
            <a:bodyPr vert="horz" wrap="square" lIns="91440" tIns="45720" rIns="91440" bIns="45720" anchor="ctr" anchorCtr="1" compatLnSpc="1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This section is displayed as a text-typesetting placeholder </a:t>
              </a:r>
              <a:br>
                <a:rPr lang="zh-CN" altLang="en-US" sz="1100"/>
              </a:br>
              <a:r>
                <a:rPr lang="zh-CN" altLang="en-US" sz="1100"/>
                <a:t>(It is recommended to use theme Fonts)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14" name="Rectangle: Rounded Corners 92"/>
            <p:cNvSpPr/>
            <p:nvPr/>
          </p:nvSpPr>
          <p:spPr bwMode="auto">
            <a:xfrm>
              <a:off x="6812177" y="2742449"/>
              <a:ext cx="1546951" cy="227291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400" dirty="0">
                  <a:solidFill>
                    <a:schemeClr val="lt1"/>
                  </a:solidFill>
                  <a:cs typeface="+mn-ea"/>
                </a:rPr>
                <a:t>Title</a:t>
              </a:r>
            </a:p>
          </p:txBody>
        </p:sp>
      </p:grpSp>
      <p:sp>
        <p:nvSpPr>
          <p:cNvPr id="48" name="Title 1"/>
          <p:cNvSpPr txBox="1"/>
          <p:nvPr/>
        </p:nvSpPr>
        <p:spPr>
          <a:xfrm>
            <a:off x="611560" y="175643"/>
            <a:ext cx="338437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Enter Title content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27"/>
          <p:cNvSpPr/>
          <p:nvPr/>
        </p:nvSpPr>
        <p:spPr>
          <a:xfrm>
            <a:off x="5250908" y="2223118"/>
            <a:ext cx="542105" cy="286052"/>
          </a:xfrm>
          <a:prstGeom prst="parallelogram">
            <a:avLst>
              <a:gd name="adj" fmla="val 67968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Freeform: Shape 28"/>
          <p:cNvSpPr/>
          <p:nvPr/>
        </p:nvSpPr>
        <p:spPr>
          <a:xfrm>
            <a:off x="4578207" y="1908743"/>
            <a:ext cx="1214805" cy="314375"/>
          </a:xfrm>
          <a:custGeom>
            <a:avLst/>
            <a:gdLst>
              <a:gd name="connsiteX0" fmla="*/ 0 w 1490662"/>
              <a:gd name="connsiteY0" fmla="*/ 0 h 385763"/>
              <a:gd name="connsiteX1" fmla="*/ 1490662 w 1490662"/>
              <a:gd name="connsiteY1" fmla="*/ 0 h 385763"/>
              <a:gd name="connsiteX2" fmla="*/ 1490662 w 1490662"/>
              <a:gd name="connsiteY2" fmla="*/ 385763 h 385763"/>
              <a:gd name="connsiteX3" fmla="*/ 0 w 1490662"/>
              <a:gd name="connsiteY3" fmla="*/ 385763 h 3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0662" h="385763">
                <a:moveTo>
                  <a:pt x="0" y="0"/>
                </a:moveTo>
                <a:lnTo>
                  <a:pt x="1490662" y="0"/>
                </a:lnTo>
                <a:lnTo>
                  <a:pt x="1490662" y="385763"/>
                </a:lnTo>
                <a:lnTo>
                  <a:pt x="0" y="3857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6" name="Freeform: Shape 30"/>
          <p:cNvSpPr/>
          <p:nvPr/>
        </p:nvSpPr>
        <p:spPr>
          <a:xfrm flipH="1">
            <a:off x="3363401" y="1908743"/>
            <a:ext cx="1214805" cy="314375"/>
          </a:xfrm>
          <a:custGeom>
            <a:avLst/>
            <a:gdLst>
              <a:gd name="connsiteX0" fmla="*/ 0 w 1490662"/>
              <a:gd name="connsiteY0" fmla="*/ 0 h 385763"/>
              <a:gd name="connsiteX1" fmla="*/ 1490662 w 1490662"/>
              <a:gd name="connsiteY1" fmla="*/ 0 h 385763"/>
              <a:gd name="connsiteX2" fmla="*/ 1490662 w 1490662"/>
              <a:gd name="connsiteY2" fmla="*/ 385763 h 385763"/>
              <a:gd name="connsiteX3" fmla="*/ 0 w 1490662"/>
              <a:gd name="connsiteY3" fmla="*/ 385763 h 3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0662" h="385763">
                <a:moveTo>
                  <a:pt x="0" y="0"/>
                </a:moveTo>
                <a:lnTo>
                  <a:pt x="1490662" y="0"/>
                </a:lnTo>
                <a:lnTo>
                  <a:pt x="1490662" y="385763"/>
                </a:lnTo>
                <a:lnTo>
                  <a:pt x="0" y="3857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>
                <a:cs typeface="+mn-ea"/>
              </a:rPr>
              <a:t>Title</a:t>
            </a:r>
          </a:p>
        </p:txBody>
      </p:sp>
      <p:sp>
        <p:nvSpPr>
          <p:cNvPr id="7" name="Parallelogram 33"/>
          <p:cNvSpPr/>
          <p:nvPr/>
        </p:nvSpPr>
        <p:spPr>
          <a:xfrm flipV="1">
            <a:off x="3363401" y="2223118"/>
            <a:ext cx="542105" cy="286052"/>
          </a:xfrm>
          <a:prstGeom prst="parallelogram">
            <a:avLst>
              <a:gd name="adj" fmla="val 6796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Parallelogram 34"/>
          <p:cNvSpPr/>
          <p:nvPr/>
        </p:nvSpPr>
        <p:spPr>
          <a:xfrm flipV="1">
            <a:off x="5250908" y="2852749"/>
            <a:ext cx="542105" cy="286052"/>
          </a:xfrm>
          <a:prstGeom prst="parallelogram">
            <a:avLst>
              <a:gd name="adj" fmla="val 67968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Freeform: Shape 35"/>
          <p:cNvSpPr/>
          <p:nvPr/>
        </p:nvSpPr>
        <p:spPr>
          <a:xfrm>
            <a:off x="4578207" y="3138801"/>
            <a:ext cx="1214805" cy="314375"/>
          </a:xfrm>
          <a:custGeom>
            <a:avLst/>
            <a:gdLst>
              <a:gd name="connsiteX0" fmla="*/ 0 w 1490662"/>
              <a:gd name="connsiteY0" fmla="*/ 0 h 385763"/>
              <a:gd name="connsiteX1" fmla="*/ 1490662 w 1490662"/>
              <a:gd name="connsiteY1" fmla="*/ 0 h 385763"/>
              <a:gd name="connsiteX2" fmla="*/ 1490662 w 1490662"/>
              <a:gd name="connsiteY2" fmla="*/ 385763 h 385763"/>
              <a:gd name="connsiteX3" fmla="*/ 0 w 1490662"/>
              <a:gd name="connsiteY3" fmla="*/ 385763 h 3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0662" h="385763">
                <a:moveTo>
                  <a:pt x="0" y="0"/>
                </a:moveTo>
                <a:lnTo>
                  <a:pt x="1490662" y="0"/>
                </a:lnTo>
                <a:lnTo>
                  <a:pt x="1490662" y="385763"/>
                </a:lnTo>
                <a:lnTo>
                  <a:pt x="0" y="3857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10" name="Freeform: Shape 36"/>
          <p:cNvSpPr/>
          <p:nvPr/>
        </p:nvSpPr>
        <p:spPr>
          <a:xfrm flipH="1">
            <a:off x="3363401" y="3138801"/>
            <a:ext cx="1214805" cy="314375"/>
          </a:xfrm>
          <a:custGeom>
            <a:avLst/>
            <a:gdLst>
              <a:gd name="connsiteX0" fmla="*/ 0 w 1490662"/>
              <a:gd name="connsiteY0" fmla="*/ 0 h 385763"/>
              <a:gd name="connsiteX1" fmla="*/ 1490662 w 1490662"/>
              <a:gd name="connsiteY1" fmla="*/ 0 h 385763"/>
              <a:gd name="connsiteX2" fmla="*/ 1490662 w 1490662"/>
              <a:gd name="connsiteY2" fmla="*/ 385763 h 385763"/>
              <a:gd name="connsiteX3" fmla="*/ 0 w 1490662"/>
              <a:gd name="connsiteY3" fmla="*/ 385763 h 3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0662" h="385763">
                <a:moveTo>
                  <a:pt x="0" y="0"/>
                </a:moveTo>
                <a:lnTo>
                  <a:pt x="1490662" y="0"/>
                </a:lnTo>
                <a:lnTo>
                  <a:pt x="1490662" y="385763"/>
                </a:lnTo>
                <a:lnTo>
                  <a:pt x="0" y="3857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>
                <a:cs typeface="+mn-ea"/>
              </a:rPr>
              <a:t>Title</a:t>
            </a:r>
          </a:p>
        </p:txBody>
      </p:sp>
      <p:sp>
        <p:nvSpPr>
          <p:cNvPr id="11" name="Parallelogram 37"/>
          <p:cNvSpPr/>
          <p:nvPr/>
        </p:nvSpPr>
        <p:spPr>
          <a:xfrm>
            <a:off x="3363401" y="2852749"/>
            <a:ext cx="542105" cy="286052"/>
          </a:xfrm>
          <a:prstGeom prst="parallelogram">
            <a:avLst>
              <a:gd name="adj" fmla="val 67968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Rectangle 39"/>
          <p:cNvSpPr/>
          <p:nvPr/>
        </p:nvSpPr>
        <p:spPr>
          <a:xfrm>
            <a:off x="3556646" y="2509172"/>
            <a:ext cx="2043119" cy="343579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Title text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250631" y="1867278"/>
            <a:ext cx="6603302" cy="1647192"/>
            <a:chOff x="1250631" y="1867278"/>
            <a:chExt cx="6603302" cy="1647192"/>
          </a:xfrm>
        </p:grpSpPr>
        <p:sp>
          <p:nvSpPr>
            <p:cNvPr id="13" name="TextBox 29"/>
            <p:cNvSpPr txBox="1"/>
            <p:nvPr/>
          </p:nvSpPr>
          <p:spPr bwMode="auto">
            <a:xfrm>
              <a:off x="5934411" y="1867278"/>
              <a:ext cx="1919522" cy="41713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This section is displayed as a text-typesetting placeholder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(It is recommended to use theme Fonts)</a:t>
              </a:r>
            </a:p>
          </p:txBody>
        </p:sp>
        <p:sp>
          <p:nvSpPr>
            <p:cNvPr id="14" name="TextBox 31"/>
            <p:cNvSpPr txBox="1"/>
            <p:nvPr/>
          </p:nvSpPr>
          <p:spPr bwMode="auto">
            <a:xfrm>
              <a:off x="5934411" y="3097336"/>
              <a:ext cx="1919522" cy="41713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This section is displayed as a text-typesetting placeholder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(It is recommended to use theme Fonts)</a:t>
              </a:r>
            </a:p>
          </p:txBody>
        </p:sp>
        <p:sp>
          <p:nvSpPr>
            <p:cNvPr id="15" name="TextBox 32"/>
            <p:cNvSpPr txBox="1"/>
            <p:nvPr/>
          </p:nvSpPr>
          <p:spPr bwMode="auto">
            <a:xfrm>
              <a:off x="1250631" y="1867278"/>
              <a:ext cx="1919522" cy="41713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This section is displayed as a text-typesetting placeholder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(It is recommended to use theme Fonts)</a:t>
              </a:r>
            </a:p>
          </p:txBody>
        </p:sp>
        <p:sp>
          <p:nvSpPr>
            <p:cNvPr id="16" name="TextBox 38"/>
            <p:cNvSpPr txBox="1"/>
            <p:nvPr/>
          </p:nvSpPr>
          <p:spPr bwMode="auto">
            <a:xfrm>
              <a:off x="1250631" y="3097336"/>
              <a:ext cx="1919522" cy="41713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This section is displayed as a text-typesetting placeholder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(It is recommended to use theme Fonts)</a:t>
              </a:r>
            </a:p>
          </p:txBody>
        </p:sp>
      </p:grpSp>
      <p:sp>
        <p:nvSpPr>
          <p:cNvPr id="18" name="Title 1"/>
          <p:cNvSpPr txBox="1"/>
          <p:nvPr/>
        </p:nvSpPr>
        <p:spPr>
          <a:xfrm>
            <a:off x="611560" y="175643"/>
            <a:ext cx="294508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Enter Title content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4436985" y="2523516"/>
            <a:ext cx="0" cy="1148102"/>
          </a:xfrm>
          <a:prstGeom prst="line">
            <a:avLst/>
          </a:prstGeom>
          <a:ln w="19050">
            <a:solidFill>
              <a:srgbClr val="90BCE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5948375" y="2207578"/>
            <a:ext cx="652451" cy="0"/>
          </a:xfrm>
          <a:prstGeom prst="line">
            <a:avLst/>
          </a:prstGeom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1"/>
          <p:cNvCxnSpPr/>
          <p:nvPr/>
        </p:nvCxnSpPr>
        <p:spPr>
          <a:xfrm flipH="1">
            <a:off x="2257426" y="2207578"/>
            <a:ext cx="681027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8"/>
          <p:cNvCxnSpPr/>
          <p:nvPr/>
        </p:nvCxnSpPr>
        <p:spPr>
          <a:xfrm>
            <a:off x="6595467" y="2205164"/>
            <a:ext cx="0" cy="421481"/>
          </a:xfrm>
          <a:prstGeom prst="line">
            <a:avLst/>
          </a:prstGeom>
          <a:ln w="19050">
            <a:solidFill>
              <a:schemeClr val="accent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9"/>
          <p:cNvCxnSpPr/>
          <p:nvPr/>
        </p:nvCxnSpPr>
        <p:spPr>
          <a:xfrm>
            <a:off x="2263497" y="2205164"/>
            <a:ext cx="0" cy="421481"/>
          </a:xfrm>
          <a:prstGeom prst="line">
            <a:avLst/>
          </a:prstGeom>
          <a:ln w="19050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4271516" y="1498700"/>
            <a:ext cx="1422623" cy="1422624"/>
            <a:chOff x="4271516" y="1498700"/>
            <a:chExt cx="1422623" cy="1422624"/>
          </a:xfrm>
        </p:grpSpPr>
        <p:sp>
          <p:nvSpPr>
            <p:cNvPr id="6" name="Rectangle 16"/>
            <p:cNvSpPr/>
            <p:nvPr/>
          </p:nvSpPr>
          <p:spPr>
            <a:xfrm rot="18900000">
              <a:off x="4271516" y="1498700"/>
              <a:ext cx="1422623" cy="1422624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20"/>
            <p:cNvSpPr/>
            <p:nvPr/>
          </p:nvSpPr>
          <p:spPr bwMode="auto">
            <a:xfrm>
              <a:off x="5063103" y="2002815"/>
              <a:ext cx="456997" cy="456997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194582" y="1498700"/>
            <a:ext cx="1422623" cy="1422624"/>
            <a:chOff x="3194582" y="1498700"/>
            <a:chExt cx="1422623" cy="1422624"/>
          </a:xfrm>
        </p:grpSpPr>
        <p:sp>
          <p:nvSpPr>
            <p:cNvPr id="5" name="Rectangle 15"/>
            <p:cNvSpPr/>
            <p:nvPr/>
          </p:nvSpPr>
          <p:spPr>
            <a:xfrm rot="18900000">
              <a:off x="3194582" y="1498700"/>
              <a:ext cx="1422623" cy="1422624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3" name="Freeform: Shape 21"/>
            <p:cNvSpPr/>
            <p:nvPr/>
          </p:nvSpPr>
          <p:spPr bwMode="auto">
            <a:xfrm>
              <a:off x="3295046" y="2002815"/>
              <a:ext cx="456997" cy="456997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13266" y="1879232"/>
            <a:ext cx="661560" cy="661560"/>
            <a:chOff x="4113266" y="1879232"/>
            <a:chExt cx="661560" cy="661560"/>
          </a:xfrm>
        </p:grpSpPr>
        <p:sp>
          <p:nvSpPr>
            <p:cNvPr id="7" name="Rectangle 17"/>
            <p:cNvSpPr/>
            <p:nvPr/>
          </p:nvSpPr>
          <p:spPr>
            <a:xfrm rot="18900000">
              <a:off x="4113266" y="1879232"/>
              <a:ext cx="661560" cy="661560"/>
            </a:xfrm>
            <a:prstGeom prst="rect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22"/>
            <p:cNvSpPr/>
            <p:nvPr/>
          </p:nvSpPr>
          <p:spPr bwMode="auto">
            <a:xfrm>
              <a:off x="4204750" y="2002815"/>
              <a:ext cx="456997" cy="456997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5" name="Group 1"/>
          <p:cNvGrpSpPr/>
          <p:nvPr/>
        </p:nvGrpSpPr>
        <p:grpSpPr>
          <a:xfrm>
            <a:off x="1447417" y="2837867"/>
            <a:ext cx="1610368" cy="579774"/>
            <a:chOff x="1929889" y="3783822"/>
            <a:chExt cx="2147157" cy="773032"/>
          </a:xfrm>
        </p:grpSpPr>
        <p:sp>
          <p:nvSpPr>
            <p:cNvPr id="22" name="Rectangle 24"/>
            <p:cNvSpPr/>
            <p:nvPr/>
          </p:nvSpPr>
          <p:spPr>
            <a:xfrm>
              <a:off x="1929889" y="4030043"/>
              <a:ext cx="2147157" cy="526811"/>
            </a:xfrm>
            <a:prstGeom prst="rect">
              <a:avLst/>
            </a:prstGeom>
          </p:spPr>
          <p:txBody>
            <a:bodyPr wrap="square" lIns="0" tIns="0" rIns="0" bIns="0">
              <a:normAutofit fontScale="62500" lnSpcReduction="2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section is displayed as a text-typesetting placeholder </a:t>
              </a:r>
              <a:b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(It is recommended to use theme Fonts)</a:t>
              </a:r>
            </a:p>
          </p:txBody>
        </p:sp>
        <p:sp>
          <p:nvSpPr>
            <p:cNvPr id="23" name="TextBox 25"/>
            <p:cNvSpPr txBox="1"/>
            <p:nvPr/>
          </p:nvSpPr>
          <p:spPr bwMode="auto">
            <a:xfrm>
              <a:off x="1929889" y="3783822"/>
              <a:ext cx="2147157" cy="2462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92500" lnSpcReduction="20000"/>
            </a:bodyPr>
            <a:lstStyle/>
            <a:p>
              <a:pPr algn="ctr" latinLnBrk="0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</a:rPr>
                <a:t>Title</a:t>
              </a:r>
            </a:p>
          </p:txBody>
        </p:sp>
      </p:grpSp>
      <p:grpSp>
        <p:nvGrpSpPr>
          <p:cNvPr id="16" name="Group 3"/>
          <p:cNvGrpSpPr/>
          <p:nvPr/>
        </p:nvGrpSpPr>
        <p:grpSpPr>
          <a:xfrm>
            <a:off x="5796947" y="2837867"/>
            <a:ext cx="1610368" cy="579774"/>
            <a:chOff x="7729263" y="3783822"/>
            <a:chExt cx="2147157" cy="773032"/>
          </a:xfrm>
        </p:grpSpPr>
        <p:sp>
          <p:nvSpPr>
            <p:cNvPr id="20" name="Rectangle 26"/>
            <p:cNvSpPr/>
            <p:nvPr/>
          </p:nvSpPr>
          <p:spPr>
            <a:xfrm>
              <a:off x="7729263" y="4030043"/>
              <a:ext cx="2147157" cy="526811"/>
            </a:xfrm>
            <a:prstGeom prst="rect">
              <a:avLst/>
            </a:prstGeom>
          </p:spPr>
          <p:txBody>
            <a:bodyPr wrap="square" lIns="0" tIns="0" rIns="0" bIns="0">
              <a:normAutofit fontScale="62500" lnSpcReduction="2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section is displayed as a text-typesetting placeholder </a:t>
              </a:r>
              <a:b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(It is recommended to use theme Fonts)</a:t>
              </a:r>
            </a:p>
          </p:txBody>
        </p:sp>
        <p:sp>
          <p:nvSpPr>
            <p:cNvPr id="21" name="TextBox 27"/>
            <p:cNvSpPr txBox="1"/>
            <p:nvPr/>
          </p:nvSpPr>
          <p:spPr bwMode="auto">
            <a:xfrm>
              <a:off x="7729263" y="3783822"/>
              <a:ext cx="2147157" cy="2462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92500" lnSpcReduction="20000"/>
            </a:bodyPr>
            <a:lstStyle/>
            <a:p>
              <a:pPr algn="ctr" latinLnBrk="0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</a:rPr>
                <a:t>Title</a:t>
              </a:r>
            </a:p>
          </p:txBody>
        </p:sp>
      </p:grpSp>
      <p:grpSp>
        <p:nvGrpSpPr>
          <p:cNvPr id="17" name="Group 2"/>
          <p:cNvGrpSpPr/>
          <p:nvPr/>
        </p:nvGrpSpPr>
        <p:grpSpPr>
          <a:xfrm>
            <a:off x="3650166" y="3848510"/>
            <a:ext cx="1610368" cy="579774"/>
            <a:chOff x="4866888" y="5131346"/>
            <a:chExt cx="2147157" cy="773032"/>
          </a:xfrm>
        </p:grpSpPr>
        <p:sp>
          <p:nvSpPr>
            <p:cNvPr id="18" name="Rectangle 28"/>
            <p:cNvSpPr/>
            <p:nvPr/>
          </p:nvSpPr>
          <p:spPr>
            <a:xfrm>
              <a:off x="4866888" y="5377567"/>
              <a:ext cx="2147157" cy="526811"/>
            </a:xfrm>
            <a:prstGeom prst="rect">
              <a:avLst/>
            </a:prstGeom>
          </p:spPr>
          <p:txBody>
            <a:bodyPr wrap="square" lIns="0" tIns="0" rIns="0" bIns="0">
              <a:normAutofit fontScale="62500" lnSpcReduction="2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section is displayed as a text-typesetting placeholder </a:t>
              </a:r>
              <a:b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(It is recommended to use theme Fonts)</a:t>
              </a:r>
            </a:p>
          </p:txBody>
        </p:sp>
        <p:sp>
          <p:nvSpPr>
            <p:cNvPr id="19" name="TextBox 29"/>
            <p:cNvSpPr txBox="1"/>
            <p:nvPr/>
          </p:nvSpPr>
          <p:spPr bwMode="auto">
            <a:xfrm>
              <a:off x="4866888" y="5131346"/>
              <a:ext cx="2147157" cy="2462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92500" lnSpcReduction="20000"/>
            </a:bodyPr>
            <a:lstStyle/>
            <a:p>
              <a:pPr algn="ctr" latinLnBrk="0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accent3"/>
                  </a:solidFill>
                </a:rPr>
                <a:t>Title</a:t>
              </a:r>
            </a:p>
          </p:txBody>
        </p:sp>
      </p:grpSp>
      <p:sp>
        <p:nvSpPr>
          <p:cNvPr id="27" name="Title 1"/>
          <p:cNvSpPr txBox="1"/>
          <p:nvPr/>
        </p:nvSpPr>
        <p:spPr>
          <a:xfrm>
            <a:off x="611559" y="175643"/>
            <a:ext cx="295232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Enter Title content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71"/>
          <p:cNvSpPr/>
          <p:nvPr/>
        </p:nvSpPr>
        <p:spPr bwMode="auto">
          <a:xfrm>
            <a:off x="1250631" y="2002705"/>
            <a:ext cx="1035390" cy="1566120"/>
          </a:xfrm>
          <a:custGeom>
            <a:avLst/>
            <a:gdLst>
              <a:gd name="T0" fmla="*/ 0 w 1112"/>
              <a:gd name="T1" fmla="*/ 0 h 1682"/>
              <a:gd name="T2" fmla="*/ 0 w 1112"/>
              <a:gd name="T3" fmla="*/ 1682 h 1682"/>
              <a:gd name="T4" fmla="*/ 1112 w 1112"/>
              <a:gd name="T5" fmla="*/ 1627 h 1682"/>
              <a:gd name="T6" fmla="*/ 1112 w 1112"/>
              <a:gd name="T7" fmla="*/ 0 h 1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2" h="1682">
                <a:moveTo>
                  <a:pt x="0" y="0"/>
                </a:moveTo>
                <a:lnTo>
                  <a:pt x="0" y="1682"/>
                </a:lnTo>
                <a:lnTo>
                  <a:pt x="1112" y="1627"/>
                </a:lnTo>
                <a:lnTo>
                  <a:pt x="11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5" name="Group 85"/>
          <p:cNvGrpSpPr/>
          <p:nvPr/>
        </p:nvGrpSpPr>
        <p:grpSpPr>
          <a:xfrm>
            <a:off x="1100723" y="1966391"/>
            <a:ext cx="1185298" cy="1602434"/>
            <a:chOff x="1656842" y="1726505"/>
            <a:chExt cx="1580398" cy="2136578"/>
          </a:xfrm>
        </p:grpSpPr>
        <p:sp>
          <p:nvSpPr>
            <p:cNvPr id="33" name="Freeform: Shape 69"/>
            <p:cNvSpPr/>
            <p:nvPr/>
          </p:nvSpPr>
          <p:spPr bwMode="auto">
            <a:xfrm>
              <a:off x="1656842" y="1774923"/>
              <a:ext cx="199878" cy="2088160"/>
            </a:xfrm>
            <a:custGeom>
              <a:avLst/>
              <a:gdLst>
                <a:gd name="T0" fmla="*/ 0 w 161"/>
                <a:gd name="T1" fmla="*/ 51 h 1682"/>
                <a:gd name="T2" fmla="*/ 161 w 161"/>
                <a:gd name="T3" fmla="*/ 0 h 1682"/>
                <a:gd name="T4" fmla="*/ 161 w 161"/>
                <a:gd name="T5" fmla="*/ 1682 h 1682"/>
                <a:gd name="T6" fmla="*/ 0 w 161"/>
                <a:gd name="T7" fmla="*/ 1616 h 1682"/>
                <a:gd name="T8" fmla="*/ 0 w 161"/>
                <a:gd name="T9" fmla="*/ 51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682">
                  <a:moveTo>
                    <a:pt x="0" y="51"/>
                  </a:moveTo>
                  <a:lnTo>
                    <a:pt x="161" y="0"/>
                  </a:lnTo>
                  <a:lnTo>
                    <a:pt x="161" y="1682"/>
                  </a:lnTo>
                  <a:lnTo>
                    <a:pt x="0" y="1616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70"/>
            <p:cNvSpPr/>
            <p:nvPr/>
          </p:nvSpPr>
          <p:spPr bwMode="auto">
            <a:xfrm>
              <a:off x="1856720" y="1774923"/>
              <a:ext cx="1380520" cy="2088160"/>
            </a:xfrm>
            <a:custGeom>
              <a:avLst/>
              <a:gdLst>
                <a:gd name="T0" fmla="*/ 0 w 1112"/>
                <a:gd name="T1" fmla="*/ 0 h 1682"/>
                <a:gd name="T2" fmla="*/ 0 w 1112"/>
                <a:gd name="T3" fmla="*/ 1682 h 1682"/>
                <a:gd name="T4" fmla="*/ 1112 w 1112"/>
                <a:gd name="T5" fmla="*/ 1627 h 1682"/>
                <a:gd name="T6" fmla="*/ 1112 w 1112"/>
                <a:gd name="T7" fmla="*/ 0 h 1682"/>
                <a:gd name="T8" fmla="*/ 0 w 1112"/>
                <a:gd name="T9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682">
                  <a:moveTo>
                    <a:pt x="0" y="0"/>
                  </a:moveTo>
                  <a:lnTo>
                    <a:pt x="0" y="1682"/>
                  </a:lnTo>
                  <a:lnTo>
                    <a:pt x="1112" y="1627"/>
                  </a:lnTo>
                  <a:lnTo>
                    <a:pt x="1112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35" name="Freeform: Shape 72"/>
            <p:cNvSpPr/>
            <p:nvPr/>
          </p:nvSpPr>
          <p:spPr bwMode="auto">
            <a:xfrm>
              <a:off x="1901413" y="1774923"/>
              <a:ext cx="148977" cy="2085677"/>
            </a:xfrm>
            <a:custGeom>
              <a:avLst/>
              <a:gdLst>
                <a:gd name="T0" fmla="*/ 0 w 120"/>
                <a:gd name="T1" fmla="*/ 0 h 1680"/>
                <a:gd name="T2" fmla="*/ 120 w 120"/>
                <a:gd name="T3" fmla="*/ 0 h 1680"/>
                <a:gd name="T4" fmla="*/ 117 w 120"/>
                <a:gd name="T5" fmla="*/ 1674 h 1680"/>
                <a:gd name="T6" fmla="*/ 0 w 120"/>
                <a:gd name="T7" fmla="*/ 1680 h 1680"/>
                <a:gd name="T8" fmla="*/ 0 w 120"/>
                <a:gd name="T9" fmla="*/ 0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680">
                  <a:moveTo>
                    <a:pt x="0" y="0"/>
                  </a:moveTo>
                  <a:lnTo>
                    <a:pt x="120" y="0"/>
                  </a:lnTo>
                  <a:lnTo>
                    <a:pt x="117" y="1674"/>
                  </a:lnTo>
                  <a:lnTo>
                    <a:pt x="0" y="1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73"/>
            <p:cNvSpPr/>
            <p:nvPr/>
          </p:nvSpPr>
          <p:spPr bwMode="auto">
            <a:xfrm>
              <a:off x="2124878" y="1726505"/>
              <a:ext cx="282808" cy="1057736"/>
            </a:xfrm>
            <a:custGeom>
              <a:avLst/>
              <a:gdLst>
                <a:gd name="T0" fmla="*/ 0 w 125"/>
                <a:gd name="T1" fmla="*/ 0 h 529"/>
                <a:gd name="T2" fmla="*/ 106 w 125"/>
                <a:gd name="T3" fmla="*/ 0 h 529"/>
                <a:gd name="T4" fmla="*/ 125 w 125"/>
                <a:gd name="T5" fmla="*/ 24 h 529"/>
                <a:gd name="T6" fmla="*/ 125 w 125"/>
                <a:gd name="T7" fmla="*/ 529 h 529"/>
                <a:gd name="T8" fmla="*/ 79 w 125"/>
                <a:gd name="T9" fmla="*/ 498 h 529"/>
                <a:gd name="T10" fmla="*/ 23 w 125"/>
                <a:gd name="T11" fmla="*/ 529 h 529"/>
                <a:gd name="T12" fmla="*/ 25 w 125"/>
                <a:gd name="T13" fmla="*/ 29 h 529"/>
                <a:gd name="T14" fmla="*/ 0 w 125"/>
                <a:gd name="T1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529">
                  <a:moveTo>
                    <a:pt x="0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21" y="6"/>
                    <a:pt x="125" y="24"/>
                  </a:cubicBezTo>
                  <a:cubicBezTo>
                    <a:pt x="125" y="529"/>
                    <a:pt x="125" y="529"/>
                    <a:pt x="125" y="529"/>
                  </a:cubicBezTo>
                  <a:cubicBezTo>
                    <a:pt x="79" y="498"/>
                    <a:pt x="79" y="498"/>
                    <a:pt x="79" y="498"/>
                  </a:cubicBezTo>
                  <a:cubicBezTo>
                    <a:pt x="23" y="529"/>
                    <a:pt x="23" y="529"/>
                    <a:pt x="23" y="5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6" y="1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74"/>
            <p:cNvSpPr/>
            <p:nvPr/>
          </p:nvSpPr>
          <p:spPr bwMode="auto">
            <a:xfrm>
              <a:off x="2081426" y="1726505"/>
              <a:ext cx="104118" cy="48418"/>
            </a:xfrm>
            <a:custGeom>
              <a:avLst/>
              <a:gdLst>
                <a:gd name="T0" fmla="*/ 22 w 46"/>
                <a:gd name="T1" fmla="*/ 0 h 24"/>
                <a:gd name="T2" fmla="*/ 46 w 46"/>
                <a:gd name="T3" fmla="*/ 24 h 24"/>
                <a:gd name="T4" fmla="*/ 1 w 46"/>
                <a:gd name="T5" fmla="*/ 24 h 24"/>
                <a:gd name="T6" fmla="*/ 22 w 4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4">
                  <a:moveTo>
                    <a:pt x="22" y="0"/>
                  </a:moveTo>
                  <a:cubicBezTo>
                    <a:pt x="22" y="0"/>
                    <a:pt x="43" y="5"/>
                    <a:pt x="46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8"/>
                    <a:pt x="2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" name="Freeform: Shape 64"/>
          <p:cNvSpPr/>
          <p:nvPr/>
        </p:nvSpPr>
        <p:spPr bwMode="auto">
          <a:xfrm>
            <a:off x="2318610" y="1904374"/>
            <a:ext cx="1168495" cy="1767453"/>
          </a:xfrm>
          <a:custGeom>
            <a:avLst/>
            <a:gdLst>
              <a:gd name="T0" fmla="*/ 0 w 1112"/>
              <a:gd name="T1" fmla="*/ 0 h 1682"/>
              <a:gd name="T2" fmla="*/ 0 w 1112"/>
              <a:gd name="T3" fmla="*/ 1682 h 1682"/>
              <a:gd name="T4" fmla="*/ 1112 w 1112"/>
              <a:gd name="T5" fmla="*/ 1627 h 1682"/>
              <a:gd name="T6" fmla="*/ 1112 w 1112"/>
              <a:gd name="T7" fmla="*/ 0 h 1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2" h="1682">
                <a:moveTo>
                  <a:pt x="0" y="0"/>
                </a:moveTo>
                <a:lnTo>
                  <a:pt x="0" y="1682"/>
                </a:lnTo>
                <a:lnTo>
                  <a:pt x="1112" y="1627"/>
                </a:lnTo>
                <a:lnTo>
                  <a:pt x="11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7" name="Group 84"/>
          <p:cNvGrpSpPr/>
          <p:nvPr/>
        </p:nvGrpSpPr>
        <p:grpSpPr>
          <a:xfrm>
            <a:off x="1849391" y="1863392"/>
            <a:ext cx="1337674" cy="1808435"/>
            <a:chOff x="2465798" y="1589171"/>
            <a:chExt cx="1783566" cy="2411246"/>
          </a:xfrm>
        </p:grpSpPr>
        <p:sp>
          <p:nvSpPr>
            <p:cNvPr id="28" name="Freeform: Shape 62"/>
            <p:cNvSpPr/>
            <p:nvPr/>
          </p:nvSpPr>
          <p:spPr bwMode="auto">
            <a:xfrm>
              <a:off x="2465798" y="1643813"/>
              <a:ext cx="225573" cy="2356604"/>
            </a:xfrm>
            <a:custGeom>
              <a:avLst/>
              <a:gdLst>
                <a:gd name="T0" fmla="*/ 0 w 161"/>
                <a:gd name="T1" fmla="*/ 51 h 1682"/>
                <a:gd name="T2" fmla="*/ 161 w 161"/>
                <a:gd name="T3" fmla="*/ 0 h 1682"/>
                <a:gd name="T4" fmla="*/ 161 w 161"/>
                <a:gd name="T5" fmla="*/ 1682 h 1682"/>
                <a:gd name="T6" fmla="*/ 0 w 161"/>
                <a:gd name="T7" fmla="*/ 1616 h 1682"/>
                <a:gd name="T8" fmla="*/ 0 w 161"/>
                <a:gd name="T9" fmla="*/ 51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682">
                  <a:moveTo>
                    <a:pt x="0" y="51"/>
                  </a:moveTo>
                  <a:lnTo>
                    <a:pt x="161" y="0"/>
                  </a:lnTo>
                  <a:lnTo>
                    <a:pt x="161" y="1682"/>
                  </a:lnTo>
                  <a:lnTo>
                    <a:pt x="0" y="1616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63"/>
            <p:cNvSpPr/>
            <p:nvPr/>
          </p:nvSpPr>
          <p:spPr bwMode="auto">
            <a:xfrm>
              <a:off x="2691371" y="1643813"/>
              <a:ext cx="1557993" cy="2356604"/>
            </a:xfrm>
            <a:custGeom>
              <a:avLst/>
              <a:gdLst>
                <a:gd name="T0" fmla="*/ 0 w 1112"/>
                <a:gd name="T1" fmla="*/ 0 h 1682"/>
                <a:gd name="T2" fmla="*/ 0 w 1112"/>
                <a:gd name="T3" fmla="*/ 1682 h 1682"/>
                <a:gd name="T4" fmla="*/ 1112 w 1112"/>
                <a:gd name="T5" fmla="*/ 1627 h 1682"/>
                <a:gd name="T6" fmla="*/ 1112 w 1112"/>
                <a:gd name="T7" fmla="*/ 0 h 1682"/>
                <a:gd name="T8" fmla="*/ 0 w 1112"/>
                <a:gd name="T9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682">
                  <a:moveTo>
                    <a:pt x="0" y="0"/>
                  </a:moveTo>
                  <a:lnTo>
                    <a:pt x="0" y="1682"/>
                  </a:lnTo>
                  <a:lnTo>
                    <a:pt x="1112" y="1627"/>
                  </a:lnTo>
                  <a:lnTo>
                    <a:pt x="1112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65"/>
            <p:cNvSpPr/>
            <p:nvPr/>
          </p:nvSpPr>
          <p:spPr bwMode="auto">
            <a:xfrm>
              <a:off x="2741810" y="1643813"/>
              <a:ext cx="168129" cy="2353802"/>
            </a:xfrm>
            <a:custGeom>
              <a:avLst/>
              <a:gdLst>
                <a:gd name="T0" fmla="*/ 0 w 120"/>
                <a:gd name="T1" fmla="*/ 0 h 1680"/>
                <a:gd name="T2" fmla="*/ 120 w 120"/>
                <a:gd name="T3" fmla="*/ 0 h 1680"/>
                <a:gd name="T4" fmla="*/ 117 w 120"/>
                <a:gd name="T5" fmla="*/ 1674 h 1680"/>
                <a:gd name="T6" fmla="*/ 0 w 120"/>
                <a:gd name="T7" fmla="*/ 1680 h 1680"/>
                <a:gd name="T8" fmla="*/ 0 w 120"/>
                <a:gd name="T9" fmla="*/ 0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680">
                  <a:moveTo>
                    <a:pt x="0" y="0"/>
                  </a:moveTo>
                  <a:lnTo>
                    <a:pt x="120" y="0"/>
                  </a:lnTo>
                  <a:lnTo>
                    <a:pt x="117" y="1674"/>
                  </a:lnTo>
                  <a:lnTo>
                    <a:pt x="0" y="1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66"/>
            <p:cNvSpPr/>
            <p:nvPr/>
          </p:nvSpPr>
          <p:spPr bwMode="auto">
            <a:xfrm>
              <a:off x="2994003" y="1589171"/>
              <a:ext cx="319164" cy="1193714"/>
            </a:xfrm>
            <a:custGeom>
              <a:avLst/>
              <a:gdLst>
                <a:gd name="T0" fmla="*/ 0 w 125"/>
                <a:gd name="T1" fmla="*/ 0 h 529"/>
                <a:gd name="T2" fmla="*/ 106 w 125"/>
                <a:gd name="T3" fmla="*/ 0 h 529"/>
                <a:gd name="T4" fmla="*/ 125 w 125"/>
                <a:gd name="T5" fmla="*/ 24 h 529"/>
                <a:gd name="T6" fmla="*/ 125 w 125"/>
                <a:gd name="T7" fmla="*/ 529 h 529"/>
                <a:gd name="T8" fmla="*/ 79 w 125"/>
                <a:gd name="T9" fmla="*/ 498 h 529"/>
                <a:gd name="T10" fmla="*/ 23 w 125"/>
                <a:gd name="T11" fmla="*/ 529 h 529"/>
                <a:gd name="T12" fmla="*/ 25 w 125"/>
                <a:gd name="T13" fmla="*/ 29 h 529"/>
                <a:gd name="T14" fmla="*/ 0 w 125"/>
                <a:gd name="T1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529">
                  <a:moveTo>
                    <a:pt x="0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21" y="6"/>
                    <a:pt x="125" y="24"/>
                  </a:cubicBezTo>
                  <a:cubicBezTo>
                    <a:pt x="125" y="529"/>
                    <a:pt x="125" y="529"/>
                    <a:pt x="125" y="529"/>
                  </a:cubicBezTo>
                  <a:cubicBezTo>
                    <a:pt x="79" y="498"/>
                    <a:pt x="79" y="498"/>
                    <a:pt x="79" y="498"/>
                  </a:cubicBezTo>
                  <a:cubicBezTo>
                    <a:pt x="23" y="529"/>
                    <a:pt x="23" y="529"/>
                    <a:pt x="23" y="5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6" y="1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67"/>
            <p:cNvSpPr/>
            <p:nvPr/>
          </p:nvSpPr>
          <p:spPr bwMode="auto">
            <a:xfrm>
              <a:off x="2944965" y="1589171"/>
              <a:ext cx="117503" cy="54642"/>
            </a:xfrm>
            <a:custGeom>
              <a:avLst/>
              <a:gdLst>
                <a:gd name="T0" fmla="*/ 22 w 46"/>
                <a:gd name="T1" fmla="*/ 0 h 24"/>
                <a:gd name="T2" fmla="*/ 46 w 46"/>
                <a:gd name="T3" fmla="*/ 24 h 24"/>
                <a:gd name="T4" fmla="*/ 1 w 46"/>
                <a:gd name="T5" fmla="*/ 24 h 24"/>
                <a:gd name="T6" fmla="*/ 22 w 4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4">
                  <a:moveTo>
                    <a:pt x="22" y="0"/>
                  </a:moveTo>
                  <a:cubicBezTo>
                    <a:pt x="22" y="0"/>
                    <a:pt x="43" y="5"/>
                    <a:pt x="46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8"/>
                    <a:pt x="2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649805" y="1743075"/>
            <a:ext cx="1515666" cy="2049066"/>
            <a:chOff x="2649805" y="1743075"/>
            <a:chExt cx="1515666" cy="2049066"/>
          </a:xfrm>
        </p:grpSpPr>
        <p:grpSp>
          <p:nvGrpSpPr>
            <p:cNvPr id="8" name="Group 83"/>
            <p:cNvGrpSpPr/>
            <p:nvPr/>
          </p:nvGrpSpPr>
          <p:grpSpPr>
            <a:xfrm>
              <a:off x="2649805" y="1743075"/>
              <a:ext cx="1515666" cy="2049066"/>
              <a:chOff x="3352800" y="1428750"/>
              <a:chExt cx="2020888" cy="2732088"/>
            </a:xfrm>
          </p:grpSpPr>
          <p:sp>
            <p:nvSpPr>
              <p:cNvPr id="22" name="Freeform: Shape 54"/>
              <p:cNvSpPr/>
              <p:nvPr/>
            </p:nvSpPr>
            <p:spPr bwMode="auto">
              <a:xfrm>
                <a:off x="3352800" y="1490663"/>
                <a:ext cx="255588" cy="2670175"/>
              </a:xfrm>
              <a:custGeom>
                <a:avLst/>
                <a:gdLst>
                  <a:gd name="T0" fmla="*/ 0 w 161"/>
                  <a:gd name="T1" fmla="*/ 51 h 1682"/>
                  <a:gd name="T2" fmla="*/ 161 w 161"/>
                  <a:gd name="T3" fmla="*/ 0 h 1682"/>
                  <a:gd name="T4" fmla="*/ 161 w 161"/>
                  <a:gd name="T5" fmla="*/ 1682 h 1682"/>
                  <a:gd name="T6" fmla="*/ 0 w 161"/>
                  <a:gd name="T7" fmla="*/ 1616 h 1682"/>
                  <a:gd name="T8" fmla="*/ 0 w 161"/>
                  <a:gd name="T9" fmla="*/ 51 h 1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682">
                    <a:moveTo>
                      <a:pt x="0" y="51"/>
                    </a:moveTo>
                    <a:lnTo>
                      <a:pt x="161" y="0"/>
                    </a:lnTo>
                    <a:lnTo>
                      <a:pt x="161" y="1682"/>
                    </a:lnTo>
                    <a:lnTo>
                      <a:pt x="0" y="1616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55"/>
              <p:cNvSpPr/>
              <p:nvPr/>
            </p:nvSpPr>
            <p:spPr bwMode="auto">
              <a:xfrm>
                <a:off x="3608388" y="1490663"/>
                <a:ext cx="1765300" cy="2670175"/>
              </a:xfrm>
              <a:custGeom>
                <a:avLst/>
                <a:gdLst>
                  <a:gd name="T0" fmla="*/ 0 w 1112"/>
                  <a:gd name="T1" fmla="*/ 0 h 1682"/>
                  <a:gd name="T2" fmla="*/ 0 w 1112"/>
                  <a:gd name="T3" fmla="*/ 1682 h 1682"/>
                  <a:gd name="T4" fmla="*/ 1112 w 1112"/>
                  <a:gd name="T5" fmla="*/ 1627 h 1682"/>
                  <a:gd name="T6" fmla="*/ 1112 w 1112"/>
                  <a:gd name="T7" fmla="*/ 0 h 1682"/>
                  <a:gd name="T8" fmla="*/ 0 w 1112"/>
                  <a:gd name="T9" fmla="*/ 0 h 1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2" h="1682">
                    <a:moveTo>
                      <a:pt x="0" y="0"/>
                    </a:moveTo>
                    <a:lnTo>
                      <a:pt x="0" y="1682"/>
                    </a:lnTo>
                    <a:lnTo>
                      <a:pt x="1112" y="1627"/>
                    </a:lnTo>
                    <a:lnTo>
                      <a:pt x="1112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24" name="Freeform: Shape 56"/>
              <p:cNvSpPr/>
              <p:nvPr/>
            </p:nvSpPr>
            <p:spPr bwMode="auto">
              <a:xfrm>
                <a:off x="3608388" y="1490663"/>
                <a:ext cx="1765300" cy="2670175"/>
              </a:xfrm>
              <a:custGeom>
                <a:avLst/>
                <a:gdLst>
                  <a:gd name="T0" fmla="*/ 0 w 1112"/>
                  <a:gd name="T1" fmla="*/ 0 h 1682"/>
                  <a:gd name="T2" fmla="*/ 0 w 1112"/>
                  <a:gd name="T3" fmla="*/ 1682 h 1682"/>
                  <a:gd name="T4" fmla="*/ 1112 w 1112"/>
                  <a:gd name="T5" fmla="*/ 1627 h 1682"/>
                  <a:gd name="T6" fmla="*/ 1112 w 1112"/>
                  <a:gd name="T7" fmla="*/ 0 h 1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2" h="1682">
                    <a:moveTo>
                      <a:pt x="0" y="0"/>
                    </a:moveTo>
                    <a:lnTo>
                      <a:pt x="0" y="1682"/>
                    </a:lnTo>
                    <a:lnTo>
                      <a:pt x="1112" y="1627"/>
                    </a:lnTo>
                    <a:lnTo>
                      <a:pt x="11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57"/>
              <p:cNvSpPr/>
              <p:nvPr/>
            </p:nvSpPr>
            <p:spPr bwMode="auto">
              <a:xfrm>
                <a:off x="3665538" y="1490663"/>
                <a:ext cx="190500" cy="2667000"/>
              </a:xfrm>
              <a:custGeom>
                <a:avLst/>
                <a:gdLst>
                  <a:gd name="T0" fmla="*/ 0 w 120"/>
                  <a:gd name="T1" fmla="*/ 0 h 1680"/>
                  <a:gd name="T2" fmla="*/ 120 w 120"/>
                  <a:gd name="T3" fmla="*/ 0 h 1680"/>
                  <a:gd name="T4" fmla="*/ 117 w 120"/>
                  <a:gd name="T5" fmla="*/ 1674 h 1680"/>
                  <a:gd name="T6" fmla="*/ 0 w 120"/>
                  <a:gd name="T7" fmla="*/ 1680 h 1680"/>
                  <a:gd name="T8" fmla="*/ 0 w 120"/>
                  <a:gd name="T9" fmla="*/ 0 h 1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680">
                    <a:moveTo>
                      <a:pt x="0" y="0"/>
                    </a:moveTo>
                    <a:lnTo>
                      <a:pt x="120" y="0"/>
                    </a:lnTo>
                    <a:lnTo>
                      <a:pt x="117" y="1674"/>
                    </a:lnTo>
                    <a:lnTo>
                      <a:pt x="0" y="16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58"/>
              <p:cNvSpPr/>
              <p:nvPr/>
            </p:nvSpPr>
            <p:spPr bwMode="auto">
              <a:xfrm>
                <a:off x="3951288" y="1428750"/>
                <a:ext cx="361632" cy="1352550"/>
              </a:xfrm>
              <a:custGeom>
                <a:avLst/>
                <a:gdLst>
                  <a:gd name="T0" fmla="*/ 0 w 125"/>
                  <a:gd name="T1" fmla="*/ 0 h 529"/>
                  <a:gd name="T2" fmla="*/ 106 w 125"/>
                  <a:gd name="T3" fmla="*/ 0 h 529"/>
                  <a:gd name="T4" fmla="*/ 125 w 125"/>
                  <a:gd name="T5" fmla="*/ 24 h 529"/>
                  <a:gd name="T6" fmla="*/ 125 w 125"/>
                  <a:gd name="T7" fmla="*/ 529 h 529"/>
                  <a:gd name="T8" fmla="*/ 79 w 125"/>
                  <a:gd name="T9" fmla="*/ 498 h 529"/>
                  <a:gd name="T10" fmla="*/ 23 w 125"/>
                  <a:gd name="T11" fmla="*/ 529 h 529"/>
                  <a:gd name="T12" fmla="*/ 25 w 125"/>
                  <a:gd name="T13" fmla="*/ 29 h 529"/>
                  <a:gd name="T14" fmla="*/ 0 w 125"/>
                  <a:gd name="T15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529">
                    <a:moveTo>
                      <a:pt x="0" y="0"/>
                    </a:moveTo>
                    <a:cubicBezTo>
                      <a:pt x="106" y="0"/>
                      <a:pt x="106" y="0"/>
                      <a:pt x="106" y="0"/>
                    </a:cubicBezTo>
                    <a:cubicBezTo>
                      <a:pt x="106" y="0"/>
                      <a:pt x="121" y="6"/>
                      <a:pt x="125" y="24"/>
                    </a:cubicBezTo>
                    <a:cubicBezTo>
                      <a:pt x="125" y="529"/>
                      <a:pt x="125" y="529"/>
                      <a:pt x="125" y="529"/>
                    </a:cubicBezTo>
                    <a:cubicBezTo>
                      <a:pt x="79" y="498"/>
                      <a:pt x="79" y="498"/>
                      <a:pt x="79" y="498"/>
                    </a:cubicBezTo>
                    <a:cubicBezTo>
                      <a:pt x="23" y="529"/>
                      <a:pt x="23" y="529"/>
                      <a:pt x="23" y="5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9"/>
                      <a:pt x="26" y="1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59"/>
              <p:cNvSpPr/>
              <p:nvPr/>
            </p:nvSpPr>
            <p:spPr bwMode="auto">
              <a:xfrm>
                <a:off x="3895725" y="1428750"/>
                <a:ext cx="133138" cy="61913"/>
              </a:xfrm>
              <a:custGeom>
                <a:avLst/>
                <a:gdLst>
                  <a:gd name="T0" fmla="*/ 22 w 46"/>
                  <a:gd name="T1" fmla="*/ 0 h 24"/>
                  <a:gd name="T2" fmla="*/ 46 w 46"/>
                  <a:gd name="T3" fmla="*/ 24 h 24"/>
                  <a:gd name="T4" fmla="*/ 1 w 46"/>
                  <a:gd name="T5" fmla="*/ 24 h 24"/>
                  <a:gd name="T6" fmla="*/ 22 w 4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4">
                    <a:moveTo>
                      <a:pt x="22" y="0"/>
                    </a:moveTo>
                    <a:cubicBezTo>
                      <a:pt x="22" y="0"/>
                      <a:pt x="43" y="5"/>
                      <a:pt x="46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0" y="8"/>
                      <a:pt x="22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" name="Freeform: Shape 99"/>
            <p:cNvSpPr/>
            <p:nvPr/>
          </p:nvSpPr>
          <p:spPr bwMode="auto">
            <a:xfrm>
              <a:off x="3230936" y="2949569"/>
              <a:ext cx="710595" cy="476250"/>
            </a:xfrm>
            <a:custGeom>
              <a:avLst/>
              <a:gdLst/>
              <a:ahLst/>
              <a:cxnLst>
                <a:cxn ang="0">
                  <a:pos x="86" y="15"/>
                </a:cxn>
                <a:cxn ang="0">
                  <a:pos x="44" y="29"/>
                </a:cxn>
                <a:cxn ang="0">
                  <a:pos x="43" y="29"/>
                </a:cxn>
                <a:cxn ang="0">
                  <a:pos x="43" y="29"/>
                </a:cxn>
                <a:cxn ang="0">
                  <a:pos x="18" y="21"/>
                </a:cxn>
                <a:cxn ang="0">
                  <a:pos x="14" y="32"/>
                </a:cxn>
                <a:cxn ang="0">
                  <a:pos x="17" y="36"/>
                </a:cxn>
                <a:cxn ang="0">
                  <a:pos x="15" y="40"/>
                </a:cxn>
                <a:cxn ang="0">
                  <a:pos x="17" y="56"/>
                </a:cxn>
                <a:cxn ang="0">
                  <a:pos x="16" y="57"/>
                </a:cxn>
                <a:cxn ang="0">
                  <a:pos x="16" y="58"/>
                </a:cxn>
                <a:cxn ang="0">
                  <a:pos x="8" y="58"/>
                </a:cxn>
                <a:cxn ang="0">
                  <a:pos x="7" y="57"/>
                </a:cxn>
                <a:cxn ang="0">
                  <a:pos x="7" y="56"/>
                </a:cxn>
                <a:cxn ang="0">
                  <a:pos x="9" y="40"/>
                </a:cxn>
                <a:cxn ang="0">
                  <a:pos x="7" y="36"/>
                </a:cxn>
                <a:cxn ang="0">
                  <a:pos x="10" y="32"/>
                </a:cxn>
                <a:cxn ang="0">
                  <a:pos x="13" y="19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86" y="13"/>
                </a:cxn>
                <a:cxn ang="0">
                  <a:pos x="87" y="14"/>
                </a:cxn>
                <a:cxn ang="0">
                  <a:pos x="86" y="15"/>
                </a:cxn>
                <a:cxn ang="0">
                  <a:pos x="68" y="38"/>
                </a:cxn>
                <a:cxn ang="0">
                  <a:pos x="43" y="48"/>
                </a:cxn>
                <a:cxn ang="0">
                  <a:pos x="19" y="38"/>
                </a:cxn>
                <a:cxn ang="0">
                  <a:pos x="20" y="26"/>
                </a:cxn>
                <a:cxn ang="0">
                  <a:pos x="42" y="33"/>
                </a:cxn>
                <a:cxn ang="0">
                  <a:pos x="43" y="34"/>
                </a:cxn>
                <a:cxn ang="0">
                  <a:pos x="45" y="33"/>
                </a:cxn>
                <a:cxn ang="0">
                  <a:pos x="67" y="26"/>
                </a:cxn>
                <a:cxn ang="0">
                  <a:pos x="68" y="38"/>
                </a:cxn>
              </a:cxnLst>
              <a:rect l="0" t="0" r="r" b="b"/>
              <a:pathLst>
                <a:path w="87" h="58">
                  <a:moveTo>
                    <a:pt x="86" y="15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3"/>
                    <a:pt x="15" y="27"/>
                    <a:pt x="14" y="32"/>
                  </a:cubicBezTo>
                  <a:cubicBezTo>
                    <a:pt x="16" y="33"/>
                    <a:pt x="17" y="34"/>
                    <a:pt x="17" y="36"/>
                  </a:cubicBezTo>
                  <a:cubicBezTo>
                    <a:pt x="17" y="38"/>
                    <a:pt x="16" y="39"/>
                    <a:pt x="15" y="4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6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7" y="57"/>
                  </a:cubicBezTo>
                  <a:cubicBezTo>
                    <a:pt x="7" y="57"/>
                    <a:pt x="7" y="57"/>
                    <a:pt x="7" y="5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39"/>
                    <a:pt x="7" y="38"/>
                    <a:pt x="7" y="36"/>
                  </a:cubicBezTo>
                  <a:cubicBezTo>
                    <a:pt x="7" y="34"/>
                    <a:pt x="8" y="33"/>
                    <a:pt x="10" y="32"/>
                  </a:cubicBezTo>
                  <a:cubicBezTo>
                    <a:pt x="10" y="27"/>
                    <a:pt x="11" y="23"/>
                    <a:pt x="13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7" y="13"/>
                    <a:pt x="87" y="14"/>
                    <a:pt x="87" y="14"/>
                  </a:cubicBezTo>
                  <a:cubicBezTo>
                    <a:pt x="87" y="15"/>
                    <a:pt x="87" y="15"/>
                    <a:pt x="86" y="15"/>
                  </a:cubicBezTo>
                  <a:close/>
                  <a:moveTo>
                    <a:pt x="68" y="38"/>
                  </a:moveTo>
                  <a:cubicBezTo>
                    <a:pt x="68" y="44"/>
                    <a:pt x="57" y="48"/>
                    <a:pt x="43" y="48"/>
                  </a:cubicBezTo>
                  <a:cubicBezTo>
                    <a:pt x="30" y="48"/>
                    <a:pt x="19" y="44"/>
                    <a:pt x="19" y="3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3" y="34"/>
                    <a:pt x="43" y="34"/>
                  </a:cubicBezTo>
                  <a:cubicBezTo>
                    <a:pt x="44" y="34"/>
                    <a:pt x="45" y="33"/>
                    <a:pt x="45" y="33"/>
                  </a:cubicBezTo>
                  <a:cubicBezTo>
                    <a:pt x="67" y="26"/>
                    <a:pt x="67" y="26"/>
                    <a:pt x="67" y="26"/>
                  </a:cubicBezTo>
                  <a:lnTo>
                    <a:pt x="68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0" name="Freeform: Shape 37"/>
          <p:cNvSpPr/>
          <p:nvPr/>
        </p:nvSpPr>
        <p:spPr bwMode="auto">
          <a:xfrm>
            <a:off x="5220072" y="3362237"/>
            <a:ext cx="198882" cy="19944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2" y="29"/>
              </a:cxn>
              <a:cxn ang="0">
                <a:pos x="42" y="26"/>
              </a:cxn>
              <a:cxn ang="0">
                <a:pos x="25" y="10"/>
              </a:cxn>
              <a:cxn ang="0">
                <a:pos x="22" y="10"/>
              </a:cxn>
              <a:cxn ang="0">
                <a:pos x="19" y="13"/>
              </a:cxn>
              <a:cxn ang="0">
                <a:pos x="19" y="16"/>
              </a:cxn>
              <a:cxn ang="0">
                <a:pos x="29" y="27"/>
              </a:cxn>
              <a:cxn ang="0">
                <a:pos x="19" y="38"/>
              </a:cxn>
              <a:cxn ang="0">
                <a:pos x="19" y="42"/>
              </a:cxn>
              <a:cxn ang="0">
                <a:pos x="22" y="45"/>
              </a:cxn>
              <a:cxn ang="0">
                <a:pos x="25" y="45"/>
              </a:cxn>
              <a:cxn ang="0">
                <a:pos x="42" y="29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2" y="29"/>
                </a:moveTo>
                <a:cubicBezTo>
                  <a:pt x="42" y="28"/>
                  <a:pt x="42" y="27"/>
                  <a:pt x="42" y="26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9"/>
                  <a:pt x="23" y="9"/>
                  <a:pt x="22" y="10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5"/>
                  <a:pt x="19" y="16"/>
                </a:cubicBezTo>
                <a:cubicBezTo>
                  <a:pt x="29" y="27"/>
                  <a:pt x="29" y="27"/>
                  <a:pt x="29" y="27"/>
                </a:cubicBezTo>
                <a:cubicBezTo>
                  <a:pt x="19" y="38"/>
                  <a:pt x="19" y="38"/>
                  <a:pt x="19" y="38"/>
                </a:cubicBezTo>
                <a:cubicBezTo>
                  <a:pt x="18" y="39"/>
                  <a:pt x="18" y="41"/>
                  <a:pt x="19" y="42"/>
                </a:cubicBezTo>
                <a:cubicBezTo>
                  <a:pt x="22" y="45"/>
                  <a:pt x="22" y="45"/>
                  <a:pt x="22" y="45"/>
                </a:cubicBezTo>
                <a:cubicBezTo>
                  <a:pt x="23" y="46"/>
                  <a:pt x="24" y="46"/>
                  <a:pt x="25" y="45"/>
                </a:cubicBezTo>
                <a:lnTo>
                  <a:pt x="42" y="29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1" name="Group 4"/>
          <p:cNvGrpSpPr/>
          <p:nvPr/>
        </p:nvGrpSpPr>
        <p:grpSpPr>
          <a:xfrm>
            <a:off x="5545439" y="3347328"/>
            <a:ext cx="2763676" cy="493791"/>
            <a:chOff x="7789962" y="4463104"/>
            <a:chExt cx="3684902" cy="658388"/>
          </a:xfrm>
        </p:grpSpPr>
        <p:sp>
          <p:nvSpPr>
            <p:cNvPr id="20" name="TextBox 39"/>
            <p:cNvSpPr txBox="1"/>
            <p:nvPr/>
          </p:nvSpPr>
          <p:spPr bwMode="auto">
            <a:xfrm>
              <a:off x="7789962" y="4463104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3"/>
                  </a:solidFill>
                  <a:effectLst/>
                </a:rPr>
                <a:t>Title</a:t>
              </a:r>
            </a:p>
          </p:txBody>
        </p:sp>
        <p:sp>
          <p:nvSpPr>
            <p:cNvPr id="21" name="TextBox 40"/>
            <p:cNvSpPr txBox="1"/>
            <p:nvPr/>
          </p:nvSpPr>
          <p:spPr bwMode="auto">
            <a:xfrm>
              <a:off x="7789962" y="4773062"/>
              <a:ext cx="3684902" cy="34843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47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This section is displayed as a text-typesetting placeholder (theme fonts are recommended)</a:t>
              </a:r>
            </a:p>
          </p:txBody>
        </p:sp>
      </p:grpSp>
      <p:sp>
        <p:nvSpPr>
          <p:cNvPr id="12" name="Freeform: Shape 41"/>
          <p:cNvSpPr/>
          <p:nvPr/>
        </p:nvSpPr>
        <p:spPr bwMode="auto">
          <a:xfrm>
            <a:off x="5220072" y="2570294"/>
            <a:ext cx="198882" cy="19944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2" y="29"/>
              </a:cxn>
              <a:cxn ang="0">
                <a:pos x="42" y="26"/>
              </a:cxn>
              <a:cxn ang="0">
                <a:pos x="25" y="10"/>
              </a:cxn>
              <a:cxn ang="0">
                <a:pos x="22" y="10"/>
              </a:cxn>
              <a:cxn ang="0">
                <a:pos x="19" y="13"/>
              </a:cxn>
              <a:cxn ang="0">
                <a:pos x="19" y="16"/>
              </a:cxn>
              <a:cxn ang="0">
                <a:pos x="29" y="27"/>
              </a:cxn>
              <a:cxn ang="0">
                <a:pos x="19" y="38"/>
              </a:cxn>
              <a:cxn ang="0">
                <a:pos x="19" y="42"/>
              </a:cxn>
              <a:cxn ang="0">
                <a:pos x="22" y="45"/>
              </a:cxn>
              <a:cxn ang="0">
                <a:pos x="25" y="45"/>
              </a:cxn>
              <a:cxn ang="0">
                <a:pos x="42" y="29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2" y="29"/>
                </a:moveTo>
                <a:cubicBezTo>
                  <a:pt x="42" y="28"/>
                  <a:pt x="42" y="27"/>
                  <a:pt x="42" y="26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9"/>
                  <a:pt x="23" y="9"/>
                  <a:pt x="22" y="10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5"/>
                  <a:pt x="19" y="16"/>
                </a:cubicBezTo>
                <a:cubicBezTo>
                  <a:pt x="29" y="27"/>
                  <a:pt x="29" y="27"/>
                  <a:pt x="29" y="27"/>
                </a:cubicBezTo>
                <a:cubicBezTo>
                  <a:pt x="19" y="38"/>
                  <a:pt x="19" y="38"/>
                  <a:pt x="19" y="38"/>
                </a:cubicBezTo>
                <a:cubicBezTo>
                  <a:pt x="18" y="39"/>
                  <a:pt x="18" y="41"/>
                  <a:pt x="19" y="42"/>
                </a:cubicBezTo>
                <a:cubicBezTo>
                  <a:pt x="22" y="45"/>
                  <a:pt x="22" y="45"/>
                  <a:pt x="22" y="45"/>
                </a:cubicBezTo>
                <a:cubicBezTo>
                  <a:pt x="23" y="46"/>
                  <a:pt x="24" y="46"/>
                  <a:pt x="25" y="45"/>
                </a:cubicBezTo>
                <a:lnTo>
                  <a:pt x="42" y="29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3" name="Group 3"/>
          <p:cNvGrpSpPr/>
          <p:nvPr/>
        </p:nvGrpSpPr>
        <p:grpSpPr>
          <a:xfrm>
            <a:off x="5545439" y="2551741"/>
            <a:ext cx="2763676" cy="493791"/>
            <a:chOff x="7789962" y="3402321"/>
            <a:chExt cx="3684902" cy="658388"/>
          </a:xfrm>
        </p:grpSpPr>
        <p:sp>
          <p:nvSpPr>
            <p:cNvPr id="18" name="TextBox 43"/>
            <p:cNvSpPr txBox="1"/>
            <p:nvPr/>
          </p:nvSpPr>
          <p:spPr bwMode="auto">
            <a:xfrm>
              <a:off x="7789962" y="3402321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2"/>
                  </a:solidFill>
                  <a:effectLst/>
                </a:rPr>
                <a:t>Title</a:t>
              </a:r>
            </a:p>
          </p:txBody>
        </p:sp>
        <p:sp>
          <p:nvSpPr>
            <p:cNvPr id="19" name="TextBox 44"/>
            <p:cNvSpPr txBox="1"/>
            <p:nvPr/>
          </p:nvSpPr>
          <p:spPr bwMode="auto">
            <a:xfrm>
              <a:off x="7789962" y="3712279"/>
              <a:ext cx="3684902" cy="34843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47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This section is displayed as a text-typesetting placeholder (theme fonts are recommended)</a:t>
              </a:r>
            </a:p>
          </p:txBody>
        </p:sp>
      </p:grpSp>
      <p:sp>
        <p:nvSpPr>
          <p:cNvPr id="14" name="Freeform: Shape 45"/>
          <p:cNvSpPr/>
          <p:nvPr/>
        </p:nvSpPr>
        <p:spPr bwMode="auto">
          <a:xfrm>
            <a:off x="5220072" y="1790683"/>
            <a:ext cx="198882" cy="19944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2" y="29"/>
              </a:cxn>
              <a:cxn ang="0">
                <a:pos x="42" y="26"/>
              </a:cxn>
              <a:cxn ang="0">
                <a:pos x="25" y="10"/>
              </a:cxn>
              <a:cxn ang="0">
                <a:pos x="22" y="10"/>
              </a:cxn>
              <a:cxn ang="0">
                <a:pos x="19" y="13"/>
              </a:cxn>
              <a:cxn ang="0">
                <a:pos x="19" y="16"/>
              </a:cxn>
              <a:cxn ang="0">
                <a:pos x="29" y="27"/>
              </a:cxn>
              <a:cxn ang="0">
                <a:pos x="19" y="38"/>
              </a:cxn>
              <a:cxn ang="0">
                <a:pos x="19" y="42"/>
              </a:cxn>
              <a:cxn ang="0">
                <a:pos x="22" y="45"/>
              </a:cxn>
              <a:cxn ang="0">
                <a:pos x="25" y="45"/>
              </a:cxn>
              <a:cxn ang="0">
                <a:pos x="42" y="29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2" y="29"/>
                </a:moveTo>
                <a:cubicBezTo>
                  <a:pt x="42" y="28"/>
                  <a:pt x="42" y="27"/>
                  <a:pt x="42" y="26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9"/>
                  <a:pt x="23" y="9"/>
                  <a:pt x="22" y="10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5"/>
                  <a:pt x="19" y="16"/>
                </a:cubicBezTo>
                <a:cubicBezTo>
                  <a:pt x="29" y="27"/>
                  <a:pt x="29" y="27"/>
                  <a:pt x="29" y="27"/>
                </a:cubicBezTo>
                <a:cubicBezTo>
                  <a:pt x="19" y="38"/>
                  <a:pt x="19" y="38"/>
                  <a:pt x="19" y="38"/>
                </a:cubicBezTo>
                <a:cubicBezTo>
                  <a:pt x="18" y="39"/>
                  <a:pt x="18" y="41"/>
                  <a:pt x="19" y="42"/>
                </a:cubicBezTo>
                <a:cubicBezTo>
                  <a:pt x="22" y="45"/>
                  <a:pt x="22" y="45"/>
                  <a:pt x="22" y="45"/>
                </a:cubicBezTo>
                <a:cubicBezTo>
                  <a:pt x="23" y="46"/>
                  <a:pt x="24" y="46"/>
                  <a:pt x="25" y="45"/>
                </a:cubicBezTo>
                <a:lnTo>
                  <a:pt x="42" y="2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5" name="Group 2"/>
          <p:cNvGrpSpPr/>
          <p:nvPr/>
        </p:nvGrpSpPr>
        <p:grpSpPr>
          <a:xfrm>
            <a:off x="5545439" y="1756154"/>
            <a:ext cx="2763676" cy="493791"/>
            <a:chOff x="7789962" y="2341538"/>
            <a:chExt cx="3684902" cy="658388"/>
          </a:xfrm>
        </p:grpSpPr>
        <p:sp>
          <p:nvSpPr>
            <p:cNvPr id="16" name="TextBox 47"/>
            <p:cNvSpPr txBox="1"/>
            <p:nvPr/>
          </p:nvSpPr>
          <p:spPr bwMode="auto">
            <a:xfrm>
              <a:off x="7789962" y="2341538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1"/>
                  </a:solidFill>
                  <a:effectLst/>
                </a:rPr>
                <a:t>Title</a:t>
              </a:r>
            </a:p>
          </p:txBody>
        </p:sp>
        <p:sp>
          <p:nvSpPr>
            <p:cNvPr id="17" name="TextBox 48"/>
            <p:cNvSpPr txBox="1"/>
            <p:nvPr/>
          </p:nvSpPr>
          <p:spPr bwMode="auto">
            <a:xfrm>
              <a:off x="7789962" y="2651496"/>
              <a:ext cx="3684902" cy="34843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47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This section is displayed as a text-typesetting placeholder (theme fonts are recommended)</a:t>
              </a:r>
            </a:p>
          </p:txBody>
        </p:sp>
      </p:grpSp>
      <p:sp>
        <p:nvSpPr>
          <p:cNvPr id="39" name="Title 1"/>
          <p:cNvSpPr txBox="1"/>
          <p:nvPr/>
        </p:nvSpPr>
        <p:spPr>
          <a:xfrm>
            <a:off x="611559" y="175643"/>
            <a:ext cx="287554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Enter Title content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b="4377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699792" y="1659216"/>
            <a:ext cx="3656940" cy="1825068"/>
          </a:xfrm>
          <a:prstGeom prst="rect">
            <a:avLst/>
          </a:prstGeom>
          <a:noFill/>
          <a:ln w="38100">
            <a:solidFill>
              <a:srgbClr val="573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71"/>
          <p:cNvSpPr txBox="1"/>
          <p:nvPr/>
        </p:nvSpPr>
        <p:spPr>
          <a:xfrm>
            <a:off x="3974264" y="264353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573579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Title</a:t>
            </a:r>
          </a:p>
        </p:txBody>
      </p:sp>
      <p:sp>
        <p:nvSpPr>
          <p:cNvPr id="11" name="矩形 10"/>
          <p:cNvSpPr/>
          <p:nvPr/>
        </p:nvSpPr>
        <p:spPr>
          <a:xfrm>
            <a:off x="4046322" y="1716244"/>
            <a:ext cx="35500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spc="300" dirty="0">
                <a:solidFill>
                  <a:srgbClr val="573579"/>
                </a:solidFill>
                <a:latin typeface="Bernard MT Condensed" pitchFamily="18" charset="0"/>
                <a:ea typeface="DFTongTong-B5" panose="02010609010101010101" pitchFamily="49" charset="-120"/>
                <a:cs typeface="Adobe Arabic" panose="02040503050201020203" pitchFamily="18" charset="-78"/>
                <a:sym typeface="微软雅黑" pitchFamily="34" charset="-122"/>
              </a:rPr>
              <a:t>02</a:t>
            </a:r>
            <a:endParaRPr lang="zh-CN" altLang="en-US" sz="6600" b="1" spc="300" dirty="0">
              <a:solidFill>
                <a:srgbClr val="573579"/>
              </a:solidFill>
              <a:latin typeface="Bernard MT Condensed" pitchFamily="18" charset="0"/>
              <a:ea typeface="DFTongTong-B5" panose="02010609010101010101" pitchFamily="49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874ce5a756062a3e4ca43368834b384bb1c6c8a"/>
</p:tagLst>
</file>

<file path=ppt/theme/theme1.xml><?xml version="1.0" encoding="utf-8"?>
<a:theme xmlns:a="http://schemas.openxmlformats.org/drawingml/2006/main" name="https://www.freeppt7.com-Best PowerPoint templates for free download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6B72B3"/>
      </a:accent1>
      <a:accent2>
        <a:srgbClr val="BF4856"/>
      </a:accent2>
      <a:accent3>
        <a:srgbClr val="6B72B3"/>
      </a:accent3>
      <a:accent4>
        <a:srgbClr val="BF4856"/>
      </a:accent4>
      <a:accent5>
        <a:srgbClr val="6B72B3"/>
      </a:accent5>
      <a:accent6>
        <a:srgbClr val="BF4856"/>
      </a:accent6>
      <a:hlink>
        <a:srgbClr val="373737"/>
      </a:hlink>
      <a:folHlink>
        <a:srgbClr val="9B3C3F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1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1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2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2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2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2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2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2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1158</Words>
  <Application>Microsoft Office PowerPoint</Application>
  <PresentationFormat>全屏显示(16:9)</PresentationFormat>
  <Paragraphs>264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汉真广标</vt:lpstr>
      <vt:lpstr>微软雅黑</vt:lpstr>
      <vt:lpstr>Arial</vt:lpstr>
      <vt:lpstr>Bernard MT Condensed</vt:lpstr>
      <vt:lpstr>Calibri</vt:lpstr>
      <vt:lpstr>https://www.freeppt7.com-Best PowerPoint templates for free download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cp:keywords>RP</cp:keywords>
  <dc:description>RP</dc:description>
  <cp:lastModifiedBy>之灵 宇</cp:lastModifiedBy>
  <cp:revision>259</cp:revision>
  <dcterms:created xsi:type="dcterms:W3CDTF">2015-12-11T17:46:00Z</dcterms:created>
  <dcterms:modified xsi:type="dcterms:W3CDTF">2019-04-17T03:39:10Z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